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424688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192863"/>
            <a:ext cx="8636000" cy="91032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065653"/>
            <a:ext cx="7112000" cy="10853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4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8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00731"/>
            <a:ext cx="2286000" cy="362361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1700731"/>
            <a:ext cx="6688667" cy="362361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7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7290145"/>
            <a:ext cx="8636000" cy="84347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8000092"/>
            <a:ext cx="8636000" cy="92900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9909396"/>
            <a:ext cx="4487333" cy="280274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9909396"/>
            <a:ext cx="4487333" cy="280274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6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9506330"/>
            <a:ext cx="4489098" cy="39617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3468115"/>
            <a:ext cx="4489098" cy="244687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9506330"/>
            <a:ext cx="4490861" cy="39617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3468115"/>
            <a:ext cx="4490861" cy="244687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5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690888"/>
            <a:ext cx="3342570" cy="71961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1690897"/>
            <a:ext cx="5679722" cy="362459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8886999"/>
            <a:ext cx="3342570" cy="290498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3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29728160"/>
            <a:ext cx="6096000" cy="35095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3794666"/>
            <a:ext cx="6096000" cy="25481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33237738"/>
            <a:ext cx="6096000" cy="4984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9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1700721"/>
            <a:ext cx="9144000" cy="7078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9909396"/>
            <a:ext cx="9144000" cy="28027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39362295"/>
            <a:ext cx="2370667" cy="2261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6E3CA-F9DE-4E5E-B9CA-BDE72E8861CD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39362295"/>
            <a:ext cx="3217333" cy="2261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39362295"/>
            <a:ext cx="2370667" cy="2261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538A-4EE5-45B2-914D-8508E97D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98500"/>
            <a:ext cx="78486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4.1 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What caused the American  colonists to rebel against the  British?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246413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977900"/>
            <a:ext cx="9702800" cy="609397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Bellringer Quiz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1.   What act forced the colonists to pay  taxes on all printed matter?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2.  What group was formed to protest  British taxation?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3.  What event prompted the creation of  committees of correspondence?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4.  What acts were designed to punish  Boston for the "Tea Party?"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5.  What method was used by the colonists  to protest British tax laws?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380813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700" y="1041400"/>
            <a:ext cx="52832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salutary neglect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mercantilism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virtual representation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27300" y="3863340"/>
            <a:ext cx="1715771" cy="548641"/>
            <a:chOff x="2527300" y="3863340"/>
            <a:chExt cx="1715771" cy="548641"/>
          </a:xfrm>
        </p:grpSpPr>
        <p:sp>
          <p:nvSpPr>
            <p:cNvPr id="3" name="Freeform 2"/>
            <p:cNvSpPr/>
            <p:nvPr/>
          </p:nvSpPr>
          <p:spPr>
            <a:xfrm>
              <a:off x="3695700" y="3863340"/>
              <a:ext cx="547371" cy="379731"/>
            </a:xfrm>
            <a:custGeom>
              <a:avLst/>
              <a:gdLst/>
              <a:ahLst/>
              <a:cxnLst/>
              <a:rect l="0" t="0" r="0" b="0"/>
              <a:pathLst>
                <a:path w="547371" h="379731">
                  <a:moveTo>
                    <a:pt x="547370" y="0"/>
                  </a:moveTo>
                  <a:lnTo>
                    <a:pt x="530860" y="6350"/>
                  </a:lnTo>
                  <a:lnTo>
                    <a:pt x="521970" y="10160"/>
                  </a:lnTo>
                  <a:lnTo>
                    <a:pt x="513080" y="15240"/>
                  </a:lnTo>
                  <a:lnTo>
                    <a:pt x="502920" y="20320"/>
                  </a:lnTo>
                  <a:lnTo>
                    <a:pt x="494030" y="25400"/>
                  </a:lnTo>
                  <a:lnTo>
                    <a:pt x="483870" y="30480"/>
                  </a:lnTo>
                  <a:lnTo>
                    <a:pt x="472440" y="34290"/>
                  </a:lnTo>
                  <a:lnTo>
                    <a:pt x="458470" y="39370"/>
                  </a:lnTo>
                  <a:lnTo>
                    <a:pt x="419100" y="52070"/>
                  </a:lnTo>
                  <a:lnTo>
                    <a:pt x="398780" y="59690"/>
                  </a:lnTo>
                  <a:lnTo>
                    <a:pt x="378460" y="67310"/>
                  </a:lnTo>
                  <a:lnTo>
                    <a:pt x="356870" y="77470"/>
                  </a:lnTo>
                  <a:lnTo>
                    <a:pt x="314960" y="96520"/>
                  </a:lnTo>
                  <a:lnTo>
                    <a:pt x="231140" y="137160"/>
                  </a:lnTo>
                  <a:lnTo>
                    <a:pt x="212090" y="148590"/>
                  </a:lnTo>
                  <a:lnTo>
                    <a:pt x="173990" y="168910"/>
                  </a:lnTo>
                  <a:lnTo>
                    <a:pt x="156210" y="179070"/>
                  </a:lnTo>
                  <a:lnTo>
                    <a:pt x="140970" y="190500"/>
                  </a:lnTo>
                  <a:lnTo>
                    <a:pt x="125730" y="200660"/>
                  </a:lnTo>
                  <a:lnTo>
                    <a:pt x="111760" y="210820"/>
                  </a:lnTo>
                  <a:lnTo>
                    <a:pt x="99060" y="222250"/>
                  </a:lnTo>
                  <a:lnTo>
                    <a:pt x="86360" y="232410"/>
                  </a:lnTo>
                  <a:lnTo>
                    <a:pt x="76200" y="242570"/>
                  </a:lnTo>
                  <a:lnTo>
                    <a:pt x="67310" y="252730"/>
                  </a:lnTo>
                  <a:lnTo>
                    <a:pt x="58420" y="264160"/>
                  </a:lnTo>
                  <a:lnTo>
                    <a:pt x="50800" y="274320"/>
                  </a:lnTo>
                  <a:lnTo>
                    <a:pt x="35560" y="295910"/>
                  </a:lnTo>
                  <a:lnTo>
                    <a:pt x="29210" y="306070"/>
                  </a:lnTo>
                  <a:lnTo>
                    <a:pt x="24130" y="316230"/>
                  </a:lnTo>
                  <a:lnTo>
                    <a:pt x="20320" y="326390"/>
                  </a:lnTo>
                  <a:lnTo>
                    <a:pt x="15240" y="337820"/>
                  </a:lnTo>
                  <a:lnTo>
                    <a:pt x="11430" y="347980"/>
                  </a:lnTo>
                  <a:lnTo>
                    <a:pt x="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527300" y="4380230"/>
              <a:ext cx="673101" cy="31751"/>
            </a:xfrm>
            <a:custGeom>
              <a:avLst/>
              <a:gdLst/>
              <a:ahLst/>
              <a:cxnLst/>
              <a:rect l="0" t="0" r="0" b="0"/>
              <a:pathLst>
                <a:path w="673101" h="31751">
                  <a:moveTo>
                    <a:pt x="673100" y="0"/>
                  </a:moveTo>
                  <a:lnTo>
                    <a:pt x="633730" y="0"/>
                  </a:lnTo>
                  <a:lnTo>
                    <a:pt x="614680" y="1270"/>
                  </a:lnTo>
                  <a:lnTo>
                    <a:pt x="593090" y="2540"/>
                  </a:lnTo>
                  <a:lnTo>
                    <a:pt x="570230" y="5080"/>
                  </a:lnTo>
                  <a:lnTo>
                    <a:pt x="547370" y="6350"/>
                  </a:lnTo>
                  <a:lnTo>
                    <a:pt x="524510" y="7620"/>
                  </a:lnTo>
                  <a:lnTo>
                    <a:pt x="500380" y="8890"/>
                  </a:lnTo>
                  <a:lnTo>
                    <a:pt x="336550" y="16510"/>
                  </a:lnTo>
                  <a:lnTo>
                    <a:pt x="194310" y="2032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89730" y="2410460"/>
            <a:ext cx="3862071" cy="455931"/>
            <a:chOff x="4189730" y="2410460"/>
            <a:chExt cx="3862071" cy="455931"/>
          </a:xfrm>
        </p:grpSpPr>
        <p:sp>
          <p:nvSpPr>
            <p:cNvPr id="6" name="Freeform 5"/>
            <p:cNvSpPr/>
            <p:nvPr/>
          </p:nvSpPr>
          <p:spPr>
            <a:xfrm>
              <a:off x="4189730" y="2674620"/>
              <a:ext cx="105411" cy="20321"/>
            </a:xfrm>
            <a:custGeom>
              <a:avLst/>
              <a:gdLst/>
              <a:ahLst/>
              <a:cxnLst/>
              <a:rect l="0" t="0" r="0" b="0"/>
              <a:pathLst>
                <a:path w="105411" h="20321">
                  <a:moveTo>
                    <a:pt x="0" y="20320"/>
                  </a:moveTo>
                  <a:lnTo>
                    <a:pt x="22860" y="15240"/>
                  </a:lnTo>
                  <a:lnTo>
                    <a:pt x="33020" y="12700"/>
                  </a:lnTo>
                  <a:lnTo>
                    <a:pt x="43180" y="8890"/>
                  </a:lnTo>
                  <a:lnTo>
                    <a:pt x="105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575810" y="2414270"/>
              <a:ext cx="280671" cy="452121"/>
            </a:xfrm>
            <a:custGeom>
              <a:avLst/>
              <a:gdLst/>
              <a:ahLst/>
              <a:cxnLst/>
              <a:rect l="0" t="0" r="0" b="0"/>
              <a:pathLst>
                <a:path w="280671" h="452121">
                  <a:moveTo>
                    <a:pt x="88900" y="123190"/>
                  </a:moveTo>
                  <a:lnTo>
                    <a:pt x="82550" y="139700"/>
                  </a:lnTo>
                  <a:lnTo>
                    <a:pt x="81280" y="152400"/>
                  </a:lnTo>
                  <a:lnTo>
                    <a:pt x="80010" y="170180"/>
                  </a:lnTo>
                  <a:lnTo>
                    <a:pt x="78740" y="208280"/>
                  </a:lnTo>
                  <a:lnTo>
                    <a:pt x="78740" y="245110"/>
                  </a:lnTo>
                  <a:lnTo>
                    <a:pt x="78740" y="262890"/>
                  </a:lnTo>
                  <a:lnTo>
                    <a:pt x="81280" y="280670"/>
                  </a:lnTo>
                  <a:lnTo>
                    <a:pt x="83820" y="298450"/>
                  </a:lnTo>
                  <a:lnTo>
                    <a:pt x="85090" y="314960"/>
                  </a:lnTo>
                  <a:lnTo>
                    <a:pt x="86360" y="330200"/>
                  </a:lnTo>
                  <a:lnTo>
                    <a:pt x="86360" y="345440"/>
                  </a:lnTo>
                  <a:lnTo>
                    <a:pt x="87630" y="378460"/>
                  </a:lnTo>
                  <a:lnTo>
                    <a:pt x="87630" y="394970"/>
                  </a:lnTo>
                  <a:lnTo>
                    <a:pt x="88900" y="408940"/>
                  </a:lnTo>
                  <a:lnTo>
                    <a:pt x="91440" y="422910"/>
                  </a:lnTo>
                  <a:lnTo>
                    <a:pt x="93980" y="435610"/>
                  </a:lnTo>
                  <a:lnTo>
                    <a:pt x="92710" y="438150"/>
                  </a:lnTo>
                  <a:lnTo>
                    <a:pt x="86360" y="424180"/>
                  </a:lnTo>
                  <a:lnTo>
                    <a:pt x="83820" y="412750"/>
                  </a:lnTo>
                  <a:lnTo>
                    <a:pt x="81280" y="400050"/>
                  </a:lnTo>
                  <a:lnTo>
                    <a:pt x="80010" y="384810"/>
                  </a:lnTo>
                  <a:lnTo>
                    <a:pt x="77470" y="367030"/>
                  </a:lnTo>
                  <a:lnTo>
                    <a:pt x="72390" y="349250"/>
                  </a:lnTo>
                  <a:lnTo>
                    <a:pt x="67310" y="330200"/>
                  </a:lnTo>
                  <a:lnTo>
                    <a:pt x="60960" y="311150"/>
                  </a:lnTo>
                  <a:lnTo>
                    <a:pt x="54610" y="293370"/>
                  </a:lnTo>
                  <a:lnTo>
                    <a:pt x="41910" y="256540"/>
                  </a:lnTo>
                  <a:lnTo>
                    <a:pt x="27940" y="222250"/>
                  </a:lnTo>
                  <a:lnTo>
                    <a:pt x="22860" y="204470"/>
                  </a:lnTo>
                  <a:lnTo>
                    <a:pt x="17780" y="186690"/>
                  </a:lnTo>
                  <a:lnTo>
                    <a:pt x="12700" y="168910"/>
                  </a:lnTo>
                  <a:lnTo>
                    <a:pt x="8890" y="153670"/>
                  </a:lnTo>
                  <a:lnTo>
                    <a:pt x="1270" y="127000"/>
                  </a:lnTo>
                  <a:lnTo>
                    <a:pt x="0" y="115570"/>
                  </a:lnTo>
                  <a:lnTo>
                    <a:pt x="0" y="104140"/>
                  </a:lnTo>
                  <a:lnTo>
                    <a:pt x="1270" y="92710"/>
                  </a:lnTo>
                  <a:lnTo>
                    <a:pt x="6350" y="81280"/>
                  </a:lnTo>
                  <a:lnTo>
                    <a:pt x="15240" y="71120"/>
                  </a:lnTo>
                  <a:lnTo>
                    <a:pt x="25400" y="59690"/>
                  </a:lnTo>
                  <a:lnTo>
                    <a:pt x="35560" y="52070"/>
                  </a:lnTo>
                  <a:lnTo>
                    <a:pt x="46990" y="45720"/>
                  </a:lnTo>
                  <a:lnTo>
                    <a:pt x="57150" y="39370"/>
                  </a:lnTo>
                  <a:lnTo>
                    <a:pt x="67310" y="34290"/>
                  </a:lnTo>
                  <a:lnTo>
                    <a:pt x="77470" y="30480"/>
                  </a:lnTo>
                  <a:lnTo>
                    <a:pt x="88900" y="26670"/>
                  </a:lnTo>
                  <a:lnTo>
                    <a:pt x="99060" y="21590"/>
                  </a:lnTo>
                  <a:lnTo>
                    <a:pt x="109220" y="15240"/>
                  </a:lnTo>
                  <a:lnTo>
                    <a:pt x="119380" y="8890"/>
                  </a:lnTo>
                  <a:lnTo>
                    <a:pt x="132080" y="5080"/>
                  </a:lnTo>
                  <a:lnTo>
                    <a:pt x="143510" y="2540"/>
                  </a:lnTo>
                  <a:lnTo>
                    <a:pt x="157480" y="0"/>
                  </a:lnTo>
                  <a:lnTo>
                    <a:pt x="171450" y="0"/>
                  </a:lnTo>
                  <a:lnTo>
                    <a:pt x="186690" y="1270"/>
                  </a:lnTo>
                  <a:lnTo>
                    <a:pt x="203200" y="3810"/>
                  </a:lnTo>
                  <a:lnTo>
                    <a:pt x="215900" y="7620"/>
                  </a:lnTo>
                  <a:lnTo>
                    <a:pt x="224790" y="15240"/>
                  </a:lnTo>
                  <a:lnTo>
                    <a:pt x="231140" y="22860"/>
                  </a:lnTo>
                  <a:lnTo>
                    <a:pt x="234950" y="31750"/>
                  </a:lnTo>
                  <a:lnTo>
                    <a:pt x="236220" y="40640"/>
                  </a:lnTo>
                  <a:lnTo>
                    <a:pt x="236220" y="50800"/>
                  </a:lnTo>
                  <a:lnTo>
                    <a:pt x="231140" y="63500"/>
                  </a:lnTo>
                  <a:lnTo>
                    <a:pt x="223520" y="77470"/>
                  </a:lnTo>
                  <a:lnTo>
                    <a:pt x="213360" y="92710"/>
                  </a:lnTo>
                  <a:lnTo>
                    <a:pt x="204470" y="105410"/>
                  </a:lnTo>
                  <a:lnTo>
                    <a:pt x="196850" y="115570"/>
                  </a:lnTo>
                  <a:lnTo>
                    <a:pt x="187960" y="125730"/>
                  </a:lnTo>
                  <a:lnTo>
                    <a:pt x="179070" y="134620"/>
                  </a:lnTo>
                  <a:lnTo>
                    <a:pt x="160020" y="154940"/>
                  </a:lnTo>
                  <a:lnTo>
                    <a:pt x="149860" y="165100"/>
                  </a:lnTo>
                  <a:lnTo>
                    <a:pt x="139700" y="172720"/>
                  </a:lnTo>
                  <a:lnTo>
                    <a:pt x="129540" y="180340"/>
                  </a:lnTo>
                  <a:lnTo>
                    <a:pt x="119380" y="187960"/>
                  </a:lnTo>
                  <a:lnTo>
                    <a:pt x="99060" y="203200"/>
                  </a:lnTo>
                  <a:lnTo>
                    <a:pt x="87630" y="209550"/>
                  </a:lnTo>
                  <a:lnTo>
                    <a:pt x="77470" y="214630"/>
                  </a:lnTo>
                  <a:lnTo>
                    <a:pt x="67310" y="219710"/>
                  </a:lnTo>
                  <a:lnTo>
                    <a:pt x="63500" y="220980"/>
                  </a:lnTo>
                  <a:lnTo>
                    <a:pt x="64770" y="220980"/>
                  </a:lnTo>
                  <a:lnTo>
                    <a:pt x="68580" y="219710"/>
                  </a:lnTo>
                  <a:lnTo>
                    <a:pt x="92710" y="215900"/>
                  </a:lnTo>
                  <a:lnTo>
                    <a:pt x="109220" y="213360"/>
                  </a:lnTo>
                  <a:lnTo>
                    <a:pt x="124460" y="210820"/>
                  </a:lnTo>
                  <a:lnTo>
                    <a:pt x="139700" y="209550"/>
                  </a:lnTo>
                  <a:lnTo>
                    <a:pt x="153670" y="209550"/>
                  </a:lnTo>
                  <a:lnTo>
                    <a:pt x="182880" y="208280"/>
                  </a:lnTo>
                  <a:lnTo>
                    <a:pt x="196850" y="208280"/>
                  </a:lnTo>
                  <a:lnTo>
                    <a:pt x="209550" y="208280"/>
                  </a:lnTo>
                  <a:lnTo>
                    <a:pt x="222250" y="210820"/>
                  </a:lnTo>
                  <a:lnTo>
                    <a:pt x="233680" y="213360"/>
                  </a:lnTo>
                  <a:lnTo>
                    <a:pt x="243840" y="217170"/>
                  </a:lnTo>
                  <a:lnTo>
                    <a:pt x="252730" y="222250"/>
                  </a:lnTo>
                  <a:lnTo>
                    <a:pt x="261620" y="227330"/>
                  </a:lnTo>
                  <a:lnTo>
                    <a:pt x="267970" y="234950"/>
                  </a:lnTo>
                  <a:lnTo>
                    <a:pt x="273050" y="243840"/>
                  </a:lnTo>
                  <a:lnTo>
                    <a:pt x="278130" y="252730"/>
                  </a:lnTo>
                  <a:lnTo>
                    <a:pt x="280670" y="262890"/>
                  </a:lnTo>
                  <a:lnTo>
                    <a:pt x="280670" y="274320"/>
                  </a:lnTo>
                  <a:lnTo>
                    <a:pt x="279400" y="287020"/>
                  </a:lnTo>
                  <a:lnTo>
                    <a:pt x="276860" y="300990"/>
                  </a:lnTo>
                  <a:lnTo>
                    <a:pt x="273050" y="313690"/>
                  </a:lnTo>
                  <a:lnTo>
                    <a:pt x="266700" y="327660"/>
                  </a:lnTo>
                  <a:lnTo>
                    <a:pt x="260350" y="341630"/>
                  </a:lnTo>
                  <a:lnTo>
                    <a:pt x="251460" y="355600"/>
                  </a:lnTo>
                  <a:lnTo>
                    <a:pt x="242570" y="369570"/>
                  </a:lnTo>
                  <a:lnTo>
                    <a:pt x="232410" y="382270"/>
                  </a:lnTo>
                  <a:lnTo>
                    <a:pt x="220980" y="393700"/>
                  </a:lnTo>
                  <a:lnTo>
                    <a:pt x="208280" y="405130"/>
                  </a:lnTo>
                  <a:lnTo>
                    <a:pt x="195580" y="415290"/>
                  </a:lnTo>
                  <a:lnTo>
                    <a:pt x="181610" y="424180"/>
                  </a:lnTo>
                  <a:lnTo>
                    <a:pt x="167640" y="433070"/>
                  </a:lnTo>
                  <a:lnTo>
                    <a:pt x="154940" y="439420"/>
                  </a:lnTo>
                  <a:lnTo>
                    <a:pt x="143510" y="445770"/>
                  </a:lnTo>
                  <a:lnTo>
                    <a:pt x="132080" y="449580"/>
                  </a:lnTo>
                  <a:lnTo>
                    <a:pt x="119380" y="452120"/>
                  </a:lnTo>
                  <a:lnTo>
                    <a:pt x="104140" y="452120"/>
                  </a:lnTo>
                  <a:lnTo>
                    <a:pt x="57150" y="449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897120" y="2632710"/>
              <a:ext cx="114301" cy="161291"/>
            </a:xfrm>
            <a:custGeom>
              <a:avLst/>
              <a:gdLst/>
              <a:ahLst/>
              <a:cxnLst/>
              <a:rect l="0" t="0" r="0" b="0"/>
              <a:pathLst>
                <a:path w="114301" h="161291">
                  <a:moveTo>
                    <a:pt x="8890" y="20320"/>
                  </a:moveTo>
                  <a:lnTo>
                    <a:pt x="8890" y="102870"/>
                  </a:lnTo>
                  <a:lnTo>
                    <a:pt x="7620" y="119380"/>
                  </a:lnTo>
                  <a:lnTo>
                    <a:pt x="6350" y="137160"/>
                  </a:lnTo>
                  <a:lnTo>
                    <a:pt x="3810" y="154940"/>
                  </a:lnTo>
                  <a:lnTo>
                    <a:pt x="2540" y="161290"/>
                  </a:lnTo>
                  <a:lnTo>
                    <a:pt x="1270" y="161290"/>
                  </a:lnTo>
                  <a:lnTo>
                    <a:pt x="0" y="156210"/>
                  </a:lnTo>
                  <a:lnTo>
                    <a:pt x="1270" y="147320"/>
                  </a:lnTo>
                  <a:lnTo>
                    <a:pt x="2540" y="135890"/>
                  </a:lnTo>
                  <a:lnTo>
                    <a:pt x="7620" y="106680"/>
                  </a:lnTo>
                  <a:lnTo>
                    <a:pt x="13970" y="74930"/>
                  </a:lnTo>
                  <a:lnTo>
                    <a:pt x="19050" y="59690"/>
                  </a:lnTo>
                  <a:lnTo>
                    <a:pt x="26670" y="46990"/>
                  </a:lnTo>
                  <a:lnTo>
                    <a:pt x="34290" y="34290"/>
                  </a:lnTo>
                  <a:lnTo>
                    <a:pt x="44450" y="25400"/>
                  </a:lnTo>
                  <a:lnTo>
                    <a:pt x="55880" y="1778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074920" y="283210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394960" y="2527300"/>
              <a:ext cx="311151" cy="334011"/>
            </a:xfrm>
            <a:custGeom>
              <a:avLst/>
              <a:gdLst/>
              <a:ahLst/>
              <a:cxnLst/>
              <a:rect l="0" t="0" r="0" b="0"/>
              <a:pathLst>
                <a:path w="311151" h="334011">
                  <a:moveTo>
                    <a:pt x="6350" y="31750"/>
                  </a:moveTo>
                  <a:lnTo>
                    <a:pt x="0" y="48260"/>
                  </a:lnTo>
                  <a:lnTo>
                    <a:pt x="0" y="60960"/>
                  </a:lnTo>
                  <a:lnTo>
                    <a:pt x="1270" y="77470"/>
                  </a:lnTo>
                  <a:lnTo>
                    <a:pt x="2540" y="97790"/>
                  </a:lnTo>
                  <a:lnTo>
                    <a:pt x="3810" y="118110"/>
                  </a:lnTo>
                  <a:lnTo>
                    <a:pt x="5080" y="163830"/>
                  </a:lnTo>
                  <a:lnTo>
                    <a:pt x="6350" y="184150"/>
                  </a:lnTo>
                  <a:lnTo>
                    <a:pt x="8890" y="201930"/>
                  </a:lnTo>
                  <a:lnTo>
                    <a:pt x="11430" y="218440"/>
                  </a:lnTo>
                  <a:lnTo>
                    <a:pt x="12700" y="234950"/>
                  </a:lnTo>
                  <a:lnTo>
                    <a:pt x="13970" y="250190"/>
                  </a:lnTo>
                  <a:lnTo>
                    <a:pt x="15240" y="264160"/>
                  </a:lnTo>
                  <a:lnTo>
                    <a:pt x="19050" y="271780"/>
                  </a:lnTo>
                  <a:lnTo>
                    <a:pt x="25400" y="274320"/>
                  </a:lnTo>
                  <a:lnTo>
                    <a:pt x="33020" y="274320"/>
                  </a:lnTo>
                  <a:lnTo>
                    <a:pt x="40640" y="269240"/>
                  </a:lnTo>
                  <a:lnTo>
                    <a:pt x="48260" y="261620"/>
                  </a:lnTo>
                  <a:lnTo>
                    <a:pt x="54610" y="251460"/>
                  </a:lnTo>
                  <a:lnTo>
                    <a:pt x="60960" y="240030"/>
                  </a:lnTo>
                  <a:lnTo>
                    <a:pt x="66040" y="227330"/>
                  </a:lnTo>
                  <a:lnTo>
                    <a:pt x="71120" y="214630"/>
                  </a:lnTo>
                  <a:lnTo>
                    <a:pt x="74930" y="200660"/>
                  </a:lnTo>
                  <a:lnTo>
                    <a:pt x="78740" y="185420"/>
                  </a:lnTo>
                  <a:lnTo>
                    <a:pt x="82550" y="168910"/>
                  </a:lnTo>
                  <a:lnTo>
                    <a:pt x="87630" y="154940"/>
                  </a:lnTo>
                  <a:lnTo>
                    <a:pt x="92710" y="140970"/>
                  </a:lnTo>
                  <a:lnTo>
                    <a:pt x="99060" y="129540"/>
                  </a:lnTo>
                  <a:lnTo>
                    <a:pt x="104140" y="118110"/>
                  </a:lnTo>
                  <a:lnTo>
                    <a:pt x="109220" y="106680"/>
                  </a:lnTo>
                  <a:lnTo>
                    <a:pt x="113030" y="95250"/>
                  </a:lnTo>
                  <a:lnTo>
                    <a:pt x="118110" y="93980"/>
                  </a:lnTo>
                  <a:lnTo>
                    <a:pt x="124460" y="99060"/>
                  </a:lnTo>
                  <a:lnTo>
                    <a:pt x="130810" y="107950"/>
                  </a:lnTo>
                  <a:lnTo>
                    <a:pt x="134620" y="119380"/>
                  </a:lnTo>
                  <a:lnTo>
                    <a:pt x="137160" y="133350"/>
                  </a:lnTo>
                  <a:lnTo>
                    <a:pt x="139700" y="148590"/>
                  </a:lnTo>
                  <a:lnTo>
                    <a:pt x="140970" y="163830"/>
                  </a:lnTo>
                  <a:lnTo>
                    <a:pt x="140970" y="180340"/>
                  </a:lnTo>
                  <a:lnTo>
                    <a:pt x="142240" y="198120"/>
                  </a:lnTo>
                  <a:lnTo>
                    <a:pt x="143510" y="215900"/>
                  </a:lnTo>
                  <a:lnTo>
                    <a:pt x="146050" y="234950"/>
                  </a:lnTo>
                  <a:lnTo>
                    <a:pt x="151130" y="275590"/>
                  </a:lnTo>
                  <a:lnTo>
                    <a:pt x="157480" y="316230"/>
                  </a:lnTo>
                  <a:lnTo>
                    <a:pt x="163830" y="327660"/>
                  </a:lnTo>
                  <a:lnTo>
                    <a:pt x="170180" y="332740"/>
                  </a:lnTo>
                  <a:lnTo>
                    <a:pt x="179070" y="334010"/>
                  </a:lnTo>
                  <a:lnTo>
                    <a:pt x="186690" y="330200"/>
                  </a:lnTo>
                  <a:lnTo>
                    <a:pt x="194310" y="322580"/>
                  </a:lnTo>
                  <a:lnTo>
                    <a:pt x="201930" y="313690"/>
                  </a:lnTo>
                  <a:lnTo>
                    <a:pt x="209550" y="300990"/>
                  </a:lnTo>
                  <a:lnTo>
                    <a:pt x="215900" y="287020"/>
                  </a:lnTo>
                  <a:lnTo>
                    <a:pt x="223520" y="271780"/>
                  </a:lnTo>
                  <a:lnTo>
                    <a:pt x="237490" y="240030"/>
                  </a:lnTo>
                  <a:lnTo>
                    <a:pt x="245110" y="222250"/>
                  </a:lnTo>
                  <a:lnTo>
                    <a:pt x="251460" y="204470"/>
                  </a:lnTo>
                  <a:lnTo>
                    <a:pt x="279400" y="128270"/>
                  </a:lnTo>
                  <a:lnTo>
                    <a:pt x="287020" y="109220"/>
                  </a:lnTo>
                  <a:lnTo>
                    <a:pt x="293370" y="92710"/>
                  </a:lnTo>
                  <a:lnTo>
                    <a:pt x="298450" y="77470"/>
                  </a:lnTo>
                  <a:lnTo>
                    <a:pt x="306070" y="46990"/>
                  </a:lnTo>
                  <a:lnTo>
                    <a:pt x="311150" y="31750"/>
                  </a:lnTo>
                  <a:lnTo>
                    <a:pt x="311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749290" y="2632710"/>
              <a:ext cx="129541" cy="228601"/>
            </a:xfrm>
            <a:custGeom>
              <a:avLst/>
              <a:gdLst/>
              <a:ahLst/>
              <a:cxnLst/>
              <a:rect l="0" t="0" r="0" b="0"/>
              <a:pathLst>
                <a:path w="129541" h="228601">
                  <a:moveTo>
                    <a:pt x="52070" y="0"/>
                  </a:moveTo>
                  <a:lnTo>
                    <a:pt x="35560" y="16510"/>
                  </a:lnTo>
                  <a:lnTo>
                    <a:pt x="29210" y="24130"/>
                  </a:lnTo>
                  <a:lnTo>
                    <a:pt x="24130" y="34290"/>
                  </a:lnTo>
                  <a:lnTo>
                    <a:pt x="19050" y="43180"/>
                  </a:lnTo>
                  <a:lnTo>
                    <a:pt x="15240" y="54610"/>
                  </a:lnTo>
                  <a:lnTo>
                    <a:pt x="11430" y="66040"/>
                  </a:lnTo>
                  <a:lnTo>
                    <a:pt x="6350" y="78740"/>
                  </a:lnTo>
                  <a:lnTo>
                    <a:pt x="3810" y="92710"/>
                  </a:lnTo>
                  <a:lnTo>
                    <a:pt x="2540" y="105410"/>
                  </a:lnTo>
                  <a:lnTo>
                    <a:pt x="1270" y="119380"/>
                  </a:lnTo>
                  <a:lnTo>
                    <a:pt x="1270" y="133350"/>
                  </a:lnTo>
                  <a:lnTo>
                    <a:pt x="0" y="161290"/>
                  </a:lnTo>
                  <a:lnTo>
                    <a:pt x="1270" y="173990"/>
                  </a:lnTo>
                  <a:lnTo>
                    <a:pt x="2540" y="185420"/>
                  </a:lnTo>
                  <a:lnTo>
                    <a:pt x="5080" y="196850"/>
                  </a:lnTo>
                  <a:lnTo>
                    <a:pt x="10160" y="207010"/>
                  </a:lnTo>
                  <a:lnTo>
                    <a:pt x="16510" y="215900"/>
                  </a:lnTo>
                  <a:lnTo>
                    <a:pt x="25400" y="224790"/>
                  </a:lnTo>
                  <a:lnTo>
                    <a:pt x="36830" y="228600"/>
                  </a:lnTo>
                  <a:lnTo>
                    <a:pt x="49530" y="227330"/>
                  </a:lnTo>
                  <a:lnTo>
                    <a:pt x="64770" y="226060"/>
                  </a:lnTo>
                  <a:lnTo>
                    <a:pt x="76200" y="220980"/>
                  </a:lnTo>
                  <a:lnTo>
                    <a:pt x="87630" y="215900"/>
                  </a:lnTo>
                  <a:lnTo>
                    <a:pt x="96520" y="210820"/>
                  </a:lnTo>
                  <a:lnTo>
                    <a:pt x="104140" y="203200"/>
                  </a:lnTo>
                  <a:lnTo>
                    <a:pt x="110490" y="195580"/>
                  </a:lnTo>
                  <a:lnTo>
                    <a:pt x="115570" y="185420"/>
                  </a:lnTo>
                  <a:lnTo>
                    <a:pt x="119380" y="176530"/>
                  </a:lnTo>
                  <a:lnTo>
                    <a:pt x="124460" y="166370"/>
                  </a:lnTo>
                  <a:lnTo>
                    <a:pt x="128270" y="156210"/>
                  </a:lnTo>
                  <a:lnTo>
                    <a:pt x="129540" y="146050"/>
                  </a:lnTo>
                  <a:lnTo>
                    <a:pt x="129540" y="135890"/>
                  </a:lnTo>
                  <a:lnTo>
                    <a:pt x="128270" y="125730"/>
                  </a:lnTo>
                  <a:lnTo>
                    <a:pt x="125730" y="115570"/>
                  </a:lnTo>
                  <a:lnTo>
                    <a:pt x="123190" y="104140"/>
                  </a:lnTo>
                  <a:lnTo>
                    <a:pt x="120650" y="93980"/>
                  </a:lnTo>
                  <a:lnTo>
                    <a:pt x="116840" y="85090"/>
                  </a:lnTo>
                  <a:lnTo>
                    <a:pt x="111760" y="76200"/>
                  </a:lnTo>
                  <a:lnTo>
                    <a:pt x="105410" y="68580"/>
                  </a:lnTo>
                  <a:lnTo>
                    <a:pt x="99060" y="60960"/>
                  </a:lnTo>
                  <a:lnTo>
                    <a:pt x="92710" y="53340"/>
                  </a:lnTo>
                  <a:lnTo>
                    <a:pt x="86360" y="45720"/>
                  </a:lnTo>
                  <a:lnTo>
                    <a:pt x="78740" y="39370"/>
                  </a:lnTo>
                  <a:lnTo>
                    <a:pt x="69850" y="34290"/>
                  </a:lnTo>
                  <a:lnTo>
                    <a:pt x="59690" y="29210"/>
                  </a:lnTo>
                  <a:lnTo>
                    <a:pt x="52070" y="29210"/>
                  </a:lnTo>
                  <a:lnTo>
                    <a:pt x="43180" y="30480"/>
                  </a:lnTo>
                  <a:lnTo>
                    <a:pt x="3048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960110" y="2684780"/>
              <a:ext cx="231141" cy="139701"/>
            </a:xfrm>
            <a:custGeom>
              <a:avLst/>
              <a:gdLst/>
              <a:ahLst/>
              <a:cxnLst/>
              <a:rect l="0" t="0" r="0" b="0"/>
              <a:pathLst>
                <a:path w="231141" h="139701">
                  <a:moveTo>
                    <a:pt x="10160" y="0"/>
                  </a:moveTo>
                  <a:lnTo>
                    <a:pt x="3810" y="16510"/>
                  </a:lnTo>
                  <a:lnTo>
                    <a:pt x="2540" y="26670"/>
                  </a:lnTo>
                  <a:lnTo>
                    <a:pt x="1270" y="36830"/>
                  </a:lnTo>
                  <a:lnTo>
                    <a:pt x="0" y="49530"/>
                  </a:lnTo>
                  <a:lnTo>
                    <a:pt x="1270" y="62230"/>
                  </a:lnTo>
                  <a:lnTo>
                    <a:pt x="2540" y="74930"/>
                  </a:lnTo>
                  <a:lnTo>
                    <a:pt x="5080" y="88900"/>
                  </a:lnTo>
                  <a:lnTo>
                    <a:pt x="7620" y="102870"/>
                  </a:lnTo>
                  <a:lnTo>
                    <a:pt x="13970" y="130810"/>
                  </a:lnTo>
                  <a:lnTo>
                    <a:pt x="21590" y="137160"/>
                  </a:lnTo>
                  <a:lnTo>
                    <a:pt x="33020" y="139700"/>
                  </a:lnTo>
                  <a:lnTo>
                    <a:pt x="45720" y="138430"/>
                  </a:lnTo>
                  <a:lnTo>
                    <a:pt x="58420" y="133350"/>
                  </a:lnTo>
                  <a:lnTo>
                    <a:pt x="69850" y="125730"/>
                  </a:lnTo>
                  <a:lnTo>
                    <a:pt x="81280" y="115570"/>
                  </a:lnTo>
                  <a:lnTo>
                    <a:pt x="91440" y="104140"/>
                  </a:lnTo>
                  <a:lnTo>
                    <a:pt x="100330" y="93980"/>
                  </a:lnTo>
                  <a:lnTo>
                    <a:pt x="109220" y="83820"/>
                  </a:lnTo>
                  <a:lnTo>
                    <a:pt x="115570" y="71120"/>
                  </a:lnTo>
                  <a:lnTo>
                    <a:pt x="120650" y="57150"/>
                  </a:lnTo>
                  <a:lnTo>
                    <a:pt x="138430" y="2540"/>
                  </a:lnTo>
                  <a:lnTo>
                    <a:pt x="139700" y="0"/>
                  </a:lnTo>
                  <a:lnTo>
                    <a:pt x="139700" y="2540"/>
                  </a:lnTo>
                  <a:lnTo>
                    <a:pt x="138430" y="8890"/>
                  </a:lnTo>
                  <a:lnTo>
                    <a:pt x="137160" y="17780"/>
                  </a:lnTo>
                  <a:lnTo>
                    <a:pt x="137160" y="27940"/>
                  </a:lnTo>
                  <a:lnTo>
                    <a:pt x="137160" y="39370"/>
                  </a:lnTo>
                  <a:lnTo>
                    <a:pt x="137160" y="50800"/>
                  </a:lnTo>
                  <a:lnTo>
                    <a:pt x="139700" y="62230"/>
                  </a:lnTo>
                  <a:lnTo>
                    <a:pt x="142240" y="72390"/>
                  </a:lnTo>
                  <a:lnTo>
                    <a:pt x="144780" y="83820"/>
                  </a:lnTo>
                  <a:lnTo>
                    <a:pt x="147320" y="93980"/>
                  </a:lnTo>
                  <a:lnTo>
                    <a:pt x="151130" y="105410"/>
                  </a:lnTo>
                  <a:lnTo>
                    <a:pt x="154940" y="114300"/>
                  </a:lnTo>
                  <a:lnTo>
                    <a:pt x="160020" y="123190"/>
                  </a:lnTo>
                  <a:lnTo>
                    <a:pt x="166370" y="130810"/>
                  </a:lnTo>
                  <a:lnTo>
                    <a:pt x="176530" y="135890"/>
                  </a:lnTo>
                  <a:lnTo>
                    <a:pt x="187960" y="137160"/>
                  </a:lnTo>
                  <a:lnTo>
                    <a:pt x="23114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285230" y="2473960"/>
              <a:ext cx="31751" cy="326391"/>
            </a:xfrm>
            <a:custGeom>
              <a:avLst/>
              <a:gdLst/>
              <a:ahLst/>
              <a:cxnLst/>
              <a:rect l="0" t="0" r="0" b="0"/>
              <a:pathLst>
                <a:path w="31751" h="326391">
                  <a:moveTo>
                    <a:pt x="31750" y="0"/>
                  </a:moveTo>
                  <a:lnTo>
                    <a:pt x="26670" y="34290"/>
                  </a:lnTo>
                  <a:lnTo>
                    <a:pt x="24130" y="48260"/>
                  </a:lnTo>
                  <a:lnTo>
                    <a:pt x="24130" y="62230"/>
                  </a:lnTo>
                  <a:lnTo>
                    <a:pt x="22860" y="77470"/>
                  </a:lnTo>
                  <a:lnTo>
                    <a:pt x="21590" y="91440"/>
                  </a:lnTo>
                  <a:lnTo>
                    <a:pt x="19050" y="105410"/>
                  </a:lnTo>
                  <a:lnTo>
                    <a:pt x="16510" y="119380"/>
                  </a:lnTo>
                  <a:lnTo>
                    <a:pt x="13970" y="133350"/>
                  </a:lnTo>
                  <a:lnTo>
                    <a:pt x="12700" y="147320"/>
                  </a:lnTo>
                  <a:lnTo>
                    <a:pt x="12700" y="161290"/>
                  </a:lnTo>
                  <a:lnTo>
                    <a:pt x="10160" y="176530"/>
                  </a:lnTo>
                  <a:lnTo>
                    <a:pt x="8890" y="193040"/>
                  </a:lnTo>
                  <a:lnTo>
                    <a:pt x="5080" y="209550"/>
                  </a:lnTo>
                  <a:lnTo>
                    <a:pt x="3810" y="227330"/>
                  </a:lnTo>
                  <a:lnTo>
                    <a:pt x="2540" y="24638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26200" y="2432050"/>
              <a:ext cx="175261" cy="411481"/>
            </a:xfrm>
            <a:custGeom>
              <a:avLst/>
              <a:gdLst/>
              <a:ahLst/>
              <a:cxnLst/>
              <a:rect l="0" t="0" r="0" b="0"/>
              <a:pathLst>
                <a:path w="175261" h="411481">
                  <a:moveTo>
                    <a:pt x="111760" y="0"/>
                  </a:moveTo>
                  <a:lnTo>
                    <a:pt x="127000" y="44450"/>
                  </a:lnTo>
                  <a:lnTo>
                    <a:pt x="129540" y="54610"/>
                  </a:lnTo>
                  <a:lnTo>
                    <a:pt x="137160" y="80010"/>
                  </a:lnTo>
                  <a:lnTo>
                    <a:pt x="139700" y="93980"/>
                  </a:lnTo>
                  <a:lnTo>
                    <a:pt x="147320" y="125730"/>
                  </a:lnTo>
                  <a:lnTo>
                    <a:pt x="157480" y="176530"/>
                  </a:lnTo>
                  <a:lnTo>
                    <a:pt x="160020" y="193040"/>
                  </a:lnTo>
                  <a:lnTo>
                    <a:pt x="161290" y="210820"/>
                  </a:lnTo>
                  <a:lnTo>
                    <a:pt x="162560" y="228600"/>
                  </a:lnTo>
                  <a:lnTo>
                    <a:pt x="163830" y="246380"/>
                  </a:lnTo>
                  <a:lnTo>
                    <a:pt x="166370" y="262890"/>
                  </a:lnTo>
                  <a:lnTo>
                    <a:pt x="170180" y="280670"/>
                  </a:lnTo>
                  <a:lnTo>
                    <a:pt x="171450" y="298450"/>
                  </a:lnTo>
                  <a:lnTo>
                    <a:pt x="172720" y="316230"/>
                  </a:lnTo>
                  <a:lnTo>
                    <a:pt x="173990" y="334010"/>
                  </a:lnTo>
                  <a:lnTo>
                    <a:pt x="173990" y="340360"/>
                  </a:lnTo>
                  <a:lnTo>
                    <a:pt x="173990" y="340360"/>
                  </a:lnTo>
                  <a:lnTo>
                    <a:pt x="175260" y="335280"/>
                  </a:lnTo>
                  <a:lnTo>
                    <a:pt x="173990" y="325120"/>
                  </a:lnTo>
                  <a:lnTo>
                    <a:pt x="168910" y="295910"/>
                  </a:lnTo>
                  <a:lnTo>
                    <a:pt x="166370" y="281940"/>
                  </a:lnTo>
                  <a:lnTo>
                    <a:pt x="163830" y="267970"/>
                  </a:lnTo>
                  <a:lnTo>
                    <a:pt x="160020" y="256540"/>
                  </a:lnTo>
                  <a:lnTo>
                    <a:pt x="153670" y="245110"/>
                  </a:lnTo>
                  <a:lnTo>
                    <a:pt x="144780" y="236220"/>
                  </a:lnTo>
                  <a:lnTo>
                    <a:pt x="133350" y="227330"/>
                  </a:lnTo>
                  <a:lnTo>
                    <a:pt x="123190" y="224790"/>
                  </a:lnTo>
                  <a:lnTo>
                    <a:pt x="111760" y="224790"/>
                  </a:lnTo>
                  <a:lnTo>
                    <a:pt x="101600" y="227330"/>
                  </a:lnTo>
                  <a:lnTo>
                    <a:pt x="92710" y="231140"/>
                  </a:lnTo>
                  <a:lnTo>
                    <a:pt x="83820" y="236220"/>
                  </a:lnTo>
                  <a:lnTo>
                    <a:pt x="74930" y="241300"/>
                  </a:lnTo>
                  <a:lnTo>
                    <a:pt x="67310" y="248920"/>
                  </a:lnTo>
                  <a:lnTo>
                    <a:pt x="59690" y="256540"/>
                  </a:lnTo>
                  <a:lnTo>
                    <a:pt x="53340" y="266700"/>
                  </a:lnTo>
                  <a:lnTo>
                    <a:pt x="45720" y="276860"/>
                  </a:lnTo>
                  <a:lnTo>
                    <a:pt x="38100" y="288290"/>
                  </a:lnTo>
                  <a:lnTo>
                    <a:pt x="31750" y="300990"/>
                  </a:lnTo>
                  <a:lnTo>
                    <a:pt x="24130" y="313690"/>
                  </a:lnTo>
                  <a:lnTo>
                    <a:pt x="10160" y="335280"/>
                  </a:lnTo>
                  <a:lnTo>
                    <a:pt x="5080" y="349250"/>
                  </a:lnTo>
                  <a:lnTo>
                    <a:pt x="2540" y="363220"/>
                  </a:lnTo>
                  <a:lnTo>
                    <a:pt x="0" y="379730"/>
                  </a:lnTo>
                  <a:lnTo>
                    <a:pt x="5080" y="391160"/>
                  </a:lnTo>
                  <a:lnTo>
                    <a:pt x="13970" y="400050"/>
                  </a:lnTo>
                  <a:lnTo>
                    <a:pt x="25400" y="406400"/>
                  </a:lnTo>
                  <a:lnTo>
                    <a:pt x="36830" y="410210"/>
                  </a:lnTo>
                  <a:lnTo>
                    <a:pt x="48260" y="411480"/>
                  </a:lnTo>
                  <a:lnTo>
                    <a:pt x="58420" y="411480"/>
                  </a:lnTo>
                  <a:lnTo>
                    <a:pt x="71120" y="410210"/>
                  </a:lnTo>
                  <a:lnTo>
                    <a:pt x="83820" y="407670"/>
                  </a:lnTo>
                  <a:lnTo>
                    <a:pt x="96520" y="405130"/>
                  </a:lnTo>
                  <a:lnTo>
                    <a:pt x="110490" y="400050"/>
                  </a:lnTo>
                  <a:lnTo>
                    <a:pt x="127000" y="392430"/>
                  </a:lnTo>
                  <a:lnTo>
                    <a:pt x="17526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887210" y="2581910"/>
              <a:ext cx="271781" cy="242571"/>
            </a:xfrm>
            <a:custGeom>
              <a:avLst/>
              <a:gdLst/>
              <a:ahLst/>
              <a:cxnLst/>
              <a:rect l="0" t="0" r="0" b="0"/>
              <a:pathLst>
                <a:path w="271781" h="242571">
                  <a:moveTo>
                    <a:pt x="146050" y="50800"/>
                  </a:moveTo>
                  <a:lnTo>
                    <a:pt x="139700" y="27940"/>
                  </a:lnTo>
                  <a:lnTo>
                    <a:pt x="134620" y="19050"/>
                  </a:lnTo>
                  <a:lnTo>
                    <a:pt x="128270" y="10160"/>
                  </a:lnTo>
                  <a:lnTo>
                    <a:pt x="119380" y="2540"/>
                  </a:lnTo>
                  <a:lnTo>
                    <a:pt x="110490" y="0"/>
                  </a:lnTo>
                  <a:lnTo>
                    <a:pt x="101600" y="0"/>
                  </a:lnTo>
                  <a:lnTo>
                    <a:pt x="91440" y="2540"/>
                  </a:lnTo>
                  <a:lnTo>
                    <a:pt x="82550" y="6350"/>
                  </a:lnTo>
                  <a:lnTo>
                    <a:pt x="74930" y="11430"/>
                  </a:lnTo>
                  <a:lnTo>
                    <a:pt x="67310" y="17780"/>
                  </a:lnTo>
                  <a:lnTo>
                    <a:pt x="59690" y="25400"/>
                  </a:lnTo>
                  <a:lnTo>
                    <a:pt x="52070" y="33020"/>
                  </a:lnTo>
                  <a:lnTo>
                    <a:pt x="44450" y="41910"/>
                  </a:lnTo>
                  <a:lnTo>
                    <a:pt x="38100" y="53340"/>
                  </a:lnTo>
                  <a:lnTo>
                    <a:pt x="33020" y="64770"/>
                  </a:lnTo>
                  <a:lnTo>
                    <a:pt x="29210" y="77470"/>
                  </a:lnTo>
                  <a:lnTo>
                    <a:pt x="24130" y="90170"/>
                  </a:lnTo>
                  <a:lnTo>
                    <a:pt x="20320" y="104140"/>
                  </a:lnTo>
                  <a:lnTo>
                    <a:pt x="12700" y="132080"/>
                  </a:lnTo>
                  <a:lnTo>
                    <a:pt x="5080" y="158750"/>
                  </a:lnTo>
                  <a:lnTo>
                    <a:pt x="3810" y="172720"/>
                  </a:lnTo>
                  <a:lnTo>
                    <a:pt x="1270" y="186690"/>
                  </a:lnTo>
                  <a:lnTo>
                    <a:pt x="0" y="200660"/>
                  </a:lnTo>
                  <a:lnTo>
                    <a:pt x="2540" y="213360"/>
                  </a:lnTo>
                  <a:lnTo>
                    <a:pt x="5080" y="223520"/>
                  </a:lnTo>
                  <a:lnTo>
                    <a:pt x="10160" y="232410"/>
                  </a:lnTo>
                  <a:lnTo>
                    <a:pt x="17780" y="236220"/>
                  </a:lnTo>
                  <a:lnTo>
                    <a:pt x="27940" y="236220"/>
                  </a:lnTo>
                  <a:lnTo>
                    <a:pt x="39370" y="233680"/>
                  </a:lnTo>
                  <a:lnTo>
                    <a:pt x="49530" y="229870"/>
                  </a:lnTo>
                  <a:lnTo>
                    <a:pt x="58420" y="224790"/>
                  </a:lnTo>
                  <a:lnTo>
                    <a:pt x="66040" y="219710"/>
                  </a:lnTo>
                  <a:lnTo>
                    <a:pt x="74930" y="210820"/>
                  </a:lnTo>
                  <a:lnTo>
                    <a:pt x="85090" y="200660"/>
                  </a:lnTo>
                  <a:lnTo>
                    <a:pt x="93980" y="189230"/>
                  </a:lnTo>
                  <a:lnTo>
                    <a:pt x="102870" y="177800"/>
                  </a:lnTo>
                  <a:lnTo>
                    <a:pt x="111760" y="166370"/>
                  </a:lnTo>
                  <a:lnTo>
                    <a:pt x="119380" y="156210"/>
                  </a:lnTo>
                  <a:lnTo>
                    <a:pt x="127000" y="144780"/>
                  </a:lnTo>
                  <a:lnTo>
                    <a:pt x="134620" y="132080"/>
                  </a:lnTo>
                  <a:lnTo>
                    <a:pt x="142240" y="118110"/>
                  </a:lnTo>
                  <a:lnTo>
                    <a:pt x="147320" y="105410"/>
                  </a:lnTo>
                  <a:lnTo>
                    <a:pt x="152400" y="91440"/>
                  </a:lnTo>
                  <a:lnTo>
                    <a:pt x="170180" y="41910"/>
                  </a:lnTo>
                  <a:lnTo>
                    <a:pt x="172720" y="41910"/>
                  </a:lnTo>
                  <a:lnTo>
                    <a:pt x="173990" y="50800"/>
                  </a:lnTo>
                  <a:lnTo>
                    <a:pt x="175260" y="64770"/>
                  </a:lnTo>
                  <a:lnTo>
                    <a:pt x="176530" y="78740"/>
                  </a:lnTo>
                  <a:lnTo>
                    <a:pt x="176530" y="106680"/>
                  </a:lnTo>
                  <a:lnTo>
                    <a:pt x="177800" y="120650"/>
                  </a:lnTo>
                  <a:lnTo>
                    <a:pt x="180340" y="134620"/>
                  </a:lnTo>
                  <a:lnTo>
                    <a:pt x="182880" y="148590"/>
                  </a:lnTo>
                  <a:lnTo>
                    <a:pt x="185420" y="161290"/>
                  </a:lnTo>
                  <a:lnTo>
                    <a:pt x="189230" y="173990"/>
                  </a:lnTo>
                  <a:lnTo>
                    <a:pt x="191770" y="185420"/>
                  </a:lnTo>
                  <a:lnTo>
                    <a:pt x="198120" y="207010"/>
                  </a:lnTo>
                  <a:lnTo>
                    <a:pt x="201930" y="218440"/>
                  </a:lnTo>
                  <a:lnTo>
                    <a:pt x="208280" y="226060"/>
                  </a:lnTo>
                  <a:lnTo>
                    <a:pt x="215900" y="233680"/>
                  </a:lnTo>
                  <a:lnTo>
                    <a:pt x="223520" y="238760"/>
                  </a:lnTo>
                  <a:lnTo>
                    <a:pt x="232410" y="241300"/>
                  </a:lnTo>
                  <a:lnTo>
                    <a:pt x="242570" y="242570"/>
                  </a:lnTo>
                  <a:lnTo>
                    <a:pt x="27178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97420" y="2421890"/>
              <a:ext cx="52071" cy="336551"/>
            </a:xfrm>
            <a:custGeom>
              <a:avLst/>
              <a:gdLst/>
              <a:ahLst/>
              <a:cxnLst/>
              <a:rect l="0" t="0" r="0" b="0"/>
              <a:pathLst>
                <a:path w="52071" h="336551">
                  <a:moveTo>
                    <a:pt x="52070" y="0"/>
                  </a:moveTo>
                  <a:lnTo>
                    <a:pt x="40640" y="21590"/>
                  </a:lnTo>
                  <a:lnTo>
                    <a:pt x="35560" y="31750"/>
                  </a:lnTo>
                  <a:lnTo>
                    <a:pt x="31750" y="41910"/>
                  </a:lnTo>
                  <a:lnTo>
                    <a:pt x="27940" y="52070"/>
                  </a:lnTo>
                  <a:lnTo>
                    <a:pt x="24130" y="64770"/>
                  </a:lnTo>
                  <a:lnTo>
                    <a:pt x="20320" y="76200"/>
                  </a:lnTo>
                  <a:lnTo>
                    <a:pt x="16510" y="90170"/>
                  </a:lnTo>
                  <a:lnTo>
                    <a:pt x="13970" y="102870"/>
                  </a:lnTo>
                  <a:lnTo>
                    <a:pt x="12700" y="116840"/>
                  </a:lnTo>
                  <a:lnTo>
                    <a:pt x="11430" y="129540"/>
                  </a:lnTo>
                  <a:lnTo>
                    <a:pt x="10160" y="144780"/>
                  </a:lnTo>
                  <a:lnTo>
                    <a:pt x="10160" y="177800"/>
                  </a:lnTo>
                  <a:lnTo>
                    <a:pt x="8890" y="193040"/>
                  </a:lnTo>
                  <a:lnTo>
                    <a:pt x="6350" y="208280"/>
                  </a:lnTo>
                  <a:lnTo>
                    <a:pt x="3810" y="222250"/>
                  </a:lnTo>
                  <a:lnTo>
                    <a:pt x="2540" y="237490"/>
                  </a:lnTo>
                  <a:lnTo>
                    <a:pt x="1270" y="251460"/>
                  </a:lnTo>
                  <a:lnTo>
                    <a:pt x="0" y="265430"/>
                  </a:lnTo>
                  <a:lnTo>
                    <a:pt x="1270" y="280670"/>
                  </a:lnTo>
                  <a:lnTo>
                    <a:pt x="2540" y="294640"/>
                  </a:lnTo>
                  <a:lnTo>
                    <a:pt x="2032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411720" y="2410460"/>
              <a:ext cx="21591" cy="369571"/>
            </a:xfrm>
            <a:custGeom>
              <a:avLst/>
              <a:gdLst/>
              <a:ahLst/>
              <a:cxnLst/>
              <a:rect l="0" t="0" r="0" b="0"/>
              <a:pathLst>
                <a:path w="21591" h="369571">
                  <a:moveTo>
                    <a:pt x="21590" y="0"/>
                  </a:moveTo>
                  <a:lnTo>
                    <a:pt x="15240" y="17780"/>
                  </a:lnTo>
                  <a:lnTo>
                    <a:pt x="13970" y="30480"/>
                  </a:lnTo>
                  <a:lnTo>
                    <a:pt x="12700" y="46990"/>
                  </a:lnTo>
                  <a:lnTo>
                    <a:pt x="12700" y="67310"/>
                  </a:lnTo>
                  <a:lnTo>
                    <a:pt x="10160" y="85090"/>
                  </a:lnTo>
                  <a:lnTo>
                    <a:pt x="8890" y="104140"/>
                  </a:lnTo>
                  <a:lnTo>
                    <a:pt x="6350" y="121920"/>
                  </a:lnTo>
                  <a:lnTo>
                    <a:pt x="3810" y="140970"/>
                  </a:lnTo>
                  <a:lnTo>
                    <a:pt x="2540" y="161290"/>
                  </a:lnTo>
                  <a:lnTo>
                    <a:pt x="1270" y="199390"/>
                  </a:lnTo>
                  <a:lnTo>
                    <a:pt x="0" y="261620"/>
                  </a:lnTo>
                  <a:lnTo>
                    <a:pt x="0" y="276860"/>
                  </a:lnTo>
                  <a:lnTo>
                    <a:pt x="1270" y="292100"/>
                  </a:lnTo>
                  <a:lnTo>
                    <a:pt x="11430" y="369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519670" y="2537460"/>
              <a:ext cx="138431" cy="198121"/>
            </a:xfrm>
            <a:custGeom>
              <a:avLst/>
              <a:gdLst/>
              <a:ahLst/>
              <a:cxnLst/>
              <a:rect l="0" t="0" r="0" b="0"/>
              <a:pathLst>
                <a:path w="138431" h="198121">
                  <a:moveTo>
                    <a:pt x="50800" y="0"/>
                  </a:moveTo>
                  <a:lnTo>
                    <a:pt x="39370" y="22860"/>
                  </a:lnTo>
                  <a:lnTo>
                    <a:pt x="33020" y="34290"/>
                  </a:lnTo>
                  <a:lnTo>
                    <a:pt x="21590" y="63500"/>
                  </a:lnTo>
                  <a:lnTo>
                    <a:pt x="15240" y="77470"/>
                  </a:lnTo>
                  <a:lnTo>
                    <a:pt x="6350" y="102870"/>
                  </a:lnTo>
                  <a:lnTo>
                    <a:pt x="3810" y="115570"/>
                  </a:lnTo>
                  <a:lnTo>
                    <a:pt x="1270" y="130810"/>
                  </a:lnTo>
                  <a:lnTo>
                    <a:pt x="0" y="147320"/>
                  </a:lnTo>
                  <a:lnTo>
                    <a:pt x="1270" y="161290"/>
                  </a:lnTo>
                  <a:lnTo>
                    <a:pt x="5080" y="173990"/>
                  </a:lnTo>
                  <a:lnTo>
                    <a:pt x="10160" y="186690"/>
                  </a:lnTo>
                  <a:lnTo>
                    <a:pt x="17780" y="193040"/>
                  </a:lnTo>
                  <a:lnTo>
                    <a:pt x="26670" y="196850"/>
                  </a:lnTo>
                  <a:lnTo>
                    <a:pt x="38100" y="198120"/>
                  </a:lnTo>
                  <a:lnTo>
                    <a:pt x="49530" y="195580"/>
                  </a:lnTo>
                  <a:lnTo>
                    <a:pt x="59690" y="193040"/>
                  </a:lnTo>
                  <a:lnTo>
                    <a:pt x="71120" y="187960"/>
                  </a:lnTo>
                  <a:lnTo>
                    <a:pt x="80010" y="181610"/>
                  </a:lnTo>
                  <a:lnTo>
                    <a:pt x="88900" y="173990"/>
                  </a:lnTo>
                  <a:lnTo>
                    <a:pt x="97790" y="165100"/>
                  </a:lnTo>
                  <a:lnTo>
                    <a:pt x="105410" y="154940"/>
                  </a:lnTo>
                  <a:lnTo>
                    <a:pt x="113030" y="146050"/>
                  </a:lnTo>
                  <a:lnTo>
                    <a:pt x="119380" y="135890"/>
                  </a:lnTo>
                  <a:lnTo>
                    <a:pt x="125730" y="124460"/>
                  </a:lnTo>
                  <a:lnTo>
                    <a:pt x="130810" y="111760"/>
                  </a:lnTo>
                  <a:lnTo>
                    <a:pt x="135890" y="99060"/>
                  </a:lnTo>
                  <a:lnTo>
                    <a:pt x="137160" y="85090"/>
                  </a:lnTo>
                  <a:lnTo>
                    <a:pt x="138430" y="69850"/>
                  </a:lnTo>
                  <a:lnTo>
                    <a:pt x="137160" y="53340"/>
                  </a:lnTo>
                  <a:lnTo>
                    <a:pt x="129540" y="40640"/>
                  </a:lnTo>
                  <a:lnTo>
                    <a:pt x="119380" y="29210"/>
                  </a:lnTo>
                  <a:lnTo>
                    <a:pt x="106680" y="19050"/>
                  </a:lnTo>
                  <a:lnTo>
                    <a:pt x="92710" y="13970"/>
                  </a:lnTo>
                  <a:lnTo>
                    <a:pt x="77470" y="11430"/>
                  </a:lnTo>
                  <a:lnTo>
                    <a:pt x="60960" y="11430"/>
                  </a:lnTo>
                  <a:lnTo>
                    <a:pt x="46990" y="12700"/>
                  </a:lnTo>
                  <a:lnTo>
                    <a:pt x="34290" y="13970"/>
                  </a:lnTo>
                  <a:lnTo>
                    <a:pt x="76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719060" y="2495550"/>
              <a:ext cx="332741" cy="261621"/>
            </a:xfrm>
            <a:custGeom>
              <a:avLst/>
              <a:gdLst/>
              <a:ahLst/>
              <a:cxnLst/>
              <a:rect l="0" t="0" r="0" b="0"/>
              <a:pathLst>
                <a:path w="332741" h="261621">
                  <a:moveTo>
                    <a:pt x="19050" y="63500"/>
                  </a:moveTo>
                  <a:lnTo>
                    <a:pt x="13970" y="85090"/>
                  </a:lnTo>
                  <a:lnTo>
                    <a:pt x="11430" y="99060"/>
                  </a:lnTo>
                  <a:lnTo>
                    <a:pt x="5080" y="132080"/>
                  </a:lnTo>
                  <a:lnTo>
                    <a:pt x="2540" y="148590"/>
                  </a:lnTo>
                  <a:lnTo>
                    <a:pt x="1270" y="165100"/>
                  </a:lnTo>
                  <a:lnTo>
                    <a:pt x="0" y="180340"/>
                  </a:lnTo>
                  <a:lnTo>
                    <a:pt x="1270" y="195580"/>
                  </a:lnTo>
                  <a:lnTo>
                    <a:pt x="2540" y="212090"/>
                  </a:lnTo>
                  <a:lnTo>
                    <a:pt x="5080" y="229870"/>
                  </a:lnTo>
                  <a:lnTo>
                    <a:pt x="8890" y="241300"/>
                  </a:lnTo>
                  <a:lnTo>
                    <a:pt x="16510" y="251460"/>
                  </a:lnTo>
                  <a:lnTo>
                    <a:pt x="24130" y="259080"/>
                  </a:lnTo>
                  <a:lnTo>
                    <a:pt x="35560" y="261620"/>
                  </a:lnTo>
                  <a:lnTo>
                    <a:pt x="48260" y="260350"/>
                  </a:lnTo>
                  <a:lnTo>
                    <a:pt x="63500" y="257810"/>
                  </a:lnTo>
                  <a:lnTo>
                    <a:pt x="76200" y="254000"/>
                  </a:lnTo>
                  <a:lnTo>
                    <a:pt x="86360" y="248920"/>
                  </a:lnTo>
                  <a:lnTo>
                    <a:pt x="95250" y="242570"/>
                  </a:lnTo>
                  <a:lnTo>
                    <a:pt x="104140" y="234950"/>
                  </a:lnTo>
                  <a:lnTo>
                    <a:pt x="111760" y="223520"/>
                  </a:lnTo>
                  <a:lnTo>
                    <a:pt x="119380" y="212090"/>
                  </a:lnTo>
                  <a:lnTo>
                    <a:pt x="125730" y="200660"/>
                  </a:lnTo>
                  <a:lnTo>
                    <a:pt x="132080" y="190500"/>
                  </a:lnTo>
                  <a:lnTo>
                    <a:pt x="135890" y="179070"/>
                  </a:lnTo>
                  <a:lnTo>
                    <a:pt x="139700" y="167640"/>
                  </a:lnTo>
                  <a:lnTo>
                    <a:pt x="140970" y="154940"/>
                  </a:lnTo>
                  <a:lnTo>
                    <a:pt x="143510" y="142240"/>
                  </a:lnTo>
                  <a:lnTo>
                    <a:pt x="143510" y="128270"/>
                  </a:lnTo>
                  <a:lnTo>
                    <a:pt x="144780" y="114300"/>
                  </a:lnTo>
                  <a:lnTo>
                    <a:pt x="144780" y="100330"/>
                  </a:lnTo>
                  <a:lnTo>
                    <a:pt x="142240" y="93980"/>
                  </a:lnTo>
                  <a:lnTo>
                    <a:pt x="139700" y="91440"/>
                  </a:lnTo>
                  <a:lnTo>
                    <a:pt x="134620" y="92710"/>
                  </a:lnTo>
                  <a:lnTo>
                    <a:pt x="129540" y="99060"/>
                  </a:lnTo>
                  <a:lnTo>
                    <a:pt x="125730" y="109220"/>
                  </a:lnTo>
                  <a:lnTo>
                    <a:pt x="121920" y="121920"/>
                  </a:lnTo>
                  <a:lnTo>
                    <a:pt x="120650" y="137160"/>
                  </a:lnTo>
                  <a:lnTo>
                    <a:pt x="120650" y="154940"/>
                  </a:lnTo>
                  <a:lnTo>
                    <a:pt x="121920" y="172720"/>
                  </a:lnTo>
                  <a:lnTo>
                    <a:pt x="127000" y="190500"/>
                  </a:lnTo>
                  <a:lnTo>
                    <a:pt x="133350" y="205740"/>
                  </a:lnTo>
                  <a:lnTo>
                    <a:pt x="140970" y="222250"/>
                  </a:lnTo>
                  <a:lnTo>
                    <a:pt x="151130" y="233680"/>
                  </a:lnTo>
                  <a:lnTo>
                    <a:pt x="165100" y="241300"/>
                  </a:lnTo>
                  <a:lnTo>
                    <a:pt x="179070" y="248920"/>
                  </a:lnTo>
                  <a:lnTo>
                    <a:pt x="195580" y="251460"/>
                  </a:lnTo>
                  <a:lnTo>
                    <a:pt x="212090" y="250190"/>
                  </a:lnTo>
                  <a:lnTo>
                    <a:pt x="228600" y="247650"/>
                  </a:lnTo>
                  <a:lnTo>
                    <a:pt x="242570" y="243840"/>
                  </a:lnTo>
                  <a:lnTo>
                    <a:pt x="256540" y="238760"/>
                  </a:lnTo>
                  <a:lnTo>
                    <a:pt x="267970" y="232410"/>
                  </a:lnTo>
                  <a:lnTo>
                    <a:pt x="279400" y="226060"/>
                  </a:lnTo>
                  <a:lnTo>
                    <a:pt x="288290" y="219710"/>
                  </a:lnTo>
                  <a:lnTo>
                    <a:pt x="297180" y="213360"/>
                  </a:lnTo>
                  <a:lnTo>
                    <a:pt x="303530" y="205740"/>
                  </a:lnTo>
                  <a:lnTo>
                    <a:pt x="309880" y="196850"/>
                  </a:lnTo>
                  <a:lnTo>
                    <a:pt x="314960" y="186690"/>
                  </a:lnTo>
                  <a:lnTo>
                    <a:pt x="318770" y="176530"/>
                  </a:lnTo>
                  <a:lnTo>
                    <a:pt x="323850" y="167640"/>
                  </a:lnTo>
                  <a:lnTo>
                    <a:pt x="327660" y="157480"/>
                  </a:lnTo>
                  <a:lnTo>
                    <a:pt x="330200" y="146050"/>
                  </a:lnTo>
                  <a:lnTo>
                    <a:pt x="331470" y="133350"/>
                  </a:lnTo>
                  <a:lnTo>
                    <a:pt x="332740" y="120650"/>
                  </a:lnTo>
                  <a:lnTo>
                    <a:pt x="332740" y="107950"/>
                  </a:lnTo>
                  <a:lnTo>
                    <a:pt x="331470" y="96520"/>
                  </a:lnTo>
                  <a:lnTo>
                    <a:pt x="328930" y="85090"/>
                  </a:lnTo>
                  <a:lnTo>
                    <a:pt x="325120" y="72390"/>
                  </a:lnTo>
                  <a:lnTo>
                    <a:pt x="320040" y="57150"/>
                  </a:lnTo>
                  <a:lnTo>
                    <a:pt x="314960" y="41910"/>
                  </a:lnTo>
                  <a:lnTo>
                    <a:pt x="308610" y="29210"/>
                  </a:lnTo>
                  <a:lnTo>
                    <a:pt x="302260" y="17780"/>
                  </a:lnTo>
                  <a:lnTo>
                    <a:pt x="2717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7370" y="2943860"/>
            <a:ext cx="1000761" cy="383541"/>
            <a:chOff x="547370" y="2943860"/>
            <a:chExt cx="1000761" cy="383541"/>
          </a:xfrm>
        </p:grpSpPr>
        <p:sp>
          <p:nvSpPr>
            <p:cNvPr id="21" name="Freeform 20"/>
            <p:cNvSpPr/>
            <p:nvPr/>
          </p:nvSpPr>
          <p:spPr>
            <a:xfrm>
              <a:off x="547370" y="3011170"/>
              <a:ext cx="328931" cy="304801"/>
            </a:xfrm>
            <a:custGeom>
              <a:avLst/>
              <a:gdLst/>
              <a:ahLst/>
              <a:cxnLst/>
              <a:rect l="0" t="0" r="0" b="0"/>
              <a:pathLst>
                <a:path w="328931" h="304801">
                  <a:moveTo>
                    <a:pt x="242570" y="0"/>
                  </a:moveTo>
                  <a:lnTo>
                    <a:pt x="198120" y="15240"/>
                  </a:lnTo>
                  <a:lnTo>
                    <a:pt x="186690" y="19050"/>
                  </a:lnTo>
                  <a:lnTo>
                    <a:pt x="175260" y="24130"/>
                  </a:lnTo>
                  <a:lnTo>
                    <a:pt x="162560" y="30480"/>
                  </a:lnTo>
                  <a:lnTo>
                    <a:pt x="149860" y="36830"/>
                  </a:lnTo>
                  <a:lnTo>
                    <a:pt x="138430" y="43180"/>
                  </a:lnTo>
                  <a:lnTo>
                    <a:pt x="128270" y="49530"/>
                  </a:lnTo>
                  <a:lnTo>
                    <a:pt x="118110" y="57150"/>
                  </a:lnTo>
                  <a:lnTo>
                    <a:pt x="109220" y="63500"/>
                  </a:lnTo>
                  <a:lnTo>
                    <a:pt x="100330" y="69850"/>
                  </a:lnTo>
                  <a:lnTo>
                    <a:pt x="93980" y="78740"/>
                  </a:lnTo>
                  <a:lnTo>
                    <a:pt x="88900" y="87630"/>
                  </a:lnTo>
                  <a:lnTo>
                    <a:pt x="83820" y="96520"/>
                  </a:lnTo>
                  <a:lnTo>
                    <a:pt x="81280" y="106680"/>
                  </a:lnTo>
                  <a:lnTo>
                    <a:pt x="81280" y="116840"/>
                  </a:lnTo>
                  <a:lnTo>
                    <a:pt x="82550" y="127000"/>
                  </a:lnTo>
                  <a:lnTo>
                    <a:pt x="88900" y="134620"/>
                  </a:lnTo>
                  <a:lnTo>
                    <a:pt x="99060" y="140970"/>
                  </a:lnTo>
                  <a:lnTo>
                    <a:pt x="111760" y="147320"/>
                  </a:lnTo>
                  <a:lnTo>
                    <a:pt x="123190" y="151130"/>
                  </a:lnTo>
                  <a:lnTo>
                    <a:pt x="146050" y="160020"/>
                  </a:lnTo>
                  <a:lnTo>
                    <a:pt x="158750" y="162560"/>
                  </a:lnTo>
                  <a:lnTo>
                    <a:pt x="171450" y="165100"/>
                  </a:lnTo>
                  <a:lnTo>
                    <a:pt x="184150" y="166370"/>
                  </a:lnTo>
                  <a:lnTo>
                    <a:pt x="198120" y="167640"/>
                  </a:lnTo>
                  <a:lnTo>
                    <a:pt x="210820" y="170180"/>
                  </a:lnTo>
                  <a:lnTo>
                    <a:pt x="224790" y="172720"/>
                  </a:lnTo>
                  <a:lnTo>
                    <a:pt x="238760" y="175260"/>
                  </a:lnTo>
                  <a:lnTo>
                    <a:pt x="252730" y="176530"/>
                  </a:lnTo>
                  <a:lnTo>
                    <a:pt x="266700" y="177800"/>
                  </a:lnTo>
                  <a:lnTo>
                    <a:pt x="279400" y="179070"/>
                  </a:lnTo>
                  <a:lnTo>
                    <a:pt x="292100" y="181610"/>
                  </a:lnTo>
                  <a:lnTo>
                    <a:pt x="303530" y="184150"/>
                  </a:lnTo>
                  <a:lnTo>
                    <a:pt x="312420" y="189230"/>
                  </a:lnTo>
                  <a:lnTo>
                    <a:pt x="318770" y="196850"/>
                  </a:lnTo>
                  <a:lnTo>
                    <a:pt x="325120" y="204470"/>
                  </a:lnTo>
                  <a:lnTo>
                    <a:pt x="327660" y="213360"/>
                  </a:lnTo>
                  <a:lnTo>
                    <a:pt x="328930" y="223520"/>
                  </a:lnTo>
                  <a:lnTo>
                    <a:pt x="327660" y="232410"/>
                  </a:lnTo>
                  <a:lnTo>
                    <a:pt x="323850" y="241300"/>
                  </a:lnTo>
                  <a:lnTo>
                    <a:pt x="317500" y="250190"/>
                  </a:lnTo>
                  <a:lnTo>
                    <a:pt x="309880" y="257810"/>
                  </a:lnTo>
                  <a:lnTo>
                    <a:pt x="300990" y="265430"/>
                  </a:lnTo>
                  <a:lnTo>
                    <a:pt x="292100" y="273050"/>
                  </a:lnTo>
                  <a:lnTo>
                    <a:pt x="283210" y="280670"/>
                  </a:lnTo>
                  <a:lnTo>
                    <a:pt x="270510" y="285750"/>
                  </a:lnTo>
                  <a:lnTo>
                    <a:pt x="256540" y="290830"/>
                  </a:lnTo>
                  <a:lnTo>
                    <a:pt x="241300" y="295910"/>
                  </a:lnTo>
                  <a:lnTo>
                    <a:pt x="224790" y="299720"/>
                  </a:lnTo>
                  <a:lnTo>
                    <a:pt x="208280" y="300990"/>
                  </a:lnTo>
                  <a:lnTo>
                    <a:pt x="191770" y="302260"/>
                  </a:lnTo>
                  <a:lnTo>
                    <a:pt x="175260" y="303530"/>
                  </a:lnTo>
                  <a:lnTo>
                    <a:pt x="139700" y="304800"/>
                  </a:lnTo>
                  <a:lnTo>
                    <a:pt x="123190" y="303530"/>
                  </a:lnTo>
                  <a:lnTo>
                    <a:pt x="105410" y="302260"/>
                  </a:lnTo>
                  <a:lnTo>
                    <a:pt x="87630" y="299720"/>
                  </a:lnTo>
                  <a:lnTo>
                    <a:pt x="72390" y="295910"/>
                  </a:lnTo>
                  <a:lnTo>
                    <a:pt x="58420" y="290830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27100" y="3081020"/>
              <a:ext cx="146051" cy="242571"/>
            </a:xfrm>
            <a:custGeom>
              <a:avLst/>
              <a:gdLst/>
              <a:ahLst/>
              <a:cxnLst/>
              <a:rect l="0" t="0" r="0" b="0"/>
              <a:pathLst>
                <a:path w="146051" h="242571">
                  <a:moveTo>
                    <a:pt x="0" y="119380"/>
                  </a:moveTo>
                  <a:lnTo>
                    <a:pt x="21590" y="114300"/>
                  </a:lnTo>
                  <a:lnTo>
                    <a:pt x="34290" y="110490"/>
                  </a:lnTo>
                  <a:lnTo>
                    <a:pt x="48260" y="105410"/>
                  </a:lnTo>
                  <a:lnTo>
                    <a:pt x="63500" y="99060"/>
                  </a:lnTo>
                  <a:lnTo>
                    <a:pt x="78740" y="92710"/>
                  </a:lnTo>
                  <a:lnTo>
                    <a:pt x="92710" y="86360"/>
                  </a:lnTo>
                  <a:lnTo>
                    <a:pt x="107950" y="80010"/>
                  </a:lnTo>
                  <a:lnTo>
                    <a:pt x="119380" y="72390"/>
                  </a:lnTo>
                  <a:lnTo>
                    <a:pt x="129540" y="63500"/>
                  </a:lnTo>
                  <a:lnTo>
                    <a:pt x="138430" y="54610"/>
                  </a:lnTo>
                  <a:lnTo>
                    <a:pt x="143510" y="43180"/>
                  </a:lnTo>
                  <a:lnTo>
                    <a:pt x="146050" y="31750"/>
                  </a:lnTo>
                  <a:lnTo>
                    <a:pt x="146050" y="19050"/>
                  </a:lnTo>
                  <a:lnTo>
                    <a:pt x="142240" y="10160"/>
                  </a:lnTo>
                  <a:lnTo>
                    <a:pt x="134620" y="5080"/>
                  </a:lnTo>
                  <a:lnTo>
                    <a:pt x="124460" y="1270"/>
                  </a:lnTo>
                  <a:lnTo>
                    <a:pt x="113030" y="0"/>
                  </a:lnTo>
                  <a:lnTo>
                    <a:pt x="100330" y="0"/>
                  </a:lnTo>
                  <a:lnTo>
                    <a:pt x="87630" y="1270"/>
                  </a:lnTo>
                  <a:lnTo>
                    <a:pt x="76200" y="5080"/>
                  </a:lnTo>
                  <a:lnTo>
                    <a:pt x="64770" y="11430"/>
                  </a:lnTo>
                  <a:lnTo>
                    <a:pt x="53340" y="20320"/>
                  </a:lnTo>
                  <a:lnTo>
                    <a:pt x="44450" y="27940"/>
                  </a:lnTo>
                  <a:lnTo>
                    <a:pt x="38100" y="38100"/>
                  </a:lnTo>
                  <a:lnTo>
                    <a:pt x="31750" y="46990"/>
                  </a:lnTo>
                  <a:lnTo>
                    <a:pt x="26670" y="57150"/>
                  </a:lnTo>
                  <a:lnTo>
                    <a:pt x="22860" y="67310"/>
                  </a:lnTo>
                  <a:lnTo>
                    <a:pt x="17780" y="77470"/>
                  </a:lnTo>
                  <a:lnTo>
                    <a:pt x="15240" y="90170"/>
                  </a:lnTo>
                  <a:lnTo>
                    <a:pt x="13970" y="101600"/>
                  </a:lnTo>
                  <a:lnTo>
                    <a:pt x="12700" y="114300"/>
                  </a:lnTo>
                  <a:lnTo>
                    <a:pt x="11430" y="128270"/>
                  </a:lnTo>
                  <a:lnTo>
                    <a:pt x="10160" y="154940"/>
                  </a:lnTo>
                  <a:lnTo>
                    <a:pt x="11430" y="167640"/>
                  </a:lnTo>
                  <a:lnTo>
                    <a:pt x="13970" y="180340"/>
                  </a:lnTo>
                  <a:lnTo>
                    <a:pt x="15240" y="191770"/>
                  </a:lnTo>
                  <a:lnTo>
                    <a:pt x="20320" y="203200"/>
                  </a:lnTo>
                  <a:lnTo>
                    <a:pt x="27940" y="217170"/>
                  </a:lnTo>
                  <a:lnTo>
                    <a:pt x="35560" y="229870"/>
                  </a:lnTo>
                  <a:lnTo>
                    <a:pt x="46990" y="237490"/>
                  </a:lnTo>
                  <a:lnTo>
                    <a:pt x="60960" y="241300"/>
                  </a:lnTo>
                  <a:lnTo>
                    <a:pt x="74930" y="242570"/>
                  </a:lnTo>
                  <a:lnTo>
                    <a:pt x="88900" y="241300"/>
                  </a:lnTo>
                  <a:lnTo>
                    <a:pt x="100330" y="238760"/>
                  </a:lnTo>
                  <a:lnTo>
                    <a:pt x="13589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221740" y="3011170"/>
              <a:ext cx="20321" cy="274321"/>
            </a:xfrm>
            <a:custGeom>
              <a:avLst/>
              <a:gdLst/>
              <a:ahLst/>
              <a:cxnLst/>
              <a:rect l="0" t="0" r="0" b="0"/>
              <a:pathLst>
                <a:path w="20321" h="274321">
                  <a:moveTo>
                    <a:pt x="0" y="0"/>
                  </a:moveTo>
                  <a:lnTo>
                    <a:pt x="0" y="22860"/>
                  </a:lnTo>
                  <a:lnTo>
                    <a:pt x="1270" y="34290"/>
                  </a:lnTo>
                  <a:lnTo>
                    <a:pt x="2540" y="49530"/>
                  </a:lnTo>
                  <a:lnTo>
                    <a:pt x="5080" y="64770"/>
                  </a:lnTo>
                  <a:lnTo>
                    <a:pt x="6350" y="82550"/>
                  </a:lnTo>
                  <a:lnTo>
                    <a:pt x="7620" y="102870"/>
                  </a:lnTo>
                  <a:lnTo>
                    <a:pt x="8890" y="124460"/>
                  </a:lnTo>
                  <a:lnTo>
                    <a:pt x="10160" y="142240"/>
                  </a:lnTo>
                  <a:lnTo>
                    <a:pt x="12700" y="158750"/>
                  </a:lnTo>
                  <a:lnTo>
                    <a:pt x="15240" y="172720"/>
                  </a:lnTo>
                  <a:lnTo>
                    <a:pt x="16510" y="187960"/>
                  </a:lnTo>
                  <a:lnTo>
                    <a:pt x="17780" y="203200"/>
                  </a:lnTo>
                  <a:lnTo>
                    <a:pt x="2032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389380" y="2943860"/>
              <a:ext cx="158751" cy="383541"/>
            </a:xfrm>
            <a:custGeom>
              <a:avLst/>
              <a:gdLst/>
              <a:ahLst/>
              <a:cxnLst/>
              <a:rect l="0" t="0" r="0" b="0"/>
              <a:pathLst>
                <a:path w="158751" h="383541">
                  <a:moveTo>
                    <a:pt x="158750" y="77470"/>
                  </a:moveTo>
                  <a:lnTo>
                    <a:pt x="158750" y="55880"/>
                  </a:lnTo>
                  <a:lnTo>
                    <a:pt x="156210" y="46990"/>
                  </a:lnTo>
                  <a:lnTo>
                    <a:pt x="152400" y="38100"/>
                  </a:lnTo>
                  <a:lnTo>
                    <a:pt x="147320" y="30480"/>
                  </a:lnTo>
                  <a:lnTo>
                    <a:pt x="139700" y="24130"/>
                  </a:lnTo>
                  <a:lnTo>
                    <a:pt x="132080" y="19050"/>
                  </a:lnTo>
                  <a:lnTo>
                    <a:pt x="123190" y="13970"/>
                  </a:lnTo>
                  <a:lnTo>
                    <a:pt x="114300" y="8890"/>
                  </a:lnTo>
                  <a:lnTo>
                    <a:pt x="104140" y="5080"/>
                  </a:lnTo>
                  <a:lnTo>
                    <a:pt x="93980" y="1270"/>
                  </a:lnTo>
                  <a:lnTo>
                    <a:pt x="82550" y="0"/>
                  </a:lnTo>
                  <a:lnTo>
                    <a:pt x="71120" y="0"/>
                  </a:lnTo>
                  <a:lnTo>
                    <a:pt x="57150" y="1270"/>
                  </a:lnTo>
                  <a:lnTo>
                    <a:pt x="48260" y="6350"/>
                  </a:lnTo>
                  <a:lnTo>
                    <a:pt x="40640" y="12700"/>
                  </a:lnTo>
                  <a:lnTo>
                    <a:pt x="34290" y="20320"/>
                  </a:lnTo>
                  <a:lnTo>
                    <a:pt x="29210" y="29210"/>
                  </a:lnTo>
                  <a:lnTo>
                    <a:pt x="24130" y="38100"/>
                  </a:lnTo>
                  <a:lnTo>
                    <a:pt x="19050" y="48260"/>
                  </a:lnTo>
                  <a:lnTo>
                    <a:pt x="15240" y="58420"/>
                  </a:lnTo>
                  <a:lnTo>
                    <a:pt x="11430" y="71120"/>
                  </a:lnTo>
                  <a:lnTo>
                    <a:pt x="7620" y="83820"/>
                  </a:lnTo>
                  <a:lnTo>
                    <a:pt x="5080" y="96520"/>
                  </a:lnTo>
                  <a:lnTo>
                    <a:pt x="3810" y="110490"/>
                  </a:lnTo>
                  <a:lnTo>
                    <a:pt x="2540" y="124460"/>
                  </a:lnTo>
                  <a:lnTo>
                    <a:pt x="1270" y="139700"/>
                  </a:lnTo>
                  <a:lnTo>
                    <a:pt x="1270" y="171450"/>
                  </a:lnTo>
                  <a:lnTo>
                    <a:pt x="0" y="222250"/>
                  </a:lnTo>
                  <a:lnTo>
                    <a:pt x="1270" y="238760"/>
                  </a:lnTo>
                  <a:lnTo>
                    <a:pt x="3810" y="254000"/>
                  </a:lnTo>
                  <a:lnTo>
                    <a:pt x="6350" y="269240"/>
                  </a:lnTo>
                  <a:lnTo>
                    <a:pt x="8890" y="283210"/>
                  </a:lnTo>
                  <a:lnTo>
                    <a:pt x="15240" y="312420"/>
                  </a:lnTo>
                  <a:lnTo>
                    <a:pt x="31750" y="383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357630" y="3190240"/>
              <a:ext cx="127001" cy="10161"/>
            </a:xfrm>
            <a:custGeom>
              <a:avLst/>
              <a:gdLst/>
              <a:ahLst/>
              <a:cxnLst/>
              <a:rect l="0" t="0" r="0" b="0"/>
              <a:pathLst>
                <a:path w="127001" h="10161">
                  <a:moveTo>
                    <a:pt x="0" y="10160"/>
                  </a:moveTo>
                  <a:lnTo>
                    <a:pt x="64770" y="10160"/>
                  </a:lnTo>
                  <a:lnTo>
                    <a:pt x="78740" y="8890"/>
                  </a:lnTo>
                  <a:lnTo>
                    <a:pt x="91440" y="762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7860" y="2379980"/>
            <a:ext cx="1555751" cy="410211"/>
            <a:chOff x="8277860" y="2379980"/>
            <a:chExt cx="1555751" cy="410211"/>
          </a:xfrm>
        </p:grpSpPr>
        <p:sp>
          <p:nvSpPr>
            <p:cNvPr id="27" name="Freeform 26"/>
            <p:cNvSpPr/>
            <p:nvPr/>
          </p:nvSpPr>
          <p:spPr>
            <a:xfrm>
              <a:off x="8277860" y="2442210"/>
              <a:ext cx="124461" cy="284481"/>
            </a:xfrm>
            <a:custGeom>
              <a:avLst/>
              <a:gdLst/>
              <a:ahLst/>
              <a:cxnLst/>
              <a:rect l="0" t="0" r="0" b="0"/>
              <a:pathLst>
                <a:path w="124461" h="284481">
                  <a:moveTo>
                    <a:pt x="113030" y="0"/>
                  </a:moveTo>
                  <a:lnTo>
                    <a:pt x="119380" y="22860"/>
                  </a:lnTo>
                  <a:lnTo>
                    <a:pt x="120650" y="34290"/>
                  </a:lnTo>
                  <a:lnTo>
                    <a:pt x="121920" y="45720"/>
                  </a:lnTo>
                  <a:lnTo>
                    <a:pt x="121920" y="58420"/>
                  </a:lnTo>
                  <a:lnTo>
                    <a:pt x="123190" y="85090"/>
                  </a:lnTo>
                  <a:lnTo>
                    <a:pt x="123190" y="99060"/>
                  </a:lnTo>
                  <a:lnTo>
                    <a:pt x="123190" y="102870"/>
                  </a:lnTo>
                  <a:lnTo>
                    <a:pt x="123190" y="99060"/>
                  </a:lnTo>
                  <a:lnTo>
                    <a:pt x="124460" y="50800"/>
                  </a:lnTo>
                  <a:lnTo>
                    <a:pt x="121920" y="39370"/>
                  </a:lnTo>
                  <a:lnTo>
                    <a:pt x="118110" y="27940"/>
                  </a:lnTo>
                  <a:lnTo>
                    <a:pt x="113030" y="19050"/>
                  </a:lnTo>
                  <a:lnTo>
                    <a:pt x="104140" y="15240"/>
                  </a:lnTo>
                  <a:lnTo>
                    <a:pt x="95250" y="15240"/>
                  </a:lnTo>
                  <a:lnTo>
                    <a:pt x="83820" y="16510"/>
                  </a:lnTo>
                  <a:lnTo>
                    <a:pt x="73660" y="21590"/>
                  </a:lnTo>
                  <a:lnTo>
                    <a:pt x="64770" y="29210"/>
                  </a:lnTo>
                  <a:lnTo>
                    <a:pt x="55880" y="36830"/>
                  </a:lnTo>
                  <a:lnTo>
                    <a:pt x="48260" y="45720"/>
                  </a:lnTo>
                  <a:lnTo>
                    <a:pt x="40640" y="54610"/>
                  </a:lnTo>
                  <a:lnTo>
                    <a:pt x="33020" y="64770"/>
                  </a:lnTo>
                  <a:lnTo>
                    <a:pt x="26670" y="76200"/>
                  </a:lnTo>
                  <a:lnTo>
                    <a:pt x="21590" y="88900"/>
                  </a:lnTo>
                  <a:lnTo>
                    <a:pt x="8890" y="124460"/>
                  </a:lnTo>
                  <a:lnTo>
                    <a:pt x="5080" y="135890"/>
                  </a:lnTo>
                  <a:lnTo>
                    <a:pt x="2540" y="149860"/>
                  </a:lnTo>
                  <a:lnTo>
                    <a:pt x="1270" y="163830"/>
                  </a:lnTo>
                  <a:lnTo>
                    <a:pt x="0" y="179070"/>
                  </a:lnTo>
                  <a:lnTo>
                    <a:pt x="0" y="193040"/>
                  </a:lnTo>
                  <a:lnTo>
                    <a:pt x="1270" y="207010"/>
                  </a:lnTo>
                  <a:lnTo>
                    <a:pt x="3810" y="218440"/>
                  </a:lnTo>
                  <a:lnTo>
                    <a:pt x="6350" y="229870"/>
                  </a:lnTo>
                  <a:lnTo>
                    <a:pt x="8890" y="241300"/>
                  </a:lnTo>
                  <a:lnTo>
                    <a:pt x="12700" y="252730"/>
                  </a:lnTo>
                  <a:lnTo>
                    <a:pt x="20320" y="261620"/>
                  </a:lnTo>
                  <a:lnTo>
                    <a:pt x="31750" y="270510"/>
                  </a:lnTo>
                  <a:lnTo>
                    <a:pt x="44450" y="279400"/>
                  </a:lnTo>
                  <a:lnTo>
                    <a:pt x="57150" y="283210"/>
                  </a:lnTo>
                  <a:lnTo>
                    <a:pt x="68580" y="284480"/>
                  </a:lnTo>
                  <a:lnTo>
                    <a:pt x="10287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22970" y="2495550"/>
              <a:ext cx="151131" cy="224791"/>
            </a:xfrm>
            <a:custGeom>
              <a:avLst/>
              <a:gdLst/>
              <a:ahLst/>
              <a:cxnLst/>
              <a:rect l="0" t="0" r="0" b="0"/>
              <a:pathLst>
                <a:path w="151131" h="224791">
                  <a:moveTo>
                    <a:pt x="68580" y="0"/>
                  </a:moveTo>
                  <a:lnTo>
                    <a:pt x="57150" y="11430"/>
                  </a:lnTo>
                  <a:lnTo>
                    <a:pt x="52070" y="19050"/>
                  </a:lnTo>
                  <a:lnTo>
                    <a:pt x="45720" y="29210"/>
                  </a:lnTo>
                  <a:lnTo>
                    <a:pt x="39370" y="40640"/>
                  </a:lnTo>
                  <a:lnTo>
                    <a:pt x="33020" y="52070"/>
                  </a:lnTo>
                  <a:lnTo>
                    <a:pt x="29210" y="64770"/>
                  </a:lnTo>
                  <a:lnTo>
                    <a:pt x="1270" y="146050"/>
                  </a:lnTo>
                  <a:lnTo>
                    <a:pt x="0" y="157480"/>
                  </a:lnTo>
                  <a:lnTo>
                    <a:pt x="1270" y="167640"/>
                  </a:lnTo>
                  <a:lnTo>
                    <a:pt x="2540" y="179070"/>
                  </a:lnTo>
                  <a:lnTo>
                    <a:pt x="6350" y="189230"/>
                  </a:lnTo>
                  <a:lnTo>
                    <a:pt x="12700" y="199390"/>
                  </a:lnTo>
                  <a:lnTo>
                    <a:pt x="21590" y="210820"/>
                  </a:lnTo>
                  <a:lnTo>
                    <a:pt x="31750" y="217170"/>
                  </a:lnTo>
                  <a:lnTo>
                    <a:pt x="45720" y="222250"/>
                  </a:lnTo>
                  <a:lnTo>
                    <a:pt x="59690" y="224790"/>
                  </a:lnTo>
                  <a:lnTo>
                    <a:pt x="73660" y="224790"/>
                  </a:lnTo>
                  <a:lnTo>
                    <a:pt x="85090" y="222250"/>
                  </a:lnTo>
                  <a:lnTo>
                    <a:pt x="97790" y="218440"/>
                  </a:lnTo>
                  <a:lnTo>
                    <a:pt x="107950" y="213360"/>
                  </a:lnTo>
                  <a:lnTo>
                    <a:pt x="116840" y="207010"/>
                  </a:lnTo>
                  <a:lnTo>
                    <a:pt x="125730" y="201930"/>
                  </a:lnTo>
                  <a:lnTo>
                    <a:pt x="133350" y="191770"/>
                  </a:lnTo>
                  <a:lnTo>
                    <a:pt x="140970" y="179070"/>
                  </a:lnTo>
                  <a:lnTo>
                    <a:pt x="148590" y="165100"/>
                  </a:lnTo>
                  <a:lnTo>
                    <a:pt x="151130" y="148590"/>
                  </a:lnTo>
                  <a:lnTo>
                    <a:pt x="149860" y="130810"/>
                  </a:lnTo>
                  <a:lnTo>
                    <a:pt x="147320" y="111760"/>
                  </a:lnTo>
                  <a:lnTo>
                    <a:pt x="143510" y="95250"/>
                  </a:lnTo>
                  <a:lnTo>
                    <a:pt x="138430" y="81280"/>
                  </a:lnTo>
                  <a:lnTo>
                    <a:pt x="132080" y="67310"/>
                  </a:lnTo>
                  <a:lnTo>
                    <a:pt x="125730" y="57150"/>
                  </a:lnTo>
                  <a:lnTo>
                    <a:pt x="119380" y="46990"/>
                  </a:lnTo>
                  <a:lnTo>
                    <a:pt x="113030" y="38100"/>
                  </a:lnTo>
                  <a:lnTo>
                    <a:pt x="104140" y="30480"/>
                  </a:lnTo>
                  <a:lnTo>
                    <a:pt x="92710" y="22860"/>
                  </a:lnTo>
                  <a:lnTo>
                    <a:pt x="469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790940" y="2379980"/>
              <a:ext cx="31751" cy="336551"/>
            </a:xfrm>
            <a:custGeom>
              <a:avLst/>
              <a:gdLst/>
              <a:ahLst/>
              <a:cxnLst/>
              <a:rect l="0" t="0" r="0" b="0"/>
              <a:pathLst>
                <a:path w="31751" h="336551">
                  <a:moveTo>
                    <a:pt x="31750" y="0"/>
                  </a:moveTo>
                  <a:lnTo>
                    <a:pt x="20320" y="27940"/>
                  </a:lnTo>
                  <a:lnTo>
                    <a:pt x="17780" y="40640"/>
                  </a:lnTo>
                  <a:lnTo>
                    <a:pt x="15240" y="53340"/>
                  </a:lnTo>
                  <a:lnTo>
                    <a:pt x="13970" y="67310"/>
                  </a:lnTo>
                  <a:lnTo>
                    <a:pt x="11430" y="81280"/>
                  </a:lnTo>
                  <a:lnTo>
                    <a:pt x="8890" y="95250"/>
                  </a:lnTo>
                  <a:lnTo>
                    <a:pt x="6350" y="107950"/>
                  </a:lnTo>
                  <a:lnTo>
                    <a:pt x="3810" y="123190"/>
                  </a:lnTo>
                  <a:lnTo>
                    <a:pt x="2540" y="139700"/>
                  </a:lnTo>
                  <a:lnTo>
                    <a:pt x="2540" y="156210"/>
                  </a:lnTo>
                  <a:lnTo>
                    <a:pt x="1270" y="186690"/>
                  </a:lnTo>
                  <a:lnTo>
                    <a:pt x="0" y="245110"/>
                  </a:lnTo>
                  <a:lnTo>
                    <a:pt x="1270" y="260350"/>
                  </a:lnTo>
                  <a:lnTo>
                    <a:pt x="1143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898890" y="2505710"/>
              <a:ext cx="158751" cy="209551"/>
            </a:xfrm>
            <a:custGeom>
              <a:avLst/>
              <a:gdLst/>
              <a:ahLst/>
              <a:cxnLst/>
              <a:rect l="0" t="0" r="0" b="0"/>
              <a:pathLst>
                <a:path w="158751" h="209551">
                  <a:moveTo>
                    <a:pt x="29210" y="0"/>
                  </a:moveTo>
                  <a:lnTo>
                    <a:pt x="15240" y="44450"/>
                  </a:lnTo>
                  <a:lnTo>
                    <a:pt x="11430" y="57150"/>
                  </a:lnTo>
                  <a:lnTo>
                    <a:pt x="7620" y="73660"/>
                  </a:lnTo>
                  <a:lnTo>
                    <a:pt x="5080" y="91440"/>
                  </a:lnTo>
                  <a:lnTo>
                    <a:pt x="2540" y="107950"/>
                  </a:lnTo>
                  <a:lnTo>
                    <a:pt x="1270" y="123190"/>
                  </a:lnTo>
                  <a:lnTo>
                    <a:pt x="0" y="138430"/>
                  </a:lnTo>
                  <a:lnTo>
                    <a:pt x="1270" y="153670"/>
                  </a:lnTo>
                  <a:lnTo>
                    <a:pt x="5080" y="167640"/>
                  </a:lnTo>
                  <a:lnTo>
                    <a:pt x="8890" y="181610"/>
                  </a:lnTo>
                  <a:lnTo>
                    <a:pt x="17780" y="193040"/>
                  </a:lnTo>
                  <a:lnTo>
                    <a:pt x="26670" y="200660"/>
                  </a:lnTo>
                  <a:lnTo>
                    <a:pt x="38100" y="208280"/>
                  </a:lnTo>
                  <a:lnTo>
                    <a:pt x="52070" y="209550"/>
                  </a:lnTo>
                  <a:lnTo>
                    <a:pt x="66040" y="209550"/>
                  </a:lnTo>
                  <a:lnTo>
                    <a:pt x="82550" y="205740"/>
                  </a:lnTo>
                  <a:lnTo>
                    <a:pt x="95250" y="200660"/>
                  </a:lnTo>
                  <a:lnTo>
                    <a:pt x="105410" y="193040"/>
                  </a:lnTo>
                  <a:lnTo>
                    <a:pt x="115570" y="185420"/>
                  </a:lnTo>
                  <a:lnTo>
                    <a:pt x="124460" y="177800"/>
                  </a:lnTo>
                  <a:lnTo>
                    <a:pt x="139700" y="162560"/>
                  </a:lnTo>
                  <a:lnTo>
                    <a:pt x="146050" y="153670"/>
                  </a:lnTo>
                  <a:lnTo>
                    <a:pt x="152400" y="144780"/>
                  </a:lnTo>
                  <a:lnTo>
                    <a:pt x="156210" y="134620"/>
                  </a:lnTo>
                  <a:lnTo>
                    <a:pt x="158750" y="125730"/>
                  </a:lnTo>
                  <a:lnTo>
                    <a:pt x="158750" y="115570"/>
                  </a:lnTo>
                  <a:lnTo>
                    <a:pt x="157480" y="105410"/>
                  </a:lnTo>
                  <a:lnTo>
                    <a:pt x="154940" y="93980"/>
                  </a:lnTo>
                  <a:lnTo>
                    <a:pt x="149860" y="83820"/>
                  </a:lnTo>
                  <a:lnTo>
                    <a:pt x="144780" y="73660"/>
                  </a:lnTo>
                  <a:lnTo>
                    <a:pt x="139700" y="64770"/>
                  </a:lnTo>
                  <a:lnTo>
                    <a:pt x="133350" y="55880"/>
                  </a:lnTo>
                  <a:lnTo>
                    <a:pt x="127000" y="48260"/>
                  </a:lnTo>
                  <a:lnTo>
                    <a:pt x="115570" y="41910"/>
                  </a:lnTo>
                  <a:lnTo>
                    <a:pt x="100330" y="39370"/>
                  </a:lnTo>
                  <a:lnTo>
                    <a:pt x="83820" y="36830"/>
                  </a:lnTo>
                  <a:lnTo>
                    <a:pt x="68580" y="35560"/>
                  </a:lnTo>
                  <a:lnTo>
                    <a:pt x="55880" y="36830"/>
                  </a:lnTo>
                  <a:lnTo>
                    <a:pt x="1905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055100" y="2547620"/>
              <a:ext cx="189231" cy="242571"/>
            </a:xfrm>
            <a:custGeom>
              <a:avLst/>
              <a:gdLst/>
              <a:ahLst/>
              <a:cxnLst/>
              <a:rect l="0" t="0" r="0" b="0"/>
              <a:pathLst>
                <a:path w="189231" h="242571">
                  <a:moveTo>
                    <a:pt x="0" y="0"/>
                  </a:moveTo>
                  <a:lnTo>
                    <a:pt x="5080" y="16510"/>
                  </a:lnTo>
                  <a:lnTo>
                    <a:pt x="7620" y="27940"/>
                  </a:lnTo>
                  <a:lnTo>
                    <a:pt x="13970" y="55880"/>
                  </a:lnTo>
                  <a:lnTo>
                    <a:pt x="16510" y="73660"/>
                  </a:lnTo>
                  <a:lnTo>
                    <a:pt x="17780" y="93980"/>
                  </a:lnTo>
                  <a:lnTo>
                    <a:pt x="19050" y="135890"/>
                  </a:lnTo>
                  <a:lnTo>
                    <a:pt x="20320" y="172720"/>
                  </a:lnTo>
                  <a:lnTo>
                    <a:pt x="21590" y="182880"/>
                  </a:lnTo>
                  <a:lnTo>
                    <a:pt x="22860" y="185420"/>
                  </a:lnTo>
                  <a:lnTo>
                    <a:pt x="25400" y="182880"/>
                  </a:lnTo>
                  <a:lnTo>
                    <a:pt x="27940" y="173990"/>
                  </a:lnTo>
                  <a:lnTo>
                    <a:pt x="29210" y="158750"/>
                  </a:lnTo>
                  <a:lnTo>
                    <a:pt x="29210" y="140970"/>
                  </a:lnTo>
                  <a:lnTo>
                    <a:pt x="31750" y="124460"/>
                  </a:lnTo>
                  <a:lnTo>
                    <a:pt x="33020" y="109220"/>
                  </a:lnTo>
                  <a:lnTo>
                    <a:pt x="35560" y="93980"/>
                  </a:lnTo>
                  <a:lnTo>
                    <a:pt x="39370" y="80010"/>
                  </a:lnTo>
                  <a:lnTo>
                    <a:pt x="41910" y="67310"/>
                  </a:lnTo>
                  <a:lnTo>
                    <a:pt x="45720" y="55880"/>
                  </a:lnTo>
                  <a:lnTo>
                    <a:pt x="50800" y="44450"/>
                  </a:lnTo>
                  <a:lnTo>
                    <a:pt x="58420" y="33020"/>
                  </a:lnTo>
                  <a:lnTo>
                    <a:pt x="67310" y="21590"/>
                  </a:lnTo>
                  <a:lnTo>
                    <a:pt x="77470" y="1651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11760" y="13970"/>
                  </a:lnTo>
                  <a:lnTo>
                    <a:pt x="120650" y="17780"/>
                  </a:lnTo>
                  <a:lnTo>
                    <a:pt x="129540" y="22860"/>
                  </a:lnTo>
                  <a:lnTo>
                    <a:pt x="135890" y="29210"/>
                  </a:lnTo>
                  <a:lnTo>
                    <a:pt x="142240" y="36830"/>
                  </a:lnTo>
                  <a:lnTo>
                    <a:pt x="147320" y="45720"/>
                  </a:lnTo>
                  <a:lnTo>
                    <a:pt x="152400" y="55880"/>
                  </a:lnTo>
                  <a:lnTo>
                    <a:pt x="156210" y="68580"/>
                  </a:lnTo>
                  <a:lnTo>
                    <a:pt x="160020" y="80010"/>
                  </a:lnTo>
                  <a:lnTo>
                    <a:pt x="167640" y="106680"/>
                  </a:lnTo>
                  <a:lnTo>
                    <a:pt x="171450" y="120650"/>
                  </a:lnTo>
                  <a:lnTo>
                    <a:pt x="177800" y="144780"/>
                  </a:lnTo>
                  <a:lnTo>
                    <a:pt x="181610" y="156210"/>
                  </a:lnTo>
                  <a:lnTo>
                    <a:pt x="184150" y="170180"/>
                  </a:lnTo>
                  <a:lnTo>
                    <a:pt x="185420" y="184150"/>
                  </a:lnTo>
                  <a:lnTo>
                    <a:pt x="18923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349740" y="2569210"/>
              <a:ext cx="31751" cy="210821"/>
            </a:xfrm>
            <a:custGeom>
              <a:avLst/>
              <a:gdLst/>
              <a:ahLst/>
              <a:cxnLst/>
              <a:rect l="0" t="0" r="0" b="0"/>
              <a:pathLst>
                <a:path w="31751" h="210821">
                  <a:moveTo>
                    <a:pt x="31750" y="0"/>
                  </a:moveTo>
                  <a:lnTo>
                    <a:pt x="31750" y="27940"/>
                  </a:lnTo>
                  <a:lnTo>
                    <a:pt x="30480" y="39370"/>
                  </a:lnTo>
                  <a:lnTo>
                    <a:pt x="27940" y="50800"/>
                  </a:lnTo>
                  <a:lnTo>
                    <a:pt x="25400" y="62230"/>
                  </a:lnTo>
                  <a:lnTo>
                    <a:pt x="20320" y="92710"/>
                  </a:lnTo>
                  <a:lnTo>
                    <a:pt x="16510" y="110490"/>
                  </a:lnTo>
                  <a:lnTo>
                    <a:pt x="12700" y="127000"/>
                  </a:lnTo>
                  <a:lnTo>
                    <a:pt x="10160" y="140970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423400" y="255524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0" y="66040"/>
                  </a:moveTo>
                  <a:lnTo>
                    <a:pt x="10160" y="77470"/>
                  </a:lnTo>
                  <a:lnTo>
                    <a:pt x="19050" y="82550"/>
                  </a:lnTo>
                  <a:lnTo>
                    <a:pt x="29210" y="86360"/>
                  </a:lnTo>
                  <a:lnTo>
                    <a:pt x="40640" y="90170"/>
                  </a:lnTo>
                  <a:lnTo>
                    <a:pt x="53340" y="92710"/>
                  </a:lnTo>
                  <a:lnTo>
                    <a:pt x="68580" y="93980"/>
                  </a:lnTo>
                  <a:lnTo>
                    <a:pt x="83820" y="95250"/>
                  </a:lnTo>
                  <a:lnTo>
                    <a:pt x="97790" y="95250"/>
                  </a:lnTo>
                  <a:lnTo>
                    <a:pt x="110490" y="93980"/>
                  </a:lnTo>
                  <a:lnTo>
                    <a:pt x="123190" y="91440"/>
                  </a:lnTo>
                  <a:lnTo>
                    <a:pt x="134620" y="87630"/>
                  </a:lnTo>
                  <a:lnTo>
                    <a:pt x="146050" y="82550"/>
                  </a:lnTo>
                  <a:lnTo>
                    <a:pt x="156210" y="77470"/>
                  </a:lnTo>
                  <a:lnTo>
                    <a:pt x="165100" y="68580"/>
                  </a:lnTo>
                  <a:lnTo>
                    <a:pt x="171450" y="58420"/>
                  </a:lnTo>
                  <a:lnTo>
                    <a:pt x="177800" y="46990"/>
                  </a:lnTo>
                  <a:lnTo>
                    <a:pt x="177800" y="36830"/>
                  </a:lnTo>
                  <a:lnTo>
                    <a:pt x="175260" y="27940"/>
                  </a:lnTo>
                  <a:lnTo>
                    <a:pt x="168910" y="20320"/>
                  </a:lnTo>
                  <a:lnTo>
                    <a:pt x="158750" y="12700"/>
                  </a:lnTo>
                  <a:lnTo>
                    <a:pt x="147320" y="7620"/>
                  </a:lnTo>
                  <a:lnTo>
                    <a:pt x="133350" y="2540"/>
                  </a:lnTo>
                  <a:lnTo>
                    <a:pt x="118110" y="0"/>
                  </a:lnTo>
                  <a:lnTo>
                    <a:pt x="101600" y="0"/>
                  </a:lnTo>
                  <a:lnTo>
                    <a:pt x="85090" y="1270"/>
                  </a:lnTo>
                  <a:lnTo>
                    <a:pt x="72390" y="3810"/>
                  </a:lnTo>
                  <a:lnTo>
                    <a:pt x="60960" y="8890"/>
                  </a:lnTo>
                  <a:lnTo>
                    <a:pt x="50800" y="13970"/>
                  </a:lnTo>
                  <a:lnTo>
                    <a:pt x="43180" y="20320"/>
                  </a:lnTo>
                  <a:lnTo>
                    <a:pt x="36830" y="29210"/>
                  </a:lnTo>
                  <a:lnTo>
                    <a:pt x="31750" y="38100"/>
                  </a:lnTo>
                  <a:lnTo>
                    <a:pt x="27940" y="48260"/>
                  </a:lnTo>
                  <a:lnTo>
                    <a:pt x="25400" y="60960"/>
                  </a:lnTo>
                  <a:lnTo>
                    <a:pt x="24130" y="72390"/>
                  </a:lnTo>
                  <a:lnTo>
                    <a:pt x="22860" y="86360"/>
                  </a:lnTo>
                  <a:lnTo>
                    <a:pt x="21590" y="99060"/>
                  </a:lnTo>
                  <a:lnTo>
                    <a:pt x="21590" y="113030"/>
                  </a:lnTo>
                  <a:lnTo>
                    <a:pt x="24130" y="125730"/>
                  </a:lnTo>
                  <a:lnTo>
                    <a:pt x="27940" y="137160"/>
                  </a:lnTo>
                  <a:lnTo>
                    <a:pt x="31750" y="148590"/>
                  </a:lnTo>
                  <a:lnTo>
                    <a:pt x="38100" y="158750"/>
                  </a:lnTo>
                  <a:lnTo>
                    <a:pt x="43180" y="167640"/>
                  </a:lnTo>
                  <a:lnTo>
                    <a:pt x="49530" y="176530"/>
                  </a:lnTo>
                  <a:lnTo>
                    <a:pt x="60960" y="182880"/>
                  </a:lnTo>
                  <a:lnTo>
                    <a:pt x="76200" y="187960"/>
                  </a:lnTo>
                  <a:lnTo>
                    <a:pt x="15748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687560" y="2473960"/>
              <a:ext cx="146051" cy="262891"/>
            </a:xfrm>
            <a:custGeom>
              <a:avLst/>
              <a:gdLst/>
              <a:ahLst/>
              <a:cxnLst/>
              <a:rect l="0" t="0" r="0" b="0"/>
              <a:pathLst>
                <a:path w="146051" h="262891">
                  <a:moveTo>
                    <a:pt x="146050" y="0"/>
                  </a:moveTo>
                  <a:lnTo>
                    <a:pt x="123190" y="0"/>
                  </a:lnTo>
                  <a:lnTo>
                    <a:pt x="113030" y="1270"/>
                  </a:lnTo>
                  <a:lnTo>
                    <a:pt x="100330" y="3810"/>
                  </a:lnTo>
                  <a:lnTo>
                    <a:pt x="87630" y="6350"/>
                  </a:lnTo>
                  <a:lnTo>
                    <a:pt x="73660" y="10160"/>
                  </a:lnTo>
                  <a:lnTo>
                    <a:pt x="57150" y="15240"/>
                  </a:lnTo>
                  <a:lnTo>
                    <a:pt x="41910" y="20320"/>
                  </a:lnTo>
                  <a:lnTo>
                    <a:pt x="27940" y="29210"/>
                  </a:lnTo>
                  <a:lnTo>
                    <a:pt x="17780" y="39370"/>
                  </a:lnTo>
                  <a:lnTo>
                    <a:pt x="7620" y="50800"/>
                  </a:lnTo>
                  <a:lnTo>
                    <a:pt x="2540" y="62230"/>
                  </a:lnTo>
                  <a:lnTo>
                    <a:pt x="0" y="72390"/>
                  </a:lnTo>
                  <a:lnTo>
                    <a:pt x="0" y="83820"/>
                  </a:lnTo>
                  <a:lnTo>
                    <a:pt x="3810" y="95250"/>
                  </a:lnTo>
                  <a:lnTo>
                    <a:pt x="11430" y="107950"/>
                  </a:lnTo>
                  <a:lnTo>
                    <a:pt x="21590" y="121920"/>
                  </a:lnTo>
                  <a:lnTo>
                    <a:pt x="33020" y="133350"/>
                  </a:lnTo>
                  <a:lnTo>
                    <a:pt x="44450" y="144780"/>
                  </a:lnTo>
                  <a:lnTo>
                    <a:pt x="57150" y="156210"/>
                  </a:lnTo>
                  <a:lnTo>
                    <a:pt x="69850" y="166370"/>
                  </a:lnTo>
                  <a:lnTo>
                    <a:pt x="81280" y="175260"/>
                  </a:lnTo>
                  <a:lnTo>
                    <a:pt x="92710" y="184150"/>
                  </a:lnTo>
                  <a:lnTo>
                    <a:pt x="101600" y="193040"/>
                  </a:lnTo>
                  <a:lnTo>
                    <a:pt x="110490" y="201930"/>
                  </a:lnTo>
                  <a:lnTo>
                    <a:pt x="119380" y="212090"/>
                  </a:lnTo>
                  <a:lnTo>
                    <a:pt x="119380" y="220980"/>
                  </a:lnTo>
                  <a:lnTo>
                    <a:pt x="115570" y="229870"/>
                  </a:lnTo>
                  <a:lnTo>
                    <a:pt x="107950" y="237490"/>
                  </a:lnTo>
                  <a:lnTo>
                    <a:pt x="99060" y="243840"/>
                  </a:lnTo>
                  <a:lnTo>
                    <a:pt x="87630" y="248920"/>
                  </a:lnTo>
                  <a:lnTo>
                    <a:pt x="5080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423400" y="242189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1016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894840" y="2895600"/>
            <a:ext cx="8054341" cy="668021"/>
            <a:chOff x="1894840" y="2895600"/>
            <a:chExt cx="8054341" cy="668021"/>
          </a:xfrm>
        </p:grpSpPr>
        <p:sp>
          <p:nvSpPr>
            <p:cNvPr id="37" name="Freeform 36"/>
            <p:cNvSpPr/>
            <p:nvPr/>
          </p:nvSpPr>
          <p:spPr>
            <a:xfrm>
              <a:off x="1894840" y="3072130"/>
              <a:ext cx="137161" cy="232411"/>
            </a:xfrm>
            <a:custGeom>
              <a:avLst/>
              <a:gdLst/>
              <a:ahLst/>
              <a:cxnLst/>
              <a:rect l="0" t="0" r="0" b="0"/>
              <a:pathLst>
                <a:path w="137161" h="232411">
                  <a:moveTo>
                    <a:pt x="0" y="54610"/>
                  </a:moveTo>
                  <a:lnTo>
                    <a:pt x="0" y="82550"/>
                  </a:lnTo>
                  <a:lnTo>
                    <a:pt x="1270" y="96520"/>
                  </a:lnTo>
                  <a:lnTo>
                    <a:pt x="3810" y="111760"/>
                  </a:lnTo>
                  <a:lnTo>
                    <a:pt x="6350" y="128270"/>
                  </a:lnTo>
                  <a:lnTo>
                    <a:pt x="7620" y="146050"/>
                  </a:lnTo>
                  <a:lnTo>
                    <a:pt x="8890" y="165100"/>
                  </a:lnTo>
                  <a:lnTo>
                    <a:pt x="8890" y="184150"/>
                  </a:lnTo>
                  <a:lnTo>
                    <a:pt x="8890" y="200660"/>
                  </a:lnTo>
                  <a:lnTo>
                    <a:pt x="7620" y="214630"/>
                  </a:lnTo>
                  <a:lnTo>
                    <a:pt x="5080" y="228600"/>
                  </a:lnTo>
                  <a:lnTo>
                    <a:pt x="5080" y="232410"/>
                  </a:lnTo>
                  <a:lnTo>
                    <a:pt x="5080" y="231140"/>
                  </a:lnTo>
                  <a:lnTo>
                    <a:pt x="7620" y="224790"/>
                  </a:lnTo>
                  <a:lnTo>
                    <a:pt x="8890" y="215900"/>
                  </a:lnTo>
                  <a:lnTo>
                    <a:pt x="8890" y="205740"/>
                  </a:lnTo>
                  <a:lnTo>
                    <a:pt x="10160" y="194310"/>
                  </a:lnTo>
                  <a:lnTo>
                    <a:pt x="10160" y="168910"/>
                  </a:lnTo>
                  <a:lnTo>
                    <a:pt x="10160" y="154940"/>
                  </a:lnTo>
                  <a:lnTo>
                    <a:pt x="11430" y="142240"/>
                  </a:lnTo>
                  <a:lnTo>
                    <a:pt x="13970" y="128270"/>
                  </a:lnTo>
                  <a:lnTo>
                    <a:pt x="16510" y="114300"/>
                  </a:lnTo>
                  <a:lnTo>
                    <a:pt x="20320" y="97790"/>
                  </a:lnTo>
                  <a:lnTo>
                    <a:pt x="25400" y="80010"/>
                  </a:lnTo>
                  <a:lnTo>
                    <a:pt x="30480" y="60960"/>
                  </a:lnTo>
                  <a:lnTo>
                    <a:pt x="36830" y="45720"/>
                  </a:lnTo>
                  <a:lnTo>
                    <a:pt x="43180" y="34290"/>
                  </a:lnTo>
                  <a:lnTo>
                    <a:pt x="50800" y="22860"/>
                  </a:lnTo>
                  <a:lnTo>
                    <a:pt x="59690" y="15240"/>
                  </a:lnTo>
                  <a:lnTo>
                    <a:pt x="69850" y="8890"/>
                  </a:lnTo>
                  <a:lnTo>
                    <a:pt x="81280" y="2540"/>
                  </a:lnTo>
                  <a:lnTo>
                    <a:pt x="92710" y="0"/>
                  </a:lnTo>
                  <a:lnTo>
                    <a:pt x="104140" y="0"/>
                  </a:lnTo>
                  <a:lnTo>
                    <a:pt x="13716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50110" y="3083560"/>
              <a:ext cx="218441" cy="243841"/>
            </a:xfrm>
            <a:custGeom>
              <a:avLst/>
              <a:gdLst/>
              <a:ahLst/>
              <a:cxnLst/>
              <a:rect l="0" t="0" r="0" b="0"/>
              <a:pathLst>
                <a:path w="218441" h="243841">
                  <a:moveTo>
                    <a:pt x="19050" y="33020"/>
                  </a:moveTo>
                  <a:lnTo>
                    <a:pt x="12700" y="49530"/>
                  </a:lnTo>
                  <a:lnTo>
                    <a:pt x="10160" y="60960"/>
                  </a:lnTo>
                  <a:lnTo>
                    <a:pt x="3810" y="87630"/>
                  </a:lnTo>
                  <a:lnTo>
                    <a:pt x="2540" y="104140"/>
                  </a:lnTo>
                  <a:lnTo>
                    <a:pt x="0" y="123190"/>
                  </a:lnTo>
                  <a:lnTo>
                    <a:pt x="0" y="142240"/>
                  </a:lnTo>
                  <a:lnTo>
                    <a:pt x="0" y="160020"/>
                  </a:lnTo>
                  <a:lnTo>
                    <a:pt x="1270" y="175260"/>
                  </a:lnTo>
                  <a:lnTo>
                    <a:pt x="3810" y="191770"/>
                  </a:lnTo>
                  <a:lnTo>
                    <a:pt x="10160" y="200660"/>
                  </a:lnTo>
                  <a:lnTo>
                    <a:pt x="19050" y="205740"/>
                  </a:lnTo>
                  <a:lnTo>
                    <a:pt x="29210" y="207010"/>
                  </a:lnTo>
                  <a:lnTo>
                    <a:pt x="38100" y="207010"/>
                  </a:lnTo>
                  <a:lnTo>
                    <a:pt x="46990" y="203200"/>
                  </a:lnTo>
                  <a:lnTo>
                    <a:pt x="55880" y="199390"/>
                  </a:lnTo>
                  <a:lnTo>
                    <a:pt x="63500" y="193040"/>
                  </a:lnTo>
                  <a:lnTo>
                    <a:pt x="69850" y="185420"/>
                  </a:lnTo>
                  <a:lnTo>
                    <a:pt x="77470" y="176530"/>
                  </a:lnTo>
                  <a:lnTo>
                    <a:pt x="85090" y="166370"/>
                  </a:lnTo>
                  <a:lnTo>
                    <a:pt x="92710" y="154940"/>
                  </a:lnTo>
                  <a:lnTo>
                    <a:pt x="99060" y="142240"/>
                  </a:lnTo>
                  <a:lnTo>
                    <a:pt x="105410" y="129540"/>
                  </a:lnTo>
                  <a:lnTo>
                    <a:pt x="110490" y="115570"/>
                  </a:lnTo>
                  <a:lnTo>
                    <a:pt x="138430" y="33020"/>
                  </a:lnTo>
                  <a:lnTo>
                    <a:pt x="139700" y="22860"/>
                  </a:lnTo>
                  <a:lnTo>
                    <a:pt x="138430" y="11430"/>
                  </a:lnTo>
                  <a:lnTo>
                    <a:pt x="137160" y="1270"/>
                  </a:lnTo>
                  <a:lnTo>
                    <a:pt x="135890" y="0"/>
                  </a:lnTo>
                  <a:lnTo>
                    <a:pt x="135890" y="5080"/>
                  </a:lnTo>
                  <a:lnTo>
                    <a:pt x="135890" y="13970"/>
                  </a:lnTo>
                  <a:lnTo>
                    <a:pt x="134620" y="36830"/>
                  </a:lnTo>
                  <a:lnTo>
                    <a:pt x="134620" y="49530"/>
                  </a:lnTo>
                  <a:lnTo>
                    <a:pt x="135890" y="62230"/>
                  </a:lnTo>
                  <a:lnTo>
                    <a:pt x="138430" y="76200"/>
                  </a:lnTo>
                  <a:lnTo>
                    <a:pt x="139700" y="90170"/>
                  </a:lnTo>
                  <a:lnTo>
                    <a:pt x="142240" y="104140"/>
                  </a:lnTo>
                  <a:lnTo>
                    <a:pt x="143510" y="118110"/>
                  </a:lnTo>
                  <a:lnTo>
                    <a:pt x="143510" y="130810"/>
                  </a:lnTo>
                  <a:lnTo>
                    <a:pt x="144780" y="144780"/>
                  </a:lnTo>
                  <a:lnTo>
                    <a:pt x="147320" y="156210"/>
                  </a:lnTo>
                  <a:lnTo>
                    <a:pt x="149860" y="167640"/>
                  </a:lnTo>
                  <a:lnTo>
                    <a:pt x="154940" y="179070"/>
                  </a:lnTo>
                  <a:lnTo>
                    <a:pt x="160020" y="190500"/>
                  </a:lnTo>
                  <a:lnTo>
                    <a:pt x="165100" y="200660"/>
                  </a:lnTo>
                  <a:lnTo>
                    <a:pt x="172720" y="210820"/>
                  </a:lnTo>
                  <a:lnTo>
                    <a:pt x="180340" y="218440"/>
                  </a:lnTo>
                  <a:lnTo>
                    <a:pt x="21844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84120" y="3001010"/>
              <a:ext cx="43181" cy="368301"/>
            </a:xfrm>
            <a:custGeom>
              <a:avLst/>
              <a:gdLst/>
              <a:ahLst/>
              <a:cxnLst/>
              <a:rect l="0" t="0" r="0" b="0"/>
              <a:pathLst>
                <a:path w="43181" h="368301">
                  <a:moveTo>
                    <a:pt x="0" y="0"/>
                  </a:moveTo>
                  <a:lnTo>
                    <a:pt x="0" y="80010"/>
                  </a:lnTo>
                  <a:lnTo>
                    <a:pt x="1270" y="101600"/>
                  </a:lnTo>
                  <a:lnTo>
                    <a:pt x="3810" y="121920"/>
                  </a:lnTo>
                  <a:lnTo>
                    <a:pt x="6350" y="140970"/>
                  </a:lnTo>
                  <a:lnTo>
                    <a:pt x="7620" y="158750"/>
                  </a:lnTo>
                  <a:lnTo>
                    <a:pt x="8890" y="177800"/>
                  </a:lnTo>
                  <a:lnTo>
                    <a:pt x="10160" y="195580"/>
                  </a:lnTo>
                  <a:lnTo>
                    <a:pt x="10160" y="233680"/>
                  </a:lnTo>
                  <a:lnTo>
                    <a:pt x="10160" y="254000"/>
                  </a:lnTo>
                  <a:lnTo>
                    <a:pt x="11430" y="270510"/>
                  </a:lnTo>
                  <a:lnTo>
                    <a:pt x="13970" y="285750"/>
                  </a:lnTo>
                  <a:lnTo>
                    <a:pt x="16510" y="299720"/>
                  </a:lnTo>
                  <a:lnTo>
                    <a:pt x="22860" y="326390"/>
                  </a:lnTo>
                  <a:lnTo>
                    <a:pt x="4318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00960" y="3120390"/>
              <a:ext cx="273051" cy="234951"/>
            </a:xfrm>
            <a:custGeom>
              <a:avLst/>
              <a:gdLst/>
              <a:ahLst/>
              <a:cxnLst/>
              <a:rect l="0" t="0" r="0" b="0"/>
              <a:pathLst>
                <a:path w="273051" h="234951">
                  <a:moveTo>
                    <a:pt x="0" y="38100"/>
                  </a:moveTo>
                  <a:lnTo>
                    <a:pt x="10160" y="60960"/>
                  </a:lnTo>
                  <a:lnTo>
                    <a:pt x="20320" y="69850"/>
                  </a:lnTo>
                  <a:lnTo>
                    <a:pt x="31750" y="77470"/>
                  </a:lnTo>
                  <a:lnTo>
                    <a:pt x="45720" y="85090"/>
                  </a:lnTo>
                  <a:lnTo>
                    <a:pt x="58420" y="91440"/>
                  </a:lnTo>
                  <a:lnTo>
                    <a:pt x="69850" y="97790"/>
                  </a:lnTo>
                  <a:lnTo>
                    <a:pt x="81280" y="102870"/>
                  </a:lnTo>
                  <a:lnTo>
                    <a:pt x="92710" y="104140"/>
                  </a:lnTo>
                  <a:lnTo>
                    <a:pt x="104140" y="104140"/>
                  </a:lnTo>
                  <a:lnTo>
                    <a:pt x="114300" y="102870"/>
                  </a:lnTo>
                  <a:lnTo>
                    <a:pt x="125730" y="101600"/>
                  </a:lnTo>
                  <a:lnTo>
                    <a:pt x="135890" y="99060"/>
                  </a:lnTo>
                  <a:lnTo>
                    <a:pt x="147320" y="96520"/>
                  </a:lnTo>
                  <a:lnTo>
                    <a:pt x="156210" y="92710"/>
                  </a:lnTo>
                  <a:lnTo>
                    <a:pt x="165100" y="87630"/>
                  </a:lnTo>
                  <a:lnTo>
                    <a:pt x="181610" y="74930"/>
                  </a:lnTo>
                  <a:lnTo>
                    <a:pt x="200660" y="62230"/>
                  </a:lnTo>
                  <a:lnTo>
                    <a:pt x="210820" y="54610"/>
                  </a:lnTo>
                  <a:lnTo>
                    <a:pt x="220980" y="45720"/>
                  </a:lnTo>
                  <a:lnTo>
                    <a:pt x="231140" y="35560"/>
                  </a:lnTo>
                  <a:lnTo>
                    <a:pt x="236220" y="26670"/>
                  </a:lnTo>
                  <a:lnTo>
                    <a:pt x="237490" y="19050"/>
                  </a:lnTo>
                  <a:lnTo>
                    <a:pt x="234950" y="11430"/>
                  </a:lnTo>
                  <a:lnTo>
                    <a:pt x="228600" y="6350"/>
                  </a:lnTo>
                  <a:lnTo>
                    <a:pt x="220980" y="2540"/>
                  </a:lnTo>
                  <a:lnTo>
                    <a:pt x="209550" y="0"/>
                  </a:lnTo>
                  <a:lnTo>
                    <a:pt x="196850" y="2540"/>
                  </a:lnTo>
                  <a:lnTo>
                    <a:pt x="182880" y="7620"/>
                  </a:lnTo>
                  <a:lnTo>
                    <a:pt x="167640" y="13970"/>
                  </a:lnTo>
                  <a:lnTo>
                    <a:pt x="154940" y="21590"/>
                  </a:lnTo>
                  <a:lnTo>
                    <a:pt x="143510" y="27940"/>
                  </a:lnTo>
                  <a:lnTo>
                    <a:pt x="134620" y="34290"/>
                  </a:lnTo>
                  <a:lnTo>
                    <a:pt x="125730" y="43180"/>
                  </a:lnTo>
                  <a:lnTo>
                    <a:pt x="118110" y="52070"/>
                  </a:lnTo>
                  <a:lnTo>
                    <a:pt x="109220" y="60960"/>
                  </a:lnTo>
                  <a:lnTo>
                    <a:pt x="104140" y="72390"/>
                  </a:lnTo>
                  <a:lnTo>
                    <a:pt x="97790" y="83820"/>
                  </a:lnTo>
                  <a:lnTo>
                    <a:pt x="92710" y="96520"/>
                  </a:lnTo>
                  <a:lnTo>
                    <a:pt x="90170" y="110490"/>
                  </a:lnTo>
                  <a:lnTo>
                    <a:pt x="87630" y="123190"/>
                  </a:lnTo>
                  <a:lnTo>
                    <a:pt x="86360" y="137160"/>
                  </a:lnTo>
                  <a:lnTo>
                    <a:pt x="87630" y="149860"/>
                  </a:lnTo>
                  <a:lnTo>
                    <a:pt x="91440" y="161290"/>
                  </a:lnTo>
                  <a:lnTo>
                    <a:pt x="95250" y="172720"/>
                  </a:lnTo>
                  <a:lnTo>
                    <a:pt x="104140" y="195580"/>
                  </a:lnTo>
                  <a:lnTo>
                    <a:pt x="107950" y="205740"/>
                  </a:lnTo>
                  <a:lnTo>
                    <a:pt x="114300" y="214630"/>
                  </a:lnTo>
                  <a:lnTo>
                    <a:pt x="121920" y="220980"/>
                  </a:lnTo>
                  <a:lnTo>
                    <a:pt x="129540" y="227330"/>
                  </a:lnTo>
                  <a:lnTo>
                    <a:pt x="140970" y="231140"/>
                  </a:lnTo>
                  <a:lnTo>
                    <a:pt x="154940" y="233680"/>
                  </a:lnTo>
                  <a:lnTo>
                    <a:pt x="170180" y="234950"/>
                  </a:lnTo>
                  <a:lnTo>
                    <a:pt x="182880" y="234950"/>
                  </a:lnTo>
                  <a:lnTo>
                    <a:pt x="195580" y="233680"/>
                  </a:lnTo>
                  <a:lnTo>
                    <a:pt x="207010" y="231140"/>
                  </a:lnTo>
                  <a:lnTo>
                    <a:pt x="219710" y="227330"/>
                  </a:lnTo>
                  <a:lnTo>
                    <a:pt x="233680" y="223520"/>
                  </a:lnTo>
                  <a:lnTo>
                    <a:pt x="273050" y="207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53740" y="3087370"/>
              <a:ext cx="241301" cy="250191"/>
            </a:xfrm>
            <a:custGeom>
              <a:avLst/>
              <a:gdLst/>
              <a:ahLst/>
              <a:cxnLst/>
              <a:rect l="0" t="0" r="0" b="0"/>
              <a:pathLst>
                <a:path w="241301" h="250191">
                  <a:moveTo>
                    <a:pt x="135890" y="81280"/>
                  </a:moveTo>
                  <a:lnTo>
                    <a:pt x="135890" y="59690"/>
                  </a:lnTo>
                  <a:lnTo>
                    <a:pt x="134620" y="49530"/>
                  </a:lnTo>
                  <a:lnTo>
                    <a:pt x="130810" y="39370"/>
                  </a:lnTo>
                  <a:lnTo>
                    <a:pt x="125730" y="29210"/>
                  </a:lnTo>
                  <a:lnTo>
                    <a:pt x="119380" y="19050"/>
                  </a:lnTo>
                  <a:lnTo>
                    <a:pt x="113030" y="11430"/>
                  </a:lnTo>
                  <a:lnTo>
                    <a:pt x="106680" y="2540"/>
                  </a:lnTo>
                  <a:lnTo>
                    <a:pt x="96520" y="0"/>
                  </a:lnTo>
                  <a:lnTo>
                    <a:pt x="83820" y="0"/>
                  </a:lnTo>
                  <a:lnTo>
                    <a:pt x="69850" y="2540"/>
                  </a:lnTo>
                  <a:lnTo>
                    <a:pt x="57150" y="10160"/>
                  </a:lnTo>
                  <a:lnTo>
                    <a:pt x="44450" y="21590"/>
                  </a:lnTo>
                  <a:lnTo>
                    <a:pt x="33020" y="34290"/>
                  </a:lnTo>
                  <a:lnTo>
                    <a:pt x="24130" y="48260"/>
                  </a:lnTo>
                  <a:lnTo>
                    <a:pt x="17780" y="60960"/>
                  </a:lnTo>
                  <a:lnTo>
                    <a:pt x="11430" y="74930"/>
                  </a:lnTo>
                  <a:lnTo>
                    <a:pt x="7620" y="88900"/>
                  </a:lnTo>
                  <a:lnTo>
                    <a:pt x="5080" y="102870"/>
                  </a:lnTo>
                  <a:lnTo>
                    <a:pt x="2540" y="116840"/>
                  </a:lnTo>
                  <a:lnTo>
                    <a:pt x="1270" y="130810"/>
                  </a:lnTo>
                  <a:lnTo>
                    <a:pt x="1270" y="144780"/>
                  </a:lnTo>
                  <a:lnTo>
                    <a:pt x="0" y="158750"/>
                  </a:lnTo>
                  <a:lnTo>
                    <a:pt x="1270" y="172720"/>
                  </a:lnTo>
                  <a:lnTo>
                    <a:pt x="2540" y="186690"/>
                  </a:lnTo>
                  <a:lnTo>
                    <a:pt x="5080" y="200660"/>
                  </a:lnTo>
                  <a:lnTo>
                    <a:pt x="8890" y="213360"/>
                  </a:lnTo>
                  <a:lnTo>
                    <a:pt x="13970" y="222250"/>
                  </a:lnTo>
                  <a:lnTo>
                    <a:pt x="20320" y="232410"/>
                  </a:lnTo>
                  <a:lnTo>
                    <a:pt x="30480" y="237490"/>
                  </a:lnTo>
                  <a:lnTo>
                    <a:pt x="44450" y="242570"/>
                  </a:lnTo>
                  <a:lnTo>
                    <a:pt x="60960" y="245110"/>
                  </a:lnTo>
                  <a:lnTo>
                    <a:pt x="74930" y="243840"/>
                  </a:lnTo>
                  <a:lnTo>
                    <a:pt x="86360" y="241300"/>
                  </a:lnTo>
                  <a:lnTo>
                    <a:pt x="95250" y="237490"/>
                  </a:lnTo>
                  <a:lnTo>
                    <a:pt x="105410" y="231140"/>
                  </a:lnTo>
                  <a:lnTo>
                    <a:pt x="115570" y="223520"/>
                  </a:lnTo>
                  <a:lnTo>
                    <a:pt x="125730" y="214630"/>
                  </a:lnTo>
                  <a:lnTo>
                    <a:pt x="135890" y="204470"/>
                  </a:lnTo>
                  <a:lnTo>
                    <a:pt x="143510" y="193040"/>
                  </a:lnTo>
                  <a:lnTo>
                    <a:pt x="152400" y="180340"/>
                  </a:lnTo>
                  <a:lnTo>
                    <a:pt x="158750" y="167640"/>
                  </a:lnTo>
                  <a:lnTo>
                    <a:pt x="163830" y="153670"/>
                  </a:lnTo>
                  <a:lnTo>
                    <a:pt x="181610" y="104140"/>
                  </a:lnTo>
                  <a:lnTo>
                    <a:pt x="184150" y="91440"/>
                  </a:lnTo>
                  <a:lnTo>
                    <a:pt x="185420" y="76200"/>
                  </a:lnTo>
                  <a:lnTo>
                    <a:pt x="186690" y="60960"/>
                  </a:lnTo>
                  <a:lnTo>
                    <a:pt x="186690" y="55880"/>
                  </a:lnTo>
                  <a:lnTo>
                    <a:pt x="185420" y="58420"/>
                  </a:lnTo>
                  <a:lnTo>
                    <a:pt x="182880" y="66040"/>
                  </a:lnTo>
                  <a:lnTo>
                    <a:pt x="181610" y="80010"/>
                  </a:lnTo>
                  <a:lnTo>
                    <a:pt x="180340" y="96520"/>
                  </a:lnTo>
                  <a:lnTo>
                    <a:pt x="180340" y="116840"/>
                  </a:lnTo>
                  <a:lnTo>
                    <a:pt x="180340" y="133350"/>
                  </a:lnTo>
                  <a:lnTo>
                    <a:pt x="181610" y="147320"/>
                  </a:lnTo>
                  <a:lnTo>
                    <a:pt x="184150" y="160020"/>
                  </a:lnTo>
                  <a:lnTo>
                    <a:pt x="186690" y="172720"/>
                  </a:lnTo>
                  <a:lnTo>
                    <a:pt x="190500" y="184150"/>
                  </a:lnTo>
                  <a:lnTo>
                    <a:pt x="193040" y="195580"/>
                  </a:lnTo>
                  <a:lnTo>
                    <a:pt x="198120" y="207010"/>
                  </a:lnTo>
                  <a:lnTo>
                    <a:pt x="203200" y="218440"/>
                  </a:lnTo>
                  <a:lnTo>
                    <a:pt x="241300" y="250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602990" y="3032760"/>
              <a:ext cx="195581" cy="280671"/>
            </a:xfrm>
            <a:custGeom>
              <a:avLst/>
              <a:gdLst/>
              <a:ahLst/>
              <a:cxnLst/>
              <a:rect l="0" t="0" r="0" b="0"/>
              <a:pathLst>
                <a:path w="195581" h="280671">
                  <a:moveTo>
                    <a:pt x="124460" y="0"/>
                  </a:moveTo>
                  <a:lnTo>
                    <a:pt x="96520" y="0"/>
                  </a:lnTo>
                  <a:lnTo>
                    <a:pt x="83820" y="1270"/>
                  </a:lnTo>
                  <a:lnTo>
                    <a:pt x="69850" y="5080"/>
                  </a:lnTo>
                  <a:lnTo>
                    <a:pt x="55880" y="10160"/>
                  </a:lnTo>
                  <a:lnTo>
                    <a:pt x="44450" y="16510"/>
                  </a:lnTo>
                  <a:lnTo>
                    <a:pt x="35560" y="22860"/>
                  </a:lnTo>
                  <a:lnTo>
                    <a:pt x="26670" y="29210"/>
                  </a:lnTo>
                  <a:lnTo>
                    <a:pt x="17780" y="38100"/>
                  </a:lnTo>
                  <a:lnTo>
                    <a:pt x="10160" y="48260"/>
                  </a:lnTo>
                  <a:lnTo>
                    <a:pt x="2540" y="59690"/>
                  </a:lnTo>
                  <a:lnTo>
                    <a:pt x="0" y="71120"/>
                  </a:lnTo>
                  <a:lnTo>
                    <a:pt x="0" y="82550"/>
                  </a:lnTo>
                  <a:lnTo>
                    <a:pt x="2540" y="93980"/>
                  </a:lnTo>
                  <a:lnTo>
                    <a:pt x="8890" y="105410"/>
                  </a:lnTo>
                  <a:lnTo>
                    <a:pt x="17780" y="118110"/>
                  </a:lnTo>
                  <a:lnTo>
                    <a:pt x="29210" y="130810"/>
                  </a:lnTo>
                  <a:lnTo>
                    <a:pt x="39370" y="140970"/>
                  </a:lnTo>
                  <a:lnTo>
                    <a:pt x="50800" y="148590"/>
                  </a:lnTo>
                  <a:lnTo>
                    <a:pt x="60960" y="154940"/>
                  </a:lnTo>
                  <a:lnTo>
                    <a:pt x="72390" y="160020"/>
                  </a:lnTo>
                  <a:lnTo>
                    <a:pt x="85090" y="165100"/>
                  </a:lnTo>
                  <a:lnTo>
                    <a:pt x="97790" y="170180"/>
                  </a:lnTo>
                  <a:lnTo>
                    <a:pt x="110490" y="175260"/>
                  </a:lnTo>
                  <a:lnTo>
                    <a:pt x="121920" y="180340"/>
                  </a:lnTo>
                  <a:lnTo>
                    <a:pt x="133350" y="186690"/>
                  </a:lnTo>
                  <a:lnTo>
                    <a:pt x="144780" y="191770"/>
                  </a:lnTo>
                  <a:lnTo>
                    <a:pt x="154940" y="196850"/>
                  </a:lnTo>
                  <a:lnTo>
                    <a:pt x="166370" y="201930"/>
                  </a:lnTo>
                  <a:lnTo>
                    <a:pt x="175260" y="207010"/>
                  </a:lnTo>
                  <a:lnTo>
                    <a:pt x="184150" y="212090"/>
                  </a:lnTo>
                  <a:lnTo>
                    <a:pt x="191770" y="218440"/>
                  </a:lnTo>
                  <a:lnTo>
                    <a:pt x="195580" y="227330"/>
                  </a:lnTo>
                  <a:lnTo>
                    <a:pt x="194310" y="237490"/>
                  </a:lnTo>
                  <a:lnTo>
                    <a:pt x="191770" y="250190"/>
                  </a:lnTo>
                  <a:lnTo>
                    <a:pt x="185420" y="259080"/>
                  </a:lnTo>
                  <a:lnTo>
                    <a:pt x="173990" y="265430"/>
                  </a:lnTo>
                  <a:lnTo>
                    <a:pt x="161290" y="271780"/>
                  </a:lnTo>
                  <a:lnTo>
                    <a:pt x="147320" y="275590"/>
                  </a:lnTo>
                  <a:lnTo>
                    <a:pt x="133350" y="278130"/>
                  </a:lnTo>
                  <a:lnTo>
                    <a:pt x="120650" y="280670"/>
                  </a:lnTo>
                  <a:lnTo>
                    <a:pt x="107950" y="280670"/>
                  </a:lnTo>
                  <a:lnTo>
                    <a:pt x="95250" y="279400"/>
                  </a:lnTo>
                  <a:lnTo>
                    <a:pt x="3937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161790" y="2895600"/>
              <a:ext cx="27941" cy="378461"/>
            </a:xfrm>
            <a:custGeom>
              <a:avLst/>
              <a:gdLst/>
              <a:ahLst/>
              <a:cxnLst/>
              <a:rect l="0" t="0" r="0" b="0"/>
              <a:pathLst>
                <a:path w="27941" h="378461">
                  <a:moveTo>
                    <a:pt x="17780" y="0"/>
                  </a:moveTo>
                  <a:lnTo>
                    <a:pt x="6350" y="11430"/>
                  </a:lnTo>
                  <a:lnTo>
                    <a:pt x="3810" y="20320"/>
                  </a:lnTo>
                  <a:lnTo>
                    <a:pt x="1270" y="31750"/>
                  </a:lnTo>
                  <a:lnTo>
                    <a:pt x="0" y="45720"/>
                  </a:lnTo>
                  <a:lnTo>
                    <a:pt x="0" y="59690"/>
                  </a:lnTo>
                  <a:lnTo>
                    <a:pt x="1270" y="73660"/>
                  </a:lnTo>
                  <a:lnTo>
                    <a:pt x="3810" y="87630"/>
                  </a:lnTo>
                  <a:lnTo>
                    <a:pt x="5080" y="102870"/>
                  </a:lnTo>
                  <a:lnTo>
                    <a:pt x="5080" y="118110"/>
                  </a:lnTo>
                  <a:lnTo>
                    <a:pt x="6350" y="134620"/>
                  </a:lnTo>
                  <a:lnTo>
                    <a:pt x="7620" y="191770"/>
                  </a:lnTo>
                  <a:lnTo>
                    <a:pt x="7620" y="247650"/>
                  </a:lnTo>
                  <a:lnTo>
                    <a:pt x="8890" y="265430"/>
                  </a:lnTo>
                  <a:lnTo>
                    <a:pt x="10160" y="283210"/>
                  </a:lnTo>
                  <a:lnTo>
                    <a:pt x="12700" y="300990"/>
                  </a:lnTo>
                  <a:lnTo>
                    <a:pt x="15240" y="318770"/>
                  </a:lnTo>
                  <a:lnTo>
                    <a:pt x="15240" y="336550"/>
                  </a:lnTo>
                  <a:lnTo>
                    <a:pt x="2794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316730" y="3032760"/>
              <a:ext cx="810261" cy="530861"/>
            </a:xfrm>
            <a:custGeom>
              <a:avLst/>
              <a:gdLst/>
              <a:ahLst/>
              <a:cxnLst/>
              <a:rect l="0" t="0" r="0" b="0"/>
              <a:pathLst>
                <a:path w="810261" h="530861">
                  <a:moveTo>
                    <a:pt x="31750" y="0"/>
                  </a:moveTo>
                  <a:lnTo>
                    <a:pt x="25400" y="16510"/>
                  </a:lnTo>
                  <a:lnTo>
                    <a:pt x="22860" y="26670"/>
                  </a:lnTo>
                  <a:lnTo>
                    <a:pt x="16510" y="54610"/>
                  </a:lnTo>
                  <a:lnTo>
                    <a:pt x="13970" y="67310"/>
                  </a:lnTo>
                  <a:lnTo>
                    <a:pt x="10160" y="80010"/>
                  </a:lnTo>
                  <a:lnTo>
                    <a:pt x="6350" y="91440"/>
                  </a:lnTo>
                  <a:lnTo>
                    <a:pt x="5080" y="104140"/>
                  </a:lnTo>
                  <a:lnTo>
                    <a:pt x="2540" y="116840"/>
                  </a:lnTo>
                  <a:lnTo>
                    <a:pt x="2540" y="130810"/>
                  </a:lnTo>
                  <a:lnTo>
                    <a:pt x="1270" y="144780"/>
                  </a:lnTo>
                  <a:lnTo>
                    <a:pt x="0" y="171450"/>
                  </a:lnTo>
                  <a:lnTo>
                    <a:pt x="1270" y="186690"/>
                  </a:lnTo>
                  <a:lnTo>
                    <a:pt x="3810" y="203200"/>
                  </a:lnTo>
                  <a:lnTo>
                    <a:pt x="6350" y="219710"/>
                  </a:lnTo>
                  <a:lnTo>
                    <a:pt x="11430" y="231140"/>
                  </a:lnTo>
                  <a:lnTo>
                    <a:pt x="17780" y="240030"/>
                  </a:lnTo>
                  <a:lnTo>
                    <a:pt x="25400" y="247650"/>
                  </a:lnTo>
                  <a:lnTo>
                    <a:pt x="36830" y="248920"/>
                  </a:lnTo>
                  <a:lnTo>
                    <a:pt x="50800" y="246380"/>
                  </a:lnTo>
                  <a:lnTo>
                    <a:pt x="64770" y="241300"/>
                  </a:lnTo>
                  <a:lnTo>
                    <a:pt x="87630" y="229870"/>
                  </a:lnTo>
                  <a:lnTo>
                    <a:pt x="105410" y="214630"/>
                  </a:lnTo>
                  <a:lnTo>
                    <a:pt x="114300" y="207010"/>
                  </a:lnTo>
                  <a:lnTo>
                    <a:pt x="121920" y="196850"/>
                  </a:lnTo>
                  <a:lnTo>
                    <a:pt x="127000" y="184150"/>
                  </a:lnTo>
                  <a:lnTo>
                    <a:pt x="129540" y="167640"/>
                  </a:lnTo>
                  <a:lnTo>
                    <a:pt x="132080" y="149860"/>
                  </a:lnTo>
                  <a:lnTo>
                    <a:pt x="130810" y="134620"/>
                  </a:lnTo>
                  <a:lnTo>
                    <a:pt x="125730" y="121920"/>
                  </a:lnTo>
                  <a:lnTo>
                    <a:pt x="118110" y="109220"/>
                  </a:lnTo>
                  <a:lnTo>
                    <a:pt x="110490" y="97790"/>
                  </a:lnTo>
                  <a:lnTo>
                    <a:pt x="101600" y="88900"/>
                  </a:lnTo>
                  <a:lnTo>
                    <a:pt x="92710" y="80010"/>
                  </a:lnTo>
                  <a:lnTo>
                    <a:pt x="69850" y="67310"/>
                  </a:lnTo>
                  <a:lnTo>
                    <a:pt x="57150" y="62230"/>
                  </a:lnTo>
                  <a:lnTo>
                    <a:pt x="53340" y="57150"/>
                  </a:lnTo>
                  <a:lnTo>
                    <a:pt x="55880" y="53340"/>
                  </a:lnTo>
                  <a:lnTo>
                    <a:pt x="68580" y="45720"/>
                  </a:lnTo>
                  <a:lnTo>
                    <a:pt x="86360" y="38100"/>
                  </a:lnTo>
                  <a:lnTo>
                    <a:pt x="99060" y="35560"/>
                  </a:lnTo>
                  <a:lnTo>
                    <a:pt x="113030" y="34290"/>
                  </a:lnTo>
                  <a:lnTo>
                    <a:pt x="128270" y="33020"/>
                  </a:lnTo>
                  <a:lnTo>
                    <a:pt x="144780" y="34290"/>
                  </a:lnTo>
                  <a:lnTo>
                    <a:pt x="162560" y="38100"/>
                  </a:lnTo>
                  <a:lnTo>
                    <a:pt x="182880" y="43180"/>
                  </a:lnTo>
                  <a:lnTo>
                    <a:pt x="198120" y="48260"/>
                  </a:lnTo>
                  <a:lnTo>
                    <a:pt x="220980" y="60960"/>
                  </a:lnTo>
                  <a:lnTo>
                    <a:pt x="238760" y="77470"/>
                  </a:lnTo>
                  <a:lnTo>
                    <a:pt x="246380" y="86360"/>
                  </a:lnTo>
                  <a:lnTo>
                    <a:pt x="254000" y="95250"/>
                  </a:lnTo>
                  <a:lnTo>
                    <a:pt x="259080" y="105410"/>
                  </a:lnTo>
                  <a:lnTo>
                    <a:pt x="264160" y="115570"/>
                  </a:lnTo>
                  <a:lnTo>
                    <a:pt x="266700" y="127000"/>
                  </a:lnTo>
                  <a:lnTo>
                    <a:pt x="269240" y="139700"/>
                  </a:lnTo>
                  <a:lnTo>
                    <a:pt x="270510" y="152400"/>
                  </a:lnTo>
                  <a:lnTo>
                    <a:pt x="270510" y="166370"/>
                  </a:lnTo>
                  <a:lnTo>
                    <a:pt x="269240" y="179070"/>
                  </a:lnTo>
                  <a:lnTo>
                    <a:pt x="266700" y="193040"/>
                  </a:lnTo>
                  <a:lnTo>
                    <a:pt x="264160" y="205740"/>
                  </a:lnTo>
                  <a:lnTo>
                    <a:pt x="261620" y="217170"/>
                  </a:lnTo>
                  <a:lnTo>
                    <a:pt x="259080" y="228600"/>
                  </a:lnTo>
                  <a:lnTo>
                    <a:pt x="259080" y="233680"/>
                  </a:lnTo>
                  <a:lnTo>
                    <a:pt x="261620" y="232410"/>
                  </a:lnTo>
                  <a:lnTo>
                    <a:pt x="270510" y="222250"/>
                  </a:lnTo>
                  <a:lnTo>
                    <a:pt x="281940" y="205740"/>
                  </a:lnTo>
                  <a:lnTo>
                    <a:pt x="288290" y="195580"/>
                  </a:lnTo>
                  <a:lnTo>
                    <a:pt x="295910" y="184150"/>
                  </a:lnTo>
                  <a:lnTo>
                    <a:pt x="302260" y="171450"/>
                  </a:lnTo>
                  <a:lnTo>
                    <a:pt x="308610" y="160020"/>
                  </a:lnTo>
                  <a:lnTo>
                    <a:pt x="322580" y="137160"/>
                  </a:lnTo>
                  <a:lnTo>
                    <a:pt x="334010" y="128270"/>
                  </a:lnTo>
                  <a:lnTo>
                    <a:pt x="346710" y="119380"/>
                  </a:lnTo>
                  <a:lnTo>
                    <a:pt x="360680" y="110490"/>
                  </a:lnTo>
                  <a:lnTo>
                    <a:pt x="373380" y="106680"/>
                  </a:lnTo>
                  <a:lnTo>
                    <a:pt x="397510" y="104140"/>
                  </a:lnTo>
                  <a:lnTo>
                    <a:pt x="406400" y="107950"/>
                  </a:lnTo>
                  <a:lnTo>
                    <a:pt x="414020" y="114300"/>
                  </a:lnTo>
                  <a:lnTo>
                    <a:pt x="425450" y="129540"/>
                  </a:lnTo>
                  <a:lnTo>
                    <a:pt x="429260" y="139700"/>
                  </a:lnTo>
                  <a:lnTo>
                    <a:pt x="433070" y="148590"/>
                  </a:lnTo>
                  <a:lnTo>
                    <a:pt x="438150" y="158750"/>
                  </a:lnTo>
                  <a:lnTo>
                    <a:pt x="445770" y="179070"/>
                  </a:lnTo>
                  <a:lnTo>
                    <a:pt x="455930" y="209550"/>
                  </a:lnTo>
                  <a:lnTo>
                    <a:pt x="461010" y="219710"/>
                  </a:lnTo>
                  <a:lnTo>
                    <a:pt x="472440" y="236220"/>
                  </a:lnTo>
                  <a:lnTo>
                    <a:pt x="491490" y="251460"/>
                  </a:lnTo>
                  <a:lnTo>
                    <a:pt x="502920" y="259080"/>
                  </a:lnTo>
                  <a:lnTo>
                    <a:pt x="518160" y="261620"/>
                  </a:lnTo>
                  <a:lnTo>
                    <a:pt x="534670" y="260350"/>
                  </a:lnTo>
                  <a:lnTo>
                    <a:pt x="552450" y="257810"/>
                  </a:lnTo>
                  <a:lnTo>
                    <a:pt x="568960" y="254000"/>
                  </a:lnTo>
                  <a:lnTo>
                    <a:pt x="582930" y="248920"/>
                  </a:lnTo>
                  <a:lnTo>
                    <a:pt x="607060" y="234950"/>
                  </a:lnTo>
                  <a:lnTo>
                    <a:pt x="618490" y="227330"/>
                  </a:lnTo>
                  <a:lnTo>
                    <a:pt x="629920" y="217170"/>
                  </a:lnTo>
                  <a:lnTo>
                    <a:pt x="640080" y="207010"/>
                  </a:lnTo>
                  <a:lnTo>
                    <a:pt x="648970" y="195580"/>
                  </a:lnTo>
                  <a:lnTo>
                    <a:pt x="657860" y="182880"/>
                  </a:lnTo>
                  <a:lnTo>
                    <a:pt x="664210" y="170180"/>
                  </a:lnTo>
                  <a:lnTo>
                    <a:pt x="669290" y="158750"/>
                  </a:lnTo>
                  <a:lnTo>
                    <a:pt x="674370" y="148590"/>
                  </a:lnTo>
                  <a:lnTo>
                    <a:pt x="678180" y="133350"/>
                  </a:lnTo>
                  <a:lnTo>
                    <a:pt x="679450" y="116840"/>
                  </a:lnTo>
                  <a:lnTo>
                    <a:pt x="681990" y="99060"/>
                  </a:lnTo>
                  <a:lnTo>
                    <a:pt x="679450" y="83820"/>
                  </a:lnTo>
                  <a:lnTo>
                    <a:pt x="673100" y="69850"/>
                  </a:lnTo>
                  <a:lnTo>
                    <a:pt x="666750" y="57150"/>
                  </a:lnTo>
                  <a:lnTo>
                    <a:pt x="657860" y="49530"/>
                  </a:lnTo>
                  <a:lnTo>
                    <a:pt x="646430" y="45720"/>
                  </a:lnTo>
                  <a:lnTo>
                    <a:pt x="635000" y="44450"/>
                  </a:lnTo>
                  <a:lnTo>
                    <a:pt x="622300" y="46990"/>
                  </a:lnTo>
                  <a:lnTo>
                    <a:pt x="608330" y="52070"/>
                  </a:lnTo>
                  <a:lnTo>
                    <a:pt x="595630" y="59690"/>
                  </a:lnTo>
                  <a:lnTo>
                    <a:pt x="584200" y="68580"/>
                  </a:lnTo>
                  <a:lnTo>
                    <a:pt x="574040" y="80010"/>
                  </a:lnTo>
                  <a:lnTo>
                    <a:pt x="565150" y="91440"/>
                  </a:lnTo>
                  <a:lnTo>
                    <a:pt x="557530" y="104140"/>
                  </a:lnTo>
                  <a:lnTo>
                    <a:pt x="552450" y="116840"/>
                  </a:lnTo>
                  <a:lnTo>
                    <a:pt x="547370" y="130810"/>
                  </a:lnTo>
                  <a:lnTo>
                    <a:pt x="543560" y="144780"/>
                  </a:lnTo>
                  <a:lnTo>
                    <a:pt x="541020" y="157480"/>
                  </a:lnTo>
                  <a:lnTo>
                    <a:pt x="539750" y="171450"/>
                  </a:lnTo>
                  <a:lnTo>
                    <a:pt x="539750" y="186690"/>
                  </a:lnTo>
                  <a:lnTo>
                    <a:pt x="541020" y="203200"/>
                  </a:lnTo>
                  <a:lnTo>
                    <a:pt x="543560" y="219710"/>
                  </a:lnTo>
                  <a:lnTo>
                    <a:pt x="547370" y="234950"/>
                  </a:lnTo>
                  <a:lnTo>
                    <a:pt x="552450" y="250190"/>
                  </a:lnTo>
                  <a:lnTo>
                    <a:pt x="557530" y="264160"/>
                  </a:lnTo>
                  <a:lnTo>
                    <a:pt x="565150" y="279400"/>
                  </a:lnTo>
                  <a:lnTo>
                    <a:pt x="572770" y="293370"/>
                  </a:lnTo>
                  <a:lnTo>
                    <a:pt x="581660" y="307340"/>
                  </a:lnTo>
                  <a:lnTo>
                    <a:pt x="591820" y="321310"/>
                  </a:lnTo>
                  <a:lnTo>
                    <a:pt x="601980" y="332740"/>
                  </a:lnTo>
                  <a:lnTo>
                    <a:pt x="610870" y="344170"/>
                  </a:lnTo>
                  <a:lnTo>
                    <a:pt x="622300" y="355600"/>
                  </a:lnTo>
                  <a:lnTo>
                    <a:pt x="635000" y="367030"/>
                  </a:lnTo>
                  <a:lnTo>
                    <a:pt x="647700" y="377190"/>
                  </a:lnTo>
                  <a:lnTo>
                    <a:pt x="660400" y="388620"/>
                  </a:lnTo>
                  <a:lnTo>
                    <a:pt x="683260" y="410210"/>
                  </a:lnTo>
                  <a:lnTo>
                    <a:pt x="692150" y="422910"/>
                  </a:lnTo>
                  <a:lnTo>
                    <a:pt x="701040" y="436880"/>
                  </a:lnTo>
                  <a:lnTo>
                    <a:pt x="709930" y="453390"/>
                  </a:lnTo>
                  <a:lnTo>
                    <a:pt x="712470" y="466090"/>
                  </a:lnTo>
                  <a:lnTo>
                    <a:pt x="709930" y="478790"/>
                  </a:lnTo>
                  <a:lnTo>
                    <a:pt x="704850" y="491490"/>
                  </a:lnTo>
                  <a:lnTo>
                    <a:pt x="698500" y="501650"/>
                  </a:lnTo>
                  <a:lnTo>
                    <a:pt x="689610" y="510540"/>
                  </a:lnTo>
                  <a:lnTo>
                    <a:pt x="680720" y="519430"/>
                  </a:lnTo>
                  <a:lnTo>
                    <a:pt x="666750" y="524510"/>
                  </a:lnTo>
                  <a:lnTo>
                    <a:pt x="648970" y="528320"/>
                  </a:lnTo>
                  <a:lnTo>
                    <a:pt x="629920" y="530860"/>
                  </a:lnTo>
                  <a:lnTo>
                    <a:pt x="612140" y="530860"/>
                  </a:lnTo>
                  <a:lnTo>
                    <a:pt x="598170" y="528320"/>
                  </a:lnTo>
                  <a:lnTo>
                    <a:pt x="584200" y="523240"/>
                  </a:lnTo>
                  <a:lnTo>
                    <a:pt x="571500" y="516890"/>
                  </a:lnTo>
                  <a:lnTo>
                    <a:pt x="557530" y="509270"/>
                  </a:lnTo>
                  <a:lnTo>
                    <a:pt x="543560" y="501650"/>
                  </a:lnTo>
                  <a:lnTo>
                    <a:pt x="534670" y="490220"/>
                  </a:lnTo>
                  <a:lnTo>
                    <a:pt x="528320" y="478790"/>
                  </a:lnTo>
                  <a:lnTo>
                    <a:pt x="524510" y="466090"/>
                  </a:lnTo>
                  <a:lnTo>
                    <a:pt x="523240" y="455930"/>
                  </a:lnTo>
                  <a:lnTo>
                    <a:pt x="525780" y="447040"/>
                  </a:lnTo>
                  <a:lnTo>
                    <a:pt x="529590" y="438150"/>
                  </a:lnTo>
                  <a:lnTo>
                    <a:pt x="543560" y="421640"/>
                  </a:lnTo>
                  <a:lnTo>
                    <a:pt x="560070" y="408940"/>
                  </a:lnTo>
                  <a:lnTo>
                    <a:pt x="580390" y="398780"/>
                  </a:lnTo>
                  <a:lnTo>
                    <a:pt x="615950" y="381000"/>
                  </a:lnTo>
                  <a:lnTo>
                    <a:pt x="629920" y="374650"/>
                  </a:lnTo>
                  <a:lnTo>
                    <a:pt x="643890" y="370840"/>
                  </a:lnTo>
                  <a:lnTo>
                    <a:pt x="656590" y="365760"/>
                  </a:lnTo>
                  <a:lnTo>
                    <a:pt x="684530" y="358140"/>
                  </a:lnTo>
                  <a:lnTo>
                    <a:pt x="698500" y="354330"/>
                  </a:lnTo>
                  <a:lnTo>
                    <a:pt x="712470" y="349250"/>
                  </a:lnTo>
                  <a:lnTo>
                    <a:pt x="726440" y="344170"/>
                  </a:lnTo>
                  <a:lnTo>
                    <a:pt x="740410" y="337820"/>
                  </a:lnTo>
                  <a:lnTo>
                    <a:pt x="754380" y="334010"/>
                  </a:lnTo>
                  <a:lnTo>
                    <a:pt x="768350" y="331470"/>
                  </a:lnTo>
                  <a:lnTo>
                    <a:pt x="81026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364480" y="3039110"/>
              <a:ext cx="622301" cy="233681"/>
            </a:xfrm>
            <a:custGeom>
              <a:avLst/>
              <a:gdLst/>
              <a:ahLst/>
              <a:cxnLst/>
              <a:rect l="0" t="0" r="0" b="0"/>
              <a:pathLst>
                <a:path w="622301" h="233681">
                  <a:moveTo>
                    <a:pt x="162560" y="67310"/>
                  </a:moveTo>
                  <a:lnTo>
                    <a:pt x="152400" y="55880"/>
                  </a:lnTo>
                  <a:lnTo>
                    <a:pt x="144780" y="50800"/>
                  </a:lnTo>
                  <a:lnTo>
                    <a:pt x="137160" y="46990"/>
                  </a:lnTo>
                  <a:lnTo>
                    <a:pt x="128270" y="43180"/>
                  </a:lnTo>
                  <a:lnTo>
                    <a:pt x="116840" y="41910"/>
                  </a:lnTo>
                  <a:lnTo>
                    <a:pt x="102870" y="41910"/>
                  </a:lnTo>
                  <a:lnTo>
                    <a:pt x="87630" y="43180"/>
                  </a:lnTo>
                  <a:lnTo>
                    <a:pt x="72390" y="48260"/>
                  </a:lnTo>
                  <a:lnTo>
                    <a:pt x="58420" y="57150"/>
                  </a:lnTo>
                  <a:lnTo>
                    <a:pt x="44450" y="67310"/>
                  </a:lnTo>
                  <a:lnTo>
                    <a:pt x="31750" y="77470"/>
                  </a:lnTo>
                  <a:lnTo>
                    <a:pt x="21590" y="87630"/>
                  </a:lnTo>
                  <a:lnTo>
                    <a:pt x="12700" y="99060"/>
                  </a:lnTo>
                  <a:lnTo>
                    <a:pt x="6350" y="110490"/>
                  </a:lnTo>
                  <a:lnTo>
                    <a:pt x="2540" y="123190"/>
                  </a:lnTo>
                  <a:lnTo>
                    <a:pt x="0" y="135890"/>
                  </a:lnTo>
                  <a:lnTo>
                    <a:pt x="0" y="151130"/>
                  </a:lnTo>
                  <a:lnTo>
                    <a:pt x="3810" y="168910"/>
                  </a:lnTo>
                  <a:lnTo>
                    <a:pt x="7620" y="187960"/>
                  </a:lnTo>
                  <a:lnTo>
                    <a:pt x="15240" y="201930"/>
                  </a:lnTo>
                  <a:lnTo>
                    <a:pt x="24130" y="214630"/>
                  </a:lnTo>
                  <a:lnTo>
                    <a:pt x="35560" y="224790"/>
                  </a:lnTo>
                  <a:lnTo>
                    <a:pt x="46990" y="231140"/>
                  </a:lnTo>
                  <a:lnTo>
                    <a:pt x="57150" y="233680"/>
                  </a:lnTo>
                  <a:lnTo>
                    <a:pt x="67310" y="233680"/>
                  </a:lnTo>
                  <a:lnTo>
                    <a:pt x="78740" y="233680"/>
                  </a:lnTo>
                  <a:lnTo>
                    <a:pt x="88900" y="231140"/>
                  </a:lnTo>
                  <a:lnTo>
                    <a:pt x="100330" y="229870"/>
                  </a:lnTo>
                  <a:lnTo>
                    <a:pt x="109220" y="224790"/>
                  </a:lnTo>
                  <a:lnTo>
                    <a:pt x="118110" y="217170"/>
                  </a:lnTo>
                  <a:lnTo>
                    <a:pt x="153670" y="181610"/>
                  </a:lnTo>
                  <a:lnTo>
                    <a:pt x="161290" y="171450"/>
                  </a:lnTo>
                  <a:lnTo>
                    <a:pt x="167640" y="161290"/>
                  </a:lnTo>
                  <a:lnTo>
                    <a:pt x="172720" y="151130"/>
                  </a:lnTo>
                  <a:lnTo>
                    <a:pt x="177800" y="138430"/>
                  </a:lnTo>
                  <a:lnTo>
                    <a:pt x="182880" y="127000"/>
                  </a:lnTo>
                  <a:lnTo>
                    <a:pt x="186690" y="114300"/>
                  </a:lnTo>
                  <a:lnTo>
                    <a:pt x="190500" y="99060"/>
                  </a:lnTo>
                  <a:lnTo>
                    <a:pt x="194310" y="83820"/>
                  </a:lnTo>
                  <a:lnTo>
                    <a:pt x="198120" y="67310"/>
                  </a:lnTo>
                  <a:lnTo>
                    <a:pt x="199390" y="59690"/>
                  </a:lnTo>
                  <a:lnTo>
                    <a:pt x="198120" y="58420"/>
                  </a:lnTo>
                  <a:lnTo>
                    <a:pt x="196850" y="60960"/>
                  </a:lnTo>
                  <a:lnTo>
                    <a:pt x="198120" y="71120"/>
                  </a:lnTo>
                  <a:lnTo>
                    <a:pt x="199390" y="86360"/>
                  </a:lnTo>
                  <a:lnTo>
                    <a:pt x="200660" y="104140"/>
                  </a:lnTo>
                  <a:lnTo>
                    <a:pt x="203200" y="119380"/>
                  </a:lnTo>
                  <a:lnTo>
                    <a:pt x="207010" y="133350"/>
                  </a:lnTo>
                  <a:lnTo>
                    <a:pt x="209550" y="146050"/>
                  </a:lnTo>
                  <a:lnTo>
                    <a:pt x="213360" y="158750"/>
                  </a:lnTo>
                  <a:lnTo>
                    <a:pt x="219710" y="170180"/>
                  </a:lnTo>
                  <a:lnTo>
                    <a:pt x="224790" y="181610"/>
                  </a:lnTo>
                  <a:lnTo>
                    <a:pt x="231140" y="190500"/>
                  </a:lnTo>
                  <a:lnTo>
                    <a:pt x="237490" y="199390"/>
                  </a:lnTo>
                  <a:lnTo>
                    <a:pt x="243840" y="208280"/>
                  </a:lnTo>
                  <a:lnTo>
                    <a:pt x="255270" y="214630"/>
                  </a:lnTo>
                  <a:lnTo>
                    <a:pt x="267970" y="220980"/>
                  </a:lnTo>
                  <a:lnTo>
                    <a:pt x="281940" y="224790"/>
                  </a:lnTo>
                  <a:lnTo>
                    <a:pt x="293370" y="226060"/>
                  </a:lnTo>
                  <a:lnTo>
                    <a:pt x="303530" y="224790"/>
                  </a:lnTo>
                  <a:lnTo>
                    <a:pt x="313690" y="220980"/>
                  </a:lnTo>
                  <a:lnTo>
                    <a:pt x="321310" y="215900"/>
                  </a:lnTo>
                  <a:lnTo>
                    <a:pt x="328930" y="210820"/>
                  </a:lnTo>
                  <a:lnTo>
                    <a:pt x="336550" y="204470"/>
                  </a:lnTo>
                  <a:lnTo>
                    <a:pt x="342900" y="198120"/>
                  </a:lnTo>
                  <a:lnTo>
                    <a:pt x="349250" y="189230"/>
                  </a:lnTo>
                  <a:lnTo>
                    <a:pt x="353060" y="180340"/>
                  </a:lnTo>
                  <a:lnTo>
                    <a:pt x="359410" y="170180"/>
                  </a:lnTo>
                  <a:lnTo>
                    <a:pt x="364490" y="160020"/>
                  </a:lnTo>
                  <a:lnTo>
                    <a:pt x="370840" y="149860"/>
                  </a:lnTo>
                  <a:lnTo>
                    <a:pt x="377190" y="139700"/>
                  </a:lnTo>
                  <a:lnTo>
                    <a:pt x="381000" y="129540"/>
                  </a:lnTo>
                  <a:lnTo>
                    <a:pt x="386080" y="119380"/>
                  </a:lnTo>
                  <a:lnTo>
                    <a:pt x="389890" y="109220"/>
                  </a:lnTo>
                  <a:lnTo>
                    <a:pt x="397510" y="87630"/>
                  </a:lnTo>
                  <a:lnTo>
                    <a:pt x="402590" y="77470"/>
                  </a:lnTo>
                  <a:lnTo>
                    <a:pt x="407670" y="67310"/>
                  </a:lnTo>
                  <a:lnTo>
                    <a:pt x="414020" y="55880"/>
                  </a:lnTo>
                  <a:lnTo>
                    <a:pt x="420370" y="46990"/>
                  </a:lnTo>
                  <a:lnTo>
                    <a:pt x="426720" y="38100"/>
                  </a:lnTo>
                  <a:lnTo>
                    <a:pt x="434340" y="30480"/>
                  </a:lnTo>
                  <a:lnTo>
                    <a:pt x="441960" y="24130"/>
                  </a:lnTo>
                  <a:lnTo>
                    <a:pt x="450850" y="17780"/>
                  </a:lnTo>
                  <a:lnTo>
                    <a:pt x="459740" y="13970"/>
                  </a:lnTo>
                  <a:lnTo>
                    <a:pt x="471170" y="8890"/>
                  </a:lnTo>
                  <a:lnTo>
                    <a:pt x="482600" y="5080"/>
                  </a:lnTo>
                  <a:lnTo>
                    <a:pt x="495300" y="1270"/>
                  </a:lnTo>
                  <a:lnTo>
                    <a:pt x="508000" y="0"/>
                  </a:lnTo>
                  <a:lnTo>
                    <a:pt x="519430" y="0"/>
                  </a:lnTo>
                  <a:lnTo>
                    <a:pt x="529590" y="1270"/>
                  </a:lnTo>
                  <a:lnTo>
                    <a:pt x="541020" y="3810"/>
                  </a:lnTo>
                  <a:lnTo>
                    <a:pt x="552450" y="8890"/>
                  </a:lnTo>
                  <a:lnTo>
                    <a:pt x="562610" y="13970"/>
                  </a:lnTo>
                  <a:lnTo>
                    <a:pt x="572770" y="20320"/>
                  </a:lnTo>
                  <a:lnTo>
                    <a:pt x="580390" y="26670"/>
                  </a:lnTo>
                  <a:lnTo>
                    <a:pt x="589280" y="33020"/>
                  </a:lnTo>
                  <a:lnTo>
                    <a:pt x="596900" y="39370"/>
                  </a:lnTo>
                  <a:lnTo>
                    <a:pt x="604520" y="45720"/>
                  </a:lnTo>
                  <a:lnTo>
                    <a:pt x="612140" y="53340"/>
                  </a:lnTo>
                  <a:lnTo>
                    <a:pt x="615950" y="64770"/>
                  </a:lnTo>
                  <a:lnTo>
                    <a:pt x="619760" y="80010"/>
                  </a:lnTo>
                  <a:lnTo>
                    <a:pt x="622300" y="96520"/>
                  </a:lnTo>
                  <a:lnTo>
                    <a:pt x="621030" y="110490"/>
                  </a:lnTo>
                  <a:lnTo>
                    <a:pt x="618490" y="124460"/>
                  </a:lnTo>
                  <a:lnTo>
                    <a:pt x="613410" y="137160"/>
                  </a:lnTo>
                  <a:lnTo>
                    <a:pt x="608330" y="147320"/>
                  </a:lnTo>
                  <a:lnTo>
                    <a:pt x="603250" y="156210"/>
                  </a:lnTo>
                  <a:lnTo>
                    <a:pt x="596900" y="165100"/>
                  </a:lnTo>
                  <a:lnTo>
                    <a:pt x="589280" y="172720"/>
                  </a:lnTo>
                  <a:lnTo>
                    <a:pt x="580390" y="177800"/>
                  </a:lnTo>
                  <a:lnTo>
                    <a:pt x="571500" y="182880"/>
                  </a:lnTo>
                  <a:lnTo>
                    <a:pt x="557530" y="186690"/>
                  </a:lnTo>
                  <a:lnTo>
                    <a:pt x="542290" y="189230"/>
                  </a:lnTo>
                  <a:lnTo>
                    <a:pt x="524510" y="190500"/>
                  </a:lnTo>
                  <a:lnTo>
                    <a:pt x="509270" y="190500"/>
                  </a:lnTo>
                  <a:lnTo>
                    <a:pt x="495300" y="189230"/>
                  </a:lnTo>
                  <a:lnTo>
                    <a:pt x="482600" y="186690"/>
                  </a:lnTo>
                  <a:lnTo>
                    <a:pt x="472440" y="182880"/>
                  </a:lnTo>
                  <a:lnTo>
                    <a:pt x="462280" y="177800"/>
                  </a:lnTo>
                  <a:lnTo>
                    <a:pt x="454660" y="172720"/>
                  </a:lnTo>
                  <a:lnTo>
                    <a:pt x="444500" y="165100"/>
                  </a:lnTo>
                  <a:lnTo>
                    <a:pt x="435610" y="157480"/>
                  </a:lnTo>
                  <a:lnTo>
                    <a:pt x="405130" y="119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191250" y="2895600"/>
              <a:ext cx="30481" cy="304801"/>
            </a:xfrm>
            <a:custGeom>
              <a:avLst/>
              <a:gdLst/>
              <a:ahLst/>
              <a:cxnLst/>
              <a:rect l="0" t="0" r="0" b="0"/>
              <a:pathLst>
                <a:path w="30481" h="304801">
                  <a:moveTo>
                    <a:pt x="0" y="0"/>
                  </a:moveTo>
                  <a:lnTo>
                    <a:pt x="0" y="33020"/>
                  </a:lnTo>
                  <a:lnTo>
                    <a:pt x="1270" y="48260"/>
                  </a:lnTo>
                  <a:lnTo>
                    <a:pt x="2540" y="62230"/>
                  </a:lnTo>
                  <a:lnTo>
                    <a:pt x="5080" y="76200"/>
                  </a:lnTo>
                  <a:lnTo>
                    <a:pt x="6350" y="91440"/>
                  </a:lnTo>
                  <a:lnTo>
                    <a:pt x="7620" y="107950"/>
                  </a:lnTo>
                  <a:lnTo>
                    <a:pt x="8890" y="124460"/>
                  </a:lnTo>
                  <a:lnTo>
                    <a:pt x="8890" y="158750"/>
                  </a:lnTo>
                  <a:lnTo>
                    <a:pt x="10160" y="175260"/>
                  </a:lnTo>
                  <a:lnTo>
                    <a:pt x="11430" y="191770"/>
                  </a:lnTo>
                  <a:lnTo>
                    <a:pt x="12700" y="207010"/>
                  </a:lnTo>
                  <a:lnTo>
                    <a:pt x="15240" y="222250"/>
                  </a:lnTo>
                  <a:lnTo>
                    <a:pt x="17780" y="238760"/>
                  </a:lnTo>
                  <a:lnTo>
                    <a:pt x="17780" y="255270"/>
                  </a:lnTo>
                  <a:lnTo>
                    <a:pt x="3048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169660" y="2915920"/>
              <a:ext cx="189231" cy="179071"/>
            </a:xfrm>
            <a:custGeom>
              <a:avLst/>
              <a:gdLst/>
              <a:ahLst/>
              <a:cxnLst/>
              <a:rect l="0" t="0" r="0" b="0"/>
              <a:pathLst>
                <a:path w="189231" h="179071">
                  <a:moveTo>
                    <a:pt x="189230" y="0"/>
                  </a:moveTo>
                  <a:lnTo>
                    <a:pt x="172720" y="11430"/>
                  </a:lnTo>
                  <a:lnTo>
                    <a:pt x="166370" y="19050"/>
                  </a:lnTo>
                  <a:lnTo>
                    <a:pt x="161290" y="26670"/>
                  </a:lnTo>
                  <a:lnTo>
                    <a:pt x="156210" y="35560"/>
                  </a:lnTo>
                  <a:lnTo>
                    <a:pt x="149860" y="43180"/>
                  </a:lnTo>
                  <a:lnTo>
                    <a:pt x="142240" y="52070"/>
                  </a:lnTo>
                  <a:lnTo>
                    <a:pt x="133350" y="58420"/>
                  </a:lnTo>
                  <a:lnTo>
                    <a:pt x="125730" y="67310"/>
                  </a:lnTo>
                  <a:lnTo>
                    <a:pt x="116840" y="76200"/>
                  </a:lnTo>
                  <a:lnTo>
                    <a:pt x="110490" y="86360"/>
                  </a:lnTo>
                  <a:lnTo>
                    <a:pt x="101600" y="96520"/>
                  </a:lnTo>
                  <a:lnTo>
                    <a:pt x="92710" y="106680"/>
                  </a:lnTo>
                  <a:lnTo>
                    <a:pt x="82550" y="116840"/>
                  </a:lnTo>
                  <a:lnTo>
                    <a:pt x="72390" y="125730"/>
                  </a:lnTo>
                  <a:lnTo>
                    <a:pt x="62230" y="134620"/>
                  </a:lnTo>
                  <a:lnTo>
                    <a:pt x="52070" y="142240"/>
                  </a:lnTo>
                  <a:lnTo>
                    <a:pt x="43180" y="149860"/>
                  </a:lnTo>
                  <a:lnTo>
                    <a:pt x="34290" y="15748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390640" y="2915920"/>
              <a:ext cx="768351" cy="568961"/>
            </a:xfrm>
            <a:custGeom>
              <a:avLst/>
              <a:gdLst/>
              <a:ahLst/>
              <a:cxnLst/>
              <a:rect l="0" t="0" r="0" b="0"/>
              <a:pathLst>
                <a:path w="768351" h="568961">
                  <a:moveTo>
                    <a:pt x="10160" y="0"/>
                  </a:moveTo>
                  <a:lnTo>
                    <a:pt x="10160" y="27940"/>
                  </a:lnTo>
                  <a:lnTo>
                    <a:pt x="8890" y="40640"/>
                  </a:lnTo>
                  <a:lnTo>
                    <a:pt x="7620" y="52070"/>
                  </a:lnTo>
                  <a:lnTo>
                    <a:pt x="5080" y="62230"/>
                  </a:lnTo>
                  <a:lnTo>
                    <a:pt x="3810" y="74930"/>
                  </a:lnTo>
                  <a:lnTo>
                    <a:pt x="2540" y="87630"/>
                  </a:lnTo>
                  <a:lnTo>
                    <a:pt x="1270" y="100330"/>
                  </a:lnTo>
                  <a:lnTo>
                    <a:pt x="1270" y="137160"/>
                  </a:lnTo>
                  <a:lnTo>
                    <a:pt x="0" y="220980"/>
                  </a:lnTo>
                  <a:lnTo>
                    <a:pt x="1270" y="232410"/>
                  </a:lnTo>
                  <a:lnTo>
                    <a:pt x="3810" y="234950"/>
                  </a:lnTo>
                  <a:lnTo>
                    <a:pt x="6350" y="234950"/>
                  </a:lnTo>
                  <a:lnTo>
                    <a:pt x="11430" y="223520"/>
                  </a:lnTo>
                  <a:lnTo>
                    <a:pt x="17780" y="207010"/>
                  </a:lnTo>
                  <a:lnTo>
                    <a:pt x="25400" y="187960"/>
                  </a:lnTo>
                  <a:lnTo>
                    <a:pt x="29210" y="177800"/>
                  </a:lnTo>
                  <a:lnTo>
                    <a:pt x="35560" y="167640"/>
                  </a:lnTo>
                  <a:lnTo>
                    <a:pt x="40640" y="157480"/>
                  </a:lnTo>
                  <a:lnTo>
                    <a:pt x="48260" y="152400"/>
                  </a:lnTo>
                  <a:lnTo>
                    <a:pt x="57150" y="149860"/>
                  </a:lnTo>
                  <a:lnTo>
                    <a:pt x="66040" y="148590"/>
                  </a:lnTo>
                  <a:lnTo>
                    <a:pt x="76200" y="153670"/>
                  </a:lnTo>
                  <a:lnTo>
                    <a:pt x="95250" y="170180"/>
                  </a:lnTo>
                  <a:lnTo>
                    <a:pt x="104140" y="180340"/>
                  </a:lnTo>
                  <a:lnTo>
                    <a:pt x="110490" y="190500"/>
                  </a:lnTo>
                  <a:lnTo>
                    <a:pt x="115570" y="200660"/>
                  </a:lnTo>
                  <a:lnTo>
                    <a:pt x="120650" y="212090"/>
                  </a:lnTo>
                  <a:lnTo>
                    <a:pt x="124460" y="224790"/>
                  </a:lnTo>
                  <a:lnTo>
                    <a:pt x="139700" y="273050"/>
                  </a:lnTo>
                  <a:lnTo>
                    <a:pt x="144780" y="283210"/>
                  </a:lnTo>
                  <a:lnTo>
                    <a:pt x="151130" y="294640"/>
                  </a:lnTo>
                  <a:lnTo>
                    <a:pt x="156210" y="304800"/>
                  </a:lnTo>
                  <a:lnTo>
                    <a:pt x="165100" y="313690"/>
                  </a:lnTo>
                  <a:lnTo>
                    <a:pt x="187960" y="326390"/>
                  </a:lnTo>
                  <a:lnTo>
                    <a:pt x="198120" y="328930"/>
                  </a:lnTo>
                  <a:lnTo>
                    <a:pt x="220980" y="328930"/>
                  </a:lnTo>
                  <a:lnTo>
                    <a:pt x="242570" y="321310"/>
                  </a:lnTo>
                  <a:lnTo>
                    <a:pt x="262890" y="308610"/>
                  </a:lnTo>
                  <a:lnTo>
                    <a:pt x="284480" y="292100"/>
                  </a:lnTo>
                  <a:lnTo>
                    <a:pt x="293370" y="283210"/>
                  </a:lnTo>
                  <a:lnTo>
                    <a:pt x="302260" y="273050"/>
                  </a:lnTo>
                  <a:lnTo>
                    <a:pt x="309880" y="262890"/>
                  </a:lnTo>
                  <a:lnTo>
                    <a:pt x="317500" y="252730"/>
                  </a:lnTo>
                  <a:lnTo>
                    <a:pt x="332740" y="232410"/>
                  </a:lnTo>
                  <a:lnTo>
                    <a:pt x="354330" y="200660"/>
                  </a:lnTo>
                  <a:lnTo>
                    <a:pt x="361950" y="189230"/>
                  </a:lnTo>
                  <a:lnTo>
                    <a:pt x="368300" y="176530"/>
                  </a:lnTo>
                  <a:lnTo>
                    <a:pt x="375920" y="163830"/>
                  </a:lnTo>
                  <a:lnTo>
                    <a:pt x="378460" y="151130"/>
                  </a:lnTo>
                  <a:lnTo>
                    <a:pt x="377190" y="139700"/>
                  </a:lnTo>
                  <a:lnTo>
                    <a:pt x="374650" y="128270"/>
                  </a:lnTo>
                  <a:lnTo>
                    <a:pt x="367030" y="121920"/>
                  </a:lnTo>
                  <a:lnTo>
                    <a:pt x="355600" y="119380"/>
                  </a:lnTo>
                  <a:lnTo>
                    <a:pt x="342900" y="118110"/>
                  </a:lnTo>
                  <a:lnTo>
                    <a:pt x="330200" y="121920"/>
                  </a:lnTo>
                  <a:lnTo>
                    <a:pt x="307340" y="139700"/>
                  </a:lnTo>
                  <a:lnTo>
                    <a:pt x="299720" y="152400"/>
                  </a:lnTo>
                  <a:lnTo>
                    <a:pt x="294640" y="168910"/>
                  </a:lnTo>
                  <a:lnTo>
                    <a:pt x="290830" y="186690"/>
                  </a:lnTo>
                  <a:lnTo>
                    <a:pt x="289560" y="203200"/>
                  </a:lnTo>
                  <a:lnTo>
                    <a:pt x="290830" y="218440"/>
                  </a:lnTo>
                  <a:lnTo>
                    <a:pt x="292100" y="233680"/>
                  </a:lnTo>
                  <a:lnTo>
                    <a:pt x="294640" y="247650"/>
                  </a:lnTo>
                  <a:lnTo>
                    <a:pt x="297180" y="259080"/>
                  </a:lnTo>
                  <a:lnTo>
                    <a:pt x="299720" y="271780"/>
                  </a:lnTo>
                  <a:lnTo>
                    <a:pt x="304800" y="281940"/>
                  </a:lnTo>
                  <a:lnTo>
                    <a:pt x="320040" y="299720"/>
                  </a:lnTo>
                  <a:lnTo>
                    <a:pt x="339090" y="312420"/>
                  </a:lnTo>
                  <a:lnTo>
                    <a:pt x="349250" y="317500"/>
                  </a:lnTo>
                  <a:lnTo>
                    <a:pt x="372110" y="322580"/>
                  </a:lnTo>
                  <a:lnTo>
                    <a:pt x="384810" y="323850"/>
                  </a:lnTo>
                  <a:lnTo>
                    <a:pt x="408940" y="322580"/>
                  </a:lnTo>
                  <a:lnTo>
                    <a:pt x="431800" y="316230"/>
                  </a:lnTo>
                  <a:lnTo>
                    <a:pt x="444500" y="312420"/>
                  </a:lnTo>
                  <a:lnTo>
                    <a:pt x="458470" y="306070"/>
                  </a:lnTo>
                  <a:lnTo>
                    <a:pt x="469900" y="299720"/>
                  </a:lnTo>
                  <a:lnTo>
                    <a:pt x="494030" y="281940"/>
                  </a:lnTo>
                  <a:lnTo>
                    <a:pt x="504190" y="271780"/>
                  </a:lnTo>
                  <a:lnTo>
                    <a:pt x="515620" y="262890"/>
                  </a:lnTo>
                  <a:lnTo>
                    <a:pt x="525780" y="252730"/>
                  </a:lnTo>
                  <a:lnTo>
                    <a:pt x="535940" y="242570"/>
                  </a:lnTo>
                  <a:lnTo>
                    <a:pt x="544830" y="231140"/>
                  </a:lnTo>
                  <a:lnTo>
                    <a:pt x="552450" y="220980"/>
                  </a:lnTo>
                  <a:lnTo>
                    <a:pt x="560070" y="210820"/>
                  </a:lnTo>
                  <a:lnTo>
                    <a:pt x="575310" y="190500"/>
                  </a:lnTo>
                  <a:lnTo>
                    <a:pt x="581660" y="177800"/>
                  </a:lnTo>
                  <a:lnTo>
                    <a:pt x="586740" y="166370"/>
                  </a:lnTo>
                  <a:lnTo>
                    <a:pt x="590550" y="152400"/>
                  </a:lnTo>
                  <a:lnTo>
                    <a:pt x="593090" y="147320"/>
                  </a:lnTo>
                  <a:lnTo>
                    <a:pt x="593090" y="147320"/>
                  </a:lnTo>
                  <a:lnTo>
                    <a:pt x="591820" y="151130"/>
                  </a:lnTo>
                  <a:lnTo>
                    <a:pt x="591820" y="161290"/>
                  </a:lnTo>
                  <a:lnTo>
                    <a:pt x="590550" y="173990"/>
                  </a:lnTo>
                  <a:lnTo>
                    <a:pt x="590550" y="189230"/>
                  </a:lnTo>
                  <a:lnTo>
                    <a:pt x="591820" y="204470"/>
                  </a:lnTo>
                  <a:lnTo>
                    <a:pt x="593090" y="217170"/>
                  </a:lnTo>
                  <a:lnTo>
                    <a:pt x="595630" y="228600"/>
                  </a:lnTo>
                  <a:lnTo>
                    <a:pt x="598170" y="240030"/>
                  </a:lnTo>
                  <a:lnTo>
                    <a:pt x="600710" y="251460"/>
                  </a:lnTo>
                  <a:lnTo>
                    <a:pt x="604520" y="262890"/>
                  </a:lnTo>
                  <a:lnTo>
                    <a:pt x="609600" y="273050"/>
                  </a:lnTo>
                  <a:lnTo>
                    <a:pt x="626110" y="289560"/>
                  </a:lnTo>
                  <a:lnTo>
                    <a:pt x="637540" y="293370"/>
                  </a:lnTo>
                  <a:lnTo>
                    <a:pt x="650240" y="295910"/>
                  </a:lnTo>
                  <a:lnTo>
                    <a:pt x="665480" y="295910"/>
                  </a:lnTo>
                  <a:lnTo>
                    <a:pt x="678180" y="293370"/>
                  </a:lnTo>
                  <a:lnTo>
                    <a:pt x="697230" y="284480"/>
                  </a:lnTo>
                  <a:lnTo>
                    <a:pt x="713740" y="269240"/>
                  </a:lnTo>
                  <a:lnTo>
                    <a:pt x="721360" y="260350"/>
                  </a:lnTo>
                  <a:lnTo>
                    <a:pt x="727710" y="251460"/>
                  </a:lnTo>
                  <a:lnTo>
                    <a:pt x="732790" y="241300"/>
                  </a:lnTo>
                  <a:lnTo>
                    <a:pt x="737870" y="231140"/>
                  </a:lnTo>
                  <a:lnTo>
                    <a:pt x="742950" y="219710"/>
                  </a:lnTo>
                  <a:lnTo>
                    <a:pt x="746760" y="207010"/>
                  </a:lnTo>
                  <a:lnTo>
                    <a:pt x="750570" y="194310"/>
                  </a:lnTo>
                  <a:lnTo>
                    <a:pt x="753110" y="179070"/>
                  </a:lnTo>
                  <a:lnTo>
                    <a:pt x="754380" y="161290"/>
                  </a:lnTo>
                  <a:lnTo>
                    <a:pt x="755650" y="143510"/>
                  </a:lnTo>
                  <a:lnTo>
                    <a:pt x="756920" y="135890"/>
                  </a:lnTo>
                  <a:lnTo>
                    <a:pt x="756920" y="134620"/>
                  </a:lnTo>
                  <a:lnTo>
                    <a:pt x="758190" y="147320"/>
                  </a:lnTo>
                  <a:lnTo>
                    <a:pt x="758190" y="226060"/>
                  </a:lnTo>
                  <a:lnTo>
                    <a:pt x="759460" y="245110"/>
                  </a:lnTo>
                  <a:lnTo>
                    <a:pt x="760730" y="265430"/>
                  </a:lnTo>
                  <a:lnTo>
                    <a:pt x="763270" y="285750"/>
                  </a:lnTo>
                  <a:lnTo>
                    <a:pt x="765810" y="306070"/>
                  </a:lnTo>
                  <a:lnTo>
                    <a:pt x="767080" y="327660"/>
                  </a:lnTo>
                  <a:lnTo>
                    <a:pt x="768350" y="369570"/>
                  </a:lnTo>
                  <a:lnTo>
                    <a:pt x="768350" y="494030"/>
                  </a:lnTo>
                  <a:lnTo>
                    <a:pt x="768350" y="568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517130" y="2947670"/>
              <a:ext cx="1" cy="85091"/>
            </a:xfrm>
            <a:custGeom>
              <a:avLst/>
              <a:gdLst/>
              <a:ahLst/>
              <a:cxnLst/>
              <a:rect l="0" t="0" r="0" b="0"/>
              <a:pathLst>
                <a:path w="1" h="85091">
                  <a:moveTo>
                    <a:pt x="0" y="0"/>
                  </a:moveTo>
                  <a:lnTo>
                    <a:pt x="0" y="85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580630" y="2979420"/>
              <a:ext cx="10161" cy="41911"/>
            </a:xfrm>
            <a:custGeom>
              <a:avLst/>
              <a:gdLst/>
              <a:ahLst/>
              <a:cxnLst/>
              <a:rect l="0" t="0" r="0" b="0"/>
              <a:pathLst>
                <a:path w="10161" h="41911">
                  <a:moveTo>
                    <a:pt x="10160" y="0"/>
                  </a:moveTo>
                  <a:lnTo>
                    <a:pt x="7620" y="889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673340" y="3018790"/>
              <a:ext cx="118111" cy="177801"/>
            </a:xfrm>
            <a:custGeom>
              <a:avLst/>
              <a:gdLst/>
              <a:ahLst/>
              <a:cxnLst/>
              <a:rect l="0" t="0" r="0" b="0"/>
              <a:pathLst>
                <a:path w="118111" h="177801">
                  <a:moveTo>
                    <a:pt x="118110" y="13970"/>
                  </a:moveTo>
                  <a:lnTo>
                    <a:pt x="106680" y="2540"/>
                  </a:lnTo>
                  <a:lnTo>
                    <a:pt x="100330" y="0"/>
                  </a:lnTo>
                  <a:lnTo>
                    <a:pt x="91440" y="0"/>
                  </a:lnTo>
                  <a:lnTo>
                    <a:pt x="82550" y="1270"/>
                  </a:lnTo>
                  <a:lnTo>
                    <a:pt x="72390" y="5080"/>
                  </a:lnTo>
                  <a:lnTo>
                    <a:pt x="60960" y="11430"/>
                  </a:lnTo>
                  <a:lnTo>
                    <a:pt x="48260" y="19050"/>
                  </a:lnTo>
                  <a:lnTo>
                    <a:pt x="38100" y="27940"/>
                  </a:lnTo>
                  <a:lnTo>
                    <a:pt x="30480" y="36830"/>
                  </a:lnTo>
                  <a:lnTo>
                    <a:pt x="25400" y="46990"/>
                  </a:lnTo>
                  <a:lnTo>
                    <a:pt x="17780" y="58420"/>
                  </a:lnTo>
                  <a:lnTo>
                    <a:pt x="11430" y="73660"/>
                  </a:lnTo>
                  <a:lnTo>
                    <a:pt x="5080" y="87630"/>
                  </a:lnTo>
                  <a:lnTo>
                    <a:pt x="1270" y="104140"/>
                  </a:lnTo>
                  <a:lnTo>
                    <a:pt x="0" y="120650"/>
                  </a:lnTo>
                  <a:lnTo>
                    <a:pt x="1270" y="137160"/>
                  </a:lnTo>
                  <a:lnTo>
                    <a:pt x="5080" y="151130"/>
                  </a:lnTo>
                  <a:lnTo>
                    <a:pt x="11430" y="162560"/>
                  </a:lnTo>
                  <a:lnTo>
                    <a:pt x="19050" y="172720"/>
                  </a:lnTo>
                  <a:lnTo>
                    <a:pt x="27940" y="176530"/>
                  </a:lnTo>
                  <a:lnTo>
                    <a:pt x="39370" y="177800"/>
                  </a:lnTo>
                  <a:lnTo>
                    <a:pt x="7620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870190" y="3032760"/>
              <a:ext cx="153671" cy="168911"/>
            </a:xfrm>
            <a:custGeom>
              <a:avLst/>
              <a:gdLst/>
              <a:ahLst/>
              <a:cxnLst/>
              <a:rect l="0" t="0" r="0" b="0"/>
              <a:pathLst>
                <a:path w="153671" h="168911">
                  <a:moveTo>
                    <a:pt x="57150" y="0"/>
                  </a:moveTo>
                  <a:lnTo>
                    <a:pt x="40640" y="16510"/>
                  </a:lnTo>
                  <a:lnTo>
                    <a:pt x="33020" y="25400"/>
                  </a:lnTo>
                  <a:lnTo>
                    <a:pt x="22860" y="36830"/>
                  </a:lnTo>
                  <a:lnTo>
                    <a:pt x="13970" y="49530"/>
                  </a:lnTo>
                  <a:lnTo>
                    <a:pt x="7620" y="63500"/>
                  </a:lnTo>
                  <a:lnTo>
                    <a:pt x="2540" y="77470"/>
                  </a:lnTo>
                  <a:lnTo>
                    <a:pt x="0" y="93980"/>
                  </a:lnTo>
                  <a:lnTo>
                    <a:pt x="1270" y="109220"/>
                  </a:lnTo>
                  <a:lnTo>
                    <a:pt x="6350" y="124460"/>
                  </a:lnTo>
                  <a:lnTo>
                    <a:pt x="12700" y="138430"/>
                  </a:lnTo>
                  <a:lnTo>
                    <a:pt x="21590" y="149860"/>
                  </a:lnTo>
                  <a:lnTo>
                    <a:pt x="33020" y="157480"/>
                  </a:lnTo>
                  <a:lnTo>
                    <a:pt x="44450" y="165100"/>
                  </a:lnTo>
                  <a:lnTo>
                    <a:pt x="55880" y="167640"/>
                  </a:lnTo>
                  <a:lnTo>
                    <a:pt x="67310" y="168910"/>
                  </a:lnTo>
                  <a:lnTo>
                    <a:pt x="77470" y="168910"/>
                  </a:lnTo>
                  <a:lnTo>
                    <a:pt x="88900" y="166370"/>
                  </a:lnTo>
                  <a:lnTo>
                    <a:pt x="99060" y="162560"/>
                  </a:lnTo>
                  <a:lnTo>
                    <a:pt x="110490" y="157480"/>
                  </a:lnTo>
                  <a:lnTo>
                    <a:pt x="119380" y="151130"/>
                  </a:lnTo>
                  <a:lnTo>
                    <a:pt x="128270" y="144780"/>
                  </a:lnTo>
                  <a:lnTo>
                    <a:pt x="135890" y="138430"/>
                  </a:lnTo>
                  <a:lnTo>
                    <a:pt x="143510" y="129540"/>
                  </a:lnTo>
                  <a:lnTo>
                    <a:pt x="148590" y="119380"/>
                  </a:lnTo>
                  <a:lnTo>
                    <a:pt x="153670" y="106680"/>
                  </a:lnTo>
                  <a:lnTo>
                    <a:pt x="153670" y="95250"/>
                  </a:lnTo>
                  <a:lnTo>
                    <a:pt x="149860" y="81280"/>
                  </a:lnTo>
                  <a:lnTo>
                    <a:pt x="143510" y="68580"/>
                  </a:lnTo>
                  <a:lnTo>
                    <a:pt x="135890" y="58420"/>
                  </a:lnTo>
                  <a:lnTo>
                    <a:pt x="127000" y="50800"/>
                  </a:lnTo>
                  <a:lnTo>
                    <a:pt x="118110" y="44450"/>
                  </a:lnTo>
                  <a:lnTo>
                    <a:pt x="109220" y="40640"/>
                  </a:lnTo>
                  <a:lnTo>
                    <a:pt x="99060" y="39370"/>
                  </a:lnTo>
                  <a:lnTo>
                    <a:pt x="6858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061960" y="3053080"/>
              <a:ext cx="132081" cy="160021"/>
            </a:xfrm>
            <a:custGeom>
              <a:avLst/>
              <a:gdLst/>
              <a:ahLst/>
              <a:cxnLst/>
              <a:rect l="0" t="0" r="0" b="0"/>
              <a:pathLst>
                <a:path w="132081" h="160021">
                  <a:moveTo>
                    <a:pt x="66040" y="21590"/>
                  </a:moveTo>
                  <a:lnTo>
                    <a:pt x="43180" y="26670"/>
                  </a:lnTo>
                  <a:lnTo>
                    <a:pt x="34290" y="31750"/>
                  </a:lnTo>
                  <a:lnTo>
                    <a:pt x="26670" y="39370"/>
                  </a:lnTo>
                  <a:lnTo>
                    <a:pt x="19050" y="46990"/>
                  </a:lnTo>
                  <a:lnTo>
                    <a:pt x="12700" y="57150"/>
                  </a:lnTo>
                  <a:lnTo>
                    <a:pt x="6350" y="68580"/>
                  </a:lnTo>
                  <a:lnTo>
                    <a:pt x="2540" y="81280"/>
                  </a:lnTo>
                  <a:lnTo>
                    <a:pt x="0" y="92710"/>
                  </a:lnTo>
                  <a:lnTo>
                    <a:pt x="0" y="104140"/>
                  </a:lnTo>
                  <a:lnTo>
                    <a:pt x="1270" y="115570"/>
                  </a:lnTo>
                  <a:lnTo>
                    <a:pt x="5080" y="124460"/>
                  </a:lnTo>
                  <a:lnTo>
                    <a:pt x="11430" y="133350"/>
                  </a:lnTo>
                  <a:lnTo>
                    <a:pt x="19050" y="142240"/>
                  </a:lnTo>
                  <a:lnTo>
                    <a:pt x="27940" y="148590"/>
                  </a:lnTo>
                  <a:lnTo>
                    <a:pt x="36830" y="153670"/>
                  </a:lnTo>
                  <a:lnTo>
                    <a:pt x="46990" y="158750"/>
                  </a:lnTo>
                  <a:lnTo>
                    <a:pt x="58420" y="160020"/>
                  </a:lnTo>
                  <a:lnTo>
                    <a:pt x="69850" y="157480"/>
                  </a:lnTo>
                  <a:lnTo>
                    <a:pt x="82550" y="154940"/>
                  </a:lnTo>
                  <a:lnTo>
                    <a:pt x="93980" y="148590"/>
                  </a:lnTo>
                  <a:lnTo>
                    <a:pt x="102870" y="140970"/>
                  </a:lnTo>
                  <a:lnTo>
                    <a:pt x="111760" y="133350"/>
                  </a:lnTo>
                  <a:lnTo>
                    <a:pt x="119380" y="123190"/>
                  </a:lnTo>
                  <a:lnTo>
                    <a:pt x="124460" y="110490"/>
                  </a:lnTo>
                  <a:lnTo>
                    <a:pt x="129540" y="99060"/>
                  </a:lnTo>
                  <a:lnTo>
                    <a:pt x="132080" y="86360"/>
                  </a:lnTo>
                  <a:lnTo>
                    <a:pt x="132080" y="74930"/>
                  </a:lnTo>
                  <a:lnTo>
                    <a:pt x="130810" y="64770"/>
                  </a:lnTo>
                  <a:lnTo>
                    <a:pt x="128270" y="54610"/>
                  </a:lnTo>
                  <a:lnTo>
                    <a:pt x="124460" y="45720"/>
                  </a:lnTo>
                  <a:lnTo>
                    <a:pt x="118110" y="38100"/>
                  </a:lnTo>
                  <a:lnTo>
                    <a:pt x="110490" y="30480"/>
                  </a:lnTo>
                  <a:lnTo>
                    <a:pt x="100330" y="22860"/>
                  </a:lnTo>
                  <a:lnTo>
                    <a:pt x="88900" y="15240"/>
                  </a:lnTo>
                  <a:lnTo>
                    <a:pt x="77470" y="8890"/>
                  </a:lnTo>
                  <a:lnTo>
                    <a:pt x="67310" y="3810"/>
                  </a:lnTo>
                  <a:lnTo>
                    <a:pt x="241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201660" y="3028950"/>
              <a:ext cx="167641" cy="289561"/>
            </a:xfrm>
            <a:custGeom>
              <a:avLst/>
              <a:gdLst/>
              <a:ahLst/>
              <a:cxnLst/>
              <a:rect l="0" t="0" r="0" b="0"/>
              <a:pathLst>
                <a:path w="167641" h="289561">
                  <a:moveTo>
                    <a:pt x="0" y="55880"/>
                  </a:moveTo>
                  <a:lnTo>
                    <a:pt x="5080" y="72390"/>
                  </a:lnTo>
                  <a:lnTo>
                    <a:pt x="8890" y="83820"/>
                  </a:lnTo>
                  <a:lnTo>
                    <a:pt x="15240" y="110490"/>
                  </a:lnTo>
                  <a:lnTo>
                    <a:pt x="16510" y="129540"/>
                  </a:lnTo>
                  <a:lnTo>
                    <a:pt x="17780" y="148590"/>
                  </a:lnTo>
                  <a:lnTo>
                    <a:pt x="20320" y="189230"/>
                  </a:lnTo>
                  <a:lnTo>
                    <a:pt x="20320" y="241300"/>
                  </a:lnTo>
                  <a:lnTo>
                    <a:pt x="20320" y="279400"/>
                  </a:lnTo>
                  <a:lnTo>
                    <a:pt x="20320" y="288290"/>
                  </a:lnTo>
                  <a:lnTo>
                    <a:pt x="17780" y="289560"/>
                  </a:lnTo>
                  <a:lnTo>
                    <a:pt x="15240" y="285750"/>
                  </a:lnTo>
                  <a:lnTo>
                    <a:pt x="13970" y="276860"/>
                  </a:lnTo>
                  <a:lnTo>
                    <a:pt x="12700" y="265430"/>
                  </a:lnTo>
                  <a:lnTo>
                    <a:pt x="11430" y="251460"/>
                  </a:lnTo>
                  <a:lnTo>
                    <a:pt x="11430" y="220980"/>
                  </a:lnTo>
                  <a:lnTo>
                    <a:pt x="11430" y="204470"/>
                  </a:lnTo>
                  <a:lnTo>
                    <a:pt x="11430" y="186690"/>
                  </a:lnTo>
                  <a:lnTo>
                    <a:pt x="13970" y="167640"/>
                  </a:lnTo>
                  <a:lnTo>
                    <a:pt x="16510" y="147320"/>
                  </a:lnTo>
                  <a:lnTo>
                    <a:pt x="19050" y="129540"/>
                  </a:lnTo>
                  <a:lnTo>
                    <a:pt x="21590" y="113030"/>
                  </a:lnTo>
                  <a:lnTo>
                    <a:pt x="27940" y="82550"/>
                  </a:lnTo>
                  <a:lnTo>
                    <a:pt x="35560" y="53340"/>
                  </a:lnTo>
                  <a:lnTo>
                    <a:pt x="40640" y="41910"/>
                  </a:lnTo>
                  <a:lnTo>
                    <a:pt x="48260" y="30480"/>
                  </a:lnTo>
                  <a:lnTo>
                    <a:pt x="57150" y="21590"/>
                  </a:lnTo>
                  <a:lnTo>
                    <a:pt x="67310" y="13970"/>
                  </a:lnTo>
                  <a:lnTo>
                    <a:pt x="78740" y="8890"/>
                  </a:lnTo>
                  <a:lnTo>
                    <a:pt x="91440" y="2540"/>
                  </a:lnTo>
                  <a:lnTo>
                    <a:pt x="104140" y="1270"/>
                  </a:lnTo>
                  <a:lnTo>
                    <a:pt x="116840" y="0"/>
                  </a:lnTo>
                  <a:lnTo>
                    <a:pt x="130810" y="1270"/>
                  </a:lnTo>
                  <a:lnTo>
                    <a:pt x="142240" y="5080"/>
                  </a:lnTo>
                  <a:lnTo>
                    <a:pt x="152400" y="11430"/>
                  </a:lnTo>
                  <a:lnTo>
                    <a:pt x="161290" y="19050"/>
                  </a:lnTo>
                  <a:lnTo>
                    <a:pt x="166370" y="30480"/>
                  </a:lnTo>
                  <a:lnTo>
                    <a:pt x="167640" y="43180"/>
                  </a:lnTo>
                  <a:lnTo>
                    <a:pt x="167640" y="58420"/>
                  </a:lnTo>
                  <a:lnTo>
                    <a:pt x="166370" y="72390"/>
                  </a:lnTo>
                  <a:lnTo>
                    <a:pt x="162560" y="86360"/>
                  </a:lnTo>
                  <a:lnTo>
                    <a:pt x="157480" y="101600"/>
                  </a:lnTo>
                  <a:lnTo>
                    <a:pt x="149860" y="110490"/>
                  </a:lnTo>
                  <a:lnTo>
                    <a:pt x="139700" y="116840"/>
                  </a:lnTo>
                  <a:lnTo>
                    <a:pt x="128270" y="120650"/>
                  </a:lnTo>
                  <a:lnTo>
                    <a:pt x="115570" y="123190"/>
                  </a:lnTo>
                  <a:lnTo>
                    <a:pt x="102870" y="123190"/>
                  </a:lnTo>
                  <a:lnTo>
                    <a:pt x="90170" y="121920"/>
                  </a:lnTo>
                  <a:lnTo>
                    <a:pt x="78740" y="118110"/>
                  </a:lnTo>
                  <a:lnTo>
                    <a:pt x="68580" y="114300"/>
                  </a:lnTo>
                  <a:lnTo>
                    <a:pt x="41910" y="97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387080" y="3022600"/>
              <a:ext cx="214631" cy="153671"/>
            </a:xfrm>
            <a:custGeom>
              <a:avLst/>
              <a:gdLst/>
              <a:ahLst/>
              <a:cxnLst/>
              <a:rect l="0" t="0" r="0" b="0"/>
              <a:pathLst>
                <a:path w="214631" h="153671">
                  <a:moveTo>
                    <a:pt x="45720" y="40640"/>
                  </a:moveTo>
                  <a:lnTo>
                    <a:pt x="63500" y="46990"/>
                  </a:lnTo>
                  <a:lnTo>
                    <a:pt x="72390" y="48260"/>
                  </a:lnTo>
                  <a:lnTo>
                    <a:pt x="83820" y="49530"/>
                  </a:lnTo>
                  <a:lnTo>
                    <a:pt x="95250" y="50800"/>
                  </a:lnTo>
                  <a:lnTo>
                    <a:pt x="107950" y="49530"/>
                  </a:lnTo>
                  <a:lnTo>
                    <a:pt x="121920" y="48260"/>
                  </a:lnTo>
                  <a:lnTo>
                    <a:pt x="134620" y="45720"/>
                  </a:lnTo>
                  <a:lnTo>
                    <a:pt x="147320" y="43180"/>
                  </a:lnTo>
                  <a:lnTo>
                    <a:pt x="160020" y="40640"/>
                  </a:lnTo>
                  <a:lnTo>
                    <a:pt x="171450" y="36830"/>
                  </a:lnTo>
                  <a:lnTo>
                    <a:pt x="177800" y="31750"/>
                  </a:lnTo>
                  <a:lnTo>
                    <a:pt x="180340" y="24130"/>
                  </a:lnTo>
                  <a:lnTo>
                    <a:pt x="181610" y="15240"/>
                  </a:lnTo>
                  <a:lnTo>
                    <a:pt x="177800" y="10160"/>
                  </a:lnTo>
                  <a:lnTo>
                    <a:pt x="170180" y="6350"/>
                  </a:lnTo>
                  <a:lnTo>
                    <a:pt x="160020" y="3810"/>
                  </a:lnTo>
                  <a:lnTo>
                    <a:pt x="148590" y="2540"/>
                  </a:lnTo>
                  <a:lnTo>
                    <a:pt x="133350" y="1270"/>
                  </a:lnTo>
                  <a:lnTo>
                    <a:pt x="119380" y="0"/>
                  </a:lnTo>
                  <a:lnTo>
                    <a:pt x="105410" y="1270"/>
                  </a:lnTo>
                  <a:lnTo>
                    <a:pt x="92710" y="2540"/>
                  </a:lnTo>
                  <a:lnTo>
                    <a:pt x="80010" y="5080"/>
                  </a:lnTo>
                  <a:lnTo>
                    <a:pt x="68580" y="7620"/>
                  </a:lnTo>
                  <a:lnTo>
                    <a:pt x="58420" y="10160"/>
                  </a:lnTo>
                  <a:lnTo>
                    <a:pt x="46990" y="13970"/>
                  </a:lnTo>
                  <a:lnTo>
                    <a:pt x="36830" y="20320"/>
                  </a:lnTo>
                  <a:lnTo>
                    <a:pt x="25400" y="29210"/>
                  </a:lnTo>
                  <a:lnTo>
                    <a:pt x="15240" y="40640"/>
                  </a:lnTo>
                  <a:lnTo>
                    <a:pt x="7620" y="52070"/>
                  </a:lnTo>
                  <a:lnTo>
                    <a:pt x="2540" y="64770"/>
                  </a:lnTo>
                  <a:lnTo>
                    <a:pt x="0" y="78740"/>
                  </a:lnTo>
                  <a:lnTo>
                    <a:pt x="0" y="88900"/>
                  </a:lnTo>
                  <a:lnTo>
                    <a:pt x="2540" y="99060"/>
                  </a:lnTo>
                  <a:lnTo>
                    <a:pt x="6350" y="107950"/>
                  </a:lnTo>
                  <a:lnTo>
                    <a:pt x="11430" y="115570"/>
                  </a:lnTo>
                  <a:lnTo>
                    <a:pt x="17780" y="123190"/>
                  </a:lnTo>
                  <a:lnTo>
                    <a:pt x="22860" y="130810"/>
                  </a:lnTo>
                  <a:lnTo>
                    <a:pt x="30480" y="137160"/>
                  </a:lnTo>
                  <a:lnTo>
                    <a:pt x="39370" y="143510"/>
                  </a:lnTo>
                  <a:lnTo>
                    <a:pt x="48260" y="147320"/>
                  </a:lnTo>
                  <a:lnTo>
                    <a:pt x="59690" y="151130"/>
                  </a:lnTo>
                  <a:lnTo>
                    <a:pt x="71120" y="152400"/>
                  </a:lnTo>
                  <a:lnTo>
                    <a:pt x="83820" y="153670"/>
                  </a:lnTo>
                  <a:lnTo>
                    <a:pt x="96520" y="153670"/>
                  </a:lnTo>
                  <a:lnTo>
                    <a:pt x="107950" y="152400"/>
                  </a:lnTo>
                  <a:lnTo>
                    <a:pt x="118110" y="151130"/>
                  </a:lnTo>
                  <a:lnTo>
                    <a:pt x="143510" y="144780"/>
                  </a:lnTo>
                  <a:lnTo>
                    <a:pt x="156210" y="142240"/>
                  </a:lnTo>
                  <a:lnTo>
                    <a:pt x="168910" y="137160"/>
                  </a:lnTo>
                  <a:lnTo>
                    <a:pt x="180340" y="132080"/>
                  </a:lnTo>
                  <a:lnTo>
                    <a:pt x="21463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625840" y="3011170"/>
              <a:ext cx="123191" cy="179071"/>
            </a:xfrm>
            <a:custGeom>
              <a:avLst/>
              <a:gdLst/>
              <a:ahLst/>
              <a:cxnLst/>
              <a:rect l="0" t="0" r="0" b="0"/>
              <a:pathLst>
                <a:path w="123191" h="179071">
                  <a:moveTo>
                    <a:pt x="17780" y="0"/>
                  </a:moveTo>
                  <a:lnTo>
                    <a:pt x="6350" y="16510"/>
                  </a:lnTo>
                  <a:lnTo>
                    <a:pt x="3810" y="27940"/>
                  </a:lnTo>
                  <a:lnTo>
                    <a:pt x="1270" y="40640"/>
                  </a:lnTo>
                  <a:lnTo>
                    <a:pt x="0" y="54610"/>
                  </a:lnTo>
                  <a:lnTo>
                    <a:pt x="0" y="71120"/>
                  </a:lnTo>
                  <a:lnTo>
                    <a:pt x="1270" y="86360"/>
                  </a:lnTo>
                  <a:lnTo>
                    <a:pt x="3810" y="104140"/>
                  </a:lnTo>
                  <a:lnTo>
                    <a:pt x="6350" y="118110"/>
                  </a:lnTo>
                  <a:lnTo>
                    <a:pt x="8890" y="130810"/>
                  </a:lnTo>
                  <a:lnTo>
                    <a:pt x="11430" y="143510"/>
                  </a:lnTo>
                  <a:lnTo>
                    <a:pt x="15240" y="154940"/>
                  </a:lnTo>
                  <a:lnTo>
                    <a:pt x="21590" y="177800"/>
                  </a:lnTo>
                  <a:lnTo>
                    <a:pt x="22860" y="179070"/>
                  </a:lnTo>
                  <a:lnTo>
                    <a:pt x="22860" y="173990"/>
                  </a:lnTo>
                  <a:lnTo>
                    <a:pt x="21590" y="165100"/>
                  </a:lnTo>
                  <a:lnTo>
                    <a:pt x="21590" y="154940"/>
                  </a:lnTo>
                  <a:lnTo>
                    <a:pt x="22860" y="143510"/>
                  </a:lnTo>
                  <a:lnTo>
                    <a:pt x="24130" y="130810"/>
                  </a:lnTo>
                  <a:lnTo>
                    <a:pt x="26670" y="118110"/>
                  </a:lnTo>
                  <a:lnTo>
                    <a:pt x="30480" y="106680"/>
                  </a:lnTo>
                  <a:lnTo>
                    <a:pt x="33020" y="96520"/>
                  </a:lnTo>
                  <a:lnTo>
                    <a:pt x="38100" y="86360"/>
                  </a:lnTo>
                  <a:lnTo>
                    <a:pt x="45720" y="77470"/>
                  </a:lnTo>
                  <a:lnTo>
                    <a:pt x="54610" y="68580"/>
                  </a:lnTo>
                  <a:lnTo>
                    <a:pt x="66040" y="63500"/>
                  </a:lnTo>
                  <a:lnTo>
                    <a:pt x="78740" y="59690"/>
                  </a:lnTo>
                  <a:lnTo>
                    <a:pt x="12319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801100" y="3039110"/>
              <a:ext cx="222251" cy="172721"/>
            </a:xfrm>
            <a:custGeom>
              <a:avLst/>
              <a:gdLst/>
              <a:ahLst/>
              <a:cxnLst/>
              <a:rect l="0" t="0" r="0" b="0"/>
              <a:pathLst>
                <a:path w="222251" h="172721">
                  <a:moveTo>
                    <a:pt x="158750" y="45720"/>
                  </a:moveTo>
                  <a:lnTo>
                    <a:pt x="129540" y="16510"/>
                  </a:lnTo>
                  <a:lnTo>
                    <a:pt x="121920" y="11430"/>
                  </a:lnTo>
                  <a:lnTo>
                    <a:pt x="113030" y="6350"/>
                  </a:lnTo>
                  <a:lnTo>
                    <a:pt x="104140" y="1270"/>
                  </a:lnTo>
                  <a:lnTo>
                    <a:pt x="91440" y="0"/>
                  </a:lnTo>
                  <a:lnTo>
                    <a:pt x="77470" y="0"/>
                  </a:lnTo>
                  <a:lnTo>
                    <a:pt x="62230" y="1270"/>
                  </a:lnTo>
                  <a:lnTo>
                    <a:pt x="49530" y="5080"/>
                  </a:lnTo>
                  <a:lnTo>
                    <a:pt x="39370" y="11430"/>
                  </a:lnTo>
                  <a:lnTo>
                    <a:pt x="30480" y="20320"/>
                  </a:lnTo>
                  <a:lnTo>
                    <a:pt x="21590" y="30480"/>
                  </a:lnTo>
                  <a:lnTo>
                    <a:pt x="13970" y="44450"/>
                  </a:lnTo>
                  <a:lnTo>
                    <a:pt x="5080" y="58420"/>
                  </a:lnTo>
                  <a:lnTo>
                    <a:pt x="1270" y="72390"/>
                  </a:lnTo>
                  <a:lnTo>
                    <a:pt x="0" y="87630"/>
                  </a:lnTo>
                  <a:lnTo>
                    <a:pt x="0" y="101600"/>
                  </a:lnTo>
                  <a:lnTo>
                    <a:pt x="2540" y="113030"/>
                  </a:lnTo>
                  <a:lnTo>
                    <a:pt x="6350" y="123190"/>
                  </a:lnTo>
                  <a:lnTo>
                    <a:pt x="11430" y="133350"/>
                  </a:lnTo>
                  <a:lnTo>
                    <a:pt x="20320" y="137160"/>
                  </a:lnTo>
                  <a:lnTo>
                    <a:pt x="29210" y="139700"/>
                  </a:lnTo>
                  <a:lnTo>
                    <a:pt x="40640" y="139700"/>
                  </a:lnTo>
                  <a:lnTo>
                    <a:pt x="53340" y="137160"/>
                  </a:lnTo>
                  <a:lnTo>
                    <a:pt x="66040" y="130810"/>
                  </a:lnTo>
                  <a:lnTo>
                    <a:pt x="80010" y="123190"/>
                  </a:lnTo>
                  <a:lnTo>
                    <a:pt x="90170" y="116840"/>
                  </a:lnTo>
                  <a:lnTo>
                    <a:pt x="100330" y="109220"/>
                  </a:lnTo>
                  <a:lnTo>
                    <a:pt x="109220" y="101600"/>
                  </a:lnTo>
                  <a:lnTo>
                    <a:pt x="116840" y="93980"/>
                  </a:lnTo>
                  <a:lnTo>
                    <a:pt x="121920" y="85090"/>
                  </a:lnTo>
                  <a:lnTo>
                    <a:pt x="127000" y="74930"/>
                  </a:lnTo>
                  <a:lnTo>
                    <a:pt x="132080" y="66040"/>
                  </a:lnTo>
                  <a:lnTo>
                    <a:pt x="135890" y="55880"/>
                  </a:lnTo>
                  <a:lnTo>
                    <a:pt x="139700" y="45720"/>
                  </a:lnTo>
                  <a:lnTo>
                    <a:pt x="140970" y="43180"/>
                  </a:lnTo>
                  <a:lnTo>
                    <a:pt x="138430" y="45720"/>
                  </a:lnTo>
                  <a:lnTo>
                    <a:pt x="134620" y="53340"/>
                  </a:lnTo>
                  <a:lnTo>
                    <a:pt x="133350" y="63500"/>
                  </a:lnTo>
                  <a:lnTo>
                    <a:pt x="133350" y="76200"/>
                  </a:lnTo>
                  <a:lnTo>
                    <a:pt x="134620" y="90170"/>
                  </a:lnTo>
                  <a:lnTo>
                    <a:pt x="137160" y="104140"/>
                  </a:lnTo>
                  <a:lnTo>
                    <a:pt x="139700" y="115570"/>
                  </a:lnTo>
                  <a:lnTo>
                    <a:pt x="142240" y="128270"/>
                  </a:lnTo>
                  <a:lnTo>
                    <a:pt x="146050" y="138430"/>
                  </a:lnTo>
                  <a:lnTo>
                    <a:pt x="152400" y="149860"/>
                  </a:lnTo>
                  <a:lnTo>
                    <a:pt x="157480" y="161290"/>
                  </a:lnTo>
                  <a:lnTo>
                    <a:pt x="166370" y="167640"/>
                  </a:lnTo>
                  <a:lnTo>
                    <a:pt x="176530" y="172720"/>
                  </a:lnTo>
                  <a:lnTo>
                    <a:pt x="222250" y="161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56370" y="2947670"/>
              <a:ext cx="40641" cy="262891"/>
            </a:xfrm>
            <a:custGeom>
              <a:avLst/>
              <a:gdLst/>
              <a:ahLst/>
              <a:cxnLst/>
              <a:rect l="0" t="0" r="0" b="0"/>
              <a:pathLst>
                <a:path w="40641" h="262891">
                  <a:moveTo>
                    <a:pt x="40640" y="0"/>
                  </a:moveTo>
                  <a:lnTo>
                    <a:pt x="29210" y="11430"/>
                  </a:lnTo>
                  <a:lnTo>
                    <a:pt x="24130" y="20320"/>
                  </a:lnTo>
                  <a:lnTo>
                    <a:pt x="20320" y="33020"/>
                  </a:lnTo>
                  <a:lnTo>
                    <a:pt x="12700" y="59690"/>
                  </a:lnTo>
                  <a:lnTo>
                    <a:pt x="5080" y="82550"/>
                  </a:lnTo>
                  <a:lnTo>
                    <a:pt x="2540" y="95250"/>
                  </a:lnTo>
                  <a:lnTo>
                    <a:pt x="1270" y="107950"/>
                  </a:lnTo>
                  <a:lnTo>
                    <a:pt x="0" y="120650"/>
                  </a:lnTo>
                  <a:lnTo>
                    <a:pt x="1270" y="137160"/>
                  </a:lnTo>
                  <a:lnTo>
                    <a:pt x="2540" y="154940"/>
                  </a:lnTo>
                  <a:lnTo>
                    <a:pt x="3810" y="173990"/>
                  </a:lnTo>
                  <a:lnTo>
                    <a:pt x="6350" y="190500"/>
                  </a:lnTo>
                  <a:lnTo>
                    <a:pt x="10160" y="207010"/>
                  </a:lnTo>
                  <a:lnTo>
                    <a:pt x="2921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055100" y="3007360"/>
              <a:ext cx="294641" cy="231141"/>
            </a:xfrm>
            <a:custGeom>
              <a:avLst/>
              <a:gdLst/>
              <a:ahLst/>
              <a:cxnLst/>
              <a:rect l="0" t="0" r="0" b="0"/>
              <a:pathLst>
                <a:path w="294641" h="231141">
                  <a:moveTo>
                    <a:pt x="0" y="67310"/>
                  </a:moveTo>
                  <a:lnTo>
                    <a:pt x="16510" y="78740"/>
                  </a:lnTo>
                  <a:lnTo>
                    <a:pt x="29210" y="81280"/>
                  </a:lnTo>
                  <a:lnTo>
                    <a:pt x="45720" y="83820"/>
                  </a:lnTo>
                  <a:lnTo>
                    <a:pt x="66040" y="85090"/>
                  </a:lnTo>
                  <a:lnTo>
                    <a:pt x="86360" y="86360"/>
                  </a:lnTo>
                  <a:lnTo>
                    <a:pt x="132080" y="87630"/>
                  </a:lnTo>
                  <a:lnTo>
                    <a:pt x="151130" y="86360"/>
                  </a:lnTo>
                  <a:lnTo>
                    <a:pt x="167640" y="85090"/>
                  </a:lnTo>
                  <a:lnTo>
                    <a:pt x="181610" y="82550"/>
                  </a:lnTo>
                  <a:lnTo>
                    <a:pt x="195580" y="80010"/>
                  </a:lnTo>
                  <a:lnTo>
                    <a:pt x="223520" y="73660"/>
                  </a:lnTo>
                  <a:lnTo>
                    <a:pt x="234950" y="67310"/>
                  </a:lnTo>
                  <a:lnTo>
                    <a:pt x="242570" y="60960"/>
                  </a:lnTo>
                  <a:lnTo>
                    <a:pt x="248920" y="52070"/>
                  </a:lnTo>
                  <a:lnTo>
                    <a:pt x="251460" y="44450"/>
                  </a:lnTo>
                  <a:lnTo>
                    <a:pt x="250190" y="36830"/>
                  </a:lnTo>
                  <a:lnTo>
                    <a:pt x="247650" y="29210"/>
                  </a:lnTo>
                  <a:lnTo>
                    <a:pt x="242570" y="22860"/>
                  </a:lnTo>
                  <a:lnTo>
                    <a:pt x="234950" y="17780"/>
                  </a:lnTo>
                  <a:lnTo>
                    <a:pt x="226060" y="12700"/>
                  </a:lnTo>
                  <a:lnTo>
                    <a:pt x="214630" y="8890"/>
                  </a:lnTo>
                  <a:lnTo>
                    <a:pt x="201930" y="5080"/>
                  </a:lnTo>
                  <a:lnTo>
                    <a:pt x="186690" y="1270"/>
                  </a:lnTo>
                  <a:lnTo>
                    <a:pt x="173990" y="0"/>
                  </a:lnTo>
                  <a:lnTo>
                    <a:pt x="161290" y="0"/>
                  </a:lnTo>
                  <a:lnTo>
                    <a:pt x="149860" y="1270"/>
                  </a:lnTo>
                  <a:lnTo>
                    <a:pt x="139700" y="3810"/>
                  </a:lnTo>
                  <a:lnTo>
                    <a:pt x="129540" y="8890"/>
                  </a:lnTo>
                  <a:lnTo>
                    <a:pt x="121920" y="13970"/>
                  </a:lnTo>
                  <a:lnTo>
                    <a:pt x="113030" y="20320"/>
                  </a:lnTo>
                  <a:lnTo>
                    <a:pt x="105410" y="26670"/>
                  </a:lnTo>
                  <a:lnTo>
                    <a:pt x="99060" y="33020"/>
                  </a:lnTo>
                  <a:lnTo>
                    <a:pt x="92710" y="40640"/>
                  </a:lnTo>
                  <a:lnTo>
                    <a:pt x="87630" y="49530"/>
                  </a:lnTo>
                  <a:lnTo>
                    <a:pt x="82550" y="58420"/>
                  </a:lnTo>
                  <a:lnTo>
                    <a:pt x="78740" y="69850"/>
                  </a:lnTo>
                  <a:lnTo>
                    <a:pt x="77470" y="81280"/>
                  </a:lnTo>
                  <a:lnTo>
                    <a:pt x="76200" y="93980"/>
                  </a:lnTo>
                  <a:lnTo>
                    <a:pt x="77470" y="106680"/>
                  </a:lnTo>
                  <a:lnTo>
                    <a:pt x="80010" y="118110"/>
                  </a:lnTo>
                  <a:lnTo>
                    <a:pt x="85090" y="128270"/>
                  </a:lnTo>
                  <a:lnTo>
                    <a:pt x="88900" y="139700"/>
                  </a:lnTo>
                  <a:lnTo>
                    <a:pt x="96520" y="161290"/>
                  </a:lnTo>
                  <a:lnTo>
                    <a:pt x="102870" y="171450"/>
                  </a:lnTo>
                  <a:lnTo>
                    <a:pt x="110490" y="182880"/>
                  </a:lnTo>
                  <a:lnTo>
                    <a:pt x="119380" y="193040"/>
                  </a:lnTo>
                  <a:lnTo>
                    <a:pt x="128270" y="203200"/>
                  </a:lnTo>
                  <a:lnTo>
                    <a:pt x="138430" y="210820"/>
                  </a:lnTo>
                  <a:lnTo>
                    <a:pt x="148590" y="219710"/>
                  </a:lnTo>
                  <a:lnTo>
                    <a:pt x="161290" y="224790"/>
                  </a:lnTo>
                  <a:lnTo>
                    <a:pt x="177800" y="228600"/>
                  </a:lnTo>
                  <a:lnTo>
                    <a:pt x="195580" y="231140"/>
                  </a:lnTo>
                  <a:lnTo>
                    <a:pt x="210820" y="229870"/>
                  </a:lnTo>
                  <a:lnTo>
                    <a:pt x="224790" y="227330"/>
                  </a:lnTo>
                  <a:lnTo>
                    <a:pt x="237490" y="222250"/>
                  </a:lnTo>
                  <a:lnTo>
                    <a:pt x="248920" y="217170"/>
                  </a:lnTo>
                  <a:lnTo>
                    <a:pt x="260350" y="212090"/>
                  </a:lnTo>
                  <a:lnTo>
                    <a:pt x="29464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475470" y="2915920"/>
              <a:ext cx="63501" cy="137161"/>
            </a:xfrm>
            <a:custGeom>
              <a:avLst/>
              <a:gdLst/>
              <a:ahLst/>
              <a:cxnLst/>
              <a:rect l="0" t="0" r="0" b="0"/>
              <a:pathLst>
                <a:path w="63501" h="137161">
                  <a:moveTo>
                    <a:pt x="63500" y="0"/>
                  </a:moveTo>
                  <a:lnTo>
                    <a:pt x="46990" y="22860"/>
                  </a:lnTo>
                  <a:lnTo>
                    <a:pt x="38100" y="35560"/>
                  </a:lnTo>
                  <a:lnTo>
                    <a:pt x="19050" y="64770"/>
                  </a:lnTo>
                  <a:lnTo>
                    <a:pt x="11430" y="78740"/>
                  </a:lnTo>
                  <a:lnTo>
                    <a:pt x="5080" y="9144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591040" y="2927350"/>
              <a:ext cx="41911" cy="31751"/>
            </a:xfrm>
            <a:custGeom>
              <a:avLst/>
              <a:gdLst/>
              <a:ahLst/>
              <a:cxnLst/>
              <a:rect l="0" t="0" r="0" b="0"/>
              <a:pathLst>
                <a:path w="41911" h="31751">
                  <a:moveTo>
                    <a:pt x="41910" y="0"/>
                  </a:moveTo>
                  <a:lnTo>
                    <a:pt x="33020" y="635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428480" y="2895600"/>
              <a:ext cx="204471" cy="350521"/>
            </a:xfrm>
            <a:custGeom>
              <a:avLst/>
              <a:gdLst/>
              <a:ahLst/>
              <a:cxnLst/>
              <a:rect l="0" t="0" r="0" b="0"/>
              <a:pathLst>
                <a:path w="204471" h="350521">
                  <a:moveTo>
                    <a:pt x="130810" y="0"/>
                  </a:moveTo>
                  <a:lnTo>
                    <a:pt x="148590" y="11430"/>
                  </a:lnTo>
                  <a:lnTo>
                    <a:pt x="153670" y="19050"/>
                  </a:lnTo>
                  <a:lnTo>
                    <a:pt x="160020" y="29210"/>
                  </a:lnTo>
                  <a:lnTo>
                    <a:pt x="163830" y="40640"/>
                  </a:lnTo>
                  <a:lnTo>
                    <a:pt x="168910" y="53340"/>
                  </a:lnTo>
                  <a:lnTo>
                    <a:pt x="172720" y="68580"/>
                  </a:lnTo>
                  <a:lnTo>
                    <a:pt x="176530" y="83820"/>
                  </a:lnTo>
                  <a:lnTo>
                    <a:pt x="179070" y="99060"/>
                  </a:lnTo>
                  <a:lnTo>
                    <a:pt x="180340" y="114300"/>
                  </a:lnTo>
                  <a:lnTo>
                    <a:pt x="181610" y="128270"/>
                  </a:lnTo>
                  <a:lnTo>
                    <a:pt x="184150" y="143510"/>
                  </a:lnTo>
                  <a:lnTo>
                    <a:pt x="186690" y="157480"/>
                  </a:lnTo>
                  <a:lnTo>
                    <a:pt x="189230" y="171450"/>
                  </a:lnTo>
                  <a:lnTo>
                    <a:pt x="190500" y="185420"/>
                  </a:lnTo>
                  <a:lnTo>
                    <a:pt x="191770" y="199390"/>
                  </a:lnTo>
                  <a:lnTo>
                    <a:pt x="193040" y="213360"/>
                  </a:lnTo>
                  <a:lnTo>
                    <a:pt x="193040" y="218440"/>
                  </a:lnTo>
                  <a:lnTo>
                    <a:pt x="194310" y="217170"/>
                  </a:lnTo>
                  <a:lnTo>
                    <a:pt x="194310" y="210820"/>
                  </a:lnTo>
                  <a:lnTo>
                    <a:pt x="193040" y="204470"/>
                  </a:lnTo>
                  <a:lnTo>
                    <a:pt x="191770" y="195580"/>
                  </a:lnTo>
                  <a:lnTo>
                    <a:pt x="189230" y="186690"/>
                  </a:lnTo>
                  <a:lnTo>
                    <a:pt x="182880" y="177800"/>
                  </a:lnTo>
                  <a:lnTo>
                    <a:pt x="173990" y="170180"/>
                  </a:lnTo>
                  <a:lnTo>
                    <a:pt x="162560" y="162560"/>
                  </a:lnTo>
                  <a:lnTo>
                    <a:pt x="151130" y="157480"/>
                  </a:lnTo>
                  <a:lnTo>
                    <a:pt x="138430" y="153670"/>
                  </a:lnTo>
                  <a:lnTo>
                    <a:pt x="125730" y="151130"/>
                  </a:lnTo>
                  <a:lnTo>
                    <a:pt x="111760" y="149860"/>
                  </a:lnTo>
                  <a:lnTo>
                    <a:pt x="95250" y="148590"/>
                  </a:lnTo>
                  <a:lnTo>
                    <a:pt x="80010" y="148590"/>
                  </a:lnTo>
                  <a:lnTo>
                    <a:pt x="64770" y="151130"/>
                  </a:lnTo>
                  <a:lnTo>
                    <a:pt x="52070" y="157480"/>
                  </a:lnTo>
                  <a:lnTo>
                    <a:pt x="39370" y="163830"/>
                  </a:lnTo>
                  <a:lnTo>
                    <a:pt x="29210" y="173990"/>
                  </a:lnTo>
                  <a:lnTo>
                    <a:pt x="20320" y="185420"/>
                  </a:lnTo>
                  <a:lnTo>
                    <a:pt x="11430" y="196850"/>
                  </a:lnTo>
                  <a:lnTo>
                    <a:pt x="6350" y="210820"/>
                  </a:lnTo>
                  <a:lnTo>
                    <a:pt x="2540" y="226060"/>
                  </a:lnTo>
                  <a:lnTo>
                    <a:pt x="0" y="241300"/>
                  </a:lnTo>
                  <a:lnTo>
                    <a:pt x="1270" y="257810"/>
                  </a:lnTo>
                  <a:lnTo>
                    <a:pt x="6350" y="274320"/>
                  </a:lnTo>
                  <a:lnTo>
                    <a:pt x="12700" y="292100"/>
                  </a:lnTo>
                  <a:lnTo>
                    <a:pt x="21590" y="307340"/>
                  </a:lnTo>
                  <a:lnTo>
                    <a:pt x="33020" y="320040"/>
                  </a:lnTo>
                  <a:lnTo>
                    <a:pt x="44450" y="332740"/>
                  </a:lnTo>
                  <a:lnTo>
                    <a:pt x="58420" y="341630"/>
                  </a:lnTo>
                  <a:lnTo>
                    <a:pt x="73660" y="346710"/>
                  </a:lnTo>
                  <a:lnTo>
                    <a:pt x="88900" y="350520"/>
                  </a:lnTo>
                  <a:lnTo>
                    <a:pt x="101600" y="350520"/>
                  </a:lnTo>
                  <a:lnTo>
                    <a:pt x="113030" y="347980"/>
                  </a:lnTo>
                  <a:lnTo>
                    <a:pt x="123190" y="344170"/>
                  </a:lnTo>
                  <a:lnTo>
                    <a:pt x="142240" y="336550"/>
                  </a:lnTo>
                  <a:lnTo>
                    <a:pt x="152400" y="332740"/>
                  </a:lnTo>
                  <a:lnTo>
                    <a:pt x="163830" y="328930"/>
                  </a:lnTo>
                  <a:lnTo>
                    <a:pt x="173990" y="322580"/>
                  </a:lnTo>
                  <a:lnTo>
                    <a:pt x="20447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823450" y="2915920"/>
              <a:ext cx="20321" cy="85091"/>
            </a:xfrm>
            <a:custGeom>
              <a:avLst/>
              <a:gdLst/>
              <a:ahLst/>
              <a:cxnLst/>
              <a:rect l="0" t="0" r="0" b="0"/>
              <a:pathLst>
                <a:path w="20321" h="85091">
                  <a:moveTo>
                    <a:pt x="20320" y="0"/>
                  </a:moveTo>
                  <a:lnTo>
                    <a:pt x="8890" y="34290"/>
                  </a:lnTo>
                  <a:lnTo>
                    <a:pt x="0" y="85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885680" y="2947670"/>
              <a:ext cx="63501" cy="85091"/>
            </a:xfrm>
            <a:custGeom>
              <a:avLst/>
              <a:gdLst/>
              <a:ahLst/>
              <a:cxnLst/>
              <a:rect l="0" t="0" r="0" b="0"/>
              <a:pathLst>
                <a:path w="63501" h="85091">
                  <a:moveTo>
                    <a:pt x="63500" y="0"/>
                  </a:moveTo>
                  <a:lnTo>
                    <a:pt x="52070" y="16510"/>
                  </a:lnTo>
                  <a:lnTo>
                    <a:pt x="38100" y="38100"/>
                  </a:lnTo>
                  <a:lnTo>
                    <a:pt x="0" y="85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943090" y="4373880"/>
            <a:ext cx="836931" cy="275591"/>
            <a:chOff x="6943090" y="4373880"/>
            <a:chExt cx="836931" cy="275591"/>
          </a:xfrm>
        </p:grpSpPr>
        <p:sp>
          <p:nvSpPr>
            <p:cNvPr id="66" name="Freeform 65"/>
            <p:cNvSpPr/>
            <p:nvPr/>
          </p:nvSpPr>
          <p:spPr>
            <a:xfrm>
              <a:off x="6943090" y="4417060"/>
              <a:ext cx="426721" cy="232411"/>
            </a:xfrm>
            <a:custGeom>
              <a:avLst/>
              <a:gdLst/>
              <a:ahLst/>
              <a:cxnLst/>
              <a:rect l="0" t="0" r="0" b="0"/>
              <a:pathLst>
                <a:path w="426721" h="232411">
                  <a:moveTo>
                    <a:pt x="26670" y="15240"/>
                  </a:moveTo>
                  <a:lnTo>
                    <a:pt x="21590" y="38100"/>
                  </a:lnTo>
                  <a:lnTo>
                    <a:pt x="17780" y="52070"/>
                  </a:lnTo>
                  <a:lnTo>
                    <a:pt x="12700" y="91440"/>
                  </a:lnTo>
                  <a:lnTo>
                    <a:pt x="10160" y="109220"/>
                  </a:lnTo>
                  <a:lnTo>
                    <a:pt x="8890" y="125730"/>
                  </a:lnTo>
                  <a:lnTo>
                    <a:pt x="7620" y="142240"/>
                  </a:lnTo>
                  <a:lnTo>
                    <a:pt x="6350" y="171450"/>
                  </a:lnTo>
                  <a:lnTo>
                    <a:pt x="6350" y="232410"/>
                  </a:lnTo>
                  <a:lnTo>
                    <a:pt x="6350" y="181610"/>
                  </a:lnTo>
                  <a:lnTo>
                    <a:pt x="5080" y="167640"/>
                  </a:lnTo>
                  <a:lnTo>
                    <a:pt x="2540" y="152400"/>
                  </a:lnTo>
                  <a:lnTo>
                    <a:pt x="0" y="138430"/>
                  </a:lnTo>
                  <a:lnTo>
                    <a:pt x="0" y="123190"/>
                  </a:lnTo>
                  <a:lnTo>
                    <a:pt x="0" y="106680"/>
                  </a:lnTo>
                  <a:lnTo>
                    <a:pt x="2540" y="90170"/>
                  </a:lnTo>
                  <a:lnTo>
                    <a:pt x="5080" y="74930"/>
                  </a:lnTo>
                  <a:lnTo>
                    <a:pt x="7620" y="59690"/>
                  </a:lnTo>
                  <a:lnTo>
                    <a:pt x="10160" y="44450"/>
                  </a:lnTo>
                  <a:lnTo>
                    <a:pt x="15240" y="31750"/>
                  </a:lnTo>
                  <a:lnTo>
                    <a:pt x="22860" y="19050"/>
                  </a:lnTo>
                  <a:lnTo>
                    <a:pt x="31750" y="7620"/>
                  </a:lnTo>
                  <a:lnTo>
                    <a:pt x="41910" y="2540"/>
                  </a:lnTo>
                  <a:lnTo>
                    <a:pt x="53340" y="0"/>
                  </a:lnTo>
                  <a:lnTo>
                    <a:pt x="64770" y="2540"/>
                  </a:lnTo>
                  <a:lnTo>
                    <a:pt x="77470" y="6350"/>
                  </a:lnTo>
                  <a:lnTo>
                    <a:pt x="88900" y="12700"/>
                  </a:lnTo>
                  <a:lnTo>
                    <a:pt x="99060" y="20320"/>
                  </a:lnTo>
                  <a:lnTo>
                    <a:pt x="109220" y="30480"/>
                  </a:lnTo>
                  <a:lnTo>
                    <a:pt x="118110" y="41910"/>
                  </a:lnTo>
                  <a:lnTo>
                    <a:pt x="125730" y="54610"/>
                  </a:lnTo>
                  <a:lnTo>
                    <a:pt x="133350" y="67310"/>
                  </a:lnTo>
                  <a:lnTo>
                    <a:pt x="140970" y="80010"/>
                  </a:lnTo>
                  <a:lnTo>
                    <a:pt x="148590" y="93980"/>
                  </a:lnTo>
                  <a:lnTo>
                    <a:pt x="154940" y="107950"/>
                  </a:lnTo>
                  <a:lnTo>
                    <a:pt x="160020" y="120650"/>
                  </a:lnTo>
                  <a:lnTo>
                    <a:pt x="187960" y="204470"/>
                  </a:lnTo>
                  <a:lnTo>
                    <a:pt x="193040" y="205740"/>
                  </a:lnTo>
                  <a:lnTo>
                    <a:pt x="198120" y="200660"/>
                  </a:lnTo>
                  <a:lnTo>
                    <a:pt x="204470" y="191770"/>
                  </a:lnTo>
                  <a:lnTo>
                    <a:pt x="209550" y="180340"/>
                  </a:lnTo>
                  <a:lnTo>
                    <a:pt x="214630" y="168910"/>
                  </a:lnTo>
                  <a:lnTo>
                    <a:pt x="218440" y="156210"/>
                  </a:lnTo>
                  <a:lnTo>
                    <a:pt x="229870" y="127000"/>
                  </a:lnTo>
                  <a:lnTo>
                    <a:pt x="234950" y="110490"/>
                  </a:lnTo>
                  <a:lnTo>
                    <a:pt x="242570" y="95250"/>
                  </a:lnTo>
                  <a:lnTo>
                    <a:pt x="251460" y="80010"/>
                  </a:lnTo>
                  <a:lnTo>
                    <a:pt x="276860" y="40640"/>
                  </a:lnTo>
                  <a:lnTo>
                    <a:pt x="285750" y="27940"/>
                  </a:lnTo>
                  <a:lnTo>
                    <a:pt x="293370" y="19050"/>
                  </a:lnTo>
                  <a:lnTo>
                    <a:pt x="303530" y="12700"/>
                  </a:lnTo>
                  <a:lnTo>
                    <a:pt x="312420" y="6350"/>
                  </a:lnTo>
                  <a:lnTo>
                    <a:pt x="322580" y="3810"/>
                  </a:lnTo>
                  <a:lnTo>
                    <a:pt x="332740" y="2540"/>
                  </a:lnTo>
                  <a:lnTo>
                    <a:pt x="342900" y="3810"/>
                  </a:lnTo>
                  <a:lnTo>
                    <a:pt x="351790" y="6350"/>
                  </a:lnTo>
                  <a:lnTo>
                    <a:pt x="360680" y="10160"/>
                  </a:lnTo>
                  <a:lnTo>
                    <a:pt x="368300" y="15240"/>
                  </a:lnTo>
                  <a:lnTo>
                    <a:pt x="375920" y="24130"/>
                  </a:lnTo>
                  <a:lnTo>
                    <a:pt x="383540" y="34290"/>
                  </a:lnTo>
                  <a:lnTo>
                    <a:pt x="391160" y="45720"/>
                  </a:lnTo>
                  <a:lnTo>
                    <a:pt x="397510" y="57150"/>
                  </a:lnTo>
                  <a:lnTo>
                    <a:pt x="402590" y="69850"/>
                  </a:lnTo>
                  <a:lnTo>
                    <a:pt x="407670" y="83820"/>
                  </a:lnTo>
                  <a:lnTo>
                    <a:pt x="410210" y="97790"/>
                  </a:lnTo>
                  <a:lnTo>
                    <a:pt x="412750" y="110490"/>
                  </a:lnTo>
                  <a:lnTo>
                    <a:pt x="414020" y="124460"/>
                  </a:lnTo>
                  <a:lnTo>
                    <a:pt x="414020" y="138430"/>
                  </a:lnTo>
                  <a:lnTo>
                    <a:pt x="415290" y="152400"/>
                  </a:lnTo>
                  <a:lnTo>
                    <a:pt x="415290" y="166370"/>
                  </a:lnTo>
                  <a:lnTo>
                    <a:pt x="416560" y="179070"/>
                  </a:lnTo>
                  <a:lnTo>
                    <a:pt x="419100" y="191770"/>
                  </a:lnTo>
                  <a:lnTo>
                    <a:pt x="426720" y="226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514590" y="4373880"/>
              <a:ext cx="265431" cy="243841"/>
            </a:xfrm>
            <a:custGeom>
              <a:avLst/>
              <a:gdLst/>
              <a:ahLst/>
              <a:cxnLst/>
              <a:rect l="0" t="0" r="0" b="0"/>
              <a:pathLst>
                <a:path w="265431" h="243841">
                  <a:moveTo>
                    <a:pt x="181610" y="6350"/>
                  </a:moveTo>
                  <a:lnTo>
                    <a:pt x="165100" y="0"/>
                  </a:lnTo>
                  <a:lnTo>
                    <a:pt x="156210" y="0"/>
                  </a:lnTo>
                  <a:lnTo>
                    <a:pt x="147320" y="1270"/>
                  </a:lnTo>
                  <a:lnTo>
                    <a:pt x="137160" y="2540"/>
                  </a:lnTo>
                  <a:lnTo>
                    <a:pt x="128270" y="5080"/>
                  </a:lnTo>
                  <a:lnTo>
                    <a:pt x="118110" y="7620"/>
                  </a:lnTo>
                  <a:lnTo>
                    <a:pt x="107950" y="10160"/>
                  </a:lnTo>
                  <a:lnTo>
                    <a:pt x="96520" y="15240"/>
                  </a:lnTo>
                  <a:lnTo>
                    <a:pt x="86360" y="20320"/>
                  </a:lnTo>
                  <a:lnTo>
                    <a:pt x="76200" y="25400"/>
                  </a:lnTo>
                  <a:lnTo>
                    <a:pt x="67310" y="33020"/>
                  </a:lnTo>
                  <a:lnTo>
                    <a:pt x="58420" y="41910"/>
                  </a:lnTo>
                  <a:lnTo>
                    <a:pt x="50800" y="50800"/>
                  </a:lnTo>
                  <a:lnTo>
                    <a:pt x="41910" y="60960"/>
                  </a:lnTo>
                  <a:lnTo>
                    <a:pt x="22860" y="80010"/>
                  </a:lnTo>
                  <a:lnTo>
                    <a:pt x="15240" y="91440"/>
                  </a:lnTo>
                  <a:lnTo>
                    <a:pt x="8890" y="104140"/>
                  </a:lnTo>
                  <a:lnTo>
                    <a:pt x="2540" y="116840"/>
                  </a:lnTo>
                  <a:lnTo>
                    <a:pt x="0" y="132080"/>
                  </a:lnTo>
                  <a:lnTo>
                    <a:pt x="0" y="149860"/>
                  </a:lnTo>
                  <a:lnTo>
                    <a:pt x="1270" y="168910"/>
                  </a:lnTo>
                  <a:lnTo>
                    <a:pt x="5080" y="182880"/>
                  </a:lnTo>
                  <a:lnTo>
                    <a:pt x="11430" y="195580"/>
                  </a:lnTo>
                  <a:lnTo>
                    <a:pt x="19050" y="205740"/>
                  </a:lnTo>
                  <a:lnTo>
                    <a:pt x="27940" y="215900"/>
                  </a:lnTo>
                  <a:lnTo>
                    <a:pt x="36830" y="223520"/>
                  </a:lnTo>
                  <a:lnTo>
                    <a:pt x="46990" y="232410"/>
                  </a:lnTo>
                  <a:lnTo>
                    <a:pt x="57150" y="237490"/>
                  </a:lnTo>
                  <a:lnTo>
                    <a:pt x="69850" y="241300"/>
                  </a:lnTo>
                  <a:lnTo>
                    <a:pt x="82550" y="243840"/>
                  </a:lnTo>
                  <a:lnTo>
                    <a:pt x="95250" y="243840"/>
                  </a:lnTo>
                  <a:lnTo>
                    <a:pt x="109220" y="242570"/>
                  </a:lnTo>
                  <a:lnTo>
                    <a:pt x="123190" y="241300"/>
                  </a:lnTo>
                  <a:lnTo>
                    <a:pt x="137160" y="238760"/>
                  </a:lnTo>
                  <a:lnTo>
                    <a:pt x="151130" y="236220"/>
                  </a:lnTo>
                  <a:lnTo>
                    <a:pt x="177800" y="229870"/>
                  </a:lnTo>
                  <a:lnTo>
                    <a:pt x="207010" y="223520"/>
                  </a:lnTo>
                  <a:lnTo>
                    <a:pt x="218440" y="218440"/>
                  </a:lnTo>
                  <a:lnTo>
                    <a:pt x="228600" y="213360"/>
                  </a:lnTo>
                  <a:lnTo>
                    <a:pt x="26543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488690" y="3716020"/>
            <a:ext cx="6179821" cy="1863091"/>
            <a:chOff x="3488690" y="3716020"/>
            <a:chExt cx="6179821" cy="1863091"/>
          </a:xfrm>
        </p:grpSpPr>
        <p:sp>
          <p:nvSpPr>
            <p:cNvPr id="69" name="Freeform 68"/>
            <p:cNvSpPr/>
            <p:nvPr/>
          </p:nvSpPr>
          <p:spPr>
            <a:xfrm>
              <a:off x="3488690" y="4629150"/>
              <a:ext cx="259081" cy="273051"/>
            </a:xfrm>
            <a:custGeom>
              <a:avLst/>
              <a:gdLst/>
              <a:ahLst/>
              <a:cxnLst/>
              <a:rect l="0" t="0" r="0" b="0"/>
              <a:pathLst>
                <a:path w="259081" h="273051">
                  <a:moveTo>
                    <a:pt x="259080" y="55880"/>
                  </a:moveTo>
                  <a:lnTo>
                    <a:pt x="247650" y="44450"/>
                  </a:lnTo>
                  <a:lnTo>
                    <a:pt x="242570" y="38100"/>
                  </a:lnTo>
                  <a:lnTo>
                    <a:pt x="236220" y="30480"/>
                  </a:lnTo>
                  <a:lnTo>
                    <a:pt x="229870" y="21590"/>
                  </a:lnTo>
                  <a:lnTo>
                    <a:pt x="220980" y="13970"/>
                  </a:lnTo>
                  <a:lnTo>
                    <a:pt x="210820" y="7620"/>
                  </a:lnTo>
                  <a:lnTo>
                    <a:pt x="199390" y="2540"/>
                  </a:lnTo>
                  <a:lnTo>
                    <a:pt x="186690" y="1270"/>
                  </a:lnTo>
                  <a:lnTo>
                    <a:pt x="172720" y="0"/>
                  </a:lnTo>
                  <a:lnTo>
                    <a:pt x="160020" y="1270"/>
                  </a:lnTo>
                  <a:lnTo>
                    <a:pt x="147320" y="5080"/>
                  </a:lnTo>
                  <a:lnTo>
                    <a:pt x="135890" y="8890"/>
                  </a:lnTo>
                  <a:lnTo>
                    <a:pt x="124460" y="13970"/>
                  </a:lnTo>
                  <a:lnTo>
                    <a:pt x="113030" y="21590"/>
                  </a:lnTo>
                  <a:lnTo>
                    <a:pt x="102870" y="29210"/>
                  </a:lnTo>
                  <a:lnTo>
                    <a:pt x="91440" y="38100"/>
                  </a:lnTo>
                  <a:lnTo>
                    <a:pt x="81280" y="46990"/>
                  </a:lnTo>
                  <a:lnTo>
                    <a:pt x="59690" y="67310"/>
                  </a:lnTo>
                  <a:lnTo>
                    <a:pt x="27940" y="97790"/>
                  </a:lnTo>
                  <a:lnTo>
                    <a:pt x="19050" y="110490"/>
                  </a:lnTo>
                  <a:lnTo>
                    <a:pt x="12700" y="121920"/>
                  </a:lnTo>
                  <a:lnTo>
                    <a:pt x="7620" y="135890"/>
                  </a:lnTo>
                  <a:lnTo>
                    <a:pt x="3810" y="148590"/>
                  </a:lnTo>
                  <a:lnTo>
                    <a:pt x="1270" y="162560"/>
                  </a:lnTo>
                  <a:lnTo>
                    <a:pt x="0" y="176530"/>
                  </a:lnTo>
                  <a:lnTo>
                    <a:pt x="0" y="189230"/>
                  </a:lnTo>
                  <a:lnTo>
                    <a:pt x="1270" y="200660"/>
                  </a:lnTo>
                  <a:lnTo>
                    <a:pt x="2540" y="212090"/>
                  </a:lnTo>
                  <a:lnTo>
                    <a:pt x="6350" y="222250"/>
                  </a:lnTo>
                  <a:lnTo>
                    <a:pt x="11430" y="231140"/>
                  </a:lnTo>
                  <a:lnTo>
                    <a:pt x="16510" y="240030"/>
                  </a:lnTo>
                  <a:lnTo>
                    <a:pt x="24130" y="247650"/>
                  </a:lnTo>
                  <a:lnTo>
                    <a:pt x="31750" y="255270"/>
                  </a:lnTo>
                  <a:lnTo>
                    <a:pt x="41910" y="262890"/>
                  </a:lnTo>
                  <a:lnTo>
                    <a:pt x="52070" y="266700"/>
                  </a:lnTo>
                  <a:lnTo>
                    <a:pt x="63500" y="270510"/>
                  </a:lnTo>
                  <a:lnTo>
                    <a:pt x="76200" y="273050"/>
                  </a:lnTo>
                  <a:lnTo>
                    <a:pt x="88900" y="273050"/>
                  </a:lnTo>
                  <a:lnTo>
                    <a:pt x="102870" y="271780"/>
                  </a:lnTo>
                  <a:lnTo>
                    <a:pt x="116840" y="270510"/>
                  </a:lnTo>
                  <a:lnTo>
                    <a:pt x="130810" y="266700"/>
                  </a:lnTo>
                  <a:lnTo>
                    <a:pt x="147320" y="261620"/>
                  </a:lnTo>
                  <a:lnTo>
                    <a:pt x="196850" y="245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815080" y="4653280"/>
              <a:ext cx="154941" cy="208281"/>
            </a:xfrm>
            <a:custGeom>
              <a:avLst/>
              <a:gdLst/>
              <a:ahLst/>
              <a:cxnLst/>
              <a:rect l="0" t="0" r="0" b="0"/>
              <a:pathLst>
                <a:path w="154941" h="208281">
                  <a:moveTo>
                    <a:pt x="69850" y="0"/>
                  </a:moveTo>
                  <a:lnTo>
                    <a:pt x="53340" y="11430"/>
                  </a:lnTo>
                  <a:lnTo>
                    <a:pt x="44450" y="20320"/>
                  </a:lnTo>
                  <a:lnTo>
                    <a:pt x="35560" y="33020"/>
                  </a:lnTo>
                  <a:lnTo>
                    <a:pt x="25400" y="46990"/>
                  </a:lnTo>
                  <a:lnTo>
                    <a:pt x="17780" y="60960"/>
                  </a:lnTo>
                  <a:lnTo>
                    <a:pt x="12700" y="77470"/>
                  </a:lnTo>
                  <a:lnTo>
                    <a:pt x="6350" y="93980"/>
                  </a:lnTo>
                  <a:lnTo>
                    <a:pt x="3810" y="110490"/>
                  </a:lnTo>
                  <a:lnTo>
                    <a:pt x="1270" y="128270"/>
                  </a:lnTo>
                  <a:lnTo>
                    <a:pt x="0" y="144780"/>
                  </a:lnTo>
                  <a:lnTo>
                    <a:pt x="1270" y="158750"/>
                  </a:lnTo>
                  <a:lnTo>
                    <a:pt x="3810" y="170180"/>
                  </a:lnTo>
                  <a:lnTo>
                    <a:pt x="8890" y="180340"/>
                  </a:lnTo>
                  <a:lnTo>
                    <a:pt x="15240" y="189230"/>
                  </a:lnTo>
                  <a:lnTo>
                    <a:pt x="22860" y="198120"/>
                  </a:lnTo>
                  <a:lnTo>
                    <a:pt x="31750" y="205740"/>
                  </a:lnTo>
                  <a:lnTo>
                    <a:pt x="43180" y="208280"/>
                  </a:lnTo>
                  <a:lnTo>
                    <a:pt x="57150" y="208280"/>
                  </a:lnTo>
                  <a:lnTo>
                    <a:pt x="71120" y="205740"/>
                  </a:lnTo>
                  <a:lnTo>
                    <a:pt x="85090" y="200660"/>
                  </a:lnTo>
                  <a:lnTo>
                    <a:pt x="97790" y="193040"/>
                  </a:lnTo>
                  <a:lnTo>
                    <a:pt x="109220" y="185420"/>
                  </a:lnTo>
                  <a:lnTo>
                    <a:pt x="119380" y="176530"/>
                  </a:lnTo>
                  <a:lnTo>
                    <a:pt x="128270" y="166370"/>
                  </a:lnTo>
                  <a:lnTo>
                    <a:pt x="137160" y="157480"/>
                  </a:lnTo>
                  <a:lnTo>
                    <a:pt x="143510" y="144780"/>
                  </a:lnTo>
                  <a:lnTo>
                    <a:pt x="149860" y="130810"/>
                  </a:lnTo>
                  <a:lnTo>
                    <a:pt x="154940" y="115570"/>
                  </a:lnTo>
                  <a:lnTo>
                    <a:pt x="153670" y="99060"/>
                  </a:lnTo>
                  <a:lnTo>
                    <a:pt x="147320" y="82550"/>
                  </a:lnTo>
                  <a:lnTo>
                    <a:pt x="139700" y="66040"/>
                  </a:lnTo>
                  <a:lnTo>
                    <a:pt x="130810" y="53340"/>
                  </a:lnTo>
                  <a:lnTo>
                    <a:pt x="120650" y="43180"/>
                  </a:lnTo>
                  <a:lnTo>
                    <a:pt x="110490" y="36830"/>
                  </a:lnTo>
                  <a:lnTo>
                    <a:pt x="99060" y="31750"/>
                  </a:lnTo>
                  <a:lnTo>
                    <a:pt x="87630" y="27940"/>
                  </a:lnTo>
                  <a:lnTo>
                    <a:pt x="74930" y="25400"/>
                  </a:lnTo>
                  <a:lnTo>
                    <a:pt x="62230" y="25400"/>
                  </a:lnTo>
                  <a:lnTo>
                    <a:pt x="50800" y="26670"/>
                  </a:lnTo>
                  <a:lnTo>
                    <a:pt x="1778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074160" y="4643120"/>
              <a:ext cx="200661" cy="201931"/>
            </a:xfrm>
            <a:custGeom>
              <a:avLst/>
              <a:gdLst/>
              <a:ahLst/>
              <a:cxnLst/>
              <a:rect l="0" t="0" r="0" b="0"/>
              <a:pathLst>
                <a:path w="200661" h="201931">
                  <a:moveTo>
                    <a:pt x="0" y="0"/>
                  </a:moveTo>
                  <a:lnTo>
                    <a:pt x="11430" y="11430"/>
                  </a:lnTo>
                  <a:lnTo>
                    <a:pt x="15240" y="19050"/>
                  </a:lnTo>
                  <a:lnTo>
                    <a:pt x="16510" y="29210"/>
                  </a:lnTo>
                  <a:lnTo>
                    <a:pt x="19050" y="40640"/>
                  </a:lnTo>
                  <a:lnTo>
                    <a:pt x="20320" y="53340"/>
                  </a:lnTo>
                  <a:lnTo>
                    <a:pt x="26670" y="83820"/>
                  </a:lnTo>
                  <a:lnTo>
                    <a:pt x="27940" y="100330"/>
                  </a:lnTo>
                  <a:lnTo>
                    <a:pt x="29210" y="116840"/>
                  </a:lnTo>
                  <a:lnTo>
                    <a:pt x="30480" y="134620"/>
                  </a:lnTo>
                  <a:lnTo>
                    <a:pt x="31750" y="149860"/>
                  </a:lnTo>
                  <a:lnTo>
                    <a:pt x="34290" y="162560"/>
                  </a:lnTo>
                  <a:lnTo>
                    <a:pt x="36830" y="175260"/>
                  </a:lnTo>
                  <a:lnTo>
                    <a:pt x="43180" y="184150"/>
                  </a:lnTo>
                  <a:lnTo>
                    <a:pt x="52070" y="191770"/>
                  </a:lnTo>
                  <a:lnTo>
                    <a:pt x="63500" y="198120"/>
                  </a:lnTo>
                  <a:lnTo>
                    <a:pt x="73660" y="200660"/>
                  </a:lnTo>
                  <a:lnTo>
                    <a:pt x="85090" y="201930"/>
                  </a:lnTo>
                  <a:lnTo>
                    <a:pt x="95250" y="200660"/>
                  </a:lnTo>
                  <a:lnTo>
                    <a:pt x="107950" y="198120"/>
                  </a:lnTo>
                  <a:lnTo>
                    <a:pt x="121920" y="194310"/>
                  </a:lnTo>
                  <a:lnTo>
                    <a:pt x="20066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300220" y="4643120"/>
              <a:ext cx="166371" cy="189231"/>
            </a:xfrm>
            <a:custGeom>
              <a:avLst/>
              <a:gdLst/>
              <a:ahLst/>
              <a:cxnLst/>
              <a:rect l="0" t="0" r="0" b="0"/>
              <a:pathLst>
                <a:path w="166371" h="189231">
                  <a:moveTo>
                    <a:pt x="48260" y="0"/>
                  </a:moveTo>
                  <a:lnTo>
                    <a:pt x="31750" y="5080"/>
                  </a:lnTo>
                  <a:lnTo>
                    <a:pt x="24130" y="11430"/>
                  </a:lnTo>
                  <a:lnTo>
                    <a:pt x="16510" y="20320"/>
                  </a:lnTo>
                  <a:lnTo>
                    <a:pt x="10160" y="31750"/>
                  </a:lnTo>
                  <a:lnTo>
                    <a:pt x="5080" y="45720"/>
                  </a:lnTo>
                  <a:lnTo>
                    <a:pt x="1270" y="62230"/>
                  </a:lnTo>
                  <a:lnTo>
                    <a:pt x="0" y="80010"/>
                  </a:lnTo>
                  <a:lnTo>
                    <a:pt x="0" y="95250"/>
                  </a:lnTo>
                  <a:lnTo>
                    <a:pt x="0" y="109220"/>
                  </a:lnTo>
                  <a:lnTo>
                    <a:pt x="2540" y="121920"/>
                  </a:lnTo>
                  <a:lnTo>
                    <a:pt x="7620" y="134620"/>
                  </a:lnTo>
                  <a:lnTo>
                    <a:pt x="13970" y="148590"/>
                  </a:lnTo>
                  <a:lnTo>
                    <a:pt x="21590" y="162560"/>
                  </a:lnTo>
                  <a:lnTo>
                    <a:pt x="33020" y="172720"/>
                  </a:lnTo>
                  <a:lnTo>
                    <a:pt x="45720" y="180340"/>
                  </a:lnTo>
                  <a:lnTo>
                    <a:pt x="60960" y="186690"/>
                  </a:lnTo>
                  <a:lnTo>
                    <a:pt x="73660" y="189230"/>
                  </a:lnTo>
                  <a:lnTo>
                    <a:pt x="86360" y="187960"/>
                  </a:lnTo>
                  <a:lnTo>
                    <a:pt x="97790" y="185420"/>
                  </a:lnTo>
                  <a:lnTo>
                    <a:pt x="107950" y="180340"/>
                  </a:lnTo>
                  <a:lnTo>
                    <a:pt x="118110" y="175260"/>
                  </a:lnTo>
                  <a:lnTo>
                    <a:pt x="125730" y="168910"/>
                  </a:lnTo>
                  <a:lnTo>
                    <a:pt x="133350" y="163830"/>
                  </a:lnTo>
                  <a:lnTo>
                    <a:pt x="140970" y="156210"/>
                  </a:lnTo>
                  <a:lnTo>
                    <a:pt x="148590" y="149860"/>
                  </a:lnTo>
                  <a:lnTo>
                    <a:pt x="154940" y="142240"/>
                  </a:lnTo>
                  <a:lnTo>
                    <a:pt x="160020" y="133350"/>
                  </a:lnTo>
                  <a:lnTo>
                    <a:pt x="165100" y="124460"/>
                  </a:lnTo>
                  <a:lnTo>
                    <a:pt x="166370" y="110490"/>
                  </a:lnTo>
                  <a:lnTo>
                    <a:pt x="163830" y="95250"/>
                  </a:lnTo>
                  <a:lnTo>
                    <a:pt x="160020" y="77470"/>
                  </a:lnTo>
                  <a:lnTo>
                    <a:pt x="156210" y="63500"/>
                  </a:lnTo>
                  <a:lnTo>
                    <a:pt x="149860" y="52070"/>
                  </a:lnTo>
                  <a:lnTo>
                    <a:pt x="144780" y="41910"/>
                  </a:lnTo>
                  <a:lnTo>
                    <a:pt x="138430" y="31750"/>
                  </a:lnTo>
                  <a:lnTo>
                    <a:pt x="130810" y="24130"/>
                  </a:lnTo>
                  <a:lnTo>
                    <a:pt x="124460" y="15240"/>
                  </a:lnTo>
                  <a:lnTo>
                    <a:pt x="114300" y="8890"/>
                  </a:lnTo>
                  <a:lnTo>
                    <a:pt x="101600" y="3810"/>
                  </a:lnTo>
                  <a:lnTo>
                    <a:pt x="482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578350" y="4613910"/>
              <a:ext cx="190501" cy="186691"/>
            </a:xfrm>
            <a:custGeom>
              <a:avLst/>
              <a:gdLst/>
              <a:ahLst/>
              <a:cxnLst/>
              <a:rect l="0" t="0" r="0" b="0"/>
              <a:pathLst>
                <a:path w="190501" h="186691">
                  <a:moveTo>
                    <a:pt x="33020" y="186690"/>
                  </a:moveTo>
                  <a:lnTo>
                    <a:pt x="21590" y="176530"/>
                  </a:lnTo>
                  <a:lnTo>
                    <a:pt x="16510" y="167640"/>
                  </a:lnTo>
                  <a:lnTo>
                    <a:pt x="10160" y="157480"/>
                  </a:lnTo>
                  <a:lnTo>
                    <a:pt x="3810" y="146050"/>
                  </a:lnTo>
                  <a:lnTo>
                    <a:pt x="1270" y="133350"/>
                  </a:lnTo>
                  <a:lnTo>
                    <a:pt x="0" y="118110"/>
                  </a:lnTo>
                  <a:lnTo>
                    <a:pt x="0" y="102870"/>
                  </a:lnTo>
                  <a:lnTo>
                    <a:pt x="2540" y="88900"/>
                  </a:lnTo>
                  <a:lnTo>
                    <a:pt x="3810" y="76200"/>
                  </a:lnTo>
                  <a:lnTo>
                    <a:pt x="6350" y="63500"/>
                  </a:lnTo>
                  <a:lnTo>
                    <a:pt x="11430" y="52070"/>
                  </a:lnTo>
                  <a:lnTo>
                    <a:pt x="16510" y="40640"/>
                  </a:lnTo>
                  <a:lnTo>
                    <a:pt x="21590" y="30480"/>
                  </a:lnTo>
                  <a:lnTo>
                    <a:pt x="30480" y="20320"/>
                  </a:lnTo>
                  <a:lnTo>
                    <a:pt x="40640" y="11430"/>
                  </a:lnTo>
                  <a:lnTo>
                    <a:pt x="52070" y="3810"/>
                  </a:lnTo>
                  <a:lnTo>
                    <a:pt x="63500" y="0"/>
                  </a:lnTo>
                  <a:lnTo>
                    <a:pt x="74930" y="0"/>
                  </a:lnTo>
                  <a:lnTo>
                    <a:pt x="85090" y="2540"/>
                  </a:lnTo>
                  <a:lnTo>
                    <a:pt x="95250" y="7620"/>
                  </a:lnTo>
                  <a:lnTo>
                    <a:pt x="102870" y="12700"/>
                  </a:lnTo>
                  <a:lnTo>
                    <a:pt x="111760" y="17780"/>
                  </a:lnTo>
                  <a:lnTo>
                    <a:pt x="118110" y="25400"/>
                  </a:lnTo>
                  <a:lnTo>
                    <a:pt x="123190" y="33020"/>
                  </a:lnTo>
                  <a:lnTo>
                    <a:pt x="128270" y="43180"/>
                  </a:lnTo>
                  <a:lnTo>
                    <a:pt x="134620" y="52070"/>
                  </a:lnTo>
                  <a:lnTo>
                    <a:pt x="147320" y="72390"/>
                  </a:lnTo>
                  <a:lnTo>
                    <a:pt x="152400" y="82550"/>
                  </a:lnTo>
                  <a:lnTo>
                    <a:pt x="157480" y="92710"/>
                  </a:lnTo>
                  <a:lnTo>
                    <a:pt x="161290" y="102870"/>
                  </a:lnTo>
                  <a:lnTo>
                    <a:pt x="165100" y="114300"/>
                  </a:lnTo>
                  <a:lnTo>
                    <a:pt x="168910" y="127000"/>
                  </a:lnTo>
                  <a:lnTo>
                    <a:pt x="19050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843780" y="4568190"/>
              <a:ext cx="167641" cy="474981"/>
            </a:xfrm>
            <a:custGeom>
              <a:avLst/>
              <a:gdLst/>
              <a:ahLst/>
              <a:cxnLst/>
              <a:rect l="0" t="0" r="0" b="0"/>
              <a:pathLst>
                <a:path w="167641" h="474981">
                  <a:moveTo>
                    <a:pt x="10160" y="53340"/>
                  </a:moveTo>
                  <a:lnTo>
                    <a:pt x="3810" y="71120"/>
                  </a:lnTo>
                  <a:lnTo>
                    <a:pt x="2540" y="80010"/>
                  </a:lnTo>
                  <a:lnTo>
                    <a:pt x="1270" y="91440"/>
                  </a:lnTo>
                  <a:lnTo>
                    <a:pt x="1270" y="102870"/>
                  </a:lnTo>
                  <a:lnTo>
                    <a:pt x="0" y="135890"/>
                  </a:lnTo>
                  <a:lnTo>
                    <a:pt x="0" y="153670"/>
                  </a:lnTo>
                  <a:lnTo>
                    <a:pt x="1270" y="170180"/>
                  </a:lnTo>
                  <a:lnTo>
                    <a:pt x="2540" y="184150"/>
                  </a:lnTo>
                  <a:lnTo>
                    <a:pt x="5080" y="196850"/>
                  </a:lnTo>
                  <a:lnTo>
                    <a:pt x="11430" y="204470"/>
                  </a:lnTo>
                  <a:lnTo>
                    <a:pt x="20320" y="208280"/>
                  </a:lnTo>
                  <a:lnTo>
                    <a:pt x="30480" y="209550"/>
                  </a:lnTo>
                  <a:lnTo>
                    <a:pt x="41910" y="204470"/>
                  </a:lnTo>
                  <a:lnTo>
                    <a:pt x="54610" y="195580"/>
                  </a:lnTo>
                  <a:lnTo>
                    <a:pt x="78740" y="172720"/>
                  </a:lnTo>
                  <a:lnTo>
                    <a:pt x="97790" y="154940"/>
                  </a:lnTo>
                  <a:lnTo>
                    <a:pt x="104140" y="146050"/>
                  </a:lnTo>
                  <a:lnTo>
                    <a:pt x="110490" y="135890"/>
                  </a:lnTo>
                  <a:lnTo>
                    <a:pt x="115570" y="125730"/>
                  </a:lnTo>
                  <a:lnTo>
                    <a:pt x="120650" y="116840"/>
                  </a:lnTo>
                  <a:lnTo>
                    <a:pt x="127000" y="109220"/>
                  </a:lnTo>
                  <a:lnTo>
                    <a:pt x="133350" y="101600"/>
                  </a:lnTo>
                  <a:lnTo>
                    <a:pt x="139700" y="92710"/>
                  </a:lnTo>
                  <a:lnTo>
                    <a:pt x="143510" y="82550"/>
                  </a:lnTo>
                  <a:lnTo>
                    <a:pt x="148590" y="73660"/>
                  </a:lnTo>
                  <a:lnTo>
                    <a:pt x="152400" y="62230"/>
                  </a:lnTo>
                  <a:lnTo>
                    <a:pt x="156210" y="49530"/>
                  </a:lnTo>
                  <a:lnTo>
                    <a:pt x="160020" y="36830"/>
                  </a:lnTo>
                  <a:lnTo>
                    <a:pt x="161290" y="25400"/>
                  </a:lnTo>
                  <a:lnTo>
                    <a:pt x="161290" y="13970"/>
                  </a:lnTo>
                  <a:lnTo>
                    <a:pt x="160020" y="2540"/>
                  </a:lnTo>
                  <a:lnTo>
                    <a:pt x="157480" y="0"/>
                  </a:lnTo>
                  <a:lnTo>
                    <a:pt x="154940" y="2540"/>
                  </a:lnTo>
                  <a:lnTo>
                    <a:pt x="152400" y="8890"/>
                  </a:lnTo>
                  <a:lnTo>
                    <a:pt x="149860" y="16510"/>
                  </a:lnTo>
                  <a:lnTo>
                    <a:pt x="142240" y="35560"/>
                  </a:lnTo>
                  <a:lnTo>
                    <a:pt x="140970" y="45720"/>
                  </a:lnTo>
                  <a:lnTo>
                    <a:pt x="139700" y="58420"/>
                  </a:lnTo>
                  <a:lnTo>
                    <a:pt x="138430" y="71120"/>
                  </a:lnTo>
                  <a:lnTo>
                    <a:pt x="137160" y="85090"/>
                  </a:lnTo>
                  <a:lnTo>
                    <a:pt x="137160" y="116840"/>
                  </a:lnTo>
                  <a:lnTo>
                    <a:pt x="135890" y="209550"/>
                  </a:lnTo>
                  <a:lnTo>
                    <a:pt x="137160" y="227330"/>
                  </a:lnTo>
                  <a:lnTo>
                    <a:pt x="139700" y="243840"/>
                  </a:lnTo>
                  <a:lnTo>
                    <a:pt x="142240" y="261620"/>
                  </a:lnTo>
                  <a:lnTo>
                    <a:pt x="143510" y="278130"/>
                  </a:lnTo>
                  <a:lnTo>
                    <a:pt x="144780" y="293370"/>
                  </a:lnTo>
                  <a:lnTo>
                    <a:pt x="144780" y="308610"/>
                  </a:lnTo>
                  <a:lnTo>
                    <a:pt x="146050" y="337820"/>
                  </a:lnTo>
                  <a:lnTo>
                    <a:pt x="146050" y="351790"/>
                  </a:lnTo>
                  <a:lnTo>
                    <a:pt x="147320" y="364490"/>
                  </a:lnTo>
                  <a:lnTo>
                    <a:pt x="149860" y="377190"/>
                  </a:lnTo>
                  <a:lnTo>
                    <a:pt x="158750" y="416560"/>
                  </a:lnTo>
                  <a:lnTo>
                    <a:pt x="167640" y="474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574540" y="4064000"/>
              <a:ext cx="2532381" cy="462281"/>
            </a:xfrm>
            <a:custGeom>
              <a:avLst/>
              <a:gdLst/>
              <a:ahLst/>
              <a:cxnLst/>
              <a:rect l="0" t="0" r="0" b="0"/>
              <a:pathLst>
                <a:path w="2532381" h="462281">
                  <a:moveTo>
                    <a:pt x="2532380" y="168910"/>
                  </a:moveTo>
                  <a:lnTo>
                    <a:pt x="2457450" y="167640"/>
                  </a:lnTo>
                  <a:lnTo>
                    <a:pt x="2378710" y="153670"/>
                  </a:lnTo>
                  <a:lnTo>
                    <a:pt x="2349500" y="143510"/>
                  </a:lnTo>
                  <a:lnTo>
                    <a:pt x="2315210" y="132080"/>
                  </a:lnTo>
                  <a:lnTo>
                    <a:pt x="2214880" y="97790"/>
                  </a:lnTo>
                  <a:lnTo>
                    <a:pt x="2170430" y="83820"/>
                  </a:lnTo>
                  <a:lnTo>
                    <a:pt x="2123440" y="71120"/>
                  </a:lnTo>
                  <a:lnTo>
                    <a:pt x="2051050" y="55880"/>
                  </a:lnTo>
                  <a:lnTo>
                    <a:pt x="2001520" y="44450"/>
                  </a:lnTo>
                  <a:lnTo>
                    <a:pt x="1949450" y="34290"/>
                  </a:lnTo>
                  <a:lnTo>
                    <a:pt x="1896110" y="25400"/>
                  </a:lnTo>
                  <a:lnTo>
                    <a:pt x="1756410" y="7620"/>
                  </a:lnTo>
                  <a:lnTo>
                    <a:pt x="1696720" y="3810"/>
                  </a:lnTo>
                  <a:lnTo>
                    <a:pt x="1633220" y="1270"/>
                  </a:lnTo>
                  <a:lnTo>
                    <a:pt x="1562100" y="0"/>
                  </a:lnTo>
                  <a:lnTo>
                    <a:pt x="1487170" y="3810"/>
                  </a:lnTo>
                  <a:lnTo>
                    <a:pt x="1412240" y="8890"/>
                  </a:lnTo>
                  <a:lnTo>
                    <a:pt x="1334770" y="15240"/>
                  </a:lnTo>
                  <a:lnTo>
                    <a:pt x="1258570" y="24130"/>
                  </a:lnTo>
                  <a:lnTo>
                    <a:pt x="1182370" y="35560"/>
                  </a:lnTo>
                  <a:lnTo>
                    <a:pt x="1109980" y="44450"/>
                  </a:lnTo>
                  <a:lnTo>
                    <a:pt x="1037590" y="58420"/>
                  </a:lnTo>
                  <a:lnTo>
                    <a:pt x="967740" y="74930"/>
                  </a:lnTo>
                  <a:lnTo>
                    <a:pt x="861060" y="99060"/>
                  </a:lnTo>
                  <a:lnTo>
                    <a:pt x="786130" y="118110"/>
                  </a:lnTo>
                  <a:lnTo>
                    <a:pt x="749300" y="128270"/>
                  </a:lnTo>
                  <a:lnTo>
                    <a:pt x="712470" y="140970"/>
                  </a:lnTo>
                  <a:lnTo>
                    <a:pt x="676910" y="153670"/>
                  </a:lnTo>
                  <a:lnTo>
                    <a:pt x="605790" y="176530"/>
                  </a:lnTo>
                  <a:lnTo>
                    <a:pt x="570230" y="187960"/>
                  </a:lnTo>
                  <a:lnTo>
                    <a:pt x="537210" y="200660"/>
                  </a:lnTo>
                  <a:lnTo>
                    <a:pt x="502920" y="213360"/>
                  </a:lnTo>
                  <a:lnTo>
                    <a:pt x="408940" y="250190"/>
                  </a:lnTo>
                  <a:lnTo>
                    <a:pt x="351790" y="273050"/>
                  </a:lnTo>
                  <a:lnTo>
                    <a:pt x="299720" y="294640"/>
                  </a:lnTo>
                  <a:lnTo>
                    <a:pt x="275590" y="304800"/>
                  </a:lnTo>
                  <a:lnTo>
                    <a:pt x="229870" y="326390"/>
                  </a:lnTo>
                  <a:lnTo>
                    <a:pt x="208280" y="336550"/>
                  </a:lnTo>
                  <a:lnTo>
                    <a:pt x="189230" y="347980"/>
                  </a:lnTo>
                  <a:lnTo>
                    <a:pt x="151130" y="368300"/>
                  </a:lnTo>
                  <a:lnTo>
                    <a:pt x="97790" y="398780"/>
                  </a:lnTo>
                  <a:lnTo>
                    <a:pt x="67310" y="415290"/>
                  </a:lnTo>
                  <a:lnTo>
                    <a:pt x="53340" y="422910"/>
                  </a:lnTo>
                  <a:lnTo>
                    <a:pt x="40640" y="430530"/>
                  </a:lnTo>
                  <a:lnTo>
                    <a:pt x="29210" y="438150"/>
                  </a:lnTo>
                  <a:lnTo>
                    <a:pt x="10160" y="452120"/>
                  </a:lnTo>
                  <a:lnTo>
                    <a:pt x="1270" y="459740"/>
                  </a:lnTo>
                  <a:lnTo>
                    <a:pt x="0" y="462280"/>
                  </a:lnTo>
                  <a:lnTo>
                    <a:pt x="3810" y="461010"/>
                  </a:lnTo>
                  <a:lnTo>
                    <a:pt x="2667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570730" y="4380230"/>
              <a:ext cx="187961" cy="165101"/>
            </a:xfrm>
            <a:custGeom>
              <a:avLst/>
              <a:gdLst/>
              <a:ahLst/>
              <a:cxnLst/>
              <a:rect l="0" t="0" r="0" b="0"/>
              <a:pathLst>
                <a:path w="187961" h="165101">
                  <a:moveTo>
                    <a:pt x="104140" y="0"/>
                  </a:moveTo>
                  <a:lnTo>
                    <a:pt x="87630" y="5080"/>
                  </a:lnTo>
                  <a:lnTo>
                    <a:pt x="80010" y="8890"/>
                  </a:lnTo>
                  <a:lnTo>
                    <a:pt x="72390" y="13970"/>
                  </a:lnTo>
                  <a:lnTo>
                    <a:pt x="66040" y="20320"/>
                  </a:lnTo>
                  <a:lnTo>
                    <a:pt x="58420" y="26670"/>
                  </a:lnTo>
                  <a:lnTo>
                    <a:pt x="50800" y="35560"/>
                  </a:lnTo>
                  <a:lnTo>
                    <a:pt x="44450" y="44450"/>
                  </a:lnTo>
                  <a:lnTo>
                    <a:pt x="36830" y="54610"/>
                  </a:lnTo>
                  <a:lnTo>
                    <a:pt x="22860" y="73660"/>
                  </a:lnTo>
                  <a:lnTo>
                    <a:pt x="16510" y="83820"/>
                  </a:lnTo>
                  <a:lnTo>
                    <a:pt x="8890" y="91440"/>
                  </a:lnTo>
                  <a:lnTo>
                    <a:pt x="2540" y="99060"/>
                  </a:lnTo>
                  <a:lnTo>
                    <a:pt x="0" y="109220"/>
                  </a:lnTo>
                  <a:lnTo>
                    <a:pt x="0" y="120650"/>
                  </a:lnTo>
                  <a:lnTo>
                    <a:pt x="3810" y="133350"/>
                  </a:lnTo>
                  <a:lnTo>
                    <a:pt x="8890" y="142240"/>
                  </a:lnTo>
                  <a:lnTo>
                    <a:pt x="16510" y="149860"/>
                  </a:lnTo>
                  <a:lnTo>
                    <a:pt x="24130" y="156210"/>
                  </a:lnTo>
                  <a:lnTo>
                    <a:pt x="34290" y="160020"/>
                  </a:lnTo>
                  <a:lnTo>
                    <a:pt x="45720" y="162560"/>
                  </a:lnTo>
                  <a:lnTo>
                    <a:pt x="58420" y="165100"/>
                  </a:lnTo>
                  <a:lnTo>
                    <a:pt x="72390" y="165100"/>
                  </a:lnTo>
                  <a:lnTo>
                    <a:pt x="87630" y="163830"/>
                  </a:lnTo>
                  <a:lnTo>
                    <a:pt x="104140" y="161290"/>
                  </a:lnTo>
                  <a:lnTo>
                    <a:pt x="120650" y="160020"/>
                  </a:lnTo>
                  <a:lnTo>
                    <a:pt x="137160" y="158750"/>
                  </a:lnTo>
                  <a:lnTo>
                    <a:pt x="18796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716780" y="4914900"/>
              <a:ext cx="2656841" cy="580391"/>
            </a:xfrm>
            <a:custGeom>
              <a:avLst/>
              <a:gdLst/>
              <a:ahLst/>
              <a:cxnLst/>
              <a:rect l="0" t="0" r="0" b="0"/>
              <a:pathLst>
                <a:path w="2656841" h="580391">
                  <a:moveTo>
                    <a:pt x="0" y="138430"/>
                  </a:moveTo>
                  <a:lnTo>
                    <a:pt x="11430" y="161290"/>
                  </a:lnTo>
                  <a:lnTo>
                    <a:pt x="17780" y="173990"/>
                  </a:lnTo>
                  <a:lnTo>
                    <a:pt x="34290" y="203200"/>
                  </a:lnTo>
                  <a:lnTo>
                    <a:pt x="44450" y="217170"/>
                  </a:lnTo>
                  <a:lnTo>
                    <a:pt x="54610" y="229870"/>
                  </a:lnTo>
                  <a:lnTo>
                    <a:pt x="64770" y="241300"/>
                  </a:lnTo>
                  <a:lnTo>
                    <a:pt x="85090" y="266700"/>
                  </a:lnTo>
                  <a:lnTo>
                    <a:pt x="95250" y="280670"/>
                  </a:lnTo>
                  <a:lnTo>
                    <a:pt x="106680" y="294640"/>
                  </a:lnTo>
                  <a:lnTo>
                    <a:pt x="119380" y="307340"/>
                  </a:lnTo>
                  <a:lnTo>
                    <a:pt x="144780" y="335280"/>
                  </a:lnTo>
                  <a:lnTo>
                    <a:pt x="172720" y="363220"/>
                  </a:lnTo>
                  <a:lnTo>
                    <a:pt x="187960" y="375920"/>
                  </a:lnTo>
                  <a:lnTo>
                    <a:pt x="203200" y="388620"/>
                  </a:lnTo>
                  <a:lnTo>
                    <a:pt x="237490" y="412750"/>
                  </a:lnTo>
                  <a:lnTo>
                    <a:pt x="276860" y="438150"/>
                  </a:lnTo>
                  <a:lnTo>
                    <a:pt x="297180" y="450850"/>
                  </a:lnTo>
                  <a:lnTo>
                    <a:pt x="320040" y="462280"/>
                  </a:lnTo>
                  <a:lnTo>
                    <a:pt x="342900" y="473710"/>
                  </a:lnTo>
                  <a:lnTo>
                    <a:pt x="369570" y="483870"/>
                  </a:lnTo>
                  <a:lnTo>
                    <a:pt x="426720" y="501650"/>
                  </a:lnTo>
                  <a:lnTo>
                    <a:pt x="486410" y="519430"/>
                  </a:lnTo>
                  <a:lnTo>
                    <a:pt x="549910" y="537210"/>
                  </a:lnTo>
                  <a:lnTo>
                    <a:pt x="617220" y="548640"/>
                  </a:lnTo>
                  <a:lnTo>
                    <a:pt x="685800" y="561340"/>
                  </a:lnTo>
                  <a:lnTo>
                    <a:pt x="755650" y="572770"/>
                  </a:lnTo>
                  <a:lnTo>
                    <a:pt x="830580" y="576580"/>
                  </a:lnTo>
                  <a:lnTo>
                    <a:pt x="909320" y="579120"/>
                  </a:lnTo>
                  <a:lnTo>
                    <a:pt x="1080770" y="580390"/>
                  </a:lnTo>
                  <a:lnTo>
                    <a:pt x="1126490" y="579120"/>
                  </a:lnTo>
                  <a:lnTo>
                    <a:pt x="1220470" y="575310"/>
                  </a:lnTo>
                  <a:lnTo>
                    <a:pt x="1267460" y="571500"/>
                  </a:lnTo>
                  <a:lnTo>
                    <a:pt x="1314450" y="566420"/>
                  </a:lnTo>
                  <a:lnTo>
                    <a:pt x="1455420" y="548640"/>
                  </a:lnTo>
                  <a:lnTo>
                    <a:pt x="1649730" y="520700"/>
                  </a:lnTo>
                  <a:lnTo>
                    <a:pt x="1697990" y="513080"/>
                  </a:lnTo>
                  <a:lnTo>
                    <a:pt x="1791970" y="494030"/>
                  </a:lnTo>
                  <a:lnTo>
                    <a:pt x="1929130" y="464820"/>
                  </a:lnTo>
                  <a:lnTo>
                    <a:pt x="2061210" y="433070"/>
                  </a:lnTo>
                  <a:lnTo>
                    <a:pt x="2103120" y="421640"/>
                  </a:lnTo>
                  <a:lnTo>
                    <a:pt x="2143760" y="408940"/>
                  </a:lnTo>
                  <a:lnTo>
                    <a:pt x="2183130" y="396240"/>
                  </a:lnTo>
                  <a:lnTo>
                    <a:pt x="2222500" y="382270"/>
                  </a:lnTo>
                  <a:lnTo>
                    <a:pt x="2259330" y="365760"/>
                  </a:lnTo>
                  <a:lnTo>
                    <a:pt x="2329180" y="335280"/>
                  </a:lnTo>
                  <a:lnTo>
                    <a:pt x="2391410" y="304800"/>
                  </a:lnTo>
                  <a:lnTo>
                    <a:pt x="2421890" y="288290"/>
                  </a:lnTo>
                  <a:lnTo>
                    <a:pt x="2451100" y="270510"/>
                  </a:lnTo>
                  <a:lnTo>
                    <a:pt x="2480310" y="250190"/>
                  </a:lnTo>
                  <a:lnTo>
                    <a:pt x="2504440" y="232410"/>
                  </a:lnTo>
                  <a:lnTo>
                    <a:pt x="2527300" y="213360"/>
                  </a:lnTo>
                  <a:lnTo>
                    <a:pt x="2547620" y="195580"/>
                  </a:lnTo>
                  <a:lnTo>
                    <a:pt x="2566670" y="179070"/>
                  </a:lnTo>
                  <a:lnTo>
                    <a:pt x="2599690" y="148590"/>
                  </a:lnTo>
                  <a:lnTo>
                    <a:pt x="2639060" y="110490"/>
                  </a:lnTo>
                  <a:lnTo>
                    <a:pt x="2647950" y="97790"/>
                  </a:lnTo>
                  <a:lnTo>
                    <a:pt x="2653030" y="83820"/>
                  </a:lnTo>
                  <a:lnTo>
                    <a:pt x="2656840" y="71120"/>
                  </a:lnTo>
                  <a:lnTo>
                    <a:pt x="2656840" y="59690"/>
                  </a:lnTo>
                  <a:lnTo>
                    <a:pt x="2654300" y="49530"/>
                  </a:lnTo>
                  <a:lnTo>
                    <a:pt x="2650490" y="40640"/>
                  </a:lnTo>
                  <a:lnTo>
                    <a:pt x="2644140" y="35560"/>
                  </a:lnTo>
                  <a:lnTo>
                    <a:pt x="2636520" y="34290"/>
                  </a:lnTo>
                  <a:lnTo>
                    <a:pt x="2553970" y="33020"/>
                  </a:lnTo>
                  <a:lnTo>
                    <a:pt x="2529840" y="26670"/>
                  </a:lnTo>
                  <a:lnTo>
                    <a:pt x="2508250" y="16510"/>
                  </a:lnTo>
                  <a:lnTo>
                    <a:pt x="2490470" y="3810"/>
                  </a:lnTo>
                  <a:lnTo>
                    <a:pt x="2489200" y="1270"/>
                  </a:lnTo>
                  <a:lnTo>
                    <a:pt x="2490470" y="0"/>
                  </a:lnTo>
                  <a:lnTo>
                    <a:pt x="2503170" y="2540"/>
                  </a:lnTo>
                  <a:lnTo>
                    <a:pt x="2548890" y="16510"/>
                  </a:lnTo>
                  <a:lnTo>
                    <a:pt x="2566670" y="26670"/>
                  </a:lnTo>
                  <a:lnTo>
                    <a:pt x="2583180" y="38100"/>
                  </a:lnTo>
                  <a:lnTo>
                    <a:pt x="2602230" y="52070"/>
                  </a:lnTo>
                  <a:lnTo>
                    <a:pt x="2607310" y="59690"/>
                  </a:lnTo>
                  <a:lnTo>
                    <a:pt x="2609850" y="68580"/>
                  </a:lnTo>
                  <a:lnTo>
                    <a:pt x="2600960" y="106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48580" y="5106670"/>
              <a:ext cx="220981" cy="142241"/>
            </a:xfrm>
            <a:custGeom>
              <a:avLst/>
              <a:gdLst/>
              <a:ahLst/>
              <a:cxnLst/>
              <a:rect l="0" t="0" r="0" b="0"/>
              <a:pathLst>
                <a:path w="220981" h="142241">
                  <a:moveTo>
                    <a:pt x="0" y="105410"/>
                  </a:moveTo>
                  <a:lnTo>
                    <a:pt x="5080" y="87630"/>
                  </a:lnTo>
                  <a:lnTo>
                    <a:pt x="8890" y="77470"/>
                  </a:lnTo>
                  <a:lnTo>
                    <a:pt x="13970" y="49530"/>
                  </a:lnTo>
                  <a:lnTo>
                    <a:pt x="17780" y="45720"/>
                  </a:lnTo>
                  <a:lnTo>
                    <a:pt x="21590" y="49530"/>
                  </a:lnTo>
                  <a:lnTo>
                    <a:pt x="24130" y="57150"/>
                  </a:lnTo>
                  <a:lnTo>
                    <a:pt x="27940" y="67310"/>
                  </a:lnTo>
                  <a:lnTo>
                    <a:pt x="31750" y="78740"/>
                  </a:lnTo>
                  <a:lnTo>
                    <a:pt x="35560" y="91440"/>
                  </a:lnTo>
                  <a:lnTo>
                    <a:pt x="36830" y="105410"/>
                  </a:lnTo>
                  <a:lnTo>
                    <a:pt x="39370" y="120650"/>
                  </a:lnTo>
                  <a:lnTo>
                    <a:pt x="39370" y="135890"/>
                  </a:lnTo>
                  <a:lnTo>
                    <a:pt x="39370" y="142240"/>
                  </a:lnTo>
                  <a:lnTo>
                    <a:pt x="38100" y="140970"/>
                  </a:lnTo>
                  <a:lnTo>
                    <a:pt x="35560" y="135890"/>
                  </a:lnTo>
                  <a:lnTo>
                    <a:pt x="34290" y="127000"/>
                  </a:lnTo>
                  <a:lnTo>
                    <a:pt x="33020" y="115570"/>
                  </a:lnTo>
                  <a:lnTo>
                    <a:pt x="33020" y="101600"/>
                  </a:lnTo>
                  <a:lnTo>
                    <a:pt x="34290" y="87630"/>
                  </a:lnTo>
                  <a:lnTo>
                    <a:pt x="38100" y="73660"/>
                  </a:lnTo>
                  <a:lnTo>
                    <a:pt x="43180" y="59690"/>
                  </a:lnTo>
                  <a:lnTo>
                    <a:pt x="50800" y="46990"/>
                  </a:lnTo>
                  <a:lnTo>
                    <a:pt x="60960" y="36830"/>
                  </a:lnTo>
                  <a:lnTo>
                    <a:pt x="72390" y="27940"/>
                  </a:lnTo>
                  <a:lnTo>
                    <a:pt x="87630" y="21590"/>
                  </a:lnTo>
                  <a:lnTo>
                    <a:pt x="106680" y="15240"/>
                  </a:lnTo>
                  <a:lnTo>
                    <a:pt x="127000" y="10160"/>
                  </a:lnTo>
                  <a:lnTo>
                    <a:pt x="146050" y="6350"/>
                  </a:lnTo>
                  <a:lnTo>
                    <a:pt x="165100" y="381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323840" y="5148580"/>
              <a:ext cx="161291" cy="137161"/>
            </a:xfrm>
            <a:custGeom>
              <a:avLst/>
              <a:gdLst/>
              <a:ahLst/>
              <a:cxnLst/>
              <a:rect l="0" t="0" r="0" b="0"/>
              <a:pathLst>
                <a:path w="161291" h="137161">
                  <a:moveTo>
                    <a:pt x="97790" y="0"/>
                  </a:moveTo>
                  <a:lnTo>
                    <a:pt x="76200" y="0"/>
                  </a:lnTo>
                  <a:lnTo>
                    <a:pt x="66040" y="3810"/>
                  </a:lnTo>
                  <a:lnTo>
                    <a:pt x="55880" y="8890"/>
                  </a:lnTo>
                  <a:lnTo>
                    <a:pt x="45720" y="16510"/>
                  </a:lnTo>
                  <a:lnTo>
                    <a:pt x="35560" y="25400"/>
                  </a:lnTo>
                  <a:lnTo>
                    <a:pt x="27940" y="34290"/>
                  </a:lnTo>
                  <a:lnTo>
                    <a:pt x="19050" y="44450"/>
                  </a:lnTo>
                  <a:lnTo>
                    <a:pt x="12700" y="54610"/>
                  </a:lnTo>
                  <a:lnTo>
                    <a:pt x="7620" y="67310"/>
                  </a:lnTo>
                  <a:lnTo>
                    <a:pt x="2540" y="80010"/>
                  </a:lnTo>
                  <a:lnTo>
                    <a:pt x="1270" y="91440"/>
                  </a:lnTo>
                  <a:lnTo>
                    <a:pt x="0" y="102870"/>
                  </a:lnTo>
                  <a:lnTo>
                    <a:pt x="1270" y="114300"/>
                  </a:lnTo>
                  <a:lnTo>
                    <a:pt x="5080" y="119380"/>
                  </a:lnTo>
                  <a:lnTo>
                    <a:pt x="11430" y="120650"/>
                  </a:lnTo>
                  <a:lnTo>
                    <a:pt x="20320" y="119380"/>
                  </a:lnTo>
                  <a:lnTo>
                    <a:pt x="27940" y="116840"/>
                  </a:lnTo>
                  <a:lnTo>
                    <a:pt x="38100" y="114300"/>
                  </a:lnTo>
                  <a:lnTo>
                    <a:pt x="46990" y="110490"/>
                  </a:lnTo>
                  <a:lnTo>
                    <a:pt x="55880" y="105410"/>
                  </a:lnTo>
                  <a:lnTo>
                    <a:pt x="64770" y="97790"/>
                  </a:lnTo>
                  <a:lnTo>
                    <a:pt x="80010" y="82550"/>
                  </a:lnTo>
                  <a:lnTo>
                    <a:pt x="93980" y="67310"/>
                  </a:lnTo>
                  <a:lnTo>
                    <a:pt x="101600" y="57150"/>
                  </a:lnTo>
                  <a:lnTo>
                    <a:pt x="109220" y="46990"/>
                  </a:lnTo>
                  <a:lnTo>
                    <a:pt x="115570" y="34290"/>
                  </a:lnTo>
                  <a:lnTo>
                    <a:pt x="119380" y="31750"/>
                  </a:lnTo>
                  <a:lnTo>
                    <a:pt x="120650" y="33020"/>
                  </a:lnTo>
                  <a:lnTo>
                    <a:pt x="120650" y="39370"/>
                  </a:lnTo>
                  <a:lnTo>
                    <a:pt x="120650" y="50800"/>
                  </a:lnTo>
                  <a:lnTo>
                    <a:pt x="123190" y="66040"/>
                  </a:lnTo>
                  <a:lnTo>
                    <a:pt x="125730" y="82550"/>
                  </a:lnTo>
                  <a:lnTo>
                    <a:pt x="128270" y="96520"/>
                  </a:lnTo>
                  <a:lnTo>
                    <a:pt x="130810" y="110490"/>
                  </a:lnTo>
                  <a:lnTo>
                    <a:pt x="16129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529580" y="5126990"/>
              <a:ext cx="237491" cy="207011"/>
            </a:xfrm>
            <a:custGeom>
              <a:avLst/>
              <a:gdLst/>
              <a:ahLst/>
              <a:cxnLst/>
              <a:rect l="0" t="0" r="0" b="0"/>
              <a:pathLst>
                <a:path w="237491" h="207011">
                  <a:moveTo>
                    <a:pt x="19050" y="11430"/>
                  </a:moveTo>
                  <a:lnTo>
                    <a:pt x="13970" y="39370"/>
                  </a:lnTo>
                  <a:lnTo>
                    <a:pt x="10160" y="50800"/>
                  </a:lnTo>
                  <a:lnTo>
                    <a:pt x="7620" y="62230"/>
                  </a:lnTo>
                  <a:lnTo>
                    <a:pt x="3810" y="72390"/>
                  </a:lnTo>
                  <a:lnTo>
                    <a:pt x="2540" y="87630"/>
                  </a:lnTo>
                  <a:lnTo>
                    <a:pt x="1270" y="104140"/>
                  </a:lnTo>
                  <a:lnTo>
                    <a:pt x="0" y="121920"/>
                  </a:lnTo>
                  <a:lnTo>
                    <a:pt x="0" y="137160"/>
                  </a:lnTo>
                  <a:lnTo>
                    <a:pt x="1270" y="151130"/>
                  </a:lnTo>
                  <a:lnTo>
                    <a:pt x="3810" y="163830"/>
                  </a:lnTo>
                  <a:lnTo>
                    <a:pt x="8890" y="171450"/>
                  </a:lnTo>
                  <a:lnTo>
                    <a:pt x="15240" y="175260"/>
                  </a:lnTo>
                  <a:lnTo>
                    <a:pt x="24130" y="176530"/>
                  </a:lnTo>
                  <a:lnTo>
                    <a:pt x="33020" y="172720"/>
                  </a:lnTo>
                  <a:lnTo>
                    <a:pt x="41910" y="165100"/>
                  </a:lnTo>
                  <a:lnTo>
                    <a:pt x="52070" y="156210"/>
                  </a:lnTo>
                  <a:lnTo>
                    <a:pt x="60960" y="144780"/>
                  </a:lnTo>
                  <a:lnTo>
                    <a:pt x="68580" y="133350"/>
                  </a:lnTo>
                  <a:lnTo>
                    <a:pt x="77470" y="120650"/>
                  </a:lnTo>
                  <a:lnTo>
                    <a:pt x="85090" y="118110"/>
                  </a:lnTo>
                  <a:lnTo>
                    <a:pt x="91440" y="121920"/>
                  </a:lnTo>
                  <a:lnTo>
                    <a:pt x="99060" y="130810"/>
                  </a:lnTo>
                  <a:lnTo>
                    <a:pt x="105410" y="142240"/>
                  </a:lnTo>
                  <a:lnTo>
                    <a:pt x="110490" y="156210"/>
                  </a:lnTo>
                  <a:lnTo>
                    <a:pt x="115570" y="170180"/>
                  </a:lnTo>
                  <a:lnTo>
                    <a:pt x="120650" y="182880"/>
                  </a:lnTo>
                  <a:lnTo>
                    <a:pt x="125730" y="193040"/>
                  </a:lnTo>
                  <a:lnTo>
                    <a:pt x="132080" y="203200"/>
                  </a:lnTo>
                  <a:lnTo>
                    <a:pt x="140970" y="207010"/>
                  </a:lnTo>
                  <a:lnTo>
                    <a:pt x="152400" y="207010"/>
                  </a:lnTo>
                  <a:lnTo>
                    <a:pt x="163830" y="204470"/>
                  </a:lnTo>
                  <a:lnTo>
                    <a:pt x="173990" y="200660"/>
                  </a:lnTo>
                  <a:lnTo>
                    <a:pt x="182880" y="195580"/>
                  </a:lnTo>
                  <a:lnTo>
                    <a:pt x="191770" y="190500"/>
                  </a:lnTo>
                  <a:lnTo>
                    <a:pt x="199390" y="182880"/>
                  </a:lnTo>
                  <a:lnTo>
                    <a:pt x="207010" y="175260"/>
                  </a:lnTo>
                  <a:lnTo>
                    <a:pt x="214630" y="166370"/>
                  </a:lnTo>
                  <a:lnTo>
                    <a:pt x="220980" y="154940"/>
                  </a:lnTo>
                  <a:lnTo>
                    <a:pt x="226060" y="143510"/>
                  </a:lnTo>
                  <a:lnTo>
                    <a:pt x="231140" y="130810"/>
                  </a:lnTo>
                  <a:lnTo>
                    <a:pt x="233680" y="115570"/>
                  </a:lnTo>
                  <a:lnTo>
                    <a:pt x="236220" y="97790"/>
                  </a:lnTo>
                  <a:lnTo>
                    <a:pt x="237490" y="80010"/>
                  </a:lnTo>
                  <a:lnTo>
                    <a:pt x="237490" y="62230"/>
                  </a:lnTo>
                  <a:lnTo>
                    <a:pt x="236220" y="46990"/>
                  </a:lnTo>
                  <a:lnTo>
                    <a:pt x="2184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948680" y="5153660"/>
              <a:ext cx="210821" cy="163831"/>
            </a:xfrm>
            <a:custGeom>
              <a:avLst/>
              <a:gdLst/>
              <a:ahLst/>
              <a:cxnLst/>
              <a:rect l="0" t="0" r="0" b="0"/>
              <a:pathLst>
                <a:path w="210821" h="163831">
                  <a:moveTo>
                    <a:pt x="10160" y="36830"/>
                  </a:moveTo>
                  <a:lnTo>
                    <a:pt x="5080" y="53340"/>
                  </a:lnTo>
                  <a:lnTo>
                    <a:pt x="3810" y="64770"/>
                  </a:lnTo>
                  <a:lnTo>
                    <a:pt x="2540" y="77470"/>
                  </a:lnTo>
                  <a:lnTo>
                    <a:pt x="1270" y="91440"/>
                  </a:lnTo>
                  <a:lnTo>
                    <a:pt x="0" y="120650"/>
                  </a:lnTo>
                  <a:lnTo>
                    <a:pt x="0" y="134620"/>
                  </a:lnTo>
                  <a:lnTo>
                    <a:pt x="1270" y="137160"/>
                  </a:lnTo>
                  <a:lnTo>
                    <a:pt x="3810" y="132080"/>
                  </a:lnTo>
                  <a:lnTo>
                    <a:pt x="8890" y="107950"/>
                  </a:lnTo>
                  <a:lnTo>
                    <a:pt x="15240" y="78740"/>
                  </a:lnTo>
                  <a:lnTo>
                    <a:pt x="19050" y="64770"/>
                  </a:lnTo>
                  <a:lnTo>
                    <a:pt x="24130" y="52070"/>
                  </a:lnTo>
                  <a:lnTo>
                    <a:pt x="30480" y="39370"/>
                  </a:lnTo>
                  <a:lnTo>
                    <a:pt x="38100" y="34290"/>
                  </a:lnTo>
                  <a:lnTo>
                    <a:pt x="45720" y="33020"/>
                  </a:lnTo>
                  <a:lnTo>
                    <a:pt x="55880" y="34290"/>
                  </a:lnTo>
                  <a:lnTo>
                    <a:pt x="62230" y="38100"/>
                  </a:lnTo>
                  <a:lnTo>
                    <a:pt x="68580" y="44450"/>
                  </a:lnTo>
                  <a:lnTo>
                    <a:pt x="73660" y="53340"/>
                  </a:lnTo>
                  <a:lnTo>
                    <a:pt x="78740" y="60960"/>
                  </a:lnTo>
                  <a:lnTo>
                    <a:pt x="82550" y="71120"/>
                  </a:lnTo>
                  <a:lnTo>
                    <a:pt x="86360" y="80010"/>
                  </a:lnTo>
                  <a:lnTo>
                    <a:pt x="90170" y="92710"/>
                  </a:lnTo>
                  <a:lnTo>
                    <a:pt x="93980" y="106680"/>
                  </a:lnTo>
                  <a:lnTo>
                    <a:pt x="97790" y="121920"/>
                  </a:lnTo>
                  <a:lnTo>
                    <a:pt x="99060" y="135890"/>
                  </a:lnTo>
                  <a:lnTo>
                    <a:pt x="99060" y="148590"/>
                  </a:lnTo>
                  <a:lnTo>
                    <a:pt x="97790" y="160020"/>
                  </a:lnTo>
                  <a:lnTo>
                    <a:pt x="97790" y="163830"/>
                  </a:lnTo>
                  <a:lnTo>
                    <a:pt x="99060" y="161290"/>
                  </a:lnTo>
                  <a:lnTo>
                    <a:pt x="101600" y="154940"/>
                  </a:lnTo>
                  <a:lnTo>
                    <a:pt x="104140" y="143510"/>
                  </a:lnTo>
                  <a:lnTo>
                    <a:pt x="109220" y="113030"/>
                  </a:lnTo>
                  <a:lnTo>
                    <a:pt x="113030" y="97790"/>
                  </a:lnTo>
                  <a:lnTo>
                    <a:pt x="115570" y="85090"/>
                  </a:lnTo>
                  <a:lnTo>
                    <a:pt x="119380" y="72390"/>
                  </a:lnTo>
                  <a:lnTo>
                    <a:pt x="127000" y="49530"/>
                  </a:lnTo>
                  <a:lnTo>
                    <a:pt x="129540" y="38100"/>
                  </a:lnTo>
                  <a:lnTo>
                    <a:pt x="134620" y="26670"/>
                  </a:lnTo>
                  <a:lnTo>
                    <a:pt x="139700" y="16510"/>
                  </a:lnTo>
                  <a:lnTo>
                    <a:pt x="146050" y="5080"/>
                  </a:lnTo>
                  <a:lnTo>
                    <a:pt x="153670" y="1270"/>
                  </a:lnTo>
                  <a:lnTo>
                    <a:pt x="161290" y="0"/>
                  </a:lnTo>
                  <a:lnTo>
                    <a:pt x="171450" y="1270"/>
                  </a:lnTo>
                  <a:lnTo>
                    <a:pt x="177800" y="6350"/>
                  </a:lnTo>
                  <a:lnTo>
                    <a:pt x="184150" y="12700"/>
                  </a:lnTo>
                  <a:lnTo>
                    <a:pt x="189230" y="21590"/>
                  </a:lnTo>
                  <a:lnTo>
                    <a:pt x="193040" y="31750"/>
                  </a:lnTo>
                  <a:lnTo>
                    <a:pt x="195580" y="45720"/>
                  </a:lnTo>
                  <a:lnTo>
                    <a:pt x="196850" y="59690"/>
                  </a:lnTo>
                  <a:lnTo>
                    <a:pt x="199390" y="74930"/>
                  </a:lnTo>
                  <a:lnTo>
                    <a:pt x="201930" y="88900"/>
                  </a:lnTo>
                  <a:lnTo>
                    <a:pt x="210820" y="132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88710" y="5132070"/>
              <a:ext cx="181611" cy="132081"/>
            </a:xfrm>
            <a:custGeom>
              <a:avLst/>
              <a:gdLst/>
              <a:ahLst/>
              <a:cxnLst/>
              <a:rect l="0" t="0" r="0" b="0"/>
              <a:pathLst>
                <a:path w="181611" h="132081">
                  <a:moveTo>
                    <a:pt x="128270" y="6350"/>
                  </a:moveTo>
                  <a:lnTo>
                    <a:pt x="111760" y="0"/>
                  </a:lnTo>
                  <a:lnTo>
                    <a:pt x="100330" y="0"/>
                  </a:lnTo>
                  <a:lnTo>
                    <a:pt x="87630" y="0"/>
                  </a:lnTo>
                  <a:lnTo>
                    <a:pt x="73660" y="2540"/>
                  </a:lnTo>
                  <a:lnTo>
                    <a:pt x="59690" y="7620"/>
                  </a:lnTo>
                  <a:lnTo>
                    <a:pt x="48260" y="16510"/>
                  </a:lnTo>
                  <a:lnTo>
                    <a:pt x="35560" y="26670"/>
                  </a:lnTo>
                  <a:lnTo>
                    <a:pt x="26670" y="38100"/>
                  </a:lnTo>
                  <a:lnTo>
                    <a:pt x="20320" y="48260"/>
                  </a:lnTo>
                  <a:lnTo>
                    <a:pt x="13970" y="58420"/>
                  </a:lnTo>
                  <a:lnTo>
                    <a:pt x="8890" y="69850"/>
                  </a:lnTo>
                  <a:lnTo>
                    <a:pt x="3810" y="82550"/>
                  </a:lnTo>
                  <a:lnTo>
                    <a:pt x="0" y="95250"/>
                  </a:lnTo>
                  <a:lnTo>
                    <a:pt x="0" y="106680"/>
                  </a:lnTo>
                  <a:lnTo>
                    <a:pt x="1270" y="116840"/>
                  </a:lnTo>
                  <a:lnTo>
                    <a:pt x="5080" y="125730"/>
                  </a:lnTo>
                  <a:lnTo>
                    <a:pt x="12700" y="129540"/>
                  </a:lnTo>
                  <a:lnTo>
                    <a:pt x="21590" y="132080"/>
                  </a:lnTo>
                  <a:lnTo>
                    <a:pt x="33020" y="132080"/>
                  </a:lnTo>
                  <a:lnTo>
                    <a:pt x="41910" y="129540"/>
                  </a:lnTo>
                  <a:lnTo>
                    <a:pt x="50800" y="125730"/>
                  </a:lnTo>
                  <a:lnTo>
                    <a:pt x="59690" y="120650"/>
                  </a:lnTo>
                  <a:lnTo>
                    <a:pt x="67310" y="115570"/>
                  </a:lnTo>
                  <a:lnTo>
                    <a:pt x="74930" y="109220"/>
                  </a:lnTo>
                  <a:lnTo>
                    <a:pt x="82550" y="102870"/>
                  </a:lnTo>
                  <a:lnTo>
                    <a:pt x="87630" y="95250"/>
                  </a:lnTo>
                  <a:lnTo>
                    <a:pt x="93980" y="86360"/>
                  </a:lnTo>
                  <a:lnTo>
                    <a:pt x="97790" y="77470"/>
                  </a:lnTo>
                  <a:lnTo>
                    <a:pt x="102870" y="66040"/>
                  </a:lnTo>
                  <a:lnTo>
                    <a:pt x="106680" y="54610"/>
                  </a:lnTo>
                  <a:lnTo>
                    <a:pt x="110490" y="41910"/>
                  </a:lnTo>
                  <a:lnTo>
                    <a:pt x="114300" y="40640"/>
                  </a:lnTo>
                  <a:lnTo>
                    <a:pt x="118110" y="45720"/>
                  </a:lnTo>
                  <a:lnTo>
                    <a:pt x="120650" y="57150"/>
                  </a:lnTo>
                  <a:lnTo>
                    <a:pt x="124460" y="69850"/>
                  </a:lnTo>
                  <a:lnTo>
                    <a:pt x="132080" y="95250"/>
                  </a:lnTo>
                  <a:lnTo>
                    <a:pt x="137160" y="106680"/>
                  </a:lnTo>
                  <a:lnTo>
                    <a:pt x="144780" y="115570"/>
                  </a:lnTo>
                  <a:lnTo>
                    <a:pt x="181610" y="132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412230" y="4979670"/>
              <a:ext cx="31751" cy="306071"/>
            </a:xfrm>
            <a:custGeom>
              <a:avLst/>
              <a:gdLst/>
              <a:ahLst/>
              <a:cxnLst/>
              <a:rect l="0" t="0" r="0" b="0"/>
              <a:pathLst>
                <a:path w="31751" h="306071">
                  <a:moveTo>
                    <a:pt x="10160" y="0"/>
                  </a:moveTo>
                  <a:lnTo>
                    <a:pt x="5080" y="27940"/>
                  </a:lnTo>
                  <a:lnTo>
                    <a:pt x="2540" y="45720"/>
                  </a:lnTo>
                  <a:lnTo>
                    <a:pt x="1270" y="67310"/>
                  </a:lnTo>
                  <a:lnTo>
                    <a:pt x="0" y="128270"/>
                  </a:lnTo>
                  <a:lnTo>
                    <a:pt x="0" y="146050"/>
                  </a:lnTo>
                  <a:lnTo>
                    <a:pt x="1270" y="161290"/>
                  </a:lnTo>
                  <a:lnTo>
                    <a:pt x="2540" y="176530"/>
                  </a:lnTo>
                  <a:lnTo>
                    <a:pt x="11430" y="227330"/>
                  </a:lnTo>
                  <a:lnTo>
                    <a:pt x="3175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358890" y="5055870"/>
              <a:ext cx="473711" cy="191771"/>
            </a:xfrm>
            <a:custGeom>
              <a:avLst/>
              <a:gdLst/>
              <a:ahLst/>
              <a:cxnLst/>
              <a:rect l="0" t="0" r="0" b="0"/>
              <a:pathLst>
                <a:path w="473711" h="191771">
                  <a:moveTo>
                    <a:pt x="0" y="102870"/>
                  </a:moveTo>
                  <a:lnTo>
                    <a:pt x="44450" y="118110"/>
                  </a:lnTo>
                  <a:lnTo>
                    <a:pt x="58420" y="119380"/>
                  </a:lnTo>
                  <a:lnTo>
                    <a:pt x="76200" y="121920"/>
                  </a:lnTo>
                  <a:lnTo>
                    <a:pt x="115570" y="123190"/>
                  </a:lnTo>
                  <a:lnTo>
                    <a:pt x="147320" y="123190"/>
                  </a:lnTo>
                  <a:lnTo>
                    <a:pt x="162560" y="123190"/>
                  </a:lnTo>
                  <a:lnTo>
                    <a:pt x="177800" y="120650"/>
                  </a:lnTo>
                  <a:lnTo>
                    <a:pt x="191770" y="118110"/>
                  </a:lnTo>
                  <a:lnTo>
                    <a:pt x="205740" y="115570"/>
                  </a:lnTo>
                  <a:lnTo>
                    <a:pt x="218440" y="113030"/>
                  </a:lnTo>
                  <a:lnTo>
                    <a:pt x="229870" y="109220"/>
                  </a:lnTo>
                  <a:lnTo>
                    <a:pt x="241300" y="105410"/>
                  </a:lnTo>
                  <a:lnTo>
                    <a:pt x="251460" y="99060"/>
                  </a:lnTo>
                  <a:lnTo>
                    <a:pt x="262890" y="93980"/>
                  </a:lnTo>
                  <a:lnTo>
                    <a:pt x="266700" y="86360"/>
                  </a:lnTo>
                  <a:lnTo>
                    <a:pt x="265430" y="77470"/>
                  </a:lnTo>
                  <a:lnTo>
                    <a:pt x="261620" y="68580"/>
                  </a:lnTo>
                  <a:lnTo>
                    <a:pt x="252730" y="60960"/>
                  </a:lnTo>
                  <a:lnTo>
                    <a:pt x="241300" y="55880"/>
                  </a:lnTo>
                  <a:lnTo>
                    <a:pt x="227330" y="50800"/>
                  </a:lnTo>
                  <a:lnTo>
                    <a:pt x="212090" y="48260"/>
                  </a:lnTo>
                  <a:lnTo>
                    <a:pt x="196850" y="48260"/>
                  </a:lnTo>
                  <a:lnTo>
                    <a:pt x="180340" y="48260"/>
                  </a:lnTo>
                  <a:lnTo>
                    <a:pt x="167640" y="52070"/>
                  </a:lnTo>
                  <a:lnTo>
                    <a:pt x="156210" y="55880"/>
                  </a:lnTo>
                  <a:lnTo>
                    <a:pt x="146050" y="60960"/>
                  </a:lnTo>
                  <a:lnTo>
                    <a:pt x="137160" y="69850"/>
                  </a:lnTo>
                  <a:lnTo>
                    <a:pt x="129540" y="82550"/>
                  </a:lnTo>
                  <a:lnTo>
                    <a:pt x="121920" y="96520"/>
                  </a:lnTo>
                  <a:lnTo>
                    <a:pt x="116840" y="109220"/>
                  </a:lnTo>
                  <a:lnTo>
                    <a:pt x="115570" y="120650"/>
                  </a:lnTo>
                  <a:lnTo>
                    <a:pt x="115570" y="132080"/>
                  </a:lnTo>
                  <a:lnTo>
                    <a:pt x="119380" y="144780"/>
                  </a:lnTo>
                  <a:lnTo>
                    <a:pt x="125730" y="157480"/>
                  </a:lnTo>
                  <a:lnTo>
                    <a:pt x="133350" y="171450"/>
                  </a:lnTo>
                  <a:lnTo>
                    <a:pt x="144780" y="180340"/>
                  </a:lnTo>
                  <a:lnTo>
                    <a:pt x="160020" y="185420"/>
                  </a:lnTo>
                  <a:lnTo>
                    <a:pt x="176530" y="190500"/>
                  </a:lnTo>
                  <a:lnTo>
                    <a:pt x="191770" y="191770"/>
                  </a:lnTo>
                  <a:lnTo>
                    <a:pt x="205740" y="191770"/>
                  </a:lnTo>
                  <a:lnTo>
                    <a:pt x="217170" y="190500"/>
                  </a:lnTo>
                  <a:lnTo>
                    <a:pt x="228600" y="186690"/>
                  </a:lnTo>
                  <a:lnTo>
                    <a:pt x="237490" y="181610"/>
                  </a:lnTo>
                  <a:lnTo>
                    <a:pt x="246380" y="176530"/>
                  </a:lnTo>
                  <a:lnTo>
                    <a:pt x="254000" y="171450"/>
                  </a:lnTo>
                  <a:lnTo>
                    <a:pt x="261620" y="165100"/>
                  </a:lnTo>
                  <a:lnTo>
                    <a:pt x="269240" y="158750"/>
                  </a:lnTo>
                  <a:lnTo>
                    <a:pt x="275590" y="149860"/>
                  </a:lnTo>
                  <a:lnTo>
                    <a:pt x="280670" y="142240"/>
                  </a:lnTo>
                  <a:lnTo>
                    <a:pt x="285750" y="132080"/>
                  </a:lnTo>
                  <a:lnTo>
                    <a:pt x="288290" y="121920"/>
                  </a:lnTo>
                  <a:lnTo>
                    <a:pt x="290830" y="109220"/>
                  </a:lnTo>
                  <a:lnTo>
                    <a:pt x="292100" y="96520"/>
                  </a:lnTo>
                  <a:lnTo>
                    <a:pt x="293370" y="92710"/>
                  </a:lnTo>
                  <a:lnTo>
                    <a:pt x="293370" y="95250"/>
                  </a:lnTo>
                  <a:lnTo>
                    <a:pt x="294640" y="101600"/>
                  </a:lnTo>
                  <a:lnTo>
                    <a:pt x="294640" y="120650"/>
                  </a:lnTo>
                  <a:lnTo>
                    <a:pt x="294640" y="132080"/>
                  </a:lnTo>
                  <a:lnTo>
                    <a:pt x="293370" y="143510"/>
                  </a:lnTo>
                  <a:lnTo>
                    <a:pt x="292100" y="154940"/>
                  </a:lnTo>
                  <a:lnTo>
                    <a:pt x="289560" y="165100"/>
                  </a:lnTo>
                  <a:lnTo>
                    <a:pt x="289560" y="168910"/>
                  </a:lnTo>
                  <a:lnTo>
                    <a:pt x="289560" y="168910"/>
                  </a:lnTo>
                  <a:lnTo>
                    <a:pt x="292100" y="163830"/>
                  </a:lnTo>
                  <a:lnTo>
                    <a:pt x="293370" y="154940"/>
                  </a:lnTo>
                  <a:lnTo>
                    <a:pt x="297180" y="143510"/>
                  </a:lnTo>
                  <a:lnTo>
                    <a:pt x="299720" y="130810"/>
                  </a:lnTo>
                  <a:lnTo>
                    <a:pt x="302260" y="118110"/>
                  </a:lnTo>
                  <a:lnTo>
                    <a:pt x="306070" y="105410"/>
                  </a:lnTo>
                  <a:lnTo>
                    <a:pt x="312420" y="83820"/>
                  </a:lnTo>
                  <a:lnTo>
                    <a:pt x="330200" y="29210"/>
                  </a:lnTo>
                  <a:lnTo>
                    <a:pt x="336550" y="20320"/>
                  </a:lnTo>
                  <a:lnTo>
                    <a:pt x="342900" y="11430"/>
                  </a:lnTo>
                  <a:lnTo>
                    <a:pt x="351790" y="3810"/>
                  </a:lnTo>
                  <a:lnTo>
                    <a:pt x="360680" y="0"/>
                  </a:lnTo>
                  <a:lnTo>
                    <a:pt x="370840" y="1270"/>
                  </a:lnTo>
                  <a:lnTo>
                    <a:pt x="381000" y="3810"/>
                  </a:lnTo>
                  <a:lnTo>
                    <a:pt x="387350" y="10160"/>
                  </a:lnTo>
                  <a:lnTo>
                    <a:pt x="391160" y="19050"/>
                  </a:lnTo>
                  <a:lnTo>
                    <a:pt x="394970" y="29210"/>
                  </a:lnTo>
                  <a:lnTo>
                    <a:pt x="393700" y="38100"/>
                  </a:lnTo>
                  <a:lnTo>
                    <a:pt x="391160" y="46990"/>
                  </a:lnTo>
                  <a:lnTo>
                    <a:pt x="387350" y="55880"/>
                  </a:lnTo>
                  <a:lnTo>
                    <a:pt x="379730" y="62230"/>
                  </a:lnTo>
                  <a:lnTo>
                    <a:pt x="370840" y="67310"/>
                  </a:lnTo>
                  <a:lnTo>
                    <a:pt x="359410" y="72390"/>
                  </a:lnTo>
                  <a:lnTo>
                    <a:pt x="346710" y="76200"/>
                  </a:lnTo>
                  <a:lnTo>
                    <a:pt x="331470" y="81280"/>
                  </a:lnTo>
                  <a:lnTo>
                    <a:pt x="316230" y="85090"/>
                  </a:lnTo>
                  <a:lnTo>
                    <a:pt x="306070" y="91440"/>
                  </a:lnTo>
                  <a:lnTo>
                    <a:pt x="300990" y="101600"/>
                  </a:lnTo>
                  <a:lnTo>
                    <a:pt x="299720" y="113030"/>
                  </a:lnTo>
                  <a:lnTo>
                    <a:pt x="303530" y="123190"/>
                  </a:lnTo>
                  <a:lnTo>
                    <a:pt x="312420" y="134620"/>
                  </a:lnTo>
                  <a:lnTo>
                    <a:pt x="323850" y="144780"/>
                  </a:lnTo>
                  <a:lnTo>
                    <a:pt x="339090" y="152400"/>
                  </a:lnTo>
                  <a:lnTo>
                    <a:pt x="355600" y="156210"/>
                  </a:lnTo>
                  <a:lnTo>
                    <a:pt x="374650" y="160020"/>
                  </a:lnTo>
                  <a:lnTo>
                    <a:pt x="393700" y="160020"/>
                  </a:lnTo>
                  <a:lnTo>
                    <a:pt x="414020" y="157480"/>
                  </a:lnTo>
                  <a:lnTo>
                    <a:pt x="473710" y="144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855460" y="5053330"/>
              <a:ext cx="19051" cy="179071"/>
            </a:xfrm>
            <a:custGeom>
              <a:avLst/>
              <a:gdLst/>
              <a:ahLst/>
              <a:cxnLst/>
              <a:rect l="0" t="0" r="0" b="0"/>
              <a:pathLst>
                <a:path w="19051" h="179071">
                  <a:moveTo>
                    <a:pt x="8890" y="0"/>
                  </a:moveTo>
                  <a:lnTo>
                    <a:pt x="3810" y="22860"/>
                  </a:lnTo>
                  <a:lnTo>
                    <a:pt x="1270" y="36830"/>
                  </a:lnTo>
                  <a:lnTo>
                    <a:pt x="1270" y="52070"/>
                  </a:lnTo>
                  <a:lnTo>
                    <a:pt x="0" y="69850"/>
                  </a:lnTo>
                  <a:lnTo>
                    <a:pt x="1270" y="87630"/>
                  </a:lnTo>
                  <a:lnTo>
                    <a:pt x="2540" y="105410"/>
                  </a:lnTo>
                  <a:lnTo>
                    <a:pt x="5080" y="123190"/>
                  </a:lnTo>
                  <a:lnTo>
                    <a:pt x="7620" y="138430"/>
                  </a:lnTo>
                  <a:lnTo>
                    <a:pt x="10160" y="152400"/>
                  </a:lnTo>
                  <a:lnTo>
                    <a:pt x="1905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864350" y="5001260"/>
              <a:ext cx="21591" cy="52071"/>
            </a:xfrm>
            <a:custGeom>
              <a:avLst/>
              <a:gdLst/>
              <a:ahLst/>
              <a:cxnLst/>
              <a:rect l="0" t="0" r="0" b="0"/>
              <a:pathLst>
                <a:path w="21591" h="52071">
                  <a:moveTo>
                    <a:pt x="0" y="0"/>
                  </a:moveTo>
                  <a:lnTo>
                    <a:pt x="3810" y="8890"/>
                  </a:lnTo>
                  <a:lnTo>
                    <a:pt x="2159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915150" y="5076190"/>
              <a:ext cx="149861" cy="124461"/>
            </a:xfrm>
            <a:custGeom>
              <a:avLst/>
              <a:gdLst/>
              <a:ahLst/>
              <a:cxnLst/>
              <a:rect l="0" t="0" r="0" b="0"/>
              <a:pathLst>
                <a:path w="149861" h="124461">
                  <a:moveTo>
                    <a:pt x="86360" y="40640"/>
                  </a:moveTo>
                  <a:lnTo>
                    <a:pt x="81280" y="24130"/>
                  </a:lnTo>
                  <a:lnTo>
                    <a:pt x="76200" y="16510"/>
                  </a:lnTo>
                  <a:lnTo>
                    <a:pt x="71120" y="8890"/>
                  </a:lnTo>
                  <a:lnTo>
                    <a:pt x="66040" y="2540"/>
                  </a:lnTo>
                  <a:lnTo>
                    <a:pt x="58420" y="0"/>
                  </a:lnTo>
                  <a:lnTo>
                    <a:pt x="50800" y="0"/>
                  </a:lnTo>
                  <a:lnTo>
                    <a:pt x="41910" y="3810"/>
                  </a:lnTo>
                  <a:lnTo>
                    <a:pt x="33020" y="11430"/>
                  </a:lnTo>
                  <a:lnTo>
                    <a:pt x="25400" y="21590"/>
                  </a:lnTo>
                  <a:lnTo>
                    <a:pt x="17780" y="35560"/>
                  </a:lnTo>
                  <a:lnTo>
                    <a:pt x="11430" y="48260"/>
                  </a:lnTo>
                  <a:lnTo>
                    <a:pt x="6350" y="62230"/>
                  </a:lnTo>
                  <a:lnTo>
                    <a:pt x="1270" y="76200"/>
                  </a:lnTo>
                  <a:lnTo>
                    <a:pt x="0" y="87630"/>
                  </a:lnTo>
                  <a:lnTo>
                    <a:pt x="2540" y="97790"/>
                  </a:lnTo>
                  <a:lnTo>
                    <a:pt x="5080" y="106680"/>
                  </a:lnTo>
                  <a:lnTo>
                    <a:pt x="12700" y="109220"/>
                  </a:lnTo>
                  <a:lnTo>
                    <a:pt x="21590" y="107950"/>
                  </a:lnTo>
                  <a:lnTo>
                    <a:pt x="33020" y="102870"/>
                  </a:lnTo>
                  <a:lnTo>
                    <a:pt x="41910" y="97790"/>
                  </a:lnTo>
                  <a:lnTo>
                    <a:pt x="50800" y="91440"/>
                  </a:lnTo>
                  <a:lnTo>
                    <a:pt x="59690" y="85090"/>
                  </a:lnTo>
                  <a:lnTo>
                    <a:pt x="67310" y="77470"/>
                  </a:lnTo>
                  <a:lnTo>
                    <a:pt x="74930" y="68580"/>
                  </a:lnTo>
                  <a:lnTo>
                    <a:pt x="82550" y="59690"/>
                  </a:lnTo>
                  <a:lnTo>
                    <a:pt x="87630" y="48260"/>
                  </a:lnTo>
                  <a:lnTo>
                    <a:pt x="93980" y="36830"/>
                  </a:lnTo>
                  <a:lnTo>
                    <a:pt x="97790" y="24130"/>
                  </a:lnTo>
                  <a:lnTo>
                    <a:pt x="100330" y="21590"/>
                  </a:lnTo>
                  <a:lnTo>
                    <a:pt x="100330" y="25400"/>
                  </a:lnTo>
                  <a:lnTo>
                    <a:pt x="99060" y="34290"/>
                  </a:lnTo>
                  <a:lnTo>
                    <a:pt x="97790" y="44450"/>
                  </a:lnTo>
                  <a:lnTo>
                    <a:pt x="97790" y="55880"/>
                  </a:lnTo>
                  <a:lnTo>
                    <a:pt x="97790" y="68580"/>
                  </a:lnTo>
                  <a:lnTo>
                    <a:pt x="99060" y="80010"/>
                  </a:lnTo>
                  <a:lnTo>
                    <a:pt x="102870" y="91440"/>
                  </a:lnTo>
                  <a:lnTo>
                    <a:pt x="149860" y="124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085330" y="4947920"/>
              <a:ext cx="11431" cy="168911"/>
            </a:xfrm>
            <a:custGeom>
              <a:avLst/>
              <a:gdLst/>
              <a:ahLst/>
              <a:cxnLst/>
              <a:rect l="0" t="0" r="0" b="0"/>
              <a:pathLst>
                <a:path w="11431" h="168911">
                  <a:moveTo>
                    <a:pt x="11430" y="0"/>
                  </a:moveTo>
                  <a:lnTo>
                    <a:pt x="5080" y="17780"/>
                  </a:lnTo>
                  <a:lnTo>
                    <a:pt x="3810" y="27940"/>
                  </a:lnTo>
                  <a:lnTo>
                    <a:pt x="2540" y="40640"/>
                  </a:lnTo>
                  <a:lnTo>
                    <a:pt x="1270" y="55880"/>
                  </a:lnTo>
                  <a:lnTo>
                    <a:pt x="1270" y="9017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148830" y="4969510"/>
              <a:ext cx="125731" cy="157481"/>
            </a:xfrm>
            <a:custGeom>
              <a:avLst/>
              <a:gdLst/>
              <a:ahLst/>
              <a:cxnLst/>
              <a:rect l="0" t="0" r="0" b="0"/>
              <a:pathLst>
                <a:path w="125731" h="157481">
                  <a:moveTo>
                    <a:pt x="125730" y="0"/>
                  </a:moveTo>
                  <a:lnTo>
                    <a:pt x="104140" y="0"/>
                  </a:lnTo>
                  <a:lnTo>
                    <a:pt x="91440" y="1270"/>
                  </a:lnTo>
                  <a:lnTo>
                    <a:pt x="77470" y="2540"/>
                  </a:lnTo>
                  <a:lnTo>
                    <a:pt x="62230" y="5080"/>
                  </a:lnTo>
                  <a:lnTo>
                    <a:pt x="48260" y="8890"/>
                  </a:lnTo>
                  <a:lnTo>
                    <a:pt x="35560" y="13970"/>
                  </a:lnTo>
                  <a:lnTo>
                    <a:pt x="24130" y="20320"/>
                  </a:lnTo>
                  <a:lnTo>
                    <a:pt x="15240" y="27940"/>
                  </a:lnTo>
                  <a:lnTo>
                    <a:pt x="7620" y="35560"/>
                  </a:lnTo>
                  <a:lnTo>
                    <a:pt x="1270" y="44450"/>
                  </a:lnTo>
                  <a:lnTo>
                    <a:pt x="0" y="54610"/>
                  </a:lnTo>
                  <a:lnTo>
                    <a:pt x="1270" y="64770"/>
                  </a:lnTo>
                  <a:lnTo>
                    <a:pt x="3810" y="74930"/>
                  </a:lnTo>
                  <a:lnTo>
                    <a:pt x="10160" y="82550"/>
                  </a:lnTo>
                  <a:lnTo>
                    <a:pt x="16510" y="88900"/>
                  </a:lnTo>
                  <a:lnTo>
                    <a:pt x="25400" y="93980"/>
                  </a:lnTo>
                  <a:lnTo>
                    <a:pt x="35560" y="100330"/>
                  </a:lnTo>
                  <a:lnTo>
                    <a:pt x="46990" y="106680"/>
                  </a:lnTo>
                  <a:lnTo>
                    <a:pt x="59690" y="113030"/>
                  </a:lnTo>
                  <a:lnTo>
                    <a:pt x="64770" y="120650"/>
                  </a:lnTo>
                  <a:lnTo>
                    <a:pt x="63500" y="129540"/>
                  </a:lnTo>
                  <a:lnTo>
                    <a:pt x="59690" y="139700"/>
                  </a:lnTo>
                  <a:lnTo>
                    <a:pt x="53340" y="144780"/>
                  </a:lnTo>
                  <a:lnTo>
                    <a:pt x="43180" y="149860"/>
                  </a:lnTo>
                  <a:lnTo>
                    <a:pt x="1016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800600" y="3944620"/>
              <a:ext cx="200661" cy="298451"/>
            </a:xfrm>
            <a:custGeom>
              <a:avLst/>
              <a:gdLst/>
              <a:ahLst/>
              <a:cxnLst/>
              <a:rect l="0" t="0" r="0" b="0"/>
              <a:pathLst>
                <a:path w="200661" h="298451">
                  <a:moveTo>
                    <a:pt x="200660" y="256540"/>
                  </a:moveTo>
                  <a:lnTo>
                    <a:pt x="194310" y="240030"/>
                  </a:lnTo>
                  <a:lnTo>
                    <a:pt x="193040" y="229870"/>
                  </a:lnTo>
                  <a:lnTo>
                    <a:pt x="191770" y="218440"/>
                  </a:lnTo>
                  <a:lnTo>
                    <a:pt x="191770" y="207010"/>
                  </a:lnTo>
                  <a:lnTo>
                    <a:pt x="190500" y="177800"/>
                  </a:lnTo>
                  <a:lnTo>
                    <a:pt x="190500" y="161290"/>
                  </a:lnTo>
                  <a:lnTo>
                    <a:pt x="187960" y="147320"/>
                  </a:lnTo>
                  <a:lnTo>
                    <a:pt x="184150" y="134620"/>
                  </a:lnTo>
                  <a:lnTo>
                    <a:pt x="160020" y="77470"/>
                  </a:lnTo>
                  <a:lnTo>
                    <a:pt x="153670" y="64770"/>
                  </a:lnTo>
                  <a:lnTo>
                    <a:pt x="147320" y="53340"/>
                  </a:lnTo>
                  <a:lnTo>
                    <a:pt x="140970" y="44450"/>
                  </a:lnTo>
                  <a:lnTo>
                    <a:pt x="133350" y="35560"/>
                  </a:lnTo>
                  <a:lnTo>
                    <a:pt x="127000" y="26670"/>
                  </a:lnTo>
                  <a:lnTo>
                    <a:pt x="119380" y="19050"/>
                  </a:lnTo>
                  <a:lnTo>
                    <a:pt x="111760" y="12700"/>
                  </a:lnTo>
                  <a:lnTo>
                    <a:pt x="102870" y="7620"/>
                  </a:lnTo>
                  <a:lnTo>
                    <a:pt x="92710" y="2540"/>
                  </a:lnTo>
                  <a:lnTo>
                    <a:pt x="83820" y="0"/>
                  </a:lnTo>
                  <a:lnTo>
                    <a:pt x="73660" y="0"/>
                  </a:lnTo>
                  <a:lnTo>
                    <a:pt x="63500" y="1270"/>
                  </a:lnTo>
                  <a:lnTo>
                    <a:pt x="52070" y="5080"/>
                  </a:lnTo>
                  <a:lnTo>
                    <a:pt x="41910" y="11430"/>
                  </a:lnTo>
                  <a:lnTo>
                    <a:pt x="31750" y="20320"/>
                  </a:lnTo>
                  <a:lnTo>
                    <a:pt x="22860" y="30480"/>
                  </a:lnTo>
                  <a:lnTo>
                    <a:pt x="13970" y="44450"/>
                  </a:lnTo>
                  <a:lnTo>
                    <a:pt x="6350" y="58420"/>
                  </a:lnTo>
                  <a:lnTo>
                    <a:pt x="1270" y="72390"/>
                  </a:lnTo>
                  <a:lnTo>
                    <a:pt x="0" y="83820"/>
                  </a:lnTo>
                  <a:lnTo>
                    <a:pt x="0" y="96520"/>
                  </a:lnTo>
                  <a:lnTo>
                    <a:pt x="1270" y="107950"/>
                  </a:lnTo>
                  <a:lnTo>
                    <a:pt x="3810" y="121920"/>
                  </a:lnTo>
                  <a:lnTo>
                    <a:pt x="6350" y="134620"/>
                  </a:lnTo>
                  <a:lnTo>
                    <a:pt x="10160" y="147320"/>
                  </a:lnTo>
                  <a:lnTo>
                    <a:pt x="15240" y="158750"/>
                  </a:lnTo>
                  <a:lnTo>
                    <a:pt x="20320" y="170180"/>
                  </a:lnTo>
                  <a:lnTo>
                    <a:pt x="27940" y="181610"/>
                  </a:lnTo>
                  <a:lnTo>
                    <a:pt x="36830" y="191770"/>
                  </a:lnTo>
                  <a:lnTo>
                    <a:pt x="45720" y="203200"/>
                  </a:lnTo>
                  <a:lnTo>
                    <a:pt x="64770" y="227330"/>
                  </a:lnTo>
                  <a:lnTo>
                    <a:pt x="74930" y="240030"/>
                  </a:lnTo>
                  <a:lnTo>
                    <a:pt x="83820" y="251460"/>
                  </a:lnTo>
                  <a:lnTo>
                    <a:pt x="92710" y="261620"/>
                  </a:lnTo>
                  <a:lnTo>
                    <a:pt x="116840" y="298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800600" y="4169410"/>
              <a:ext cx="168911" cy="26671"/>
            </a:xfrm>
            <a:custGeom>
              <a:avLst/>
              <a:gdLst/>
              <a:ahLst/>
              <a:cxnLst/>
              <a:rect l="0" t="0" r="0" b="0"/>
              <a:pathLst>
                <a:path w="168911" h="26671">
                  <a:moveTo>
                    <a:pt x="0" y="20320"/>
                  </a:moveTo>
                  <a:lnTo>
                    <a:pt x="22860" y="26670"/>
                  </a:lnTo>
                  <a:lnTo>
                    <a:pt x="36830" y="26670"/>
                  </a:lnTo>
                  <a:lnTo>
                    <a:pt x="52070" y="26670"/>
                  </a:lnTo>
                  <a:lnTo>
                    <a:pt x="69850" y="24130"/>
                  </a:lnTo>
                  <a:lnTo>
                    <a:pt x="85090" y="21590"/>
                  </a:lnTo>
                  <a:lnTo>
                    <a:pt x="99060" y="19050"/>
                  </a:lnTo>
                  <a:lnTo>
                    <a:pt x="111760" y="16510"/>
                  </a:lnTo>
                  <a:lnTo>
                    <a:pt x="124460" y="1270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078730" y="4095750"/>
              <a:ext cx="27941" cy="137161"/>
            </a:xfrm>
            <a:custGeom>
              <a:avLst/>
              <a:gdLst/>
              <a:ahLst/>
              <a:cxnLst/>
              <a:rect l="0" t="0" r="0" b="0"/>
              <a:pathLst>
                <a:path w="27941" h="137161">
                  <a:moveTo>
                    <a:pt x="6350" y="0"/>
                  </a:moveTo>
                  <a:lnTo>
                    <a:pt x="1270" y="16510"/>
                  </a:lnTo>
                  <a:lnTo>
                    <a:pt x="0" y="25400"/>
                  </a:lnTo>
                  <a:lnTo>
                    <a:pt x="1270" y="34290"/>
                  </a:lnTo>
                  <a:lnTo>
                    <a:pt x="2540" y="43180"/>
                  </a:lnTo>
                  <a:lnTo>
                    <a:pt x="5080" y="53340"/>
                  </a:lnTo>
                  <a:lnTo>
                    <a:pt x="7620" y="63500"/>
                  </a:lnTo>
                  <a:lnTo>
                    <a:pt x="11430" y="73660"/>
                  </a:lnTo>
                  <a:lnTo>
                    <a:pt x="2794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126990" y="4022090"/>
              <a:ext cx="137161" cy="127001"/>
            </a:xfrm>
            <a:custGeom>
              <a:avLst/>
              <a:gdLst/>
              <a:ahLst/>
              <a:cxnLst/>
              <a:rect l="0" t="0" r="0" b="0"/>
              <a:pathLst>
                <a:path w="137161" h="127001">
                  <a:moveTo>
                    <a:pt x="0" y="31750"/>
                  </a:moveTo>
                  <a:lnTo>
                    <a:pt x="0" y="53340"/>
                  </a:lnTo>
                  <a:lnTo>
                    <a:pt x="1270" y="64770"/>
                  </a:lnTo>
                  <a:lnTo>
                    <a:pt x="3810" y="77470"/>
                  </a:lnTo>
                  <a:lnTo>
                    <a:pt x="6350" y="90170"/>
                  </a:lnTo>
                  <a:lnTo>
                    <a:pt x="8890" y="101600"/>
                  </a:lnTo>
                  <a:lnTo>
                    <a:pt x="11430" y="113030"/>
                  </a:lnTo>
                  <a:lnTo>
                    <a:pt x="15240" y="124460"/>
                  </a:lnTo>
                  <a:lnTo>
                    <a:pt x="16510" y="127000"/>
                  </a:lnTo>
                  <a:lnTo>
                    <a:pt x="15240" y="124460"/>
                  </a:lnTo>
                  <a:lnTo>
                    <a:pt x="13970" y="118110"/>
                  </a:lnTo>
                  <a:lnTo>
                    <a:pt x="13970" y="107950"/>
                  </a:lnTo>
                  <a:lnTo>
                    <a:pt x="15240" y="95250"/>
                  </a:lnTo>
                  <a:lnTo>
                    <a:pt x="17780" y="81280"/>
                  </a:lnTo>
                  <a:lnTo>
                    <a:pt x="20320" y="67310"/>
                  </a:lnTo>
                  <a:lnTo>
                    <a:pt x="22860" y="52070"/>
                  </a:lnTo>
                  <a:lnTo>
                    <a:pt x="25400" y="38100"/>
                  </a:lnTo>
                  <a:lnTo>
                    <a:pt x="30480" y="26670"/>
                  </a:lnTo>
                  <a:lnTo>
                    <a:pt x="35560" y="16510"/>
                  </a:lnTo>
                  <a:lnTo>
                    <a:pt x="41910" y="7620"/>
                  </a:lnTo>
                  <a:lnTo>
                    <a:pt x="48260" y="2540"/>
                  </a:lnTo>
                  <a:lnTo>
                    <a:pt x="57150" y="0"/>
                  </a:lnTo>
                  <a:lnTo>
                    <a:pt x="66040" y="0"/>
                  </a:lnTo>
                  <a:lnTo>
                    <a:pt x="76200" y="3810"/>
                  </a:lnTo>
                  <a:lnTo>
                    <a:pt x="86360" y="8890"/>
                  </a:lnTo>
                  <a:lnTo>
                    <a:pt x="96520" y="16510"/>
                  </a:lnTo>
                  <a:lnTo>
                    <a:pt x="105410" y="27940"/>
                  </a:lnTo>
                  <a:lnTo>
                    <a:pt x="113030" y="40640"/>
                  </a:lnTo>
                  <a:lnTo>
                    <a:pt x="13716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369560" y="3968750"/>
              <a:ext cx="41911" cy="168911"/>
            </a:xfrm>
            <a:custGeom>
              <a:avLst/>
              <a:gdLst/>
              <a:ahLst/>
              <a:cxnLst/>
              <a:rect l="0" t="0" r="0" b="0"/>
              <a:pathLst>
                <a:path w="41911" h="168911">
                  <a:moveTo>
                    <a:pt x="0" y="0"/>
                  </a:moveTo>
                  <a:lnTo>
                    <a:pt x="5080" y="22860"/>
                  </a:lnTo>
                  <a:lnTo>
                    <a:pt x="8890" y="36830"/>
                  </a:lnTo>
                  <a:lnTo>
                    <a:pt x="15240" y="69850"/>
                  </a:lnTo>
                  <a:lnTo>
                    <a:pt x="16510" y="86360"/>
                  </a:lnTo>
                  <a:lnTo>
                    <a:pt x="17780" y="102870"/>
                  </a:lnTo>
                  <a:lnTo>
                    <a:pt x="19050" y="118110"/>
                  </a:lnTo>
                  <a:lnTo>
                    <a:pt x="21590" y="129540"/>
                  </a:lnTo>
                  <a:lnTo>
                    <a:pt x="26670" y="140970"/>
                  </a:lnTo>
                  <a:lnTo>
                    <a:pt x="4191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474970" y="386334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0" y="0"/>
                  </a:moveTo>
                  <a:lnTo>
                    <a:pt x="1016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548630" y="3907790"/>
              <a:ext cx="124461" cy="172721"/>
            </a:xfrm>
            <a:custGeom>
              <a:avLst/>
              <a:gdLst/>
              <a:ahLst/>
              <a:cxnLst/>
              <a:rect l="0" t="0" r="0" b="0"/>
              <a:pathLst>
                <a:path w="124461" h="172721">
                  <a:moveTo>
                    <a:pt x="115570" y="8890"/>
                  </a:moveTo>
                  <a:lnTo>
                    <a:pt x="93980" y="3810"/>
                  </a:lnTo>
                  <a:lnTo>
                    <a:pt x="82550" y="1270"/>
                  </a:lnTo>
                  <a:lnTo>
                    <a:pt x="69850" y="0"/>
                  </a:lnTo>
                  <a:lnTo>
                    <a:pt x="57150" y="0"/>
                  </a:lnTo>
                  <a:lnTo>
                    <a:pt x="44450" y="1270"/>
                  </a:lnTo>
                  <a:lnTo>
                    <a:pt x="33020" y="5080"/>
                  </a:lnTo>
                  <a:lnTo>
                    <a:pt x="22860" y="10160"/>
                  </a:lnTo>
                  <a:lnTo>
                    <a:pt x="13970" y="16510"/>
                  </a:lnTo>
                  <a:lnTo>
                    <a:pt x="6350" y="24130"/>
                  </a:lnTo>
                  <a:lnTo>
                    <a:pt x="1270" y="33020"/>
                  </a:lnTo>
                  <a:lnTo>
                    <a:pt x="0" y="41910"/>
                  </a:lnTo>
                  <a:lnTo>
                    <a:pt x="3810" y="49530"/>
                  </a:lnTo>
                  <a:lnTo>
                    <a:pt x="10160" y="57150"/>
                  </a:lnTo>
                  <a:lnTo>
                    <a:pt x="16510" y="64770"/>
                  </a:lnTo>
                  <a:lnTo>
                    <a:pt x="25400" y="71120"/>
                  </a:lnTo>
                  <a:lnTo>
                    <a:pt x="34290" y="78740"/>
                  </a:lnTo>
                  <a:lnTo>
                    <a:pt x="45720" y="86360"/>
                  </a:lnTo>
                  <a:lnTo>
                    <a:pt x="59690" y="92710"/>
                  </a:lnTo>
                  <a:lnTo>
                    <a:pt x="74930" y="100330"/>
                  </a:lnTo>
                  <a:lnTo>
                    <a:pt x="88900" y="106680"/>
                  </a:lnTo>
                  <a:lnTo>
                    <a:pt x="101600" y="114300"/>
                  </a:lnTo>
                  <a:lnTo>
                    <a:pt x="113030" y="120650"/>
                  </a:lnTo>
                  <a:lnTo>
                    <a:pt x="119380" y="129540"/>
                  </a:lnTo>
                  <a:lnTo>
                    <a:pt x="123190" y="138430"/>
                  </a:lnTo>
                  <a:lnTo>
                    <a:pt x="124460" y="147320"/>
                  </a:lnTo>
                  <a:lnTo>
                    <a:pt x="121920" y="154940"/>
                  </a:lnTo>
                  <a:lnTo>
                    <a:pt x="115570" y="161290"/>
                  </a:lnTo>
                  <a:lnTo>
                    <a:pt x="109220" y="166370"/>
                  </a:lnTo>
                  <a:lnTo>
                    <a:pt x="99060" y="170180"/>
                  </a:lnTo>
                  <a:lnTo>
                    <a:pt x="88900" y="172720"/>
                  </a:lnTo>
                  <a:lnTo>
                    <a:pt x="31750" y="166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706110" y="3789680"/>
              <a:ext cx="165101" cy="284481"/>
            </a:xfrm>
            <a:custGeom>
              <a:avLst/>
              <a:gdLst/>
              <a:ahLst/>
              <a:cxnLst/>
              <a:rect l="0" t="0" r="0" b="0"/>
              <a:pathLst>
                <a:path w="165101" h="284481">
                  <a:moveTo>
                    <a:pt x="0" y="0"/>
                  </a:moveTo>
                  <a:lnTo>
                    <a:pt x="11430" y="22860"/>
                  </a:lnTo>
                  <a:lnTo>
                    <a:pt x="15240" y="34290"/>
                  </a:lnTo>
                  <a:lnTo>
                    <a:pt x="16510" y="46990"/>
                  </a:lnTo>
                  <a:lnTo>
                    <a:pt x="19050" y="59690"/>
                  </a:lnTo>
                  <a:lnTo>
                    <a:pt x="20320" y="72390"/>
                  </a:lnTo>
                  <a:lnTo>
                    <a:pt x="22860" y="86360"/>
                  </a:lnTo>
                  <a:lnTo>
                    <a:pt x="26670" y="99060"/>
                  </a:lnTo>
                  <a:lnTo>
                    <a:pt x="27940" y="114300"/>
                  </a:lnTo>
                  <a:lnTo>
                    <a:pt x="29210" y="130810"/>
                  </a:lnTo>
                  <a:lnTo>
                    <a:pt x="30480" y="147320"/>
                  </a:lnTo>
                  <a:lnTo>
                    <a:pt x="31750" y="177800"/>
                  </a:lnTo>
                  <a:lnTo>
                    <a:pt x="31750" y="248920"/>
                  </a:lnTo>
                  <a:lnTo>
                    <a:pt x="31750" y="278130"/>
                  </a:lnTo>
                  <a:lnTo>
                    <a:pt x="33020" y="280670"/>
                  </a:lnTo>
                  <a:lnTo>
                    <a:pt x="35560" y="278130"/>
                  </a:lnTo>
                  <a:lnTo>
                    <a:pt x="40640" y="260350"/>
                  </a:lnTo>
                  <a:lnTo>
                    <a:pt x="46990" y="241300"/>
                  </a:lnTo>
                  <a:lnTo>
                    <a:pt x="49530" y="229870"/>
                  </a:lnTo>
                  <a:lnTo>
                    <a:pt x="57150" y="205740"/>
                  </a:lnTo>
                  <a:lnTo>
                    <a:pt x="60960" y="193040"/>
                  </a:lnTo>
                  <a:lnTo>
                    <a:pt x="67310" y="181610"/>
                  </a:lnTo>
                  <a:lnTo>
                    <a:pt x="72390" y="170180"/>
                  </a:lnTo>
                  <a:lnTo>
                    <a:pt x="77470" y="160020"/>
                  </a:lnTo>
                  <a:lnTo>
                    <a:pt x="82550" y="148590"/>
                  </a:lnTo>
                  <a:lnTo>
                    <a:pt x="86360" y="138430"/>
                  </a:lnTo>
                  <a:lnTo>
                    <a:pt x="92710" y="129540"/>
                  </a:lnTo>
                  <a:lnTo>
                    <a:pt x="100330" y="123190"/>
                  </a:lnTo>
                  <a:lnTo>
                    <a:pt x="109220" y="116840"/>
                  </a:lnTo>
                  <a:lnTo>
                    <a:pt x="116840" y="115570"/>
                  </a:lnTo>
                  <a:lnTo>
                    <a:pt x="125730" y="116840"/>
                  </a:lnTo>
                  <a:lnTo>
                    <a:pt x="133350" y="120650"/>
                  </a:lnTo>
                  <a:lnTo>
                    <a:pt x="138430" y="128270"/>
                  </a:lnTo>
                  <a:lnTo>
                    <a:pt x="144780" y="139700"/>
                  </a:lnTo>
                  <a:lnTo>
                    <a:pt x="148590" y="152400"/>
                  </a:lnTo>
                  <a:lnTo>
                    <a:pt x="153670" y="166370"/>
                  </a:lnTo>
                  <a:lnTo>
                    <a:pt x="161290" y="194310"/>
                  </a:lnTo>
                  <a:lnTo>
                    <a:pt x="163830" y="208280"/>
                  </a:lnTo>
                  <a:lnTo>
                    <a:pt x="165100" y="222250"/>
                  </a:lnTo>
                  <a:lnTo>
                    <a:pt x="15875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990590" y="3901440"/>
              <a:ext cx="128271" cy="151131"/>
            </a:xfrm>
            <a:custGeom>
              <a:avLst/>
              <a:gdLst/>
              <a:ahLst/>
              <a:cxnLst/>
              <a:rect l="0" t="0" r="0" b="0"/>
              <a:pathLst>
                <a:path w="128271" h="151131">
                  <a:moveTo>
                    <a:pt x="10160" y="67310"/>
                  </a:moveTo>
                  <a:lnTo>
                    <a:pt x="21590" y="85090"/>
                  </a:lnTo>
                  <a:lnTo>
                    <a:pt x="29210" y="90170"/>
                  </a:lnTo>
                  <a:lnTo>
                    <a:pt x="36830" y="96520"/>
                  </a:lnTo>
                  <a:lnTo>
                    <a:pt x="45720" y="100330"/>
                  </a:lnTo>
                  <a:lnTo>
                    <a:pt x="55880" y="102870"/>
                  </a:lnTo>
                  <a:lnTo>
                    <a:pt x="67310" y="102870"/>
                  </a:lnTo>
                  <a:lnTo>
                    <a:pt x="80010" y="101600"/>
                  </a:lnTo>
                  <a:lnTo>
                    <a:pt x="91440" y="97790"/>
                  </a:lnTo>
                  <a:lnTo>
                    <a:pt x="100330" y="91440"/>
                  </a:lnTo>
                  <a:lnTo>
                    <a:pt x="109220" y="83820"/>
                  </a:lnTo>
                  <a:lnTo>
                    <a:pt x="115570" y="73660"/>
                  </a:lnTo>
                  <a:lnTo>
                    <a:pt x="121920" y="62230"/>
                  </a:lnTo>
                  <a:lnTo>
                    <a:pt x="127000" y="49530"/>
                  </a:lnTo>
                  <a:lnTo>
                    <a:pt x="128270" y="38100"/>
                  </a:lnTo>
                  <a:lnTo>
                    <a:pt x="125730" y="26670"/>
                  </a:lnTo>
                  <a:lnTo>
                    <a:pt x="123190" y="16510"/>
                  </a:lnTo>
                  <a:lnTo>
                    <a:pt x="115570" y="8890"/>
                  </a:lnTo>
                  <a:lnTo>
                    <a:pt x="106680" y="3810"/>
                  </a:lnTo>
                  <a:lnTo>
                    <a:pt x="95250" y="0"/>
                  </a:lnTo>
                  <a:lnTo>
                    <a:pt x="83820" y="2540"/>
                  </a:lnTo>
                  <a:lnTo>
                    <a:pt x="71120" y="6350"/>
                  </a:lnTo>
                  <a:lnTo>
                    <a:pt x="58420" y="12700"/>
                  </a:lnTo>
                  <a:lnTo>
                    <a:pt x="46990" y="19050"/>
                  </a:lnTo>
                  <a:lnTo>
                    <a:pt x="36830" y="26670"/>
                  </a:lnTo>
                  <a:lnTo>
                    <a:pt x="27940" y="33020"/>
                  </a:lnTo>
                  <a:lnTo>
                    <a:pt x="20320" y="43180"/>
                  </a:lnTo>
                  <a:lnTo>
                    <a:pt x="12700" y="55880"/>
                  </a:lnTo>
                  <a:lnTo>
                    <a:pt x="5080" y="71120"/>
                  </a:lnTo>
                  <a:lnTo>
                    <a:pt x="1270" y="85090"/>
                  </a:lnTo>
                  <a:lnTo>
                    <a:pt x="0" y="99060"/>
                  </a:lnTo>
                  <a:lnTo>
                    <a:pt x="0" y="113030"/>
                  </a:lnTo>
                  <a:lnTo>
                    <a:pt x="3810" y="124460"/>
                  </a:lnTo>
                  <a:lnTo>
                    <a:pt x="8890" y="134620"/>
                  </a:lnTo>
                  <a:lnTo>
                    <a:pt x="16510" y="144780"/>
                  </a:lnTo>
                  <a:lnTo>
                    <a:pt x="29210" y="148590"/>
                  </a:lnTo>
                  <a:lnTo>
                    <a:pt x="43180" y="151130"/>
                  </a:lnTo>
                  <a:lnTo>
                    <a:pt x="60960" y="151130"/>
                  </a:lnTo>
                  <a:lnTo>
                    <a:pt x="76200" y="149860"/>
                  </a:lnTo>
                  <a:lnTo>
                    <a:pt x="88900" y="146050"/>
                  </a:lnTo>
                  <a:lnTo>
                    <a:pt x="127000" y="130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123940" y="3716020"/>
              <a:ext cx="172721" cy="368301"/>
            </a:xfrm>
            <a:custGeom>
              <a:avLst/>
              <a:gdLst/>
              <a:ahLst/>
              <a:cxnLst/>
              <a:rect l="0" t="0" r="0" b="0"/>
              <a:pathLst>
                <a:path w="172721" h="368301">
                  <a:moveTo>
                    <a:pt x="172720" y="0"/>
                  </a:moveTo>
                  <a:lnTo>
                    <a:pt x="161290" y="22860"/>
                  </a:lnTo>
                  <a:lnTo>
                    <a:pt x="156210" y="36830"/>
                  </a:lnTo>
                  <a:lnTo>
                    <a:pt x="152400" y="52070"/>
                  </a:lnTo>
                  <a:lnTo>
                    <a:pt x="148590" y="69850"/>
                  </a:lnTo>
                  <a:lnTo>
                    <a:pt x="146050" y="86360"/>
                  </a:lnTo>
                  <a:lnTo>
                    <a:pt x="143510" y="102870"/>
                  </a:lnTo>
                  <a:lnTo>
                    <a:pt x="142240" y="118110"/>
                  </a:lnTo>
                  <a:lnTo>
                    <a:pt x="142240" y="132080"/>
                  </a:lnTo>
                  <a:lnTo>
                    <a:pt x="140970" y="161290"/>
                  </a:lnTo>
                  <a:lnTo>
                    <a:pt x="140970" y="238760"/>
                  </a:lnTo>
                  <a:lnTo>
                    <a:pt x="140970" y="257810"/>
                  </a:lnTo>
                  <a:lnTo>
                    <a:pt x="142240" y="273050"/>
                  </a:lnTo>
                  <a:lnTo>
                    <a:pt x="143510" y="288290"/>
                  </a:lnTo>
                  <a:lnTo>
                    <a:pt x="146050" y="300990"/>
                  </a:lnTo>
                  <a:lnTo>
                    <a:pt x="146050" y="304800"/>
                  </a:lnTo>
                  <a:lnTo>
                    <a:pt x="142240" y="302260"/>
                  </a:lnTo>
                  <a:lnTo>
                    <a:pt x="138430" y="297180"/>
                  </a:lnTo>
                  <a:lnTo>
                    <a:pt x="134620" y="289560"/>
                  </a:lnTo>
                  <a:lnTo>
                    <a:pt x="130810" y="280670"/>
                  </a:lnTo>
                  <a:lnTo>
                    <a:pt x="127000" y="271780"/>
                  </a:lnTo>
                  <a:lnTo>
                    <a:pt x="119380" y="261620"/>
                  </a:lnTo>
                  <a:lnTo>
                    <a:pt x="110490" y="251460"/>
                  </a:lnTo>
                  <a:lnTo>
                    <a:pt x="99060" y="241300"/>
                  </a:lnTo>
                  <a:lnTo>
                    <a:pt x="88900" y="236220"/>
                  </a:lnTo>
                  <a:lnTo>
                    <a:pt x="77470" y="233680"/>
                  </a:lnTo>
                  <a:lnTo>
                    <a:pt x="67310" y="233680"/>
                  </a:lnTo>
                  <a:lnTo>
                    <a:pt x="57150" y="234950"/>
                  </a:lnTo>
                  <a:lnTo>
                    <a:pt x="49530" y="238760"/>
                  </a:lnTo>
                  <a:lnTo>
                    <a:pt x="40640" y="243840"/>
                  </a:lnTo>
                  <a:lnTo>
                    <a:pt x="33020" y="248920"/>
                  </a:lnTo>
                  <a:lnTo>
                    <a:pt x="25400" y="255270"/>
                  </a:lnTo>
                  <a:lnTo>
                    <a:pt x="17780" y="261620"/>
                  </a:lnTo>
                  <a:lnTo>
                    <a:pt x="12700" y="269240"/>
                  </a:lnTo>
                  <a:lnTo>
                    <a:pt x="7620" y="278130"/>
                  </a:lnTo>
                  <a:lnTo>
                    <a:pt x="2540" y="287020"/>
                  </a:lnTo>
                  <a:lnTo>
                    <a:pt x="0" y="299720"/>
                  </a:lnTo>
                  <a:lnTo>
                    <a:pt x="0" y="313690"/>
                  </a:lnTo>
                  <a:lnTo>
                    <a:pt x="1270" y="328930"/>
                  </a:lnTo>
                  <a:lnTo>
                    <a:pt x="5080" y="340360"/>
                  </a:lnTo>
                  <a:lnTo>
                    <a:pt x="11430" y="351790"/>
                  </a:lnTo>
                  <a:lnTo>
                    <a:pt x="20320" y="360680"/>
                  </a:lnTo>
                  <a:lnTo>
                    <a:pt x="29210" y="365760"/>
                  </a:lnTo>
                  <a:lnTo>
                    <a:pt x="40640" y="368300"/>
                  </a:lnTo>
                  <a:lnTo>
                    <a:pt x="53340" y="368300"/>
                  </a:lnTo>
                  <a:lnTo>
                    <a:pt x="64770" y="367030"/>
                  </a:lnTo>
                  <a:lnTo>
                    <a:pt x="76200" y="365760"/>
                  </a:lnTo>
                  <a:lnTo>
                    <a:pt x="86360" y="363220"/>
                  </a:lnTo>
                  <a:lnTo>
                    <a:pt x="100330" y="359410"/>
                  </a:lnTo>
                  <a:lnTo>
                    <a:pt x="114300" y="354330"/>
                  </a:lnTo>
                  <a:lnTo>
                    <a:pt x="16129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455410" y="3895090"/>
              <a:ext cx="199391" cy="325121"/>
            </a:xfrm>
            <a:custGeom>
              <a:avLst/>
              <a:gdLst/>
              <a:ahLst/>
              <a:cxnLst/>
              <a:rect l="0" t="0" r="0" b="0"/>
              <a:pathLst>
                <a:path w="199391" h="325121">
                  <a:moveTo>
                    <a:pt x="62230" y="0"/>
                  </a:moveTo>
                  <a:lnTo>
                    <a:pt x="55880" y="17780"/>
                  </a:lnTo>
                  <a:lnTo>
                    <a:pt x="53340" y="29210"/>
                  </a:lnTo>
                  <a:lnTo>
                    <a:pt x="50800" y="44450"/>
                  </a:lnTo>
                  <a:lnTo>
                    <a:pt x="46990" y="60960"/>
                  </a:lnTo>
                  <a:lnTo>
                    <a:pt x="44450" y="77470"/>
                  </a:lnTo>
                  <a:lnTo>
                    <a:pt x="43180" y="92710"/>
                  </a:lnTo>
                  <a:lnTo>
                    <a:pt x="43180" y="107950"/>
                  </a:lnTo>
                  <a:lnTo>
                    <a:pt x="40640" y="121920"/>
                  </a:lnTo>
                  <a:lnTo>
                    <a:pt x="38100" y="137160"/>
                  </a:lnTo>
                  <a:lnTo>
                    <a:pt x="35560" y="151130"/>
                  </a:lnTo>
                  <a:lnTo>
                    <a:pt x="34290" y="166370"/>
                  </a:lnTo>
                  <a:lnTo>
                    <a:pt x="33020" y="182880"/>
                  </a:lnTo>
                  <a:lnTo>
                    <a:pt x="31750" y="199390"/>
                  </a:lnTo>
                  <a:lnTo>
                    <a:pt x="30480" y="215900"/>
                  </a:lnTo>
                  <a:lnTo>
                    <a:pt x="27940" y="232410"/>
                  </a:lnTo>
                  <a:lnTo>
                    <a:pt x="25400" y="250190"/>
                  </a:lnTo>
                  <a:lnTo>
                    <a:pt x="22860" y="269240"/>
                  </a:lnTo>
                  <a:lnTo>
                    <a:pt x="21590" y="288290"/>
                  </a:lnTo>
                  <a:lnTo>
                    <a:pt x="21590" y="308610"/>
                  </a:lnTo>
                  <a:lnTo>
                    <a:pt x="17780" y="318770"/>
                  </a:lnTo>
                  <a:lnTo>
                    <a:pt x="13970" y="323850"/>
                  </a:lnTo>
                  <a:lnTo>
                    <a:pt x="8890" y="325120"/>
                  </a:lnTo>
                  <a:lnTo>
                    <a:pt x="5080" y="316230"/>
                  </a:lnTo>
                  <a:lnTo>
                    <a:pt x="2540" y="300990"/>
                  </a:lnTo>
                  <a:lnTo>
                    <a:pt x="1270" y="281940"/>
                  </a:lnTo>
                  <a:lnTo>
                    <a:pt x="0" y="264160"/>
                  </a:lnTo>
                  <a:lnTo>
                    <a:pt x="0" y="232410"/>
                  </a:lnTo>
                  <a:lnTo>
                    <a:pt x="0" y="215900"/>
                  </a:lnTo>
                  <a:lnTo>
                    <a:pt x="2540" y="199390"/>
                  </a:lnTo>
                  <a:lnTo>
                    <a:pt x="3810" y="181610"/>
                  </a:lnTo>
                  <a:lnTo>
                    <a:pt x="10160" y="147320"/>
                  </a:lnTo>
                  <a:lnTo>
                    <a:pt x="12700" y="129540"/>
                  </a:lnTo>
                  <a:lnTo>
                    <a:pt x="17780" y="114300"/>
                  </a:lnTo>
                  <a:lnTo>
                    <a:pt x="22860" y="97790"/>
                  </a:lnTo>
                  <a:lnTo>
                    <a:pt x="29210" y="82550"/>
                  </a:lnTo>
                  <a:lnTo>
                    <a:pt x="35560" y="71120"/>
                  </a:lnTo>
                  <a:lnTo>
                    <a:pt x="41910" y="59690"/>
                  </a:lnTo>
                  <a:lnTo>
                    <a:pt x="48260" y="50800"/>
                  </a:lnTo>
                  <a:lnTo>
                    <a:pt x="54610" y="41910"/>
                  </a:lnTo>
                  <a:lnTo>
                    <a:pt x="62230" y="34290"/>
                  </a:lnTo>
                  <a:lnTo>
                    <a:pt x="68580" y="26670"/>
                  </a:lnTo>
                  <a:lnTo>
                    <a:pt x="77470" y="20320"/>
                  </a:lnTo>
                  <a:lnTo>
                    <a:pt x="86360" y="15240"/>
                  </a:lnTo>
                  <a:lnTo>
                    <a:pt x="95250" y="10160"/>
                  </a:lnTo>
                  <a:lnTo>
                    <a:pt x="107950" y="6350"/>
                  </a:lnTo>
                  <a:lnTo>
                    <a:pt x="121920" y="5080"/>
                  </a:lnTo>
                  <a:lnTo>
                    <a:pt x="137160" y="3810"/>
                  </a:lnTo>
                  <a:lnTo>
                    <a:pt x="149860" y="6350"/>
                  </a:lnTo>
                  <a:lnTo>
                    <a:pt x="162560" y="11430"/>
                  </a:lnTo>
                  <a:lnTo>
                    <a:pt x="175260" y="17780"/>
                  </a:lnTo>
                  <a:lnTo>
                    <a:pt x="184150" y="27940"/>
                  </a:lnTo>
                  <a:lnTo>
                    <a:pt x="191770" y="38100"/>
                  </a:lnTo>
                  <a:lnTo>
                    <a:pt x="196850" y="50800"/>
                  </a:lnTo>
                  <a:lnTo>
                    <a:pt x="199390" y="60960"/>
                  </a:lnTo>
                  <a:lnTo>
                    <a:pt x="198120" y="69850"/>
                  </a:lnTo>
                  <a:lnTo>
                    <a:pt x="194310" y="78740"/>
                  </a:lnTo>
                  <a:lnTo>
                    <a:pt x="190500" y="86360"/>
                  </a:lnTo>
                  <a:lnTo>
                    <a:pt x="184150" y="93980"/>
                  </a:lnTo>
                  <a:lnTo>
                    <a:pt x="179070" y="101600"/>
                  </a:lnTo>
                  <a:lnTo>
                    <a:pt x="171450" y="107950"/>
                  </a:lnTo>
                  <a:lnTo>
                    <a:pt x="162560" y="113030"/>
                  </a:lnTo>
                  <a:lnTo>
                    <a:pt x="153670" y="116840"/>
                  </a:lnTo>
                  <a:lnTo>
                    <a:pt x="143510" y="121920"/>
                  </a:lnTo>
                  <a:lnTo>
                    <a:pt x="134620" y="125730"/>
                  </a:lnTo>
                  <a:lnTo>
                    <a:pt x="124460" y="129540"/>
                  </a:lnTo>
                  <a:lnTo>
                    <a:pt x="110490" y="132080"/>
                  </a:lnTo>
                  <a:lnTo>
                    <a:pt x="93980" y="133350"/>
                  </a:lnTo>
                  <a:lnTo>
                    <a:pt x="4064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694170" y="3948430"/>
              <a:ext cx="254001" cy="151131"/>
            </a:xfrm>
            <a:custGeom>
              <a:avLst/>
              <a:gdLst/>
              <a:ahLst/>
              <a:cxnLst/>
              <a:rect l="0" t="0" r="0" b="0"/>
              <a:pathLst>
                <a:path w="254001" h="151131">
                  <a:moveTo>
                    <a:pt x="12700" y="20320"/>
                  </a:moveTo>
                  <a:lnTo>
                    <a:pt x="17780" y="43180"/>
                  </a:lnTo>
                  <a:lnTo>
                    <a:pt x="19050" y="53340"/>
                  </a:lnTo>
                  <a:lnTo>
                    <a:pt x="17780" y="63500"/>
                  </a:lnTo>
                  <a:lnTo>
                    <a:pt x="16510" y="73660"/>
                  </a:lnTo>
                  <a:lnTo>
                    <a:pt x="12700" y="83820"/>
                  </a:lnTo>
                  <a:lnTo>
                    <a:pt x="7620" y="95250"/>
                  </a:lnTo>
                  <a:lnTo>
                    <a:pt x="2540" y="105410"/>
                  </a:lnTo>
                  <a:lnTo>
                    <a:pt x="0" y="109220"/>
                  </a:lnTo>
                  <a:lnTo>
                    <a:pt x="0" y="107950"/>
                  </a:lnTo>
                  <a:lnTo>
                    <a:pt x="0" y="102870"/>
                  </a:lnTo>
                  <a:lnTo>
                    <a:pt x="2540" y="96520"/>
                  </a:lnTo>
                  <a:lnTo>
                    <a:pt x="7620" y="80010"/>
                  </a:lnTo>
                  <a:lnTo>
                    <a:pt x="12700" y="72390"/>
                  </a:lnTo>
                  <a:lnTo>
                    <a:pt x="19050" y="64770"/>
                  </a:lnTo>
                  <a:lnTo>
                    <a:pt x="35560" y="49530"/>
                  </a:lnTo>
                  <a:lnTo>
                    <a:pt x="50800" y="35560"/>
                  </a:lnTo>
                  <a:lnTo>
                    <a:pt x="59690" y="29210"/>
                  </a:lnTo>
                  <a:lnTo>
                    <a:pt x="71120" y="24130"/>
                  </a:lnTo>
                  <a:lnTo>
                    <a:pt x="82550" y="19050"/>
                  </a:lnTo>
                  <a:lnTo>
                    <a:pt x="95250" y="20320"/>
                  </a:lnTo>
                  <a:lnTo>
                    <a:pt x="105410" y="24130"/>
                  </a:lnTo>
                  <a:lnTo>
                    <a:pt x="116840" y="29210"/>
                  </a:lnTo>
                  <a:lnTo>
                    <a:pt x="124460" y="39370"/>
                  </a:lnTo>
                  <a:lnTo>
                    <a:pt x="129540" y="52070"/>
                  </a:lnTo>
                  <a:lnTo>
                    <a:pt x="142240" y="107950"/>
                  </a:lnTo>
                  <a:lnTo>
                    <a:pt x="147320" y="121920"/>
                  </a:lnTo>
                  <a:lnTo>
                    <a:pt x="152400" y="133350"/>
                  </a:lnTo>
                  <a:lnTo>
                    <a:pt x="158750" y="144780"/>
                  </a:lnTo>
                  <a:lnTo>
                    <a:pt x="167640" y="149860"/>
                  </a:lnTo>
                  <a:lnTo>
                    <a:pt x="177800" y="151130"/>
                  </a:lnTo>
                  <a:lnTo>
                    <a:pt x="189230" y="149860"/>
                  </a:lnTo>
                  <a:lnTo>
                    <a:pt x="201930" y="144780"/>
                  </a:lnTo>
                  <a:lnTo>
                    <a:pt x="214630" y="135890"/>
                  </a:lnTo>
                  <a:lnTo>
                    <a:pt x="228600" y="125730"/>
                  </a:lnTo>
                  <a:lnTo>
                    <a:pt x="237490" y="114300"/>
                  </a:lnTo>
                  <a:lnTo>
                    <a:pt x="246380" y="101600"/>
                  </a:lnTo>
                  <a:lnTo>
                    <a:pt x="252730" y="88900"/>
                  </a:lnTo>
                  <a:lnTo>
                    <a:pt x="254000" y="74930"/>
                  </a:lnTo>
                  <a:lnTo>
                    <a:pt x="252730" y="58420"/>
                  </a:lnTo>
                  <a:lnTo>
                    <a:pt x="250190" y="43180"/>
                  </a:lnTo>
                  <a:lnTo>
                    <a:pt x="243840" y="29210"/>
                  </a:lnTo>
                  <a:lnTo>
                    <a:pt x="234950" y="19050"/>
                  </a:lnTo>
                  <a:lnTo>
                    <a:pt x="223520" y="8890"/>
                  </a:lnTo>
                  <a:lnTo>
                    <a:pt x="210820" y="3810"/>
                  </a:lnTo>
                  <a:lnTo>
                    <a:pt x="195580" y="1270"/>
                  </a:lnTo>
                  <a:lnTo>
                    <a:pt x="180340" y="0"/>
                  </a:lnTo>
                  <a:lnTo>
                    <a:pt x="167640" y="2540"/>
                  </a:lnTo>
                  <a:lnTo>
                    <a:pt x="157480" y="6350"/>
                  </a:lnTo>
                  <a:lnTo>
                    <a:pt x="13843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00240" y="3895090"/>
              <a:ext cx="212091" cy="259081"/>
            </a:xfrm>
            <a:custGeom>
              <a:avLst/>
              <a:gdLst/>
              <a:ahLst/>
              <a:cxnLst/>
              <a:rect l="0" t="0" r="0" b="0"/>
              <a:pathLst>
                <a:path w="212091" h="259081">
                  <a:moveTo>
                    <a:pt x="212090" y="0"/>
                  </a:moveTo>
                  <a:lnTo>
                    <a:pt x="200660" y="22860"/>
                  </a:lnTo>
                  <a:lnTo>
                    <a:pt x="195580" y="33020"/>
                  </a:lnTo>
                  <a:lnTo>
                    <a:pt x="191770" y="43180"/>
                  </a:lnTo>
                  <a:lnTo>
                    <a:pt x="184150" y="63500"/>
                  </a:lnTo>
                  <a:lnTo>
                    <a:pt x="176530" y="85090"/>
                  </a:lnTo>
                  <a:lnTo>
                    <a:pt x="172720" y="96520"/>
                  </a:lnTo>
                  <a:lnTo>
                    <a:pt x="166370" y="121920"/>
                  </a:lnTo>
                  <a:lnTo>
                    <a:pt x="161290" y="134620"/>
                  </a:lnTo>
                  <a:lnTo>
                    <a:pt x="156210" y="148590"/>
                  </a:lnTo>
                  <a:lnTo>
                    <a:pt x="149860" y="162560"/>
                  </a:lnTo>
                  <a:lnTo>
                    <a:pt x="144780" y="175260"/>
                  </a:lnTo>
                  <a:lnTo>
                    <a:pt x="135890" y="198120"/>
                  </a:lnTo>
                  <a:lnTo>
                    <a:pt x="132080" y="210820"/>
                  </a:lnTo>
                  <a:lnTo>
                    <a:pt x="128270" y="223520"/>
                  </a:lnTo>
                  <a:lnTo>
                    <a:pt x="124460" y="237490"/>
                  </a:lnTo>
                  <a:lnTo>
                    <a:pt x="124460" y="241300"/>
                  </a:lnTo>
                  <a:lnTo>
                    <a:pt x="127000" y="238760"/>
                  </a:lnTo>
                  <a:lnTo>
                    <a:pt x="130810" y="233680"/>
                  </a:lnTo>
                  <a:lnTo>
                    <a:pt x="132080" y="224790"/>
                  </a:lnTo>
                  <a:lnTo>
                    <a:pt x="132080" y="214630"/>
                  </a:lnTo>
                  <a:lnTo>
                    <a:pt x="130810" y="203200"/>
                  </a:lnTo>
                  <a:lnTo>
                    <a:pt x="125730" y="193040"/>
                  </a:lnTo>
                  <a:lnTo>
                    <a:pt x="119380" y="184150"/>
                  </a:lnTo>
                  <a:lnTo>
                    <a:pt x="111760" y="175260"/>
                  </a:lnTo>
                  <a:lnTo>
                    <a:pt x="101600" y="170180"/>
                  </a:lnTo>
                  <a:lnTo>
                    <a:pt x="90170" y="168910"/>
                  </a:lnTo>
                  <a:lnTo>
                    <a:pt x="78740" y="168910"/>
                  </a:lnTo>
                  <a:lnTo>
                    <a:pt x="66040" y="171450"/>
                  </a:lnTo>
                  <a:lnTo>
                    <a:pt x="55880" y="175260"/>
                  </a:lnTo>
                  <a:lnTo>
                    <a:pt x="44450" y="180340"/>
                  </a:lnTo>
                  <a:lnTo>
                    <a:pt x="34290" y="185420"/>
                  </a:lnTo>
                  <a:lnTo>
                    <a:pt x="25400" y="191770"/>
                  </a:lnTo>
                  <a:lnTo>
                    <a:pt x="17780" y="198120"/>
                  </a:lnTo>
                  <a:lnTo>
                    <a:pt x="11430" y="205740"/>
                  </a:lnTo>
                  <a:lnTo>
                    <a:pt x="5080" y="214630"/>
                  </a:lnTo>
                  <a:lnTo>
                    <a:pt x="0" y="223520"/>
                  </a:lnTo>
                  <a:lnTo>
                    <a:pt x="0" y="232410"/>
                  </a:lnTo>
                  <a:lnTo>
                    <a:pt x="1270" y="240030"/>
                  </a:lnTo>
                  <a:lnTo>
                    <a:pt x="5080" y="247650"/>
                  </a:lnTo>
                  <a:lnTo>
                    <a:pt x="12700" y="254000"/>
                  </a:lnTo>
                  <a:lnTo>
                    <a:pt x="24130" y="256540"/>
                  </a:lnTo>
                  <a:lnTo>
                    <a:pt x="38100" y="259080"/>
                  </a:lnTo>
                  <a:lnTo>
                    <a:pt x="49530" y="259080"/>
                  </a:lnTo>
                  <a:lnTo>
                    <a:pt x="62230" y="259080"/>
                  </a:lnTo>
                  <a:lnTo>
                    <a:pt x="73660" y="256540"/>
                  </a:lnTo>
                  <a:lnTo>
                    <a:pt x="85090" y="254000"/>
                  </a:lnTo>
                  <a:lnTo>
                    <a:pt x="13843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221220" y="4064000"/>
              <a:ext cx="109221" cy="125731"/>
            </a:xfrm>
            <a:custGeom>
              <a:avLst/>
              <a:gdLst/>
              <a:ahLst/>
              <a:cxnLst/>
              <a:rect l="0" t="0" r="0" b="0"/>
              <a:pathLst>
                <a:path w="109221" h="125731">
                  <a:moveTo>
                    <a:pt x="53340" y="0"/>
                  </a:moveTo>
                  <a:lnTo>
                    <a:pt x="43180" y="11430"/>
                  </a:lnTo>
                  <a:lnTo>
                    <a:pt x="36830" y="17780"/>
                  </a:lnTo>
                  <a:lnTo>
                    <a:pt x="30480" y="25400"/>
                  </a:lnTo>
                  <a:lnTo>
                    <a:pt x="24130" y="34290"/>
                  </a:lnTo>
                  <a:lnTo>
                    <a:pt x="17780" y="45720"/>
                  </a:lnTo>
                  <a:lnTo>
                    <a:pt x="11430" y="57150"/>
                  </a:lnTo>
                  <a:lnTo>
                    <a:pt x="5080" y="69850"/>
                  </a:lnTo>
                  <a:lnTo>
                    <a:pt x="1270" y="81280"/>
                  </a:lnTo>
                  <a:lnTo>
                    <a:pt x="0" y="92710"/>
                  </a:lnTo>
                  <a:lnTo>
                    <a:pt x="0" y="104140"/>
                  </a:lnTo>
                  <a:lnTo>
                    <a:pt x="3810" y="113030"/>
                  </a:lnTo>
                  <a:lnTo>
                    <a:pt x="10160" y="119380"/>
                  </a:lnTo>
                  <a:lnTo>
                    <a:pt x="17780" y="125730"/>
                  </a:lnTo>
                  <a:lnTo>
                    <a:pt x="27940" y="125730"/>
                  </a:lnTo>
                  <a:lnTo>
                    <a:pt x="38100" y="121920"/>
                  </a:lnTo>
                  <a:lnTo>
                    <a:pt x="50800" y="116840"/>
                  </a:lnTo>
                  <a:lnTo>
                    <a:pt x="60960" y="110490"/>
                  </a:lnTo>
                  <a:lnTo>
                    <a:pt x="71120" y="104140"/>
                  </a:lnTo>
                  <a:lnTo>
                    <a:pt x="78740" y="97790"/>
                  </a:lnTo>
                  <a:lnTo>
                    <a:pt x="86360" y="90170"/>
                  </a:lnTo>
                  <a:lnTo>
                    <a:pt x="91440" y="81280"/>
                  </a:lnTo>
                  <a:lnTo>
                    <a:pt x="96520" y="71120"/>
                  </a:lnTo>
                  <a:lnTo>
                    <a:pt x="101600" y="59690"/>
                  </a:lnTo>
                  <a:lnTo>
                    <a:pt x="105410" y="45720"/>
                  </a:lnTo>
                  <a:lnTo>
                    <a:pt x="109220" y="30480"/>
                  </a:lnTo>
                  <a:lnTo>
                    <a:pt x="109220" y="17780"/>
                  </a:lnTo>
                  <a:lnTo>
                    <a:pt x="107950" y="7620"/>
                  </a:lnTo>
                  <a:lnTo>
                    <a:pt x="850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367270" y="4085590"/>
              <a:ext cx="118111" cy="120651"/>
            </a:xfrm>
            <a:custGeom>
              <a:avLst/>
              <a:gdLst/>
              <a:ahLst/>
              <a:cxnLst/>
              <a:rect l="0" t="0" r="0" b="0"/>
              <a:pathLst>
                <a:path w="118111" h="120651">
                  <a:moveTo>
                    <a:pt x="118110" y="0"/>
                  </a:moveTo>
                  <a:lnTo>
                    <a:pt x="96520" y="0"/>
                  </a:lnTo>
                  <a:lnTo>
                    <a:pt x="86360" y="1270"/>
                  </a:lnTo>
                  <a:lnTo>
                    <a:pt x="76200" y="2540"/>
                  </a:lnTo>
                  <a:lnTo>
                    <a:pt x="66040" y="5080"/>
                  </a:lnTo>
                  <a:lnTo>
                    <a:pt x="55880" y="8890"/>
                  </a:lnTo>
                  <a:lnTo>
                    <a:pt x="48260" y="13970"/>
                  </a:lnTo>
                  <a:lnTo>
                    <a:pt x="39370" y="20320"/>
                  </a:lnTo>
                  <a:lnTo>
                    <a:pt x="31750" y="25400"/>
                  </a:lnTo>
                  <a:lnTo>
                    <a:pt x="24130" y="31750"/>
                  </a:lnTo>
                  <a:lnTo>
                    <a:pt x="17780" y="39370"/>
                  </a:lnTo>
                  <a:lnTo>
                    <a:pt x="11430" y="48260"/>
                  </a:lnTo>
                  <a:lnTo>
                    <a:pt x="6350" y="58420"/>
                  </a:lnTo>
                  <a:lnTo>
                    <a:pt x="1270" y="71120"/>
                  </a:lnTo>
                  <a:lnTo>
                    <a:pt x="0" y="82550"/>
                  </a:lnTo>
                  <a:lnTo>
                    <a:pt x="0" y="92710"/>
                  </a:lnTo>
                  <a:lnTo>
                    <a:pt x="0" y="104140"/>
                  </a:lnTo>
                  <a:lnTo>
                    <a:pt x="6350" y="111760"/>
                  </a:lnTo>
                  <a:lnTo>
                    <a:pt x="13970" y="115570"/>
                  </a:lnTo>
                  <a:lnTo>
                    <a:pt x="24130" y="119380"/>
                  </a:lnTo>
                  <a:lnTo>
                    <a:pt x="34290" y="120650"/>
                  </a:lnTo>
                  <a:lnTo>
                    <a:pt x="44450" y="119380"/>
                  </a:lnTo>
                  <a:lnTo>
                    <a:pt x="7620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538720" y="3968750"/>
              <a:ext cx="93981" cy="274321"/>
            </a:xfrm>
            <a:custGeom>
              <a:avLst/>
              <a:gdLst/>
              <a:ahLst/>
              <a:cxnLst/>
              <a:rect l="0" t="0" r="0" b="0"/>
              <a:pathLst>
                <a:path w="93981" h="274321">
                  <a:moveTo>
                    <a:pt x="93980" y="0"/>
                  </a:moveTo>
                  <a:lnTo>
                    <a:pt x="83820" y="11430"/>
                  </a:lnTo>
                  <a:lnTo>
                    <a:pt x="76200" y="19050"/>
                  </a:lnTo>
                  <a:lnTo>
                    <a:pt x="59690" y="40640"/>
                  </a:lnTo>
                  <a:lnTo>
                    <a:pt x="52070" y="52070"/>
                  </a:lnTo>
                  <a:lnTo>
                    <a:pt x="46990" y="63500"/>
                  </a:lnTo>
                  <a:lnTo>
                    <a:pt x="41910" y="73660"/>
                  </a:lnTo>
                  <a:lnTo>
                    <a:pt x="36830" y="85090"/>
                  </a:lnTo>
                  <a:lnTo>
                    <a:pt x="33020" y="97790"/>
                  </a:lnTo>
                  <a:lnTo>
                    <a:pt x="29210" y="111760"/>
                  </a:lnTo>
                  <a:lnTo>
                    <a:pt x="21590" y="138430"/>
                  </a:lnTo>
                  <a:lnTo>
                    <a:pt x="0" y="222250"/>
                  </a:lnTo>
                  <a:lnTo>
                    <a:pt x="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485380" y="4095750"/>
              <a:ext cx="190501" cy="10161"/>
            </a:xfrm>
            <a:custGeom>
              <a:avLst/>
              <a:gdLst/>
              <a:ahLst/>
              <a:cxnLst/>
              <a:rect l="0" t="0" r="0" b="0"/>
              <a:pathLst>
                <a:path w="190501" h="10161">
                  <a:moveTo>
                    <a:pt x="0" y="0"/>
                  </a:moveTo>
                  <a:lnTo>
                    <a:pt x="69850" y="0"/>
                  </a:lnTo>
                  <a:lnTo>
                    <a:pt x="87630" y="1270"/>
                  </a:lnTo>
                  <a:lnTo>
                    <a:pt x="105410" y="2540"/>
                  </a:lnTo>
                  <a:lnTo>
                    <a:pt x="1905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559040" y="4089400"/>
              <a:ext cx="190501" cy="157481"/>
            </a:xfrm>
            <a:custGeom>
              <a:avLst/>
              <a:gdLst/>
              <a:ahLst/>
              <a:cxnLst/>
              <a:rect l="0" t="0" r="0" b="0"/>
              <a:pathLst>
                <a:path w="190501" h="157481">
                  <a:moveTo>
                    <a:pt x="190500" y="6350"/>
                  </a:moveTo>
                  <a:lnTo>
                    <a:pt x="167640" y="0"/>
                  </a:lnTo>
                  <a:lnTo>
                    <a:pt x="157480" y="0"/>
                  </a:lnTo>
                  <a:lnTo>
                    <a:pt x="147320" y="1270"/>
                  </a:lnTo>
                  <a:lnTo>
                    <a:pt x="137160" y="2540"/>
                  </a:lnTo>
                  <a:lnTo>
                    <a:pt x="127000" y="5080"/>
                  </a:lnTo>
                  <a:lnTo>
                    <a:pt x="115570" y="7620"/>
                  </a:lnTo>
                  <a:lnTo>
                    <a:pt x="105410" y="10160"/>
                  </a:lnTo>
                  <a:lnTo>
                    <a:pt x="95250" y="15240"/>
                  </a:lnTo>
                  <a:lnTo>
                    <a:pt x="85090" y="20320"/>
                  </a:lnTo>
                  <a:lnTo>
                    <a:pt x="73660" y="26670"/>
                  </a:lnTo>
                  <a:lnTo>
                    <a:pt x="67310" y="34290"/>
                  </a:lnTo>
                  <a:lnTo>
                    <a:pt x="62230" y="44450"/>
                  </a:lnTo>
                  <a:lnTo>
                    <a:pt x="59690" y="57150"/>
                  </a:lnTo>
                  <a:lnTo>
                    <a:pt x="62230" y="67310"/>
                  </a:lnTo>
                  <a:lnTo>
                    <a:pt x="68580" y="78740"/>
                  </a:lnTo>
                  <a:lnTo>
                    <a:pt x="77470" y="90170"/>
                  </a:lnTo>
                  <a:lnTo>
                    <a:pt x="85090" y="99060"/>
                  </a:lnTo>
                  <a:lnTo>
                    <a:pt x="93980" y="107950"/>
                  </a:lnTo>
                  <a:lnTo>
                    <a:pt x="101600" y="116840"/>
                  </a:lnTo>
                  <a:lnTo>
                    <a:pt x="109220" y="124460"/>
                  </a:lnTo>
                  <a:lnTo>
                    <a:pt x="119380" y="132080"/>
                  </a:lnTo>
                  <a:lnTo>
                    <a:pt x="128270" y="138430"/>
                  </a:lnTo>
                  <a:lnTo>
                    <a:pt x="130810" y="144780"/>
                  </a:lnTo>
                  <a:lnTo>
                    <a:pt x="127000" y="149860"/>
                  </a:lnTo>
                  <a:lnTo>
                    <a:pt x="119380" y="154940"/>
                  </a:lnTo>
                  <a:lnTo>
                    <a:pt x="106680" y="156210"/>
                  </a:lnTo>
                  <a:lnTo>
                    <a:pt x="90170" y="157480"/>
                  </a:lnTo>
                  <a:lnTo>
                    <a:pt x="71120" y="156210"/>
                  </a:lnTo>
                  <a:lnTo>
                    <a:pt x="54610" y="153670"/>
                  </a:lnTo>
                  <a:lnTo>
                    <a:pt x="39370" y="151130"/>
                  </a:lnTo>
                  <a:lnTo>
                    <a:pt x="0" y="143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791450" y="4282440"/>
              <a:ext cx="494031" cy="297181"/>
            </a:xfrm>
            <a:custGeom>
              <a:avLst/>
              <a:gdLst/>
              <a:ahLst/>
              <a:cxnLst/>
              <a:rect l="0" t="0" r="0" b="0"/>
              <a:pathLst>
                <a:path w="494031" h="297181">
                  <a:moveTo>
                    <a:pt x="0" y="297180"/>
                  </a:moveTo>
                  <a:lnTo>
                    <a:pt x="21590" y="285750"/>
                  </a:lnTo>
                  <a:lnTo>
                    <a:pt x="34290" y="279400"/>
                  </a:lnTo>
                  <a:lnTo>
                    <a:pt x="78740" y="254000"/>
                  </a:lnTo>
                  <a:lnTo>
                    <a:pt x="107950" y="238760"/>
                  </a:lnTo>
                  <a:lnTo>
                    <a:pt x="121920" y="229870"/>
                  </a:lnTo>
                  <a:lnTo>
                    <a:pt x="135890" y="220980"/>
                  </a:lnTo>
                  <a:lnTo>
                    <a:pt x="203200" y="175260"/>
                  </a:lnTo>
                  <a:lnTo>
                    <a:pt x="240030" y="152400"/>
                  </a:lnTo>
                  <a:lnTo>
                    <a:pt x="259080" y="140970"/>
                  </a:lnTo>
                  <a:lnTo>
                    <a:pt x="276860" y="128270"/>
                  </a:lnTo>
                  <a:lnTo>
                    <a:pt x="294640" y="115570"/>
                  </a:lnTo>
                  <a:lnTo>
                    <a:pt x="311150" y="102870"/>
                  </a:lnTo>
                  <a:lnTo>
                    <a:pt x="328930" y="91440"/>
                  </a:lnTo>
                  <a:lnTo>
                    <a:pt x="346710" y="81280"/>
                  </a:lnTo>
                  <a:lnTo>
                    <a:pt x="364490" y="72390"/>
                  </a:lnTo>
                  <a:lnTo>
                    <a:pt x="381000" y="63500"/>
                  </a:lnTo>
                  <a:lnTo>
                    <a:pt x="396240" y="53340"/>
                  </a:lnTo>
                  <a:lnTo>
                    <a:pt x="449580" y="19050"/>
                  </a:lnTo>
                  <a:lnTo>
                    <a:pt x="462280" y="11430"/>
                  </a:lnTo>
                  <a:lnTo>
                    <a:pt x="474980" y="6350"/>
                  </a:lnTo>
                  <a:lnTo>
                    <a:pt x="488950" y="1270"/>
                  </a:lnTo>
                  <a:lnTo>
                    <a:pt x="494030" y="0"/>
                  </a:lnTo>
                  <a:lnTo>
                    <a:pt x="494030" y="0"/>
                  </a:lnTo>
                  <a:lnTo>
                    <a:pt x="47371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159750" y="4278630"/>
              <a:ext cx="175261" cy="185421"/>
            </a:xfrm>
            <a:custGeom>
              <a:avLst/>
              <a:gdLst/>
              <a:ahLst/>
              <a:cxnLst/>
              <a:rect l="0" t="0" r="0" b="0"/>
              <a:pathLst>
                <a:path w="175261" h="185421">
                  <a:moveTo>
                    <a:pt x="0" y="6350"/>
                  </a:moveTo>
                  <a:lnTo>
                    <a:pt x="78740" y="6350"/>
                  </a:lnTo>
                  <a:lnTo>
                    <a:pt x="93980" y="5080"/>
                  </a:lnTo>
                  <a:lnTo>
                    <a:pt x="107950" y="3810"/>
                  </a:lnTo>
                  <a:lnTo>
                    <a:pt x="121920" y="1270"/>
                  </a:lnTo>
                  <a:lnTo>
                    <a:pt x="134620" y="0"/>
                  </a:lnTo>
                  <a:lnTo>
                    <a:pt x="148590" y="1270"/>
                  </a:lnTo>
                  <a:lnTo>
                    <a:pt x="162560" y="2540"/>
                  </a:lnTo>
                  <a:lnTo>
                    <a:pt x="170180" y="11430"/>
                  </a:lnTo>
                  <a:lnTo>
                    <a:pt x="173990" y="24130"/>
                  </a:lnTo>
                  <a:lnTo>
                    <a:pt x="175260" y="39370"/>
                  </a:lnTo>
                  <a:lnTo>
                    <a:pt x="173990" y="53340"/>
                  </a:lnTo>
                  <a:lnTo>
                    <a:pt x="171450" y="64770"/>
                  </a:lnTo>
                  <a:lnTo>
                    <a:pt x="166370" y="77470"/>
                  </a:lnTo>
                  <a:lnTo>
                    <a:pt x="161290" y="87630"/>
                  </a:lnTo>
                  <a:lnTo>
                    <a:pt x="154940" y="96520"/>
                  </a:lnTo>
                  <a:lnTo>
                    <a:pt x="149860" y="105410"/>
                  </a:lnTo>
                  <a:lnTo>
                    <a:pt x="143510" y="114300"/>
                  </a:lnTo>
                  <a:lnTo>
                    <a:pt x="139700" y="124460"/>
                  </a:lnTo>
                  <a:lnTo>
                    <a:pt x="134620" y="134620"/>
                  </a:lnTo>
                  <a:lnTo>
                    <a:pt x="129540" y="144780"/>
                  </a:lnTo>
                  <a:lnTo>
                    <a:pt x="123190" y="154940"/>
                  </a:lnTo>
                  <a:lnTo>
                    <a:pt x="10541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533130" y="4127500"/>
              <a:ext cx="237491" cy="209551"/>
            </a:xfrm>
            <a:custGeom>
              <a:avLst/>
              <a:gdLst/>
              <a:ahLst/>
              <a:cxnLst/>
              <a:rect l="0" t="0" r="0" b="0"/>
              <a:pathLst>
                <a:path w="237491" h="209551">
                  <a:moveTo>
                    <a:pt x="5080" y="0"/>
                  </a:moveTo>
                  <a:lnTo>
                    <a:pt x="11430" y="16510"/>
                  </a:lnTo>
                  <a:lnTo>
                    <a:pt x="12700" y="27940"/>
                  </a:lnTo>
                  <a:lnTo>
                    <a:pt x="13970" y="43180"/>
                  </a:lnTo>
                  <a:lnTo>
                    <a:pt x="15240" y="76200"/>
                  </a:lnTo>
                  <a:lnTo>
                    <a:pt x="15240" y="106680"/>
                  </a:lnTo>
                  <a:lnTo>
                    <a:pt x="13970" y="123190"/>
                  </a:lnTo>
                  <a:lnTo>
                    <a:pt x="12700" y="142240"/>
                  </a:lnTo>
                  <a:lnTo>
                    <a:pt x="10160" y="161290"/>
                  </a:lnTo>
                  <a:lnTo>
                    <a:pt x="7620" y="177800"/>
                  </a:lnTo>
                  <a:lnTo>
                    <a:pt x="5080" y="191770"/>
                  </a:lnTo>
                  <a:lnTo>
                    <a:pt x="0" y="209550"/>
                  </a:lnTo>
                  <a:lnTo>
                    <a:pt x="1270" y="207010"/>
                  </a:lnTo>
                  <a:lnTo>
                    <a:pt x="2540" y="200660"/>
                  </a:lnTo>
                  <a:lnTo>
                    <a:pt x="5080" y="189230"/>
                  </a:lnTo>
                  <a:lnTo>
                    <a:pt x="10160" y="153670"/>
                  </a:lnTo>
                  <a:lnTo>
                    <a:pt x="12700" y="137160"/>
                  </a:lnTo>
                  <a:lnTo>
                    <a:pt x="16510" y="123190"/>
                  </a:lnTo>
                  <a:lnTo>
                    <a:pt x="30480" y="69850"/>
                  </a:lnTo>
                  <a:lnTo>
                    <a:pt x="33020" y="57150"/>
                  </a:lnTo>
                  <a:lnTo>
                    <a:pt x="40640" y="33020"/>
                  </a:lnTo>
                  <a:lnTo>
                    <a:pt x="45720" y="22860"/>
                  </a:lnTo>
                  <a:lnTo>
                    <a:pt x="50800" y="13970"/>
                  </a:lnTo>
                  <a:lnTo>
                    <a:pt x="57150" y="6350"/>
                  </a:lnTo>
                  <a:lnTo>
                    <a:pt x="62230" y="3810"/>
                  </a:lnTo>
                  <a:lnTo>
                    <a:pt x="66040" y="6350"/>
                  </a:lnTo>
                  <a:lnTo>
                    <a:pt x="71120" y="11430"/>
                  </a:lnTo>
                  <a:lnTo>
                    <a:pt x="74930" y="17780"/>
                  </a:lnTo>
                  <a:lnTo>
                    <a:pt x="78740" y="25400"/>
                  </a:lnTo>
                  <a:lnTo>
                    <a:pt x="82550" y="34290"/>
                  </a:lnTo>
                  <a:lnTo>
                    <a:pt x="83820" y="44450"/>
                  </a:lnTo>
                  <a:lnTo>
                    <a:pt x="83820" y="53340"/>
                  </a:lnTo>
                  <a:lnTo>
                    <a:pt x="81280" y="63500"/>
                  </a:lnTo>
                  <a:lnTo>
                    <a:pt x="81280" y="74930"/>
                  </a:lnTo>
                  <a:lnTo>
                    <a:pt x="80010" y="87630"/>
                  </a:lnTo>
                  <a:lnTo>
                    <a:pt x="80010" y="100330"/>
                  </a:lnTo>
                  <a:lnTo>
                    <a:pt x="80010" y="152400"/>
                  </a:lnTo>
                  <a:lnTo>
                    <a:pt x="82550" y="162560"/>
                  </a:lnTo>
                  <a:lnTo>
                    <a:pt x="88900" y="168910"/>
                  </a:lnTo>
                  <a:lnTo>
                    <a:pt x="96520" y="172720"/>
                  </a:lnTo>
                  <a:lnTo>
                    <a:pt x="101600" y="171450"/>
                  </a:lnTo>
                  <a:lnTo>
                    <a:pt x="107950" y="166370"/>
                  </a:lnTo>
                  <a:lnTo>
                    <a:pt x="111760" y="160020"/>
                  </a:lnTo>
                  <a:lnTo>
                    <a:pt x="116840" y="152400"/>
                  </a:lnTo>
                  <a:lnTo>
                    <a:pt x="120650" y="143510"/>
                  </a:lnTo>
                  <a:lnTo>
                    <a:pt x="124460" y="134620"/>
                  </a:lnTo>
                  <a:lnTo>
                    <a:pt x="129540" y="124460"/>
                  </a:lnTo>
                  <a:lnTo>
                    <a:pt x="134620" y="114300"/>
                  </a:lnTo>
                  <a:lnTo>
                    <a:pt x="140970" y="104140"/>
                  </a:lnTo>
                  <a:lnTo>
                    <a:pt x="146050" y="93980"/>
                  </a:lnTo>
                  <a:lnTo>
                    <a:pt x="151130" y="83820"/>
                  </a:lnTo>
                  <a:lnTo>
                    <a:pt x="154940" y="73660"/>
                  </a:lnTo>
                  <a:lnTo>
                    <a:pt x="160020" y="62230"/>
                  </a:lnTo>
                  <a:lnTo>
                    <a:pt x="166370" y="52070"/>
                  </a:lnTo>
                  <a:lnTo>
                    <a:pt x="171450" y="41910"/>
                  </a:lnTo>
                  <a:lnTo>
                    <a:pt x="179070" y="38100"/>
                  </a:lnTo>
                  <a:lnTo>
                    <a:pt x="187960" y="39370"/>
                  </a:lnTo>
                  <a:lnTo>
                    <a:pt x="198120" y="43180"/>
                  </a:lnTo>
                  <a:lnTo>
                    <a:pt x="201930" y="52070"/>
                  </a:lnTo>
                  <a:lnTo>
                    <a:pt x="204470" y="63500"/>
                  </a:lnTo>
                  <a:lnTo>
                    <a:pt x="205740" y="107950"/>
                  </a:lnTo>
                  <a:lnTo>
                    <a:pt x="205740" y="124460"/>
                  </a:lnTo>
                  <a:lnTo>
                    <a:pt x="207010" y="139700"/>
                  </a:lnTo>
                  <a:lnTo>
                    <a:pt x="208280" y="152400"/>
                  </a:lnTo>
                  <a:lnTo>
                    <a:pt x="23749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778240" y="4174490"/>
              <a:ext cx="171451" cy="184151"/>
            </a:xfrm>
            <a:custGeom>
              <a:avLst/>
              <a:gdLst/>
              <a:ahLst/>
              <a:cxnLst/>
              <a:rect l="0" t="0" r="0" b="0"/>
              <a:pathLst>
                <a:path w="171451" h="184151">
                  <a:moveTo>
                    <a:pt x="128270" y="5080"/>
                  </a:moveTo>
                  <a:lnTo>
                    <a:pt x="111760" y="0"/>
                  </a:lnTo>
                  <a:lnTo>
                    <a:pt x="102870" y="0"/>
                  </a:lnTo>
                  <a:lnTo>
                    <a:pt x="91440" y="3810"/>
                  </a:lnTo>
                  <a:lnTo>
                    <a:pt x="78740" y="7620"/>
                  </a:lnTo>
                  <a:lnTo>
                    <a:pt x="68580" y="12700"/>
                  </a:lnTo>
                  <a:lnTo>
                    <a:pt x="59690" y="17780"/>
                  </a:lnTo>
                  <a:lnTo>
                    <a:pt x="50800" y="24130"/>
                  </a:lnTo>
                  <a:lnTo>
                    <a:pt x="43180" y="31750"/>
                  </a:lnTo>
                  <a:lnTo>
                    <a:pt x="35560" y="40640"/>
                  </a:lnTo>
                  <a:lnTo>
                    <a:pt x="27940" y="49530"/>
                  </a:lnTo>
                  <a:lnTo>
                    <a:pt x="21590" y="59690"/>
                  </a:lnTo>
                  <a:lnTo>
                    <a:pt x="16510" y="69850"/>
                  </a:lnTo>
                  <a:lnTo>
                    <a:pt x="11430" y="80010"/>
                  </a:lnTo>
                  <a:lnTo>
                    <a:pt x="7620" y="91440"/>
                  </a:lnTo>
                  <a:lnTo>
                    <a:pt x="3810" y="104140"/>
                  </a:lnTo>
                  <a:lnTo>
                    <a:pt x="0" y="116840"/>
                  </a:lnTo>
                  <a:lnTo>
                    <a:pt x="0" y="127000"/>
                  </a:lnTo>
                  <a:lnTo>
                    <a:pt x="1270" y="137160"/>
                  </a:lnTo>
                  <a:lnTo>
                    <a:pt x="5080" y="146050"/>
                  </a:lnTo>
                  <a:lnTo>
                    <a:pt x="13970" y="149860"/>
                  </a:lnTo>
                  <a:lnTo>
                    <a:pt x="25400" y="152400"/>
                  </a:lnTo>
                  <a:lnTo>
                    <a:pt x="39370" y="152400"/>
                  </a:lnTo>
                  <a:lnTo>
                    <a:pt x="49530" y="149860"/>
                  </a:lnTo>
                  <a:lnTo>
                    <a:pt x="59690" y="146050"/>
                  </a:lnTo>
                  <a:lnTo>
                    <a:pt x="68580" y="140970"/>
                  </a:lnTo>
                  <a:lnTo>
                    <a:pt x="77470" y="135890"/>
                  </a:lnTo>
                  <a:lnTo>
                    <a:pt x="85090" y="129540"/>
                  </a:lnTo>
                  <a:lnTo>
                    <a:pt x="92710" y="123190"/>
                  </a:lnTo>
                  <a:lnTo>
                    <a:pt x="100330" y="115570"/>
                  </a:lnTo>
                  <a:lnTo>
                    <a:pt x="106680" y="106680"/>
                  </a:lnTo>
                  <a:lnTo>
                    <a:pt x="114300" y="97790"/>
                  </a:lnTo>
                  <a:lnTo>
                    <a:pt x="121920" y="85090"/>
                  </a:lnTo>
                  <a:lnTo>
                    <a:pt x="128270" y="71120"/>
                  </a:lnTo>
                  <a:lnTo>
                    <a:pt x="135890" y="57150"/>
                  </a:lnTo>
                  <a:lnTo>
                    <a:pt x="138430" y="48260"/>
                  </a:lnTo>
                  <a:lnTo>
                    <a:pt x="137160" y="45720"/>
                  </a:lnTo>
                  <a:lnTo>
                    <a:pt x="134620" y="46990"/>
                  </a:lnTo>
                  <a:lnTo>
                    <a:pt x="132080" y="50800"/>
                  </a:lnTo>
                  <a:lnTo>
                    <a:pt x="128270" y="55880"/>
                  </a:lnTo>
                  <a:lnTo>
                    <a:pt x="124460" y="63500"/>
                  </a:lnTo>
                  <a:lnTo>
                    <a:pt x="123190" y="73660"/>
                  </a:lnTo>
                  <a:lnTo>
                    <a:pt x="121920" y="85090"/>
                  </a:lnTo>
                  <a:lnTo>
                    <a:pt x="120650" y="96520"/>
                  </a:lnTo>
                  <a:lnTo>
                    <a:pt x="120650" y="110490"/>
                  </a:lnTo>
                  <a:lnTo>
                    <a:pt x="121920" y="125730"/>
                  </a:lnTo>
                  <a:lnTo>
                    <a:pt x="124460" y="142240"/>
                  </a:lnTo>
                  <a:lnTo>
                    <a:pt x="129540" y="153670"/>
                  </a:lnTo>
                  <a:lnTo>
                    <a:pt x="135890" y="162560"/>
                  </a:lnTo>
                  <a:lnTo>
                    <a:pt x="17145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013190" y="4053840"/>
              <a:ext cx="30481" cy="284481"/>
            </a:xfrm>
            <a:custGeom>
              <a:avLst/>
              <a:gdLst/>
              <a:ahLst/>
              <a:cxnLst/>
              <a:rect l="0" t="0" r="0" b="0"/>
              <a:pathLst>
                <a:path w="30481" h="284481">
                  <a:moveTo>
                    <a:pt x="30480" y="0"/>
                  </a:moveTo>
                  <a:lnTo>
                    <a:pt x="25400" y="21590"/>
                  </a:lnTo>
                  <a:lnTo>
                    <a:pt x="22860" y="31750"/>
                  </a:lnTo>
                  <a:lnTo>
                    <a:pt x="16510" y="52070"/>
                  </a:lnTo>
                  <a:lnTo>
                    <a:pt x="13970" y="64770"/>
                  </a:lnTo>
                  <a:lnTo>
                    <a:pt x="12700" y="76200"/>
                  </a:lnTo>
                  <a:lnTo>
                    <a:pt x="11430" y="90170"/>
                  </a:lnTo>
                  <a:lnTo>
                    <a:pt x="10160" y="102870"/>
                  </a:lnTo>
                  <a:lnTo>
                    <a:pt x="7620" y="116840"/>
                  </a:lnTo>
                  <a:lnTo>
                    <a:pt x="5080" y="129540"/>
                  </a:lnTo>
                  <a:lnTo>
                    <a:pt x="2540" y="143510"/>
                  </a:lnTo>
                  <a:lnTo>
                    <a:pt x="1270" y="157480"/>
                  </a:lnTo>
                  <a:lnTo>
                    <a:pt x="1270" y="171450"/>
                  </a:lnTo>
                  <a:lnTo>
                    <a:pt x="0" y="205740"/>
                  </a:lnTo>
                  <a:lnTo>
                    <a:pt x="1016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995410" y="4147820"/>
              <a:ext cx="163831" cy="190501"/>
            </a:xfrm>
            <a:custGeom>
              <a:avLst/>
              <a:gdLst/>
              <a:ahLst/>
              <a:cxnLst/>
              <a:rect l="0" t="0" r="0" b="0"/>
              <a:pathLst>
                <a:path w="163831" h="190501">
                  <a:moveTo>
                    <a:pt x="163830" y="0"/>
                  </a:moveTo>
                  <a:lnTo>
                    <a:pt x="142240" y="17780"/>
                  </a:lnTo>
                  <a:lnTo>
                    <a:pt x="133350" y="24130"/>
                  </a:lnTo>
                  <a:lnTo>
                    <a:pt x="124460" y="31750"/>
                  </a:lnTo>
                  <a:lnTo>
                    <a:pt x="116840" y="39370"/>
                  </a:lnTo>
                  <a:lnTo>
                    <a:pt x="107950" y="45720"/>
                  </a:lnTo>
                  <a:lnTo>
                    <a:pt x="99060" y="53340"/>
                  </a:lnTo>
                  <a:lnTo>
                    <a:pt x="88900" y="59690"/>
                  </a:lnTo>
                  <a:lnTo>
                    <a:pt x="78740" y="66040"/>
                  </a:lnTo>
                  <a:lnTo>
                    <a:pt x="68580" y="71120"/>
                  </a:lnTo>
                  <a:lnTo>
                    <a:pt x="58420" y="74930"/>
                  </a:lnTo>
                  <a:lnTo>
                    <a:pt x="49530" y="81280"/>
                  </a:lnTo>
                  <a:lnTo>
                    <a:pt x="40640" y="86360"/>
                  </a:lnTo>
                  <a:lnTo>
                    <a:pt x="33020" y="92710"/>
                  </a:lnTo>
                  <a:lnTo>
                    <a:pt x="24130" y="99060"/>
                  </a:lnTo>
                  <a:lnTo>
                    <a:pt x="15240" y="102870"/>
                  </a:lnTo>
                  <a:lnTo>
                    <a:pt x="5080" y="107950"/>
                  </a:lnTo>
                  <a:lnTo>
                    <a:pt x="1270" y="113030"/>
                  </a:lnTo>
                  <a:lnTo>
                    <a:pt x="0" y="118110"/>
                  </a:lnTo>
                  <a:lnTo>
                    <a:pt x="2540" y="124460"/>
                  </a:lnTo>
                  <a:lnTo>
                    <a:pt x="6350" y="130810"/>
                  </a:lnTo>
                  <a:lnTo>
                    <a:pt x="11430" y="138430"/>
                  </a:lnTo>
                  <a:lnTo>
                    <a:pt x="16510" y="144780"/>
                  </a:lnTo>
                  <a:lnTo>
                    <a:pt x="25400" y="151130"/>
                  </a:lnTo>
                  <a:lnTo>
                    <a:pt x="35560" y="158750"/>
                  </a:lnTo>
                  <a:lnTo>
                    <a:pt x="46990" y="165100"/>
                  </a:lnTo>
                  <a:lnTo>
                    <a:pt x="57150" y="171450"/>
                  </a:lnTo>
                  <a:lnTo>
                    <a:pt x="68580" y="176530"/>
                  </a:lnTo>
                  <a:lnTo>
                    <a:pt x="80010" y="180340"/>
                  </a:lnTo>
                  <a:lnTo>
                    <a:pt x="93980" y="184150"/>
                  </a:lnTo>
                  <a:lnTo>
                    <a:pt x="110490" y="185420"/>
                  </a:lnTo>
                  <a:lnTo>
                    <a:pt x="16383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255760" y="4147820"/>
              <a:ext cx="20321" cy="179071"/>
            </a:xfrm>
            <a:custGeom>
              <a:avLst/>
              <a:gdLst/>
              <a:ahLst/>
              <a:cxnLst/>
              <a:rect l="0" t="0" r="0" b="0"/>
              <a:pathLst>
                <a:path w="20321" h="179071">
                  <a:moveTo>
                    <a:pt x="20320" y="0"/>
                  </a:moveTo>
                  <a:lnTo>
                    <a:pt x="8890" y="27940"/>
                  </a:lnTo>
                  <a:lnTo>
                    <a:pt x="5080" y="41910"/>
                  </a:lnTo>
                  <a:lnTo>
                    <a:pt x="3810" y="57150"/>
                  </a:lnTo>
                  <a:lnTo>
                    <a:pt x="1270" y="73660"/>
                  </a:lnTo>
                  <a:lnTo>
                    <a:pt x="1270" y="90170"/>
                  </a:lnTo>
                  <a:lnTo>
                    <a:pt x="0" y="106680"/>
                  </a:lnTo>
                  <a:lnTo>
                    <a:pt x="889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345930" y="4147820"/>
              <a:ext cx="322581" cy="370841"/>
            </a:xfrm>
            <a:custGeom>
              <a:avLst/>
              <a:gdLst/>
              <a:ahLst/>
              <a:cxnLst/>
              <a:rect l="0" t="0" r="0" b="0"/>
              <a:pathLst>
                <a:path w="322581" h="370841">
                  <a:moveTo>
                    <a:pt x="35560" y="41910"/>
                  </a:moveTo>
                  <a:lnTo>
                    <a:pt x="29210" y="59690"/>
                  </a:lnTo>
                  <a:lnTo>
                    <a:pt x="26670" y="69850"/>
                  </a:lnTo>
                  <a:lnTo>
                    <a:pt x="20320" y="97790"/>
                  </a:lnTo>
                  <a:lnTo>
                    <a:pt x="16510" y="110490"/>
                  </a:lnTo>
                  <a:lnTo>
                    <a:pt x="13970" y="123190"/>
                  </a:lnTo>
                  <a:lnTo>
                    <a:pt x="6350" y="146050"/>
                  </a:lnTo>
                  <a:lnTo>
                    <a:pt x="0" y="167640"/>
                  </a:lnTo>
                  <a:lnTo>
                    <a:pt x="0" y="170180"/>
                  </a:lnTo>
                  <a:lnTo>
                    <a:pt x="2540" y="165100"/>
                  </a:lnTo>
                  <a:lnTo>
                    <a:pt x="6350" y="154940"/>
                  </a:lnTo>
                  <a:lnTo>
                    <a:pt x="11430" y="146050"/>
                  </a:lnTo>
                  <a:lnTo>
                    <a:pt x="16510" y="135890"/>
                  </a:lnTo>
                  <a:lnTo>
                    <a:pt x="22860" y="125730"/>
                  </a:lnTo>
                  <a:lnTo>
                    <a:pt x="29210" y="114300"/>
                  </a:lnTo>
                  <a:lnTo>
                    <a:pt x="41910" y="88900"/>
                  </a:lnTo>
                  <a:lnTo>
                    <a:pt x="49530" y="78740"/>
                  </a:lnTo>
                  <a:lnTo>
                    <a:pt x="55880" y="68580"/>
                  </a:lnTo>
                  <a:lnTo>
                    <a:pt x="63500" y="59690"/>
                  </a:lnTo>
                  <a:lnTo>
                    <a:pt x="69850" y="52070"/>
                  </a:lnTo>
                  <a:lnTo>
                    <a:pt x="77470" y="44450"/>
                  </a:lnTo>
                  <a:lnTo>
                    <a:pt x="83820" y="36830"/>
                  </a:lnTo>
                  <a:lnTo>
                    <a:pt x="92710" y="34290"/>
                  </a:lnTo>
                  <a:lnTo>
                    <a:pt x="101600" y="34290"/>
                  </a:lnTo>
                  <a:lnTo>
                    <a:pt x="110490" y="36830"/>
                  </a:lnTo>
                  <a:lnTo>
                    <a:pt x="115570" y="44450"/>
                  </a:lnTo>
                  <a:lnTo>
                    <a:pt x="118110" y="55880"/>
                  </a:lnTo>
                  <a:lnTo>
                    <a:pt x="118110" y="68580"/>
                  </a:lnTo>
                  <a:lnTo>
                    <a:pt x="119380" y="83820"/>
                  </a:lnTo>
                  <a:lnTo>
                    <a:pt x="121920" y="99060"/>
                  </a:lnTo>
                  <a:lnTo>
                    <a:pt x="124460" y="115570"/>
                  </a:lnTo>
                  <a:lnTo>
                    <a:pt x="129540" y="128270"/>
                  </a:lnTo>
                  <a:lnTo>
                    <a:pt x="137160" y="139700"/>
                  </a:lnTo>
                  <a:lnTo>
                    <a:pt x="144780" y="149860"/>
                  </a:lnTo>
                  <a:lnTo>
                    <a:pt x="156210" y="156210"/>
                  </a:lnTo>
                  <a:lnTo>
                    <a:pt x="170180" y="160020"/>
                  </a:lnTo>
                  <a:lnTo>
                    <a:pt x="184150" y="162560"/>
                  </a:lnTo>
                  <a:lnTo>
                    <a:pt x="198120" y="163830"/>
                  </a:lnTo>
                  <a:lnTo>
                    <a:pt x="209550" y="162560"/>
                  </a:lnTo>
                  <a:lnTo>
                    <a:pt x="222250" y="161290"/>
                  </a:lnTo>
                  <a:lnTo>
                    <a:pt x="233680" y="158750"/>
                  </a:lnTo>
                  <a:lnTo>
                    <a:pt x="243840" y="153670"/>
                  </a:lnTo>
                  <a:lnTo>
                    <a:pt x="255270" y="148590"/>
                  </a:lnTo>
                  <a:lnTo>
                    <a:pt x="265430" y="140970"/>
                  </a:lnTo>
                  <a:lnTo>
                    <a:pt x="273050" y="133350"/>
                  </a:lnTo>
                  <a:lnTo>
                    <a:pt x="281940" y="123190"/>
                  </a:lnTo>
                  <a:lnTo>
                    <a:pt x="297180" y="107950"/>
                  </a:lnTo>
                  <a:lnTo>
                    <a:pt x="304800" y="100330"/>
                  </a:lnTo>
                  <a:lnTo>
                    <a:pt x="311150" y="91440"/>
                  </a:lnTo>
                  <a:lnTo>
                    <a:pt x="316230" y="82550"/>
                  </a:lnTo>
                  <a:lnTo>
                    <a:pt x="320040" y="72390"/>
                  </a:lnTo>
                  <a:lnTo>
                    <a:pt x="322580" y="60960"/>
                  </a:lnTo>
                  <a:lnTo>
                    <a:pt x="322580" y="49530"/>
                  </a:lnTo>
                  <a:lnTo>
                    <a:pt x="321310" y="36830"/>
                  </a:lnTo>
                  <a:lnTo>
                    <a:pt x="316230" y="25400"/>
                  </a:lnTo>
                  <a:lnTo>
                    <a:pt x="307340" y="16510"/>
                  </a:lnTo>
                  <a:lnTo>
                    <a:pt x="297180" y="7620"/>
                  </a:lnTo>
                  <a:lnTo>
                    <a:pt x="285750" y="2540"/>
                  </a:lnTo>
                  <a:lnTo>
                    <a:pt x="274320" y="1270"/>
                  </a:lnTo>
                  <a:lnTo>
                    <a:pt x="260350" y="0"/>
                  </a:lnTo>
                  <a:lnTo>
                    <a:pt x="248920" y="3810"/>
                  </a:lnTo>
                  <a:lnTo>
                    <a:pt x="237490" y="10160"/>
                  </a:lnTo>
                  <a:lnTo>
                    <a:pt x="226060" y="17780"/>
                  </a:lnTo>
                  <a:lnTo>
                    <a:pt x="219710" y="30480"/>
                  </a:lnTo>
                  <a:lnTo>
                    <a:pt x="215900" y="46990"/>
                  </a:lnTo>
                  <a:lnTo>
                    <a:pt x="215900" y="67310"/>
                  </a:lnTo>
                  <a:lnTo>
                    <a:pt x="215900" y="83820"/>
                  </a:lnTo>
                  <a:lnTo>
                    <a:pt x="218440" y="97790"/>
                  </a:lnTo>
                  <a:lnTo>
                    <a:pt x="219710" y="110490"/>
                  </a:lnTo>
                  <a:lnTo>
                    <a:pt x="223520" y="124460"/>
                  </a:lnTo>
                  <a:lnTo>
                    <a:pt x="228600" y="138430"/>
                  </a:lnTo>
                  <a:lnTo>
                    <a:pt x="234950" y="152400"/>
                  </a:lnTo>
                  <a:lnTo>
                    <a:pt x="238760" y="165100"/>
                  </a:lnTo>
                  <a:lnTo>
                    <a:pt x="243840" y="179070"/>
                  </a:lnTo>
                  <a:lnTo>
                    <a:pt x="247650" y="193040"/>
                  </a:lnTo>
                  <a:lnTo>
                    <a:pt x="254000" y="207010"/>
                  </a:lnTo>
                  <a:lnTo>
                    <a:pt x="261620" y="220980"/>
                  </a:lnTo>
                  <a:lnTo>
                    <a:pt x="278130" y="248920"/>
                  </a:lnTo>
                  <a:lnTo>
                    <a:pt x="293370" y="271780"/>
                  </a:lnTo>
                  <a:lnTo>
                    <a:pt x="299720" y="283210"/>
                  </a:lnTo>
                  <a:lnTo>
                    <a:pt x="304800" y="294640"/>
                  </a:lnTo>
                  <a:lnTo>
                    <a:pt x="309880" y="304800"/>
                  </a:lnTo>
                  <a:lnTo>
                    <a:pt x="311150" y="317500"/>
                  </a:lnTo>
                  <a:lnTo>
                    <a:pt x="308610" y="330200"/>
                  </a:lnTo>
                  <a:lnTo>
                    <a:pt x="304800" y="342900"/>
                  </a:lnTo>
                  <a:lnTo>
                    <a:pt x="299720" y="353060"/>
                  </a:lnTo>
                  <a:lnTo>
                    <a:pt x="292100" y="360680"/>
                  </a:lnTo>
                  <a:lnTo>
                    <a:pt x="283210" y="367030"/>
                  </a:lnTo>
                  <a:lnTo>
                    <a:pt x="273050" y="369570"/>
                  </a:lnTo>
                  <a:lnTo>
                    <a:pt x="261620" y="370840"/>
                  </a:lnTo>
                  <a:lnTo>
                    <a:pt x="248920" y="369570"/>
                  </a:lnTo>
                  <a:lnTo>
                    <a:pt x="236220" y="368300"/>
                  </a:lnTo>
                  <a:lnTo>
                    <a:pt x="223520" y="365760"/>
                  </a:lnTo>
                  <a:lnTo>
                    <a:pt x="209550" y="363220"/>
                  </a:lnTo>
                  <a:lnTo>
                    <a:pt x="196850" y="359410"/>
                  </a:lnTo>
                  <a:lnTo>
                    <a:pt x="185420" y="354330"/>
                  </a:lnTo>
                  <a:lnTo>
                    <a:pt x="173990" y="349250"/>
                  </a:lnTo>
                  <a:lnTo>
                    <a:pt x="161290" y="340360"/>
                  </a:lnTo>
                  <a:lnTo>
                    <a:pt x="148590" y="330200"/>
                  </a:lnTo>
                  <a:lnTo>
                    <a:pt x="134620" y="318770"/>
                  </a:lnTo>
                  <a:lnTo>
                    <a:pt x="124460" y="306070"/>
                  </a:lnTo>
                  <a:lnTo>
                    <a:pt x="114300" y="293370"/>
                  </a:lnTo>
                  <a:lnTo>
                    <a:pt x="8763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401810" y="409575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787130" y="4540250"/>
              <a:ext cx="204471" cy="186691"/>
            </a:xfrm>
            <a:custGeom>
              <a:avLst/>
              <a:gdLst/>
              <a:ahLst/>
              <a:cxnLst/>
              <a:rect l="0" t="0" r="0" b="0"/>
              <a:pathLst>
                <a:path w="204471" h="186691">
                  <a:moveTo>
                    <a:pt x="99060" y="71120"/>
                  </a:moveTo>
                  <a:lnTo>
                    <a:pt x="104140" y="48260"/>
                  </a:lnTo>
                  <a:lnTo>
                    <a:pt x="106680" y="38100"/>
                  </a:lnTo>
                  <a:lnTo>
                    <a:pt x="106680" y="25400"/>
                  </a:lnTo>
                  <a:lnTo>
                    <a:pt x="107950" y="12700"/>
                  </a:lnTo>
                  <a:lnTo>
                    <a:pt x="102870" y="5080"/>
                  </a:lnTo>
                  <a:lnTo>
                    <a:pt x="92710" y="1270"/>
                  </a:lnTo>
                  <a:lnTo>
                    <a:pt x="81280" y="0"/>
                  </a:lnTo>
                  <a:lnTo>
                    <a:pt x="71120" y="1270"/>
                  </a:lnTo>
                  <a:lnTo>
                    <a:pt x="60960" y="5080"/>
                  </a:lnTo>
                  <a:lnTo>
                    <a:pt x="53340" y="8890"/>
                  </a:lnTo>
                  <a:lnTo>
                    <a:pt x="44450" y="16510"/>
                  </a:lnTo>
                  <a:lnTo>
                    <a:pt x="36830" y="24130"/>
                  </a:lnTo>
                  <a:lnTo>
                    <a:pt x="29210" y="33020"/>
                  </a:lnTo>
                  <a:lnTo>
                    <a:pt x="22860" y="41910"/>
                  </a:lnTo>
                  <a:lnTo>
                    <a:pt x="17780" y="52070"/>
                  </a:lnTo>
                  <a:lnTo>
                    <a:pt x="13970" y="62230"/>
                  </a:lnTo>
                  <a:lnTo>
                    <a:pt x="8890" y="72390"/>
                  </a:lnTo>
                  <a:lnTo>
                    <a:pt x="5080" y="82550"/>
                  </a:lnTo>
                  <a:lnTo>
                    <a:pt x="1270" y="92710"/>
                  </a:lnTo>
                  <a:lnTo>
                    <a:pt x="0" y="104140"/>
                  </a:lnTo>
                  <a:lnTo>
                    <a:pt x="0" y="116840"/>
                  </a:lnTo>
                  <a:lnTo>
                    <a:pt x="1270" y="129540"/>
                  </a:lnTo>
                  <a:lnTo>
                    <a:pt x="7620" y="138430"/>
                  </a:lnTo>
                  <a:lnTo>
                    <a:pt x="15240" y="143510"/>
                  </a:lnTo>
                  <a:lnTo>
                    <a:pt x="25400" y="147320"/>
                  </a:lnTo>
                  <a:lnTo>
                    <a:pt x="35560" y="148590"/>
                  </a:lnTo>
                  <a:lnTo>
                    <a:pt x="46990" y="146050"/>
                  </a:lnTo>
                  <a:lnTo>
                    <a:pt x="57150" y="142240"/>
                  </a:lnTo>
                  <a:lnTo>
                    <a:pt x="68580" y="137160"/>
                  </a:lnTo>
                  <a:lnTo>
                    <a:pt x="81280" y="132080"/>
                  </a:lnTo>
                  <a:lnTo>
                    <a:pt x="93980" y="125730"/>
                  </a:lnTo>
                  <a:lnTo>
                    <a:pt x="106680" y="118110"/>
                  </a:lnTo>
                  <a:lnTo>
                    <a:pt x="118110" y="109220"/>
                  </a:lnTo>
                  <a:lnTo>
                    <a:pt x="129540" y="100330"/>
                  </a:lnTo>
                  <a:lnTo>
                    <a:pt x="138430" y="91440"/>
                  </a:lnTo>
                  <a:lnTo>
                    <a:pt x="147320" y="83820"/>
                  </a:lnTo>
                  <a:lnTo>
                    <a:pt x="156210" y="76200"/>
                  </a:lnTo>
                  <a:lnTo>
                    <a:pt x="163830" y="66040"/>
                  </a:lnTo>
                  <a:lnTo>
                    <a:pt x="171450" y="54610"/>
                  </a:lnTo>
                  <a:lnTo>
                    <a:pt x="179070" y="43180"/>
                  </a:lnTo>
                  <a:lnTo>
                    <a:pt x="182880" y="38100"/>
                  </a:lnTo>
                  <a:lnTo>
                    <a:pt x="184150" y="39370"/>
                  </a:lnTo>
                  <a:lnTo>
                    <a:pt x="184150" y="43180"/>
                  </a:lnTo>
                  <a:lnTo>
                    <a:pt x="182880" y="50800"/>
                  </a:lnTo>
                  <a:lnTo>
                    <a:pt x="177800" y="76200"/>
                  </a:lnTo>
                  <a:lnTo>
                    <a:pt x="177800" y="88900"/>
                  </a:lnTo>
                  <a:lnTo>
                    <a:pt x="177800" y="100330"/>
                  </a:lnTo>
                  <a:lnTo>
                    <a:pt x="180340" y="111760"/>
                  </a:lnTo>
                  <a:lnTo>
                    <a:pt x="181610" y="124460"/>
                  </a:lnTo>
                  <a:lnTo>
                    <a:pt x="184150" y="137160"/>
                  </a:lnTo>
                  <a:lnTo>
                    <a:pt x="204470" y="186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265160" y="4947920"/>
              <a:ext cx="267971" cy="346711"/>
            </a:xfrm>
            <a:custGeom>
              <a:avLst/>
              <a:gdLst/>
              <a:ahLst/>
              <a:cxnLst/>
              <a:rect l="0" t="0" r="0" b="0"/>
              <a:pathLst>
                <a:path w="267971" h="346711">
                  <a:moveTo>
                    <a:pt x="0" y="0"/>
                  </a:moveTo>
                  <a:lnTo>
                    <a:pt x="0" y="22860"/>
                  </a:lnTo>
                  <a:lnTo>
                    <a:pt x="1270" y="39370"/>
                  </a:lnTo>
                  <a:lnTo>
                    <a:pt x="5080" y="81280"/>
                  </a:lnTo>
                  <a:lnTo>
                    <a:pt x="6350" y="102870"/>
                  </a:lnTo>
                  <a:lnTo>
                    <a:pt x="7620" y="121920"/>
                  </a:lnTo>
                  <a:lnTo>
                    <a:pt x="8890" y="140970"/>
                  </a:lnTo>
                  <a:lnTo>
                    <a:pt x="10160" y="161290"/>
                  </a:lnTo>
                  <a:lnTo>
                    <a:pt x="12700" y="181610"/>
                  </a:lnTo>
                  <a:lnTo>
                    <a:pt x="15240" y="201930"/>
                  </a:lnTo>
                  <a:lnTo>
                    <a:pt x="17780" y="220980"/>
                  </a:lnTo>
                  <a:lnTo>
                    <a:pt x="25400" y="259080"/>
                  </a:lnTo>
                  <a:lnTo>
                    <a:pt x="26670" y="275590"/>
                  </a:lnTo>
                  <a:lnTo>
                    <a:pt x="27940" y="290830"/>
                  </a:lnTo>
                  <a:lnTo>
                    <a:pt x="29210" y="307340"/>
                  </a:lnTo>
                  <a:lnTo>
                    <a:pt x="31750" y="320040"/>
                  </a:lnTo>
                  <a:lnTo>
                    <a:pt x="33020" y="332740"/>
                  </a:lnTo>
                  <a:lnTo>
                    <a:pt x="36830" y="345440"/>
                  </a:lnTo>
                  <a:lnTo>
                    <a:pt x="36830" y="346710"/>
                  </a:lnTo>
                  <a:lnTo>
                    <a:pt x="36830" y="342900"/>
                  </a:lnTo>
                  <a:lnTo>
                    <a:pt x="34290" y="334010"/>
                  </a:lnTo>
                  <a:lnTo>
                    <a:pt x="26670" y="281940"/>
                  </a:lnTo>
                  <a:lnTo>
                    <a:pt x="24130" y="262890"/>
                  </a:lnTo>
                  <a:lnTo>
                    <a:pt x="22860" y="245110"/>
                  </a:lnTo>
                  <a:lnTo>
                    <a:pt x="22860" y="226060"/>
                  </a:lnTo>
                  <a:lnTo>
                    <a:pt x="21590" y="190500"/>
                  </a:lnTo>
                  <a:lnTo>
                    <a:pt x="21590" y="172720"/>
                  </a:lnTo>
                  <a:lnTo>
                    <a:pt x="22860" y="156210"/>
                  </a:lnTo>
                  <a:lnTo>
                    <a:pt x="24130" y="140970"/>
                  </a:lnTo>
                  <a:lnTo>
                    <a:pt x="26670" y="125730"/>
                  </a:lnTo>
                  <a:lnTo>
                    <a:pt x="29210" y="111760"/>
                  </a:lnTo>
                  <a:lnTo>
                    <a:pt x="31750" y="99060"/>
                  </a:lnTo>
                  <a:lnTo>
                    <a:pt x="35560" y="87630"/>
                  </a:lnTo>
                  <a:lnTo>
                    <a:pt x="41910" y="74930"/>
                  </a:lnTo>
                  <a:lnTo>
                    <a:pt x="52070" y="62230"/>
                  </a:lnTo>
                  <a:lnTo>
                    <a:pt x="62230" y="48260"/>
                  </a:lnTo>
                  <a:lnTo>
                    <a:pt x="72390" y="38100"/>
                  </a:lnTo>
                  <a:lnTo>
                    <a:pt x="83820" y="30480"/>
                  </a:lnTo>
                  <a:lnTo>
                    <a:pt x="93980" y="24130"/>
                  </a:lnTo>
                  <a:lnTo>
                    <a:pt x="105410" y="19050"/>
                  </a:lnTo>
                  <a:lnTo>
                    <a:pt x="115570" y="13970"/>
                  </a:lnTo>
                  <a:lnTo>
                    <a:pt x="125730" y="8890"/>
                  </a:lnTo>
                  <a:lnTo>
                    <a:pt x="138430" y="6350"/>
                  </a:lnTo>
                  <a:lnTo>
                    <a:pt x="153670" y="3810"/>
                  </a:lnTo>
                  <a:lnTo>
                    <a:pt x="168910" y="2540"/>
                  </a:lnTo>
                  <a:lnTo>
                    <a:pt x="186690" y="5080"/>
                  </a:lnTo>
                  <a:lnTo>
                    <a:pt x="208280" y="7620"/>
                  </a:lnTo>
                  <a:lnTo>
                    <a:pt x="229870" y="12700"/>
                  </a:lnTo>
                  <a:lnTo>
                    <a:pt x="245110" y="20320"/>
                  </a:lnTo>
                  <a:lnTo>
                    <a:pt x="256540" y="30480"/>
                  </a:lnTo>
                  <a:lnTo>
                    <a:pt x="266700" y="40640"/>
                  </a:lnTo>
                  <a:lnTo>
                    <a:pt x="267970" y="52070"/>
                  </a:lnTo>
                  <a:lnTo>
                    <a:pt x="266700" y="63500"/>
                  </a:lnTo>
                  <a:lnTo>
                    <a:pt x="261620" y="73660"/>
                  </a:lnTo>
                  <a:lnTo>
                    <a:pt x="255270" y="83820"/>
                  </a:lnTo>
                  <a:lnTo>
                    <a:pt x="247650" y="91440"/>
                  </a:lnTo>
                  <a:lnTo>
                    <a:pt x="238760" y="100330"/>
                  </a:lnTo>
                  <a:lnTo>
                    <a:pt x="227330" y="107950"/>
                  </a:lnTo>
                  <a:lnTo>
                    <a:pt x="215900" y="115570"/>
                  </a:lnTo>
                  <a:lnTo>
                    <a:pt x="203200" y="123190"/>
                  </a:lnTo>
                  <a:lnTo>
                    <a:pt x="191770" y="128270"/>
                  </a:lnTo>
                  <a:lnTo>
                    <a:pt x="180340" y="133350"/>
                  </a:lnTo>
                  <a:lnTo>
                    <a:pt x="168910" y="138430"/>
                  </a:lnTo>
                  <a:lnTo>
                    <a:pt x="158750" y="140970"/>
                  </a:lnTo>
                  <a:lnTo>
                    <a:pt x="147320" y="140970"/>
                  </a:lnTo>
                  <a:lnTo>
                    <a:pt x="137160" y="139700"/>
                  </a:lnTo>
                  <a:lnTo>
                    <a:pt x="125730" y="137160"/>
                  </a:lnTo>
                  <a:lnTo>
                    <a:pt x="115570" y="134620"/>
                  </a:lnTo>
                  <a:lnTo>
                    <a:pt x="8382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582660" y="4953000"/>
              <a:ext cx="274321" cy="149861"/>
            </a:xfrm>
            <a:custGeom>
              <a:avLst/>
              <a:gdLst/>
              <a:ahLst/>
              <a:cxnLst/>
              <a:rect l="0" t="0" r="0" b="0"/>
              <a:pathLst>
                <a:path w="274321" h="149861">
                  <a:moveTo>
                    <a:pt x="8890" y="38100"/>
                  </a:moveTo>
                  <a:lnTo>
                    <a:pt x="8890" y="71120"/>
                  </a:lnTo>
                  <a:lnTo>
                    <a:pt x="7620" y="83820"/>
                  </a:lnTo>
                  <a:lnTo>
                    <a:pt x="5080" y="96520"/>
                  </a:lnTo>
                  <a:lnTo>
                    <a:pt x="2540" y="109220"/>
                  </a:lnTo>
                  <a:lnTo>
                    <a:pt x="1270" y="120650"/>
                  </a:lnTo>
                  <a:lnTo>
                    <a:pt x="0" y="134620"/>
                  </a:lnTo>
                  <a:lnTo>
                    <a:pt x="0" y="147320"/>
                  </a:lnTo>
                  <a:lnTo>
                    <a:pt x="0" y="149860"/>
                  </a:lnTo>
                  <a:lnTo>
                    <a:pt x="1270" y="143510"/>
                  </a:lnTo>
                  <a:lnTo>
                    <a:pt x="3810" y="133350"/>
                  </a:lnTo>
                  <a:lnTo>
                    <a:pt x="6350" y="121920"/>
                  </a:lnTo>
                  <a:lnTo>
                    <a:pt x="10160" y="111760"/>
                  </a:lnTo>
                  <a:lnTo>
                    <a:pt x="16510" y="90170"/>
                  </a:lnTo>
                  <a:lnTo>
                    <a:pt x="22860" y="68580"/>
                  </a:lnTo>
                  <a:lnTo>
                    <a:pt x="27940" y="58420"/>
                  </a:lnTo>
                  <a:lnTo>
                    <a:pt x="33020" y="48260"/>
                  </a:lnTo>
                  <a:lnTo>
                    <a:pt x="39370" y="38100"/>
                  </a:lnTo>
                  <a:lnTo>
                    <a:pt x="45720" y="29210"/>
                  </a:lnTo>
                  <a:lnTo>
                    <a:pt x="54610" y="22860"/>
                  </a:lnTo>
                  <a:lnTo>
                    <a:pt x="63500" y="16510"/>
                  </a:lnTo>
                  <a:lnTo>
                    <a:pt x="74930" y="12700"/>
                  </a:lnTo>
                  <a:lnTo>
                    <a:pt x="86360" y="7620"/>
                  </a:lnTo>
                  <a:lnTo>
                    <a:pt x="99060" y="3810"/>
                  </a:lnTo>
                  <a:lnTo>
                    <a:pt x="109220" y="5080"/>
                  </a:lnTo>
                  <a:lnTo>
                    <a:pt x="116840" y="11430"/>
                  </a:lnTo>
                  <a:lnTo>
                    <a:pt x="121920" y="20320"/>
                  </a:lnTo>
                  <a:lnTo>
                    <a:pt x="127000" y="31750"/>
                  </a:lnTo>
                  <a:lnTo>
                    <a:pt x="129540" y="45720"/>
                  </a:lnTo>
                  <a:lnTo>
                    <a:pt x="130810" y="59690"/>
                  </a:lnTo>
                  <a:lnTo>
                    <a:pt x="133350" y="76200"/>
                  </a:lnTo>
                  <a:lnTo>
                    <a:pt x="139700" y="109220"/>
                  </a:lnTo>
                  <a:lnTo>
                    <a:pt x="143510" y="123190"/>
                  </a:lnTo>
                  <a:lnTo>
                    <a:pt x="148590" y="134620"/>
                  </a:lnTo>
                  <a:lnTo>
                    <a:pt x="154940" y="143510"/>
                  </a:lnTo>
                  <a:lnTo>
                    <a:pt x="163830" y="148590"/>
                  </a:lnTo>
                  <a:lnTo>
                    <a:pt x="173990" y="148590"/>
                  </a:lnTo>
                  <a:lnTo>
                    <a:pt x="185420" y="147320"/>
                  </a:lnTo>
                  <a:lnTo>
                    <a:pt x="196850" y="143510"/>
                  </a:lnTo>
                  <a:lnTo>
                    <a:pt x="208280" y="138430"/>
                  </a:lnTo>
                  <a:lnTo>
                    <a:pt x="218440" y="133350"/>
                  </a:lnTo>
                  <a:lnTo>
                    <a:pt x="228600" y="125730"/>
                  </a:lnTo>
                  <a:lnTo>
                    <a:pt x="236220" y="116840"/>
                  </a:lnTo>
                  <a:lnTo>
                    <a:pt x="245110" y="107950"/>
                  </a:lnTo>
                  <a:lnTo>
                    <a:pt x="251460" y="99060"/>
                  </a:lnTo>
                  <a:lnTo>
                    <a:pt x="256540" y="88900"/>
                  </a:lnTo>
                  <a:lnTo>
                    <a:pt x="261620" y="78740"/>
                  </a:lnTo>
                  <a:lnTo>
                    <a:pt x="266700" y="67310"/>
                  </a:lnTo>
                  <a:lnTo>
                    <a:pt x="270510" y="54610"/>
                  </a:lnTo>
                  <a:lnTo>
                    <a:pt x="274320" y="41910"/>
                  </a:lnTo>
                  <a:lnTo>
                    <a:pt x="274320" y="31750"/>
                  </a:lnTo>
                  <a:lnTo>
                    <a:pt x="273050" y="21590"/>
                  </a:lnTo>
                  <a:lnTo>
                    <a:pt x="269240" y="12700"/>
                  </a:lnTo>
                  <a:lnTo>
                    <a:pt x="260350" y="7620"/>
                  </a:lnTo>
                  <a:lnTo>
                    <a:pt x="248920" y="2540"/>
                  </a:lnTo>
                  <a:lnTo>
                    <a:pt x="234950" y="0"/>
                  </a:lnTo>
                  <a:lnTo>
                    <a:pt x="219710" y="0"/>
                  </a:lnTo>
                  <a:lnTo>
                    <a:pt x="201930" y="1270"/>
                  </a:lnTo>
                  <a:lnTo>
                    <a:pt x="156210" y="26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877300" y="4808220"/>
              <a:ext cx="156211" cy="318771"/>
            </a:xfrm>
            <a:custGeom>
              <a:avLst/>
              <a:gdLst/>
              <a:ahLst/>
              <a:cxnLst/>
              <a:rect l="0" t="0" r="0" b="0"/>
              <a:pathLst>
                <a:path w="156211" h="318771">
                  <a:moveTo>
                    <a:pt x="156210" y="66040"/>
                  </a:moveTo>
                  <a:lnTo>
                    <a:pt x="151130" y="49530"/>
                  </a:lnTo>
                  <a:lnTo>
                    <a:pt x="146050" y="40640"/>
                  </a:lnTo>
                  <a:lnTo>
                    <a:pt x="140970" y="31750"/>
                  </a:lnTo>
                  <a:lnTo>
                    <a:pt x="135890" y="22860"/>
                  </a:lnTo>
                  <a:lnTo>
                    <a:pt x="127000" y="15240"/>
                  </a:lnTo>
                  <a:lnTo>
                    <a:pt x="116840" y="8890"/>
                  </a:lnTo>
                  <a:lnTo>
                    <a:pt x="105410" y="3810"/>
                  </a:lnTo>
                  <a:lnTo>
                    <a:pt x="93980" y="1270"/>
                  </a:lnTo>
                  <a:lnTo>
                    <a:pt x="83820" y="0"/>
                  </a:lnTo>
                  <a:lnTo>
                    <a:pt x="72390" y="1270"/>
                  </a:lnTo>
                  <a:lnTo>
                    <a:pt x="62230" y="5080"/>
                  </a:lnTo>
                  <a:lnTo>
                    <a:pt x="50800" y="11430"/>
                  </a:lnTo>
                  <a:lnTo>
                    <a:pt x="40640" y="19050"/>
                  </a:lnTo>
                  <a:lnTo>
                    <a:pt x="30480" y="27940"/>
                  </a:lnTo>
                  <a:lnTo>
                    <a:pt x="22860" y="36830"/>
                  </a:lnTo>
                  <a:lnTo>
                    <a:pt x="13970" y="46990"/>
                  </a:lnTo>
                  <a:lnTo>
                    <a:pt x="8890" y="58420"/>
                  </a:lnTo>
                  <a:lnTo>
                    <a:pt x="5080" y="69850"/>
                  </a:lnTo>
                  <a:lnTo>
                    <a:pt x="2540" y="82550"/>
                  </a:lnTo>
                  <a:lnTo>
                    <a:pt x="1270" y="96520"/>
                  </a:lnTo>
                  <a:lnTo>
                    <a:pt x="0" y="109220"/>
                  </a:lnTo>
                  <a:lnTo>
                    <a:pt x="0" y="123190"/>
                  </a:lnTo>
                  <a:lnTo>
                    <a:pt x="0" y="137160"/>
                  </a:lnTo>
                  <a:lnTo>
                    <a:pt x="2540" y="151130"/>
                  </a:lnTo>
                  <a:lnTo>
                    <a:pt x="3810" y="165100"/>
                  </a:lnTo>
                  <a:lnTo>
                    <a:pt x="6350" y="179070"/>
                  </a:lnTo>
                  <a:lnTo>
                    <a:pt x="6350" y="193040"/>
                  </a:lnTo>
                  <a:lnTo>
                    <a:pt x="7620" y="207010"/>
                  </a:lnTo>
                  <a:lnTo>
                    <a:pt x="8890" y="219710"/>
                  </a:lnTo>
                  <a:lnTo>
                    <a:pt x="11430" y="232410"/>
                  </a:lnTo>
                  <a:lnTo>
                    <a:pt x="13970" y="243840"/>
                  </a:lnTo>
                  <a:lnTo>
                    <a:pt x="17780" y="254000"/>
                  </a:lnTo>
                  <a:lnTo>
                    <a:pt x="22860" y="265430"/>
                  </a:lnTo>
                  <a:lnTo>
                    <a:pt x="50800" y="318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864600" y="4972050"/>
              <a:ext cx="294641" cy="154941"/>
            </a:xfrm>
            <a:custGeom>
              <a:avLst/>
              <a:gdLst/>
              <a:ahLst/>
              <a:cxnLst/>
              <a:rect l="0" t="0" r="0" b="0"/>
              <a:pathLst>
                <a:path w="294641" h="154941">
                  <a:moveTo>
                    <a:pt x="0" y="39370"/>
                  </a:moveTo>
                  <a:lnTo>
                    <a:pt x="17780" y="34290"/>
                  </a:lnTo>
                  <a:lnTo>
                    <a:pt x="29210" y="31750"/>
                  </a:lnTo>
                  <a:lnTo>
                    <a:pt x="44450" y="31750"/>
                  </a:lnTo>
                  <a:lnTo>
                    <a:pt x="60960" y="30480"/>
                  </a:lnTo>
                  <a:lnTo>
                    <a:pt x="76200" y="29210"/>
                  </a:lnTo>
                  <a:lnTo>
                    <a:pt x="88900" y="26670"/>
                  </a:lnTo>
                  <a:lnTo>
                    <a:pt x="101600" y="24130"/>
                  </a:lnTo>
                  <a:lnTo>
                    <a:pt x="113030" y="20320"/>
                  </a:lnTo>
                  <a:lnTo>
                    <a:pt x="124460" y="17780"/>
                  </a:lnTo>
                  <a:lnTo>
                    <a:pt x="135890" y="13970"/>
                  </a:lnTo>
                  <a:lnTo>
                    <a:pt x="151130" y="11430"/>
                  </a:lnTo>
                  <a:lnTo>
                    <a:pt x="185420" y="3810"/>
                  </a:lnTo>
                  <a:lnTo>
                    <a:pt x="201930" y="2540"/>
                  </a:lnTo>
                  <a:lnTo>
                    <a:pt x="218440" y="0"/>
                  </a:lnTo>
                  <a:lnTo>
                    <a:pt x="233680" y="0"/>
                  </a:lnTo>
                  <a:lnTo>
                    <a:pt x="245110" y="1270"/>
                  </a:lnTo>
                  <a:lnTo>
                    <a:pt x="256540" y="5080"/>
                  </a:lnTo>
                  <a:lnTo>
                    <a:pt x="265430" y="8890"/>
                  </a:lnTo>
                  <a:lnTo>
                    <a:pt x="271780" y="16510"/>
                  </a:lnTo>
                  <a:lnTo>
                    <a:pt x="276860" y="26670"/>
                  </a:lnTo>
                  <a:lnTo>
                    <a:pt x="279400" y="38100"/>
                  </a:lnTo>
                  <a:lnTo>
                    <a:pt x="279400" y="49530"/>
                  </a:lnTo>
                  <a:lnTo>
                    <a:pt x="279400" y="59690"/>
                  </a:lnTo>
                  <a:lnTo>
                    <a:pt x="276860" y="71120"/>
                  </a:lnTo>
                  <a:lnTo>
                    <a:pt x="276860" y="83820"/>
                  </a:lnTo>
                  <a:lnTo>
                    <a:pt x="275590" y="97790"/>
                  </a:lnTo>
                  <a:lnTo>
                    <a:pt x="294640" y="15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349740" y="4864100"/>
              <a:ext cx="20321" cy="294641"/>
            </a:xfrm>
            <a:custGeom>
              <a:avLst/>
              <a:gdLst/>
              <a:ahLst/>
              <a:cxnLst/>
              <a:rect l="0" t="0" r="0" b="0"/>
              <a:pathLst>
                <a:path w="20321" h="294641">
                  <a:moveTo>
                    <a:pt x="10160" y="0"/>
                  </a:moveTo>
                  <a:lnTo>
                    <a:pt x="15240" y="16510"/>
                  </a:lnTo>
                  <a:lnTo>
                    <a:pt x="17780" y="26670"/>
                  </a:lnTo>
                  <a:lnTo>
                    <a:pt x="19050" y="38100"/>
                  </a:lnTo>
                  <a:lnTo>
                    <a:pt x="19050" y="49530"/>
                  </a:lnTo>
                  <a:lnTo>
                    <a:pt x="20320" y="74930"/>
                  </a:lnTo>
                  <a:lnTo>
                    <a:pt x="20320" y="158750"/>
                  </a:lnTo>
                  <a:lnTo>
                    <a:pt x="20320" y="172720"/>
                  </a:lnTo>
                  <a:lnTo>
                    <a:pt x="19050" y="186690"/>
                  </a:lnTo>
                  <a:lnTo>
                    <a:pt x="17780" y="200660"/>
                  </a:lnTo>
                  <a:lnTo>
                    <a:pt x="15240" y="214630"/>
                  </a:lnTo>
                  <a:lnTo>
                    <a:pt x="13970" y="228600"/>
                  </a:lnTo>
                  <a:lnTo>
                    <a:pt x="12700" y="24257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276080" y="4959350"/>
              <a:ext cx="199391" cy="10161"/>
            </a:xfrm>
            <a:custGeom>
              <a:avLst/>
              <a:gdLst/>
              <a:ahLst/>
              <a:cxnLst/>
              <a:rect l="0" t="0" r="0" b="0"/>
              <a:pathLst>
                <a:path w="199391" h="10161">
                  <a:moveTo>
                    <a:pt x="0" y="0"/>
                  </a:moveTo>
                  <a:lnTo>
                    <a:pt x="27940" y="0"/>
                  </a:lnTo>
                  <a:lnTo>
                    <a:pt x="43180" y="1270"/>
                  </a:lnTo>
                  <a:lnTo>
                    <a:pt x="59690" y="2540"/>
                  </a:lnTo>
                  <a:lnTo>
                    <a:pt x="78740" y="5080"/>
                  </a:lnTo>
                  <a:lnTo>
                    <a:pt x="97790" y="6350"/>
                  </a:lnTo>
                  <a:lnTo>
                    <a:pt x="118110" y="7620"/>
                  </a:lnTo>
                  <a:lnTo>
                    <a:pt x="19939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549640" y="5264150"/>
              <a:ext cx="726441" cy="21591"/>
            </a:xfrm>
            <a:custGeom>
              <a:avLst/>
              <a:gdLst/>
              <a:ahLst/>
              <a:cxnLst/>
              <a:rect l="0" t="0" r="0" b="0"/>
              <a:pathLst>
                <a:path w="726441" h="21591">
                  <a:moveTo>
                    <a:pt x="0" y="10160"/>
                  </a:moveTo>
                  <a:lnTo>
                    <a:pt x="27940" y="16510"/>
                  </a:lnTo>
                  <a:lnTo>
                    <a:pt x="40640" y="16510"/>
                  </a:lnTo>
                  <a:lnTo>
                    <a:pt x="53340" y="15240"/>
                  </a:lnTo>
                  <a:lnTo>
                    <a:pt x="67310" y="13970"/>
                  </a:lnTo>
                  <a:lnTo>
                    <a:pt x="83820" y="12700"/>
                  </a:lnTo>
                  <a:lnTo>
                    <a:pt x="104140" y="12700"/>
                  </a:lnTo>
                  <a:lnTo>
                    <a:pt x="125730" y="11430"/>
                  </a:lnTo>
                  <a:lnTo>
                    <a:pt x="148590" y="10160"/>
                  </a:lnTo>
                  <a:lnTo>
                    <a:pt x="200660" y="5080"/>
                  </a:lnTo>
                  <a:lnTo>
                    <a:pt x="227330" y="3810"/>
                  </a:lnTo>
                  <a:lnTo>
                    <a:pt x="287020" y="1270"/>
                  </a:lnTo>
                  <a:lnTo>
                    <a:pt x="430530" y="0"/>
                  </a:lnTo>
                  <a:lnTo>
                    <a:pt x="458470" y="0"/>
                  </a:lnTo>
                  <a:lnTo>
                    <a:pt x="487680" y="1270"/>
                  </a:lnTo>
                  <a:lnTo>
                    <a:pt x="515620" y="3810"/>
                  </a:lnTo>
                  <a:lnTo>
                    <a:pt x="543560" y="6350"/>
                  </a:lnTo>
                  <a:lnTo>
                    <a:pt x="568960" y="7620"/>
                  </a:lnTo>
                  <a:lnTo>
                    <a:pt x="615950" y="8890"/>
                  </a:lnTo>
                  <a:lnTo>
                    <a:pt x="636270" y="11430"/>
                  </a:lnTo>
                  <a:lnTo>
                    <a:pt x="72644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569960" y="5443220"/>
              <a:ext cx="495301" cy="10161"/>
            </a:xfrm>
            <a:custGeom>
              <a:avLst/>
              <a:gdLst/>
              <a:ahLst/>
              <a:cxnLst/>
              <a:rect l="0" t="0" r="0" b="0"/>
              <a:pathLst>
                <a:path w="495301" h="10161">
                  <a:moveTo>
                    <a:pt x="0" y="0"/>
                  </a:moveTo>
                  <a:lnTo>
                    <a:pt x="407670" y="0"/>
                  </a:lnTo>
                  <a:lnTo>
                    <a:pt x="426720" y="1270"/>
                  </a:lnTo>
                  <a:lnTo>
                    <a:pt x="445770" y="2540"/>
                  </a:lnTo>
                  <a:lnTo>
                    <a:pt x="4953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675370" y="5558790"/>
              <a:ext cx="347981" cy="20321"/>
            </a:xfrm>
            <a:custGeom>
              <a:avLst/>
              <a:gdLst/>
              <a:ahLst/>
              <a:cxnLst/>
              <a:rect l="0" t="0" r="0" b="0"/>
              <a:pathLst>
                <a:path w="347981" h="20321">
                  <a:moveTo>
                    <a:pt x="0" y="10160"/>
                  </a:moveTo>
                  <a:lnTo>
                    <a:pt x="16510" y="16510"/>
                  </a:lnTo>
                  <a:lnTo>
                    <a:pt x="31750" y="17780"/>
                  </a:lnTo>
                  <a:lnTo>
                    <a:pt x="49530" y="19050"/>
                  </a:lnTo>
                  <a:lnTo>
                    <a:pt x="72390" y="20320"/>
                  </a:lnTo>
                  <a:lnTo>
                    <a:pt x="92710" y="19050"/>
                  </a:lnTo>
                  <a:lnTo>
                    <a:pt x="111760" y="17780"/>
                  </a:lnTo>
                  <a:lnTo>
                    <a:pt x="130810" y="15240"/>
                  </a:lnTo>
                  <a:lnTo>
                    <a:pt x="151130" y="13970"/>
                  </a:lnTo>
                  <a:lnTo>
                    <a:pt x="173990" y="12700"/>
                  </a:lnTo>
                  <a:lnTo>
                    <a:pt x="217170" y="11430"/>
                  </a:lnTo>
                  <a:lnTo>
                    <a:pt x="256540" y="11430"/>
                  </a:lnTo>
                  <a:lnTo>
                    <a:pt x="275590" y="10160"/>
                  </a:lnTo>
                  <a:lnTo>
                    <a:pt x="293370" y="7620"/>
                  </a:lnTo>
                  <a:lnTo>
                    <a:pt x="347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Freeform 127"/>
          <p:cNvSpPr/>
          <p:nvPr/>
        </p:nvSpPr>
        <p:spPr>
          <a:xfrm>
            <a:off x="652780" y="6102350"/>
            <a:ext cx="1263651" cy="125731"/>
          </a:xfrm>
          <a:custGeom>
            <a:avLst/>
            <a:gdLst/>
            <a:ahLst/>
            <a:cxnLst/>
            <a:rect l="0" t="0" r="0" b="0"/>
            <a:pathLst>
              <a:path w="1263651" h="125731">
                <a:moveTo>
                  <a:pt x="0" y="115570"/>
                </a:moveTo>
                <a:lnTo>
                  <a:pt x="87630" y="115570"/>
                </a:lnTo>
                <a:lnTo>
                  <a:pt x="121920" y="111760"/>
                </a:lnTo>
                <a:lnTo>
                  <a:pt x="137160" y="109220"/>
                </a:lnTo>
                <a:lnTo>
                  <a:pt x="170180" y="106680"/>
                </a:lnTo>
                <a:lnTo>
                  <a:pt x="204470" y="104140"/>
                </a:lnTo>
                <a:lnTo>
                  <a:pt x="220980" y="102870"/>
                </a:lnTo>
                <a:lnTo>
                  <a:pt x="256540" y="99060"/>
                </a:lnTo>
                <a:lnTo>
                  <a:pt x="290830" y="101600"/>
                </a:lnTo>
                <a:lnTo>
                  <a:pt x="326390" y="102870"/>
                </a:lnTo>
                <a:lnTo>
                  <a:pt x="363220" y="105410"/>
                </a:lnTo>
                <a:lnTo>
                  <a:pt x="382270" y="107950"/>
                </a:lnTo>
                <a:lnTo>
                  <a:pt x="402590" y="110490"/>
                </a:lnTo>
                <a:lnTo>
                  <a:pt x="422910" y="111760"/>
                </a:lnTo>
                <a:lnTo>
                  <a:pt x="443230" y="113030"/>
                </a:lnTo>
                <a:lnTo>
                  <a:pt x="463550" y="114300"/>
                </a:lnTo>
                <a:lnTo>
                  <a:pt x="487680" y="115570"/>
                </a:lnTo>
                <a:lnTo>
                  <a:pt x="537210" y="120650"/>
                </a:lnTo>
                <a:lnTo>
                  <a:pt x="563880" y="121920"/>
                </a:lnTo>
                <a:lnTo>
                  <a:pt x="591820" y="123190"/>
                </a:lnTo>
                <a:lnTo>
                  <a:pt x="646430" y="124460"/>
                </a:lnTo>
                <a:lnTo>
                  <a:pt x="702310" y="125730"/>
                </a:lnTo>
                <a:lnTo>
                  <a:pt x="731520" y="124460"/>
                </a:lnTo>
                <a:lnTo>
                  <a:pt x="760730" y="121920"/>
                </a:lnTo>
                <a:lnTo>
                  <a:pt x="791210" y="120650"/>
                </a:lnTo>
                <a:lnTo>
                  <a:pt x="822960" y="115570"/>
                </a:lnTo>
                <a:lnTo>
                  <a:pt x="853440" y="111760"/>
                </a:lnTo>
                <a:lnTo>
                  <a:pt x="885190" y="105410"/>
                </a:lnTo>
                <a:lnTo>
                  <a:pt x="944880" y="96520"/>
                </a:lnTo>
                <a:lnTo>
                  <a:pt x="974090" y="91440"/>
                </a:lnTo>
                <a:lnTo>
                  <a:pt x="1000760" y="86360"/>
                </a:lnTo>
                <a:lnTo>
                  <a:pt x="1027430" y="81280"/>
                </a:lnTo>
                <a:lnTo>
                  <a:pt x="1054100" y="74930"/>
                </a:lnTo>
                <a:lnTo>
                  <a:pt x="1078230" y="69850"/>
                </a:lnTo>
                <a:lnTo>
                  <a:pt x="1160780" y="53340"/>
                </a:lnTo>
                <a:lnTo>
                  <a:pt x="1177290" y="49530"/>
                </a:lnTo>
                <a:lnTo>
                  <a:pt x="1192530" y="45720"/>
                </a:lnTo>
                <a:lnTo>
                  <a:pt x="1205230" y="41910"/>
                </a:lnTo>
                <a:lnTo>
                  <a:pt x="1229360" y="34290"/>
                </a:lnTo>
                <a:lnTo>
                  <a:pt x="1240790" y="30480"/>
                </a:lnTo>
                <a:lnTo>
                  <a:pt x="12636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46380" y="2510790"/>
            <a:ext cx="281941" cy="255271"/>
          </a:xfrm>
          <a:custGeom>
            <a:avLst/>
            <a:gdLst/>
            <a:ahLst/>
            <a:cxnLst/>
            <a:rect l="0" t="0" r="0" b="0"/>
            <a:pathLst>
              <a:path w="281941" h="255271">
                <a:moveTo>
                  <a:pt x="205740" y="85090"/>
                </a:moveTo>
                <a:lnTo>
                  <a:pt x="189230" y="90170"/>
                </a:lnTo>
                <a:lnTo>
                  <a:pt x="179070" y="95250"/>
                </a:lnTo>
                <a:lnTo>
                  <a:pt x="166370" y="102870"/>
                </a:lnTo>
                <a:lnTo>
                  <a:pt x="151130" y="110490"/>
                </a:lnTo>
                <a:lnTo>
                  <a:pt x="138430" y="116840"/>
                </a:lnTo>
                <a:lnTo>
                  <a:pt x="125730" y="123190"/>
                </a:lnTo>
                <a:lnTo>
                  <a:pt x="114300" y="128270"/>
                </a:lnTo>
                <a:lnTo>
                  <a:pt x="102870" y="132080"/>
                </a:lnTo>
                <a:lnTo>
                  <a:pt x="81280" y="140970"/>
                </a:lnTo>
                <a:lnTo>
                  <a:pt x="69850" y="144780"/>
                </a:lnTo>
                <a:lnTo>
                  <a:pt x="59690" y="151130"/>
                </a:lnTo>
                <a:lnTo>
                  <a:pt x="48260" y="157480"/>
                </a:lnTo>
                <a:lnTo>
                  <a:pt x="35560" y="162560"/>
                </a:lnTo>
                <a:lnTo>
                  <a:pt x="21590" y="166370"/>
                </a:lnTo>
                <a:lnTo>
                  <a:pt x="6350" y="171450"/>
                </a:lnTo>
                <a:lnTo>
                  <a:pt x="0" y="176530"/>
                </a:lnTo>
                <a:lnTo>
                  <a:pt x="1270" y="181610"/>
                </a:lnTo>
                <a:lnTo>
                  <a:pt x="6350" y="187960"/>
                </a:lnTo>
                <a:lnTo>
                  <a:pt x="17780" y="193040"/>
                </a:lnTo>
                <a:lnTo>
                  <a:pt x="34290" y="195580"/>
                </a:lnTo>
                <a:lnTo>
                  <a:pt x="53340" y="196850"/>
                </a:lnTo>
                <a:lnTo>
                  <a:pt x="69850" y="199390"/>
                </a:lnTo>
                <a:lnTo>
                  <a:pt x="86360" y="201930"/>
                </a:lnTo>
                <a:lnTo>
                  <a:pt x="101600" y="205740"/>
                </a:lnTo>
                <a:lnTo>
                  <a:pt x="116840" y="207010"/>
                </a:lnTo>
                <a:lnTo>
                  <a:pt x="130810" y="208280"/>
                </a:lnTo>
                <a:lnTo>
                  <a:pt x="146050" y="209550"/>
                </a:lnTo>
                <a:lnTo>
                  <a:pt x="173990" y="210820"/>
                </a:lnTo>
                <a:lnTo>
                  <a:pt x="231140" y="210820"/>
                </a:lnTo>
                <a:lnTo>
                  <a:pt x="273050" y="210820"/>
                </a:lnTo>
                <a:lnTo>
                  <a:pt x="279400" y="209550"/>
                </a:lnTo>
                <a:lnTo>
                  <a:pt x="281940" y="204470"/>
                </a:lnTo>
                <a:lnTo>
                  <a:pt x="281940" y="200660"/>
                </a:lnTo>
                <a:lnTo>
                  <a:pt x="279400" y="193040"/>
                </a:lnTo>
                <a:lnTo>
                  <a:pt x="278130" y="185420"/>
                </a:lnTo>
                <a:lnTo>
                  <a:pt x="274320" y="176530"/>
                </a:lnTo>
                <a:lnTo>
                  <a:pt x="270510" y="167640"/>
                </a:lnTo>
                <a:lnTo>
                  <a:pt x="265430" y="160020"/>
                </a:lnTo>
                <a:lnTo>
                  <a:pt x="260350" y="152400"/>
                </a:lnTo>
                <a:lnTo>
                  <a:pt x="252730" y="144780"/>
                </a:lnTo>
                <a:lnTo>
                  <a:pt x="243840" y="134620"/>
                </a:lnTo>
                <a:lnTo>
                  <a:pt x="226060" y="115570"/>
                </a:lnTo>
                <a:lnTo>
                  <a:pt x="205740" y="95250"/>
                </a:lnTo>
                <a:lnTo>
                  <a:pt x="196850" y="85090"/>
                </a:lnTo>
                <a:lnTo>
                  <a:pt x="187960" y="73660"/>
                </a:lnTo>
                <a:lnTo>
                  <a:pt x="180340" y="63500"/>
                </a:lnTo>
                <a:lnTo>
                  <a:pt x="165100" y="43180"/>
                </a:lnTo>
                <a:lnTo>
                  <a:pt x="157480" y="31750"/>
                </a:lnTo>
                <a:lnTo>
                  <a:pt x="149860" y="21590"/>
                </a:lnTo>
                <a:lnTo>
                  <a:pt x="139700" y="11430"/>
                </a:lnTo>
                <a:lnTo>
                  <a:pt x="130810" y="1270"/>
                </a:lnTo>
                <a:lnTo>
                  <a:pt x="124460" y="0"/>
                </a:lnTo>
                <a:lnTo>
                  <a:pt x="120650" y="5080"/>
                </a:lnTo>
                <a:lnTo>
                  <a:pt x="116840" y="13970"/>
                </a:lnTo>
                <a:lnTo>
                  <a:pt x="115570" y="27940"/>
                </a:lnTo>
                <a:lnTo>
                  <a:pt x="114300" y="45720"/>
                </a:lnTo>
                <a:lnTo>
                  <a:pt x="113030" y="66040"/>
                </a:lnTo>
                <a:lnTo>
                  <a:pt x="111760" y="83820"/>
                </a:lnTo>
                <a:lnTo>
                  <a:pt x="109220" y="100330"/>
                </a:lnTo>
                <a:lnTo>
                  <a:pt x="106680" y="116840"/>
                </a:lnTo>
                <a:lnTo>
                  <a:pt x="104140" y="132080"/>
                </a:lnTo>
                <a:lnTo>
                  <a:pt x="102870" y="146050"/>
                </a:lnTo>
                <a:lnTo>
                  <a:pt x="102870" y="161290"/>
                </a:lnTo>
                <a:lnTo>
                  <a:pt x="101600" y="189230"/>
                </a:lnTo>
                <a:lnTo>
                  <a:pt x="101600" y="204470"/>
                </a:lnTo>
                <a:lnTo>
                  <a:pt x="102870" y="218440"/>
                </a:lnTo>
                <a:lnTo>
                  <a:pt x="104140" y="232410"/>
                </a:lnTo>
                <a:lnTo>
                  <a:pt x="106680" y="246380"/>
                </a:lnTo>
                <a:lnTo>
                  <a:pt x="110490" y="254000"/>
                </a:lnTo>
                <a:lnTo>
                  <a:pt x="115570" y="255270"/>
                </a:lnTo>
                <a:lnTo>
                  <a:pt x="121920" y="255270"/>
                </a:lnTo>
                <a:lnTo>
                  <a:pt x="127000" y="252730"/>
                </a:lnTo>
                <a:lnTo>
                  <a:pt x="133350" y="247650"/>
                </a:lnTo>
                <a:lnTo>
                  <a:pt x="140970" y="242570"/>
                </a:lnTo>
                <a:lnTo>
                  <a:pt x="148590" y="236220"/>
                </a:lnTo>
                <a:lnTo>
                  <a:pt x="157480" y="227330"/>
                </a:lnTo>
                <a:lnTo>
                  <a:pt x="166370" y="218440"/>
                </a:lnTo>
                <a:lnTo>
                  <a:pt x="175260" y="209550"/>
                </a:lnTo>
                <a:lnTo>
                  <a:pt x="182880" y="199390"/>
                </a:lnTo>
                <a:lnTo>
                  <a:pt x="218440" y="152400"/>
                </a:lnTo>
                <a:lnTo>
                  <a:pt x="228600" y="142240"/>
                </a:lnTo>
                <a:lnTo>
                  <a:pt x="238760" y="132080"/>
                </a:lnTo>
                <a:lnTo>
                  <a:pt x="269240" y="106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39700" y="3616960"/>
            <a:ext cx="250191" cy="351791"/>
          </a:xfrm>
          <a:custGeom>
            <a:avLst/>
            <a:gdLst/>
            <a:ahLst/>
            <a:cxnLst/>
            <a:rect l="0" t="0" r="0" b="0"/>
            <a:pathLst>
              <a:path w="250191" h="351791">
                <a:moveTo>
                  <a:pt x="176530" y="63500"/>
                </a:moveTo>
                <a:lnTo>
                  <a:pt x="160020" y="57150"/>
                </a:lnTo>
                <a:lnTo>
                  <a:pt x="151130" y="57150"/>
                </a:lnTo>
                <a:lnTo>
                  <a:pt x="142240" y="58420"/>
                </a:lnTo>
                <a:lnTo>
                  <a:pt x="132080" y="59690"/>
                </a:lnTo>
                <a:lnTo>
                  <a:pt x="120650" y="62230"/>
                </a:lnTo>
                <a:lnTo>
                  <a:pt x="82550" y="71120"/>
                </a:lnTo>
                <a:lnTo>
                  <a:pt x="13970" y="87630"/>
                </a:lnTo>
                <a:lnTo>
                  <a:pt x="6350" y="93980"/>
                </a:lnTo>
                <a:lnTo>
                  <a:pt x="2540" y="101600"/>
                </a:lnTo>
                <a:lnTo>
                  <a:pt x="0" y="109220"/>
                </a:lnTo>
                <a:lnTo>
                  <a:pt x="2540" y="118110"/>
                </a:lnTo>
                <a:lnTo>
                  <a:pt x="7620" y="128270"/>
                </a:lnTo>
                <a:lnTo>
                  <a:pt x="15240" y="138430"/>
                </a:lnTo>
                <a:lnTo>
                  <a:pt x="24130" y="147320"/>
                </a:lnTo>
                <a:lnTo>
                  <a:pt x="35560" y="154940"/>
                </a:lnTo>
                <a:lnTo>
                  <a:pt x="46990" y="163830"/>
                </a:lnTo>
                <a:lnTo>
                  <a:pt x="59690" y="168910"/>
                </a:lnTo>
                <a:lnTo>
                  <a:pt x="72390" y="172720"/>
                </a:lnTo>
                <a:lnTo>
                  <a:pt x="86360" y="173990"/>
                </a:lnTo>
                <a:lnTo>
                  <a:pt x="99060" y="176530"/>
                </a:lnTo>
                <a:lnTo>
                  <a:pt x="110490" y="180340"/>
                </a:lnTo>
                <a:lnTo>
                  <a:pt x="121920" y="182880"/>
                </a:lnTo>
                <a:lnTo>
                  <a:pt x="135890" y="186690"/>
                </a:lnTo>
                <a:lnTo>
                  <a:pt x="171450" y="193040"/>
                </a:lnTo>
                <a:lnTo>
                  <a:pt x="189230" y="195580"/>
                </a:lnTo>
                <a:lnTo>
                  <a:pt x="207010" y="196850"/>
                </a:lnTo>
                <a:lnTo>
                  <a:pt x="224790" y="198120"/>
                </a:lnTo>
                <a:lnTo>
                  <a:pt x="233680" y="195580"/>
                </a:lnTo>
                <a:lnTo>
                  <a:pt x="234950" y="190500"/>
                </a:lnTo>
                <a:lnTo>
                  <a:pt x="233680" y="182880"/>
                </a:lnTo>
                <a:lnTo>
                  <a:pt x="228600" y="173990"/>
                </a:lnTo>
                <a:lnTo>
                  <a:pt x="220980" y="165100"/>
                </a:lnTo>
                <a:lnTo>
                  <a:pt x="213360" y="156210"/>
                </a:lnTo>
                <a:lnTo>
                  <a:pt x="205740" y="146050"/>
                </a:lnTo>
                <a:lnTo>
                  <a:pt x="198120" y="135890"/>
                </a:lnTo>
                <a:lnTo>
                  <a:pt x="190500" y="125730"/>
                </a:lnTo>
                <a:lnTo>
                  <a:pt x="184150" y="116840"/>
                </a:lnTo>
                <a:lnTo>
                  <a:pt x="176530" y="107950"/>
                </a:lnTo>
                <a:lnTo>
                  <a:pt x="168910" y="100330"/>
                </a:lnTo>
                <a:lnTo>
                  <a:pt x="152400" y="82550"/>
                </a:lnTo>
                <a:lnTo>
                  <a:pt x="142240" y="72390"/>
                </a:lnTo>
                <a:lnTo>
                  <a:pt x="133350" y="62230"/>
                </a:lnTo>
                <a:lnTo>
                  <a:pt x="125730" y="52070"/>
                </a:lnTo>
                <a:lnTo>
                  <a:pt x="118110" y="41910"/>
                </a:lnTo>
                <a:lnTo>
                  <a:pt x="113030" y="41910"/>
                </a:lnTo>
                <a:lnTo>
                  <a:pt x="109220" y="49530"/>
                </a:lnTo>
                <a:lnTo>
                  <a:pt x="106680" y="60960"/>
                </a:lnTo>
                <a:lnTo>
                  <a:pt x="106680" y="73660"/>
                </a:lnTo>
                <a:lnTo>
                  <a:pt x="107950" y="86360"/>
                </a:lnTo>
                <a:lnTo>
                  <a:pt x="109220" y="100330"/>
                </a:lnTo>
                <a:lnTo>
                  <a:pt x="109220" y="114300"/>
                </a:lnTo>
                <a:lnTo>
                  <a:pt x="107950" y="129540"/>
                </a:lnTo>
                <a:lnTo>
                  <a:pt x="106680" y="146050"/>
                </a:lnTo>
                <a:lnTo>
                  <a:pt x="105410" y="162560"/>
                </a:lnTo>
                <a:lnTo>
                  <a:pt x="104140" y="180340"/>
                </a:lnTo>
                <a:lnTo>
                  <a:pt x="104140" y="196850"/>
                </a:lnTo>
                <a:lnTo>
                  <a:pt x="101600" y="215900"/>
                </a:lnTo>
                <a:lnTo>
                  <a:pt x="100330" y="234950"/>
                </a:lnTo>
                <a:lnTo>
                  <a:pt x="97790" y="255270"/>
                </a:lnTo>
                <a:lnTo>
                  <a:pt x="95250" y="273050"/>
                </a:lnTo>
                <a:lnTo>
                  <a:pt x="93980" y="289560"/>
                </a:lnTo>
                <a:lnTo>
                  <a:pt x="93980" y="306070"/>
                </a:lnTo>
                <a:lnTo>
                  <a:pt x="91440" y="320040"/>
                </a:lnTo>
                <a:lnTo>
                  <a:pt x="88900" y="332740"/>
                </a:lnTo>
                <a:lnTo>
                  <a:pt x="86360" y="344170"/>
                </a:lnTo>
                <a:lnTo>
                  <a:pt x="87630" y="350520"/>
                </a:lnTo>
                <a:lnTo>
                  <a:pt x="90170" y="351790"/>
                </a:lnTo>
                <a:lnTo>
                  <a:pt x="93980" y="350520"/>
                </a:lnTo>
                <a:lnTo>
                  <a:pt x="99060" y="344170"/>
                </a:lnTo>
                <a:lnTo>
                  <a:pt x="105410" y="336550"/>
                </a:lnTo>
                <a:lnTo>
                  <a:pt x="111760" y="326390"/>
                </a:lnTo>
                <a:lnTo>
                  <a:pt x="118110" y="312420"/>
                </a:lnTo>
                <a:lnTo>
                  <a:pt x="124460" y="295910"/>
                </a:lnTo>
                <a:lnTo>
                  <a:pt x="130810" y="278130"/>
                </a:lnTo>
                <a:lnTo>
                  <a:pt x="138430" y="259080"/>
                </a:lnTo>
                <a:lnTo>
                  <a:pt x="157480" y="219710"/>
                </a:lnTo>
                <a:lnTo>
                  <a:pt x="166370" y="198120"/>
                </a:lnTo>
                <a:lnTo>
                  <a:pt x="173990" y="175260"/>
                </a:lnTo>
                <a:lnTo>
                  <a:pt x="181610" y="152400"/>
                </a:lnTo>
                <a:lnTo>
                  <a:pt x="190500" y="130810"/>
                </a:lnTo>
                <a:lnTo>
                  <a:pt x="199390" y="110490"/>
                </a:lnTo>
                <a:lnTo>
                  <a:pt x="209550" y="91440"/>
                </a:lnTo>
                <a:lnTo>
                  <a:pt x="217170" y="7493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2484120" y="5783580"/>
            <a:ext cx="3478531" cy="441961"/>
            <a:chOff x="2484120" y="5783580"/>
            <a:chExt cx="3478531" cy="441961"/>
          </a:xfrm>
        </p:grpSpPr>
        <p:sp>
          <p:nvSpPr>
            <p:cNvPr id="131" name="Freeform 130"/>
            <p:cNvSpPr/>
            <p:nvPr/>
          </p:nvSpPr>
          <p:spPr>
            <a:xfrm>
              <a:off x="2484120" y="6176010"/>
              <a:ext cx="2296161" cy="49531"/>
            </a:xfrm>
            <a:custGeom>
              <a:avLst/>
              <a:gdLst/>
              <a:ahLst/>
              <a:cxnLst/>
              <a:rect l="0" t="0" r="0" b="0"/>
              <a:pathLst>
                <a:path w="2296161" h="49531">
                  <a:moveTo>
                    <a:pt x="0" y="0"/>
                  </a:moveTo>
                  <a:lnTo>
                    <a:pt x="17780" y="5080"/>
                  </a:lnTo>
                  <a:lnTo>
                    <a:pt x="27940" y="7620"/>
                  </a:lnTo>
                  <a:lnTo>
                    <a:pt x="55880" y="13970"/>
                  </a:lnTo>
                  <a:lnTo>
                    <a:pt x="71120" y="16510"/>
                  </a:lnTo>
                  <a:lnTo>
                    <a:pt x="87630" y="17780"/>
                  </a:lnTo>
                  <a:lnTo>
                    <a:pt x="121920" y="19050"/>
                  </a:lnTo>
                  <a:lnTo>
                    <a:pt x="179070" y="20320"/>
                  </a:lnTo>
                  <a:lnTo>
                    <a:pt x="226060" y="21590"/>
                  </a:lnTo>
                  <a:lnTo>
                    <a:pt x="241300" y="24130"/>
                  </a:lnTo>
                  <a:lnTo>
                    <a:pt x="255270" y="26670"/>
                  </a:lnTo>
                  <a:lnTo>
                    <a:pt x="271780" y="27940"/>
                  </a:lnTo>
                  <a:lnTo>
                    <a:pt x="287020" y="29210"/>
                  </a:lnTo>
                  <a:lnTo>
                    <a:pt x="341630" y="30480"/>
                  </a:lnTo>
                  <a:lnTo>
                    <a:pt x="490220" y="30480"/>
                  </a:lnTo>
                  <a:lnTo>
                    <a:pt x="513080" y="30480"/>
                  </a:lnTo>
                  <a:lnTo>
                    <a:pt x="535940" y="27940"/>
                  </a:lnTo>
                  <a:lnTo>
                    <a:pt x="557530" y="25400"/>
                  </a:lnTo>
                  <a:lnTo>
                    <a:pt x="580390" y="24130"/>
                  </a:lnTo>
                  <a:lnTo>
                    <a:pt x="603250" y="22860"/>
                  </a:lnTo>
                  <a:lnTo>
                    <a:pt x="671830" y="21590"/>
                  </a:lnTo>
                  <a:lnTo>
                    <a:pt x="830580" y="20320"/>
                  </a:lnTo>
                  <a:lnTo>
                    <a:pt x="852170" y="21590"/>
                  </a:lnTo>
                  <a:lnTo>
                    <a:pt x="873760" y="24130"/>
                  </a:lnTo>
                  <a:lnTo>
                    <a:pt x="895350" y="26670"/>
                  </a:lnTo>
                  <a:lnTo>
                    <a:pt x="916940" y="27940"/>
                  </a:lnTo>
                  <a:lnTo>
                    <a:pt x="941070" y="29210"/>
                  </a:lnTo>
                  <a:lnTo>
                    <a:pt x="1009650" y="30480"/>
                  </a:lnTo>
                  <a:lnTo>
                    <a:pt x="1094740" y="30480"/>
                  </a:lnTo>
                  <a:lnTo>
                    <a:pt x="1117600" y="29210"/>
                  </a:lnTo>
                  <a:lnTo>
                    <a:pt x="1140460" y="27940"/>
                  </a:lnTo>
                  <a:lnTo>
                    <a:pt x="1164590" y="25400"/>
                  </a:lnTo>
                  <a:lnTo>
                    <a:pt x="1187450" y="24130"/>
                  </a:lnTo>
                  <a:lnTo>
                    <a:pt x="1209040" y="22860"/>
                  </a:lnTo>
                  <a:lnTo>
                    <a:pt x="1277620" y="21590"/>
                  </a:lnTo>
                  <a:lnTo>
                    <a:pt x="1323340" y="19050"/>
                  </a:lnTo>
                  <a:lnTo>
                    <a:pt x="1346200" y="17780"/>
                  </a:lnTo>
                  <a:lnTo>
                    <a:pt x="1367790" y="15240"/>
                  </a:lnTo>
                  <a:lnTo>
                    <a:pt x="1390650" y="13970"/>
                  </a:lnTo>
                  <a:lnTo>
                    <a:pt x="1413510" y="12700"/>
                  </a:lnTo>
                  <a:lnTo>
                    <a:pt x="1482090" y="10160"/>
                  </a:lnTo>
                  <a:lnTo>
                    <a:pt x="1972310" y="10160"/>
                  </a:lnTo>
                  <a:lnTo>
                    <a:pt x="1985010" y="11430"/>
                  </a:lnTo>
                  <a:lnTo>
                    <a:pt x="1997710" y="12700"/>
                  </a:lnTo>
                  <a:lnTo>
                    <a:pt x="2009140" y="15240"/>
                  </a:lnTo>
                  <a:lnTo>
                    <a:pt x="2040890" y="21590"/>
                  </a:lnTo>
                  <a:lnTo>
                    <a:pt x="2095500" y="31750"/>
                  </a:lnTo>
                  <a:lnTo>
                    <a:pt x="2113280" y="34290"/>
                  </a:lnTo>
                  <a:lnTo>
                    <a:pt x="2129790" y="36830"/>
                  </a:lnTo>
                  <a:lnTo>
                    <a:pt x="2145030" y="38100"/>
                  </a:lnTo>
                  <a:lnTo>
                    <a:pt x="2160270" y="39370"/>
                  </a:lnTo>
                  <a:lnTo>
                    <a:pt x="2174240" y="41910"/>
                  </a:lnTo>
                  <a:lnTo>
                    <a:pt x="2186940" y="43180"/>
                  </a:lnTo>
                  <a:lnTo>
                    <a:pt x="2198370" y="46990"/>
                  </a:lnTo>
                  <a:lnTo>
                    <a:pt x="2211070" y="48260"/>
                  </a:lnTo>
                  <a:lnTo>
                    <a:pt x="2223770" y="49530"/>
                  </a:lnTo>
                  <a:lnTo>
                    <a:pt x="2250440" y="49530"/>
                  </a:lnTo>
                  <a:lnTo>
                    <a:pt x="2261870" y="48260"/>
                  </a:lnTo>
                  <a:lnTo>
                    <a:pt x="229616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306060" y="5783580"/>
              <a:ext cx="656591" cy="402591"/>
            </a:xfrm>
            <a:custGeom>
              <a:avLst/>
              <a:gdLst/>
              <a:ahLst/>
              <a:cxnLst/>
              <a:rect l="0" t="0" r="0" b="0"/>
              <a:pathLst>
                <a:path w="656591" h="402591">
                  <a:moveTo>
                    <a:pt x="0" y="191770"/>
                  </a:moveTo>
                  <a:lnTo>
                    <a:pt x="125730" y="191770"/>
                  </a:lnTo>
                  <a:lnTo>
                    <a:pt x="144780" y="190500"/>
                  </a:lnTo>
                  <a:lnTo>
                    <a:pt x="162560" y="189230"/>
                  </a:lnTo>
                  <a:lnTo>
                    <a:pt x="179070" y="186690"/>
                  </a:lnTo>
                  <a:lnTo>
                    <a:pt x="195580" y="184150"/>
                  </a:lnTo>
                  <a:lnTo>
                    <a:pt x="212090" y="184150"/>
                  </a:lnTo>
                  <a:lnTo>
                    <a:pt x="228600" y="182880"/>
                  </a:lnTo>
                  <a:lnTo>
                    <a:pt x="264160" y="181610"/>
                  </a:lnTo>
                  <a:lnTo>
                    <a:pt x="280670" y="181610"/>
                  </a:lnTo>
                  <a:lnTo>
                    <a:pt x="299720" y="180340"/>
                  </a:lnTo>
                  <a:lnTo>
                    <a:pt x="318770" y="177800"/>
                  </a:lnTo>
                  <a:lnTo>
                    <a:pt x="359410" y="172720"/>
                  </a:lnTo>
                  <a:lnTo>
                    <a:pt x="401320" y="166370"/>
                  </a:lnTo>
                  <a:lnTo>
                    <a:pt x="420370" y="165100"/>
                  </a:lnTo>
                  <a:lnTo>
                    <a:pt x="439420" y="162560"/>
                  </a:lnTo>
                  <a:lnTo>
                    <a:pt x="458470" y="162560"/>
                  </a:lnTo>
                  <a:lnTo>
                    <a:pt x="491490" y="161290"/>
                  </a:lnTo>
                  <a:lnTo>
                    <a:pt x="506730" y="161290"/>
                  </a:lnTo>
                  <a:lnTo>
                    <a:pt x="521970" y="160020"/>
                  </a:lnTo>
                  <a:lnTo>
                    <a:pt x="535940" y="157480"/>
                  </a:lnTo>
                  <a:lnTo>
                    <a:pt x="549910" y="154940"/>
                  </a:lnTo>
                  <a:lnTo>
                    <a:pt x="565150" y="153670"/>
                  </a:lnTo>
                  <a:lnTo>
                    <a:pt x="579120" y="152400"/>
                  </a:lnTo>
                  <a:lnTo>
                    <a:pt x="593090" y="151130"/>
                  </a:lnTo>
                  <a:lnTo>
                    <a:pt x="600710" y="148590"/>
                  </a:lnTo>
                  <a:lnTo>
                    <a:pt x="603250" y="144780"/>
                  </a:lnTo>
                  <a:lnTo>
                    <a:pt x="601980" y="138430"/>
                  </a:lnTo>
                  <a:lnTo>
                    <a:pt x="596900" y="132080"/>
                  </a:lnTo>
                  <a:lnTo>
                    <a:pt x="588010" y="124460"/>
                  </a:lnTo>
                  <a:lnTo>
                    <a:pt x="579120" y="115570"/>
                  </a:lnTo>
                  <a:lnTo>
                    <a:pt x="567690" y="106680"/>
                  </a:lnTo>
                  <a:lnTo>
                    <a:pt x="557530" y="99060"/>
                  </a:lnTo>
                  <a:lnTo>
                    <a:pt x="547370" y="91440"/>
                  </a:lnTo>
                  <a:lnTo>
                    <a:pt x="534670" y="82550"/>
                  </a:lnTo>
                  <a:lnTo>
                    <a:pt x="505460" y="63500"/>
                  </a:lnTo>
                  <a:lnTo>
                    <a:pt x="492760" y="54610"/>
                  </a:lnTo>
                  <a:lnTo>
                    <a:pt x="481330" y="46990"/>
                  </a:lnTo>
                  <a:lnTo>
                    <a:pt x="472440" y="39370"/>
                  </a:lnTo>
                  <a:lnTo>
                    <a:pt x="461010" y="31750"/>
                  </a:lnTo>
                  <a:lnTo>
                    <a:pt x="449580" y="24130"/>
                  </a:lnTo>
                  <a:lnTo>
                    <a:pt x="436880" y="16510"/>
                  </a:lnTo>
                  <a:lnTo>
                    <a:pt x="424180" y="11430"/>
                  </a:lnTo>
                  <a:lnTo>
                    <a:pt x="412750" y="5080"/>
                  </a:lnTo>
                  <a:lnTo>
                    <a:pt x="401320" y="1270"/>
                  </a:lnTo>
                  <a:lnTo>
                    <a:pt x="396240" y="0"/>
                  </a:lnTo>
                  <a:lnTo>
                    <a:pt x="394970" y="2540"/>
                  </a:lnTo>
                  <a:lnTo>
                    <a:pt x="397510" y="6350"/>
                  </a:lnTo>
                  <a:lnTo>
                    <a:pt x="401320" y="8890"/>
                  </a:lnTo>
                  <a:lnTo>
                    <a:pt x="416560" y="16510"/>
                  </a:lnTo>
                  <a:lnTo>
                    <a:pt x="434340" y="22860"/>
                  </a:lnTo>
                  <a:lnTo>
                    <a:pt x="454660" y="31750"/>
                  </a:lnTo>
                  <a:lnTo>
                    <a:pt x="474980" y="43180"/>
                  </a:lnTo>
                  <a:lnTo>
                    <a:pt x="486410" y="48260"/>
                  </a:lnTo>
                  <a:lnTo>
                    <a:pt x="497840" y="53340"/>
                  </a:lnTo>
                  <a:lnTo>
                    <a:pt x="511810" y="57150"/>
                  </a:lnTo>
                  <a:lnTo>
                    <a:pt x="523240" y="62230"/>
                  </a:lnTo>
                  <a:lnTo>
                    <a:pt x="534670" y="68580"/>
                  </a:lnTo>
                  <a:lnTo>
                    <a:pt x="546100" y="73660"/>
                  </a:lnTo>
                  <a:lnTo>
                    <a:pt x="571500" y="87630"/>
                  </a:lnTo>
                  <a:lnTo>
                    <a:pt x="584200" y="93980"/>
                  </a:lnTo>
                  <a:lnTo>
                    <a:pt x="595630" y="100330"/>
                  </a:lnTo>
                  <a:lnTo>
                    <a:pt x="605790" y="107950"/>
                  </a:lnTo>
                  <a:lnTo>
                    <a:pt x="614680" y="114300"/>
                  </a:lnTo>
                  <a:lnTo>
                    <a:pt x="622300" y="121920"/>
                  </a:lnTo>
                  <a:lnTo>
                    <a:pt x="629920" y="128270"/>
                  </a:lnTo>
                  <a:lnTo>
                    <a:pt x="637540" y="135890"/>
                  </a:lnTo>
                  <a:lnTo>
                    <a:pt x="643890" y="143510"/>
                  </a:lnTo>
                  <a:lnTo>
                    <a:pt x="648970" y="152400"/>
                  </a:lnTo>
                  <a:lnTo>
                    <a:pt x="654050" y="162560"/>
                  </a:lnTo>
                  <a:lnTo>
                    <a:pt x="656590" y="175260"/>
                  </a:lnTo>
                  <a:lnTo>
                    <a:pt x="656590" y="191770"/>
                  </a:lnTo>
                  <a:lnTo>
                    <a:pt x="655320" y="209550"/>
                  </a:lnTo>
                  <a:lnTo>
                    <a:pt x="652780" y="224790"/>
                  </a:lnTo>
                  <a:lnTo>
                    <a:pt x="647700" y="238760"/>
                  </a:lnTo>
                  <a:lnTo>
                    <a:pt x="642620" y="251460"/>
                  </a:lnTo>
                  <a:lnTo>
                    <a:pt x="636270" y="261620"/>
                  </a:lnTo>
                  <a:lnTo>
                    <a:pt x="629920" y="270510"/>
                  </a:lnTo>
                  <a:lnTo>
                    <a:pt x="623570" y="279400"/>
                  </a:lnTo>
                  <a:lnTo>
                    <a:pt x="615950" y="289560"/>
                  </a:lnTo>
                  <a:lnTo>
                    <a:pt x="607060" y="298450"/>
                  </a:lnTo>
                  <a:lnTo>
                    <a:pt x="598170" y="308610"/>
                  </a:lnTo>
                  <a:lnTo>
                    <a:pt x="586740" y="317500"/>
                  </a:lnTo>
                  <a:lnTo>
                    <a:pt x="575310" y="326390"/>
                  </a:lnTo>
                  <a:lnTo>
                    <a:pt x="562610" y="334010"/>
                  </a:lnTo>
                  <a:lnTo>
                    <a:pt x="549910" y="341630"/>
                  </a:lnTo>
                  <a:lnTo>
                    <a:pt x="521970" y="356870"/>
                  </a:lnTo>
                  <a:lnTo>
                    <a:pt x="510540" y="363220"/>
                  </a:lnTo>
                  <a:lnTo>
                    <a:pt x="500380" y="370840"/>
                  </a:lnTo>
                  <a:lnTo>
                    <a:pt x="491490" y="377190"/>
                  </a:lnTo>
                  <a:lnTo>
                    <a:pt x="472440" y="388620"/>
                  </a:lnTo>
                  <a:lnTo>
                    <a:pt x="421640" y="402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30860" y="6562090"/>
            <a:ext cx="586741" cy="500381"/>
            <a:chOff x="530860" y="6562090"/>
            <a:chExt cx="586741" cy="500381"/>
          </a:xfrm>
        </p:grpSpPr>
        <p:sp>
          <p:nvSpPr>
            <p:cNvPr id="134" name="Freeform 133"/>
            <p:cNvSpPr/>
            <p:nvPr/>
          </p:nvSpPr>
          <p:spPr>
            <a:xfrm>
              <a:off x="530860" y="6562090"/>
              <a:ext cx="521971" cy="457201"/>
            </a:xfrm>
            <a:custGeom>
              <a:avLst/>
              <a:gdLst/>
              <a:ahLst/>
              <a:cxnLst/>
              <a:rect l="0" t="0" r="0" b="0"/>
              <a:pathLst>
                <a:path w="521971" h="457201">
                  <a:moveTo>
                    <a:pt x="6350" y="445770"/>
                  </a:moveTo>
                  <a:lnTo>
                    <a:pt x="0" y="427990"/>
                  </a:lnTo>
                  <a:lnTo>
                    <a:pt x="0" y="417830"/>
                  </a:lnTo>
                  <a:lnTo>
                    <a:pt x="1270" y="405130"/>
                  </a:lnTo>
                  <a:lnTo>
                    <a:pt x="2540" y="389890"/>
                  </a:lnTo>
                  <a:lnTo>
                    <a:pt x="7620" y="355600"/>
                  </a:lnTo>
                  <a:lnTo>
                    <a:pt x="10160" y="336550"/>
                  </a:lnTo>
                  <a:lnTo>
                    <a:pt x="13970" y="318770"/>
                  </a:lnTo>
                  <a:lnTo>
                    <a:pt x="20320" y="287020"/>
                  </a:lnTo>
                  <a:lnTo>
                    <a:pt x="25400" y="271780"/>
                  </a:lnTo>
                  <a:lnTo>
                    <a:pt x="30480" y="256540"/>
                  </a:lnTo>
                  <a:lnTo>
                    <a:pt x="36830" y="242570"/>
                  </a:lnTo>
                  <a:lnTo>
                    <a:pt x="43180" y="228600"/>
                  </a:lnTo>
                  <a:lnTo>
                    <a:pt x="55880" y="199390"/>
                  </a:lnTo>
                  <a:lnTo>
                    <a:pt x="63500" y="185420"/>
                  </a:lnTo>
                  <a:lnTo>
                    <a:pt x="72390" y="171450"/>
                  </a:lnTo>
                  <a:lnTo>
                    <a:pt x="82550" y="157480"/>
                  </a:lnTo>
                  <a:lnTo>
                    <a:pt x="92710" y="143510"/>
                  </a:lnTo>
                  <a:lnTo>
                    <a:pt x="105410" y="129540"/>
                  </a:lnTo>
                  <a:lnTo>
                    <a:pt x="118110" y="115570"/>
                  </a:lnTo>
                  <a:lnTo>
                    <a:pt x="130810" y="102870"/>
                  </a:lnTo>
                  <a:lnTo>
                    <a:pt x="144780" y="90170"/>
                  </a:lnTo>
                  <a:lnTo>
                    <a:pt x="157480" y="78740"/>
                  </a:lnTo>
                  <a:lnTo>
                    <a:pt x="185420" y="57150"/>
                  </a:lnTo>
                  <a:lnTo>
                    <a:pt x="199390" y="45720"/>
                  </a:lnTo>
                  <a:lnTo>
                    <a:pt x="214630" y="35560"/>
                  </a:lnTo>
                  <a:lnTo>
                    <a:pt x="229870" y="27940"/>
                  </a:lnTo>
                  <a:lnTo>
                    <a:pt x="246380" y="19050"/>
                  </a:lnTo>
                  <a:lnTo>
                    <a:pt x="261620" y="12700"/>
                  </a:lnTo>
                  <a:lnTo>
                    <a:pt x="274320" y="7620"/>
                  </a:lnTo>
                  <a:lnTo>
                    <a:pt x="287020" y="2540"/>
                  </a:lnTo>
                  <a:lnTo>
                    <a:pt x="299720" y="0"/>
                  </a:lnTo>
                  <a:lnTo>
                    <a:pt x="312420" y="0"/>
                  </a:lnTo>
                  <a:lnTo>
                    <a:pt x="326390" y="1270"/>
                  </a:lnTo>
                  <a:lnTo>
                    <a:pt x="334010" y="6350"/>
                  </a:lnTo>
                  <a:lnTo>
                    <a:pt x="337820" y="13970"/>
                  </a:lnTo>
                  <a:lnTo>
                    <a:pt x="340360" y="24130"/>
                  </a:lnTo>
                  <a:lnTo>
                    <a:pt x="337820" y="35560"/>
                  </a:lnTo>
                  <a:lnTo>
                    <a:pt x="332740" y="45720"/>
                  </a:lnTo>
                  <a:lnTo>
                    <a:pt x="325120" y="55880"/>
                  </a:lnTo>
                  <a:lnTo>
                    <a:pt x="316230" y="67310"/>
                  </a:lnTo>
                  <a:lnTo>
                    <a:pt x="304800" y="80010"/>
                  </a:lnTo>
                  <a:lnTo>
                    <a:pt x="293370" y="92710"/>
                  </a:lnTo>
                  <a:lnTo>
                    <a:pt x="279400" y="105410"/>
                  </a:lnTo>
                  <a:lnTo>
                    <a:pt x="264160" y="116840"/>
                  </a:lnTo>
                  <a:lnTo>
                    <a:pt x="231140" y="139700"/>
                  </a:lnTo>
                  <a:lnTo>
                    <a:pt x="193040" y="166370"/>
                  </a:lnTo>
                  <a:lnTo>
                    <a:pt x="154940" y="190500"/>
                  </a:lnTo>
                  <a:lnTo>
                    <a:pt x="83820" y="233680"/>
                  </a:lnTo>
                  <a:lnTo>
                    <a:pt x="67310" y="243840"/>
                  </a:lnTo>
                  <a:lnTo>
                    <a:pt x="36830" y="260350"/>
                  </a:lnTo>
                  <a:lnTo>
                    <a:pt x="31750" y="264160"/>
                  </a:lnTo>
                  <a:lnTo>
                    <a:pt x="35560" y="266700"/>
                  </a:lnTo>
                  <a:lnTo>
                    <a:pt x="43180" y="266700"/>
                  </a:lnTo>
                  <a:lnTo>
                    <a:pt x="55880" y="265430"/>
                  </a:lnTo>
                  <a:lnTo>
                    <a:pt x="69850" y="262890"/>
                  </a:lnTo>
                  <a:lnTo>
                    <a:pt x="125730" y="255270"/>
                  </a:lnTo>
                  <a:lnTo>
                    <a:pt x="144780" y="251460"/>
                  </a:lnTo>
                  <a:lnTo>
                    <a:pt x="165100" y="248920"/>
                  </a:lnTo>
                  <a:lnTo>
                    <a:pt x="186690" y="247650"/>
                  </a:lnTo>
                  <a:lnTo>
                    <a:pt x="207010" y="246380"/>
                  </a:lnTo>
                  <a:lnTo>
                    <a:pt x="248920" y="246380"/>
                  </a:lnTo>
                  <a:lnTo>
                    <a:pt x="269240" y="245110"/>
                  </a:lnTo>
                  <a:lnTo>
                    <a:pt x="287020" y="246380"/>
                  </a:lnTo>
                  <a:lnTo>
                    <a:pt x="302260" y="248920"/>
                  </a:lnTo>
                  <a:lnTo>
                    <a:pt x="316230" y="251460"/>
                  </a:lnTo>
                  <a:lnTo>
                    <a:pt x="327660" y="255270"/>
                  </a:lnTo>
                  <a:lnTo>
                    <a:pt x="336550" y="260350"/>
                  </a:lnTo>
                  <a:lnTo>
                    <a:pt x="346710" y="265430"/>
                  </a:lnTo>
                  <a:lnTo>
                    <a:pt x="349250" y="275590"/>
                  </a:lnTo>
                  <a:lnTo>
                    <a:pt x="349250" y="290830"/>
                  </a:lnTo>
                  <a:lnTo>
                    <a:pt x="347980" y="307340"/>
                  </a:lnTo>
                  <a:lnTo>
                    <a:pt x="342900" y="321310"/>
                  </a:lnTo>
                  <a:lnTo>
                    <a:pt x="335280" y="334010"/>
                  </a:lnTo>
                  <a:lnTo>
                    <a:pt x="327660" y="346710"/>
                  </a:lnTo>
                  <a:lnTo>
                    <a:pt x="316230" y="358140"/>
                  </a:lnTo>
                  <a:lnTo>
                    <a:pt x="303530" y="369570"/>
                  </a:lnTo>
                  <a:lnTo>
                    <a:pt x="245110" y="412750"/>
                  </a:lnTo>
                  <a:lnTo>
                    <a:pt x="229870" y="421640"/>
                  </a:lnTo>
                  <a:lnTo>
                    <a:pt x="213360" y="427990"/>
                  </a:lnTo>
                  <a:lnTo>
                    <a:pt x="196850" y="434340"/>
                  </a:lnTo>
                  <a:lnTo>
                    <a:pt x="181610" y="439420"/>
                  </a:lnTo>
                  <a:lnTo>
                    <a:pt x="166370" y="445770"/>
                  </a:lnTo>
                  <a:lnTo>
                    <a:pt x="151130" y="453390"/>
                  </a:lnTo>
                  <a:lnTo>
                    <a:pt x="135890" y="455930"/>
                  </a:lnTo>
                  <a:lnTo>
                    <a:pt x="119380" y="457200"/>
                  </a:lnTo>
                  <a:lnTo>
                    <a:pt x="102870" y="457200"/>
                  </a:lnTo>
                  <a:lnTo>
                    <a:pt x="92710" y="452120"/>
                  </a:lnTo>
                  <a:lnTo>
                    <a:pt x="87630" y="443230"/>
                  </a:lnTo>
                  <a:lnTo>
                    <a:pt x="85090" y="433070"/>
                  </a:lnTo>
                  <a:lnTo>
                    <a:pt x="85090" y="422910"/>
                  </a:lnTo>
                  <a:lnTo>
                    <a:pt x="87630" y="412750"/>
                  </a:lnTo>
                  <a:lnTo>
                    <a:pt x="92710" y="402590"/>
                  </a:lnTo>
                  <a:lnTo>
                    <a:pt x="100330" y="392430"/>
                  </a:lnTo>
                  <a:lnTo>
                    <a:pt x="109220" y="382270"/>
                  </a:lnTo>
                  <a:lnTo>
                    <a:pt x="120650" y="370840"/>
                  </a:lnTo>
                  <a:lnTo>
                    <a:pt x="133350" y="361950"/>
                  </a:lnTo>
                  <a:lnTo>
                    <a:pt x="146050" y="353060"/>
                  </a:lnTo>
                  <a:lnTo>
                    <a:pt x="158750" y="345440"/>
                  </a:lnTo>
                  <a:lnTo>
                    <a:pt x="172720" y="337820"/>
                  </a:lnTo>
                  <a:lnTo>
                    <a:pt x="199390" y="322580"/>
                  </a:lnTo>
                  <a:lnTo>
                    <a:pt x="213360" y="317500"/>
                  </a:lnTo>
                  <a:lnTo>
                    <a:pt x="227330" y="311150"/>
                  </a:lnTo>
                  <a:lnTo>
                    <a:pt x="241300" y="307340"/>
                  </a:lnTo>
                  <a:lnTo>
                    <a:pt x="256540" y="303530"/>
                  </a:lnTo>
                  <a:lnTo>
                    <a:pt x="273050" y="302260"/>
                  </a:lnTo>
                  <a:lnTo>
                    <a:pt x="289560" y="300990"/>
                  </a:lnTo>
                  <a:lnTo>
                    <a:pt x="302260" y="302260"/>
                  </a:lnTo>
                  <a:lnTo>
                    <a:pt x="313690" y="304800"/>
                  </a:lnTo>
                  <a:lnTo>
                    <a:pt x="323850" y="309880"/>
                  </a:lnTo>
                  <a:lnTo>
                    <a:pt x="330200" y="318770"/>
                  </a:lnTo>
                  <a:lnTo>
                    <a:pt x="334010" y="330200"/>
                  </a:lnTo>
                  <a:lnTo>
                    <a:pt x="336550" y="344170"/>
                  </a:lnTo>
                  <a:lnTo>
                    <a:pt x="339090" y="360680"/>
                  </a:lnTo>
                  <a:lnTo>
                    <a:pt x="340360" y="378460"/>
                  </a:lnTo>
                  <a:lnTo>
                    <a:pt x="341630" y="396240"/>
                  </a:lnTo>
                  <a:lnTo>
                    <a:pt x="340360" y="414020"/>
                  </a:lnTo>
                  <a:lnTo>
                    <a:pt x="339090" y="430530"/>
                  </a:lnTo>
                  <a:lnTo>
                    <a:pt x="336550" y="445770"/>
                  </a:lnTo>
                  <a:lnTo>
                    <a:pt x="336550" y="450850"/>
                  </a:lnTo>
                  <a:lnTo>
                    <a:pt x="337820" y="450850"/>
                  </a:lnTo>
                  <a:lnTo>
                    <a:pt x="339090" y="445770"/>
                  </a:lnTo>
                  <a:lnTo>
                    <a:pt x="340360" y="436880"/>
                  </a:lnTo>
                  <a:lnTo>
                    <a:pt x="341630" y="426720"/>
                  </a:lnTo>
                  <a:lnTo>
                    <a:pt x="341630" y="415290"/>
                  </a:lnTo>
                  <a:lnTo>
                    <a:pt x="344170" y="403860"/>
                  </a:lnTo>
                  <a:lnTo>
                    <a:pt x="349250" y="393700"/>
                  </a:lnTo>
                  <a:lnTo>
                    <a:pt x="354330" y="382270"/>
                  </a:lnTo>
                  <a:lnTo>
                    <a:pt x="358140" y="372110"/>
                  </a:lnTo>
                  <a:lnTo>
                    <a:pt x="363220" y="360680"/>
                  </a:lnTo>
                  <a:lnTo>
                    <a:pt x="367030" y="350520"/>
                  </a:lnTo>
                  <a:lnTo>
                    <a:pt x="373380" y="341630"/>
                  </a:lnTo>
                  <a:lnTo>
                    <a:pt x="381000" y="332740"/>
                  </a:lnTo>
                  <a:lnTo>
                    <a:pt x="397510" y="316230"/>
                  </a:lnTo>
                  <a:lnTo>
                    <a:pt x="412750" y="302260"/>
                  </a:lnTo>
                  <a:lnTo>
                    <a:pt x="420370" y="294640"/>
                  </a:lnTo>
                  <a:lnTo>
                    <a:pt x="430530" y="287020"/>
                  </a:lnTo>
                  <a:lnTo>
                    <a:pt x="439420" y="280670"/>
                  </a:lnTo>
                  <a:lnTo>
                    <a:pt x="450850" y="274320"/>
                  </a:lnTo>
                  <a:lnTo>
                    <a:pt x="462280" y="269240"/>
                  </a:lnTo>
                  <a:lnTo>
                    <a:pt x="52197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104900" y="704977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436370" y="6502400"/>
            <a:ext cx="4017011" cy="483871"/>
            <a:chOff x="1436370" y="6502400"/>
            <a:chExt cx="4017011" cy="483871"/>
          </a:xfrm>
        </p:grpSpPr>
        <p:sp>
          <p:nvSpPr>
            <p:cNvPr id="137" name="Freeform 136"/>
            <p:cNvSpPr/>
            <p:nvPr/>
          </p:nvSpPr>
          <p:spPr>
            <a:xfrm>
              <a:off x="1536700" y="6502400"/>
              <a:ext cx="53341" cy="441961"/>
            </a:xfrm>
            <a:custGeom>
              <a:avLst/>
              <a:gdLst/>
              <a:ahLst/>
              <a:cxnLst/>
              <a:rect l="0" t="0" r="0" b="0"/>
              <a:pathLst>
                <a:path w="53341" h="441961">
                  <a:moveTo>
                    <a:pt x="53340" y="0"/>
                  </a:moveTo>
                  <a:lnTo>
                    <a:pt x="46990" y="16510"/>
                  </a:lnTo>
                  <a:lnTo>
                    <a:pt x="44450" y="29210"/>
                  </a:lnTo>
                  <a:lnTo>
                    <a:pt x="41910" y="45720"/>
                  </a:lnTo>
                  <a:lnTo>
                    <a:pt x="27940" y="127000"/>
                  </a:lnTo>
                  <a:lnTo>
                    <a:pt x="26670" y="147320"/>
                  </a:lnTo>
                  <a:lnTo>
                    <a:pt x="24130" y="168910"/>
                  </a:lnTo>
                  <a:lnTo>
                    <a:pt x="24130" y="189230"/>
                  </a:lnTo>
                  <a:lnTo>
                    <a:pt x="21590" y="209550"/>
                  </a:lnTo>
                  <a:lnTo>
                    <a:pt x="19050" y="228600"/>
                  </a:lnTo>
                  <a:lnTo>
                    <a:pt x="16510" y="246380"/>
                  </a:lnTo>
                  <a:lnTo>
                    <a:pt x="15240" y="265430"/>
                  </a:lnTo>
                  <a:lnTo>
                    <a:pt x="13970" y="285750"/>
                  </a:lnTo>
                  <a:lnTo>
                    <a:pt x="12700" y="306070"/>
                  </a:lnTo>
                  <a:lnTo>
                    <a:pt x="11430" y="325120"/>
                  </a:lnTo>
                  <a:lnTo>
                    <a:pt x="8890" y="341630"/>
                  </a:lnTo>
                  <a:lnTo>
                    <a:pt x="6350" y="356870"/>
                  </a:lnTo>
                  <a:lnTo>
                    <a:pt x="3810" y="373380"/>
                  </a:lnTo>
                  <a:lnTo>
                    <a:pt x="2540" y="38989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436370" y="6691630"/>
              <a:ext cx="388621" cy="275591"/>
            </a:xfrm>
            <a:custGeom>
              <a:avLst/>
              <a:gdLst/>
              <a:ahLst/>
              <a:cxnLst/>
              <a:rect l="0" t="0" r="0" b="0"/>
              <a:pathLst>
                <a:path w="388621" h="275591">
                  <a:moveTo>
                    <a:pt x="6350" y="0"/>
                  </a:moveTo>
                  <a:lnTo>
                    <a:pt x="0" y="16510"/>
                  </a:lnTo>
                  <a:lnTo>
                    <a:pt x="0" y="25400"/>
                  </a:lnTo>
                  <a:lnTo>
                    <a:pt x="1270" y="34290"/>
                  </a:lnTo>
                  <a:lnTo>
                    <a:pt x="2540" y="43180"/>
                  </a:lnTo>
                  <a:lnTo>
                    <a:pt x="8890" y="52070"/>
                  </a:lnTo>
                  <a:lnTo>
                    <a:pt x="16510" y="60960"/>
                  </a:lnTo>
                  <a:lnTo>
                    <a:pt x="27940" y="68580"/>
                  </a:lnTo>
                  <a:lnTo>
                    <a:pt x="41910" y="72390"/>
                  </a:lnTo>
                  <a:lnTo>
                    <a:pt x="60960" y="73660"/>
                  </a:lnTo>
                  <a:lnTo>
                    <a:pt x="81280" y="73660"/>
                  </a:lnTo>
                  <a:lnTo>
                    <a:pt x="97790" y="72390"/>
                  </a:lnTo>
                  <a:lnTo>
                    <a:pt x="113030" y="69850"/>
                  </a:lnTo>
                  <a:lnTo>
                    <a:pt x="173990" y="58420"/>
                  </a:lnTo>
                  <a:lnTo>
                    <a:pt x="187960" y="55880"/>
                  </a:lnTo>
                  <a:lnTo>
                    <a:pt x="200660" y="52070"/>
                  </a:lnTo>
                  <a:lnTo>
                    <a:pt x="213360" y="48260"/>
                  </a:lnTo>
                  <a:lnTo>
                    <a:pt x="236220" y="41910"/>
                  </a:lnTo>
                  <a:lnTo>
                    <a:pt x="247650" y="38100"/>
                  </a:lnTo>
                  <a:lnTo>
                    <a:pt x="254000" y="41910"/>
                  </a:lnTo>
                  <a:lnTo>
                    <a:pt x="259080" y="49530"/>
                  </a:lnTo>
                  <a:lnTo>
                    <a:pt x="262890" y="60960"/>
                  </a:lnTo>
                  <a:lnTo>
                    <a:pt x="262890" y="72390"/>
                  </a:lnTo>
                  <a:lnTo>
                    <a:pt x="260350" y="83820"/>
                  </a:lnTo>
                  <a:lnTo>
                    <a:pt x="256540" y="93980"/>
                  </a:lnTo>
                  <a:lnTo>
                    <a:pt x="251460" y="104140"/>
                  </a:lnTo>
                  <a:lnTo>
                    <a:pt x="245110" y="115570"/>
                  </a:lnTo>
                  <a:lnTo>
                    <a:pt x="238760" y="125730"/>
                  </a:lnTo>
                  <a:lnTo>
                    <a:pt x="233680" y="137160"/>
                  </a:lnTo>
                  <a:lnTo>
                    <a:pt x="229870" y="147320"/>
                  </a:lnTo>
                  <a:lnTo>
                    <a:pt x="224790" y="157480"/>
                  </a:lnTo>
                  <a:lnTo>
                    <a:pt x="220980" y="167640"/>
                  </a:lnTo>
                  <a:lnTo>
                    <a:pt x="213360" y="189230"/>
                  </a:lnTo>
                  <a:lnTo>
                    <a:pt x="212090" y="199390"/>
                  </a:lnTo>
                  <a:lnTo>
                    <a:pt x="212090" y="210820"/>
                  </a:lnTo>
                  <a:lnTo>
                    <a:pt x="213360" y="220980"/>
                  </a:lnTo>
                  <a:lnTo>
                    <a:pt x="217170" y="231140"/>
                  </a:lnTo>
                  <a:lnTo>
                    <a:pt x="222250" y="241300"/>
                  </a:lnTo>
                  <a:lnTo>
                    <a:pt x="227330" y="252730"/>
                  </a:lnTo>
                  <a:lnTo>
                    <a:pt x="233680" y="260350"/>
                  </a:lnTo>
                  <a:lnTo>
                    <a:pt x="242570" y="266700"/>
                  </a:lnTo>
                  <a:lnTo>
                    <a:pt x="251460" y="273050"/>
                  </a:lnTo>
                  <a:lnTo>
                    <a:pt x="260350" y="275590"/>
                  </a:lnTo>
                  <a:lnTo>
                    <a:pt x="270510" y="275590"/>
                  </a:lnTo>
                  <a:lnTo>
                    <a:pt x="280670" y="275590"/>
                  </a:lnTo>
                  <a:lnTo>
                    <a:pt x="290830" y="271780"/>
                  </a:lnTo>
                  <a:lnTo>
                    <a:pt x="300990" y="267970"/>
                  </a:lnTo>
                  <a:lnTo>
                    <a:pt x="311150" y="262890"/>
                  </a:lnTo>
                  <a:lnTo>
                    <a:pt x="322580" y="255270"/>
                  </a:lnTo>
                  <a:lnTo>
                    <a:pt x="332740" y="247650"/>
                  </a:lnTo>
                  <a:lnTo>
                    <a:pt x="342900" y="238760"/>
                  </a:lnTo>
                  <a:lnTo>
                    <a:pt x="351790" y="229870"/>
                  </a:lnTo>
                  <a:lnTo>
                    <a:pt x="360680" y="219710"/>
                  </a:lnTo>
                  <a:lnTo>
                    <a:pt x="369570" y="209550"/>
                  </a:lnTo>
                  <a:lnTo>
                    <a:pt x="375920" y="199390"/>
                  </a:lnTo>
                  <a:lnTo>
                    <a:pt x="381000" y="189230"/>
                  </a:lnTo>
                  <a:lnTo>
                    <a:pt x="386080" y="179070"/>
                  </a:lnTo>
                  <a:lnTo>
                    <a:pt x="387350" y="166370"/>
                  </a:lnTo>
                  <a:lnTo>
                    <a:pt x="388620" y="154940"/>
                  </a:lnTo>
                  <a:lnTo>
                    <a:pt x="387350" y="140970"/>
                  </a:lnTo>
                  <a:lnTo>
                    <a:pt x="384810" y="129540"/>
                  </a:lnTo>
                  <a:lnTo>
                    <a:pt x="382270" y="118110"/>
                  </a:lnTo>
                  <a:lnTo>
                    <a:pt x="379730" y="106680"/>
                  </a:lnTo>
                  <a:lnTo>
                    <a:pt x="375920" y="96520"/>
                  </a:lnTo>
                  <a:lnTo>
                    <a:pt x="370840" y="87630"/>
                  </a:lnTo>
                  <a:lnTo>
                    <a:pt x="364490" y="80010"/>
                  </a:lnTo>
                  <a:lnTo>
                    <a:pt x="358140" y="72390"/>
                  </a:lnTo>
                  <a:lnTo>
                    <a:pt x="349250" y="67310"/>
                  </a:lnTo>
                  <a:lnTo>
                    <a:pt x="340360" y="62230"/>
                  </a:lnTo>
                  <a:lnTo>
                    <a:pt x="327660" y="60960"/>
                  </a:lnTo>
                  <a:lnTo>
                    <a:pt x="314960" y="63500"/>
                  </a:lnTo>
                  <a:lnTo>
                    <a:pt x="299720" y="66040"/>
                  </a:lnTo>
                  <a:lnTo>
                    <a:pt x="287020" y="71120"/>
                  </a:lnTo>
                  <a:lnTo>
                    <a:pt x="276860" y="76200"/>
                  </a:lnTo>
                  <a:lnTo>
                    <a:pt x="266700" y="82550"/>
                  </a:lnTo>
                  <a:lnTo>
                    <a:pt x="259080" y="90170"/>
                  </a:lnTo>
                  <a:lnTo>
                    <a:pt x="254000" y="99060"/>
                  </a:lnTo>
                  <a:lnTo>
                    <a:pt x="24765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870710" y="6765290"/>
              <a:ext cx="163831" cy="196851"/>
            </a:xfrm>
            <a:custGeom>
              <a:avLst/>
              <a:gdLst/>
              <a:ahLst/>
              <a:cxnLst/>
              <a:rect l="0" t="0" r="0" b="0"/>
              <a:pathLst>
                <a:path w="163831" h="196851">
                  <a:moveTo>
                    <a:pt x="45720" y="0"/>
                  </a:moveTo>
                  <a:lnTo>
                    <a:pt x="34290" y="16510"/>
                  </a:lnTo>
                  <a:lnTo>
                    <a:pt x="29210" y="27940"/>
                  </a:lnTo>
                  <a:lnTo>
                    <a:pt x="22860" y="40640"/>
                  </a:lnTo>
                  <a:lnTo>
                    <a:pt x="16510" y="54610"/>
                  </a:lnTo>
                  <a:lnTo>
                    <a:pt x="10160" y="68580"/>
                  </a:lnTo>
                  <a:lnTo>
                    <a:pt x="6350" y="80010"/>
                  </a:lnTo>
                  <a:lnTo>
                    <a:pt x="1270" y="92710"/>
                  </a:lnTo>
                  <a:lnTo>
                    <a:pt x="0" y="106680"/>
                  </a:lnTo>
                  <a:lnTo>
                    <a:pt x="0" y="124460"/>
                  </a:lnTo>
                  <a:lnTo>
                    <a:pt x="1270" y="142240"/>
                  </a:lnTo>
                  <a:lnTo>
                    <a:pt x="5080" y="157480"/>
                  </a:lnTo>
                  <a:lnTo>
                    <a:pt x="11430" y="171450"/>
                  </a:lnTo>
                  <a:lnTo>
                    <a:pt x="19050" y="184150"/>
                  </a:lnTo>
                  <a:lnTo>
                    <a:pt x="30480" y="191770"/>
                  </a:lnTo>
                  <a:lnTo>
                    <a:pt x="43180" y="195580"/>
                  </a:lnTo>
                  <a:lnTo>
                    <a:pt x="58420" y="196850"/>
                  </a:lnTo>
                  <a:lnTo>
                    <a:pt x="73660" y="194310"/>
                  </a:lnTo>
                  <a:lnTo>
                    <a:pt x="90170" y="189230"/>
                  </a:lnTo>
                  <a:lnTo>
                    <a:pt x="106680" y="182880"/>
                  </a:lnTo>
                  <a:lnTo>
                    <a:pt x="120650" y="173990"/>
                  </a:lnTo>
                  <a:lnTo>
                    <a:pt x="132080" y="165100"/>
                  </a:lnTo>
                  <a:lnTo>
                    <a:pt x="140970" y="156210"/>
                  </a:lnTo>
                  <a:lnTo>
                    <a:pt x="149860" y="146050"/>
                  </a:lnTo>
                  <a:lnTo>
                    <a:pt x="156210" y="135890"/>
                  </a:lnTo>
                  <a:lnTo>
                    <a:pt x="161290" y="125730"/>
                  </a:lnTo>
                  <a:lnTo>
                    <a:pt x="163830" y="115570"/>
                  </a:lnTo>
                  <a:lnTo>
                    <a:pt x="163830" y="105410"/>
                  </a:lnTo>
                  <a:lnTo>
                    <a:pt x="162560" y="93980"/>
                  </a:lnTo>
                  <a:lnTo>
                    <a:pt x="161290" y="83820"/>
                  </a:lnTo>
                  <a:lnTo>
                    <a:pt x="158750" y="73660"/>
                  </a:lnTo>
                  <a:lnTo>
                    <a:pt x="156210" y="63500"/>
                  </a:lnTo>
                  <a:lnTo>
                    <a:pt x="152400" y="53340"/>
                  </a:lnTo>
                  <a:lnTo>
                    <a:pt x="147320" y="44450"/>
                  </a:lnTo>
                  <a:lnTo>
                    <a:pt x="140970" y="36830"/>
                  </a:lnTo>
                  <a:lnTo>
                    <a:pt x="132080" y="30480"/>
                  </a:lnTo>
                  <a:lnTo>
                    <a:pt x="119380" y="25400"/>
                  </a:lnTo>
                  <a:lnTo>
                    <a:pt x="105410" y="20320"/>
                  </a:lnTo>
                  <a:lnTo>
                    <a:pt x="90170" y="17780"/>
                  </a:lnTo>
                  <a:lnTo>
                    <a:pt x="73660" y="17780"/>
                  </a:lnTo>
                  <a:lnTo>
                    <a:pt x="1397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137410" y="6681470"/>
              <a:ext cx="52071" cy="304801"/>
            </a:xfrm>
            <a:custGeom>
              <a:avLst/>
              <a:gdLst/>
              <a:ahLst/>
              <a:cxnLst/>
              <a:rect l="0" t="0" r="0" b="0"/>
              <a:pathLst>
                <a:path w="52071" h="304801">
                  <a:moveTo>
                    <a:pt x="52070" y="0"/>
                  </a:moveTo>
                  <a:lnTo>
                    <a:pt x="35560" y="16510"/>
                  </a:lnTo>
                  <a:lnTo>
                    <a:pt x="29210" y="24130"/>
                  </a:lnTo>
                  <a:lnTo>
                    <a:pt x="24130" y="34290"/>
                  </a:lnTo>
                  <a:lnTo>
                    <a:pt x="20320" y="43180"/>
                  </a:lnTo>
                  <a:lnTo>
                    <a:pt x="15240" y="54610"/>
                  </a:lnTo>
                  <a:lnTo>
                    <a:pt x="11430" y="66040"/>
                  </a:lnTo>
                  <a:lnTo>
                    <a:pt x="7620" y="78740"/>
                  </a:lnTo>
                  <a:lnTo>
                    <a:pt x="5080" y="92710"/>
                  </a:lnTo>
                  <a:lnTo>
                    <a:pt x="3810" y="105410"/>
                  </a:lnTo>
                  <a:lnTo>
                    <a:pt x="2540" y="119380"/>
                  </a:lnTo>
                  <a:lnTo>
                    <a:pt x="1270" y="134620"/>
                  </a:lnTo>
                  <a:lnTo>
                    <a:pt x="0" y="16637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148840" y="6755130"/>
              <a:ext cx="241301" cy="215901"/>
            </a:xfrm>
            <a:custGeom>
              <a:avLst/>
              <a:gdLst/>
              <a:ahLst/>
              <a:cxnLst/>
              <a:rect l="0" t="0" r="0" b="0"/>
              <a:pathLst>
                <a:path w="241301" h="215901">
                  <a:moveTo>
                    <a:pt x="167640" y="0"/>
                  </a:moveTo>
                  <a:lnTo>
                    <a:pt x="151130" y="10160"/>
                  </a:lnTo>
                  <a:lnTo>
                    <a:pt x="129540" y="25400"/>
                  </a:lnTo>
                  <a:lnTo>
                    <a:pt x="106680" y="43180"/>
                  </a:lnTo>
                  <a:lnTo>
                    <a:pt x="83820" y="58420"/>
                  </a:lnTo>
                  <a:lnTo>
                    <a:pt x="73660" y="66040"/>
                  </a:lnTo>
                  <a:lnTo>
                    <a:pt x="62230" y="76200"/>
                  </a:lnTo>
                  <a:lnTo>
                    <a:pt x="41910" y="93980"/>
                  </a:lnTo>
                  <a:lnTo>
                    <a:pt x="25400" y="110490"/>
                  </a:lnTo>
                  <a:lnTo>
                    <a:pt x="17780" y="119380"/>
                  </a:lnTo>
                  <a:lnTo>
                    <a:pt x="10160" y="128270"/>
                  </a:lnTo>
                  <a:lnTo>
                    <a:pt x="2540" y="138430"/>
                  </a:lnTo>
                  <a:lnTo>
                    <a:pt x="0" y="148590"/>
                  </a:lnTo>
                  <a:lnTo>
                    <a:pt x="1270" y="161290"/>
                  </a:lnTo>
                  <a:lnTo>
                    <a:pt x="3810" y="173990"/>
                  </a:lnTo>
                  <a:lnTo>
                    <a:pt x="8890" y="184150"/>
                  </a:lnTo>
                  <a:lnTo>
                    <a:pt x="16510" y="191770"/>
                  </a:lnTo>
                  <a:lnTo>
                    <a:pt x="24130" y="198120"/>
                  </a:lnTo>
                  <a:lnTo>
                    <a:pt x="34290" y="201930"/>
                  </a:lnTo>
                  <a:lnTo>
                    <a:pt x="45720" y="204470"/>
                  </a:lnTo>
                  <a:lnTo>
                    <a:pt x="58420" y="205740"/>
                  </a:lnTo>
                  <a:lnTo>
                    <a:pt x="71120" y="208280"/>
                  </a:lnTo>
                  <a:lnTo>
                    <a:pt x="97790" y="214630"/>
                  </a:lnTo>
                  <a:lnTo>
                    <a:pt x="111760" y="215900"/>
                  </a:lnTo>
                  <a:lnTo>
                    <a:pt x="125730" y="214630"/>
                  </a:lnTo>
                  <a:lnTo>
                    <a:pt x="139700" y="213360"/>
                  </a:lnTo>
                  <a:lnTo>
                    <a:pt x="153670" y="212090"/>
                  </a:lnTo>
                  <a:lnTo>
                    <a:pt x="167640" y="210820"/>
                  </a:lnTo>
                  <a:lnTo>
                    <a:pt x="181610" y="210820"/>
                  </a:lnTo>
                  <a:lnTo>
                    <a:pt x="194310" y="209550"/>
                  </a:lnTo>
                  <a:lnTo>
                    <a:pt x="207010" y="207010"/>
                  </a:lnTo>
                  <a:lnTo>
                    <a:pt x="24130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674620" y="6596380"/>
              <a:ext cx="73661" cy="316231"/>
            </a:xfrm>
            <a:custGeom>
              <a:avLst/>
              <a:gdLst/>
              <a:ahLst/>
              <a:cxnLst/>
              <a:rect l="0" t="0" r="0" b="0"/>
              <a:pathLst>
                <a:path w="73661" h="316231">
                  <a:moveTo>
                    <a:pt x="73660" y="0"/>
                  </a:moveTo>
                  <a:lnTo>
                    <a:pt x="58420" y="44450"/>
                  </a:lnTo>
                  <a:lnTo>
                    <a:pt x="55880" y="55880"/>
                  </a:lnTo>
                  <a:lnTo>
                    <a:pt x="52070" y="69850"/>
                  </a:lnTo>
                  <a:lnTo>
                    <a:pt x="48260" y="85090"/>
                  </a:lnTo>
                  <a:lnTo>
                    <a:pt x="44450" y="101600"/>
                  </a:lnTo>
                  <a:lnTo>
                    <a:pt x="38100" y="118110"/>
                  </a:lnTo>
                  <a:lnTo>
                    <a:pt x="33020" y="134620"/>
                  </a:lnTo>
                  <a:lnTo>
                    <a:pt x="27940" y="152400"/>
                  </a:lnTo>
                  <a:lnTo>
                    <a:pt x="22860" y="168910"/>
                  </a:lnTo>
                  <a:lnTo>
                    <a:pt x="19050" y="186690"/>
                  </a:lnTo>
                  <a:lnTo>
                    <a:pt x="15240" y="203200"/>
                  </a:lnTo>
                  <a:lnTo>
                    <a:pt x="13970" y="218440"/>
                  </a:lnTo>
                  <a:lnTo>
                    <a:pt x="12700" y="233680"/>
                  </a:lnTo>
                  <a:lnTo>
                    <a:pt x="10160" y="246380"/>
                  </a:lnTo>
                  <a:lnTo>
                    <a:pt x="7620" y="25908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569210" y="6691630"/>
              <a:ext cx="262891" cy="125731"/>
            </a:xfrm>
            <a:custGeom>
              <a:avLst/>
              <a:gdLst/>
              <a:ahLst/>
              <a:cxnLst/>
              <a:rect l="0" t="0" r="0" b="0"/>
              <a:pathLst>
                <a:path w="262891" h="125731">
                  <a:moveTo>
                    <a:pt x="262890" y="0"/>
                  </a:moveTo>
                  <a:lnTo>
                    <a:pt x="204470" y="29210"/>
                  </a:lnTo>
                  <a:lnTo>
                    <a:pt x="190500" y="35560"/>
                  </a:lnTo>
                  <a:lnTo>
                    <a:pt x="158750" y="49530"/>
                  </a:lnTo>
                  <a:lnTo>
                    <a:pt x="143510" y="57150"/>
                  </a:lnTo>
                  <a:lnTo>
                    <a:pt x="128270" y="66040"/>
                  </a:lnTo>
                  <a:lnTo>
                    <a:pt x="113030" y="76200"/>
                  </a:lnTo>
                  <a:lnTo>
                    <a:pt x="99060" y="83820"/>
                  </a:lnTo>
                  <a:lnTo>
                    <a:pt x="85090" y="92710"/>
                  </a:lnTo>
                  <a:lnTo>
                    <a:pt x="69850" y="100330"/>
                  </a:lnTo>
                  <a:lnTo>
                    <a:pt x="55880" y="106680"/>
                  </a:lnTo>
                  <a:lnTo>
                    <a:pt x="41910" y="111760"/>
                  </a:lnTo>
                  <a:lnTo>
                    <a:pt x="0" y="125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792730" y="6617970"/>
              <a:ext cx="375921" cy="360681"/>
            </a:xfrm>
            <a:custGeom>
              <a:avLst/>
              <a:gdLst/>
              <a:ahLst/>
              <a:cxnLst/>
              <a:rect l="0" t="0" r="0" b="0"/>
              <a:pathLst>
                <a:path w="375921" h="360681">
                  <a:moveTo>
                    <a:pt x="60960" y="0"/>
                  </a:moveTo>
                  <a:lnTo>
                    <a:pt x="54610" y="33020"/>
                  </a:lnTo>
                  <a:lnTo>
                    <a:pt x="52070" y="48260"/>
                  </a:lnTo>
                  <a:lnTo>
                    <a:pt x="31750" y="139700"/>
                  </a:lnTo>
                  <a:lnTo>
                    <a:pt x="17780" y="199390"/>
                  </a:lnTo>
                  <a:lnTo>
                    <a:pt x="3810" y="255270"/>
                  </a:lnTo>
                  <a:lnTo>
                    <a:pt x="2540" y="269240"/>
                  </a:lnTo>
                  <a:lnTo>
                    <a:pt x="0" y="284480"/>
                  </a:lnTo>
                  <a:lnTo>
                    <a:pt x="0" y="298450"/>
                  </a:lnTo>
                  <a:lnTo>
                    <a:pt x="1270" y="299720"/>
                  </a:lnTo>
                  <a:lnTo>
                    <a:pt x="5080" y="294640"/>
                  </a:lnTo>
                  <a:lnTo>
                    <a:pt x="8890" y="284480"/>
                  </a:lnTo>
                  <a:lnTo>
                    <a:pt x="13970" y="273050"/>
                  </a:lnTo>
                  <a:lnTo>
                    <a:pt x="20320" y="262890"/>
                  </a:lnTo>
                  <a:lnTo>
                    <a:pt x="26670" y="252730"/>
                  </a:lnTo>
                  <a:lnTo>
                    <a:pt x="33020" y="241300"/>
                  </a:lnTo>
                  <a:lnTo>
                    <a:pt x="46990" y="214630"/>
                  </a:lnTo>
                  <a:lnTo>
                    <a:pt x="53340" y="203200"/>
                  </a:lnTo>
                  <a:lnTo>
                    <a:pt x="60960" y="191770"/>
                  </a:lnTo>
                  <a:lnTo>
                    <a:pt x="67310" y="180340"/>
                  </a:lnTo>
                  <a:lnTo>
                    <a:pt x="76200" y="170180"/>
                  </a:lnTo>
                  <a:lnTo>
                    <a:pt x="85090" y="161290"/>
                  </a:lnTo>
                  <a:lnTo>
                    <a:pt x="93980" y="153670"/>
                  </a:lnTo>
                  <a:lnTo>
                    <a:pt x="102870" y="152400"/>
                  </a:lnTo>
                  <a:lnTo>
                    <a:pt x="110490" y="156210"/>
                  </a:lnTo>
                  <a:lnTo>
                    <a:pt x="118110" y="163830"/>
                  </a:lnTo>
                  <a:lnTo>
                    <a:pt x="124460" y="173990"/>
                  </a:lnTo>
                  <a:lnTo>
                    <a:pt x="130810" y="184150"/>
                  </a:lnTo>
                  <a:lnTo>
                    <a:pt x="134620" y="196850"/>
                  </a:lnTo>
                  <a:lnTo>
                    <a:pt x="139700" y="209550"/>
                  </a:lnTo>
                  <a:lnTo>
                    <a:pt x="143510" y="222250"/>
                  </a:lnTo>
                  <a:lnTo>
                    <a:pt x="147320" y="236220"/>
                  </a:lnTo>
                  <a:lnTo>
                    <a:pt x="151130" y="251460"/>
                  </a:lnTo>
                  <a:lnTo>
                    <a:pt x="154940" y="269240"/>
                  </a:lnTo>
                  <a:lnTo>
                    <a:pt x="158750" y="288290"/>
                  </a:lnTo>
                  <a:lnTo>
                    <a:pt x="163830" y="304800"/>
                  </a:lnTo>
                  <a:lnTo>
                    <a:pt x="171450" y="318770"/>
                  </a:lnTo>
                  <a:lnTo>
                    <a:pt x="180340" y="331470"/>
                  </a:lnTo>
                  <a:lnTo>
                    <a:pt x="191770" y="337820"/>
                  </a:lnTo>
                  <a:lnTo>
                    <a:pt x="205740" y="340360"/>
                  </a:lnTo>
                  <a:lnTo>
                    <a:pt x="219710" y="339090"/>
                  </a:lnTo>
                  <a:lnTo>
                    <a:pt x="233680" y="334010"/>
                  </a:lnTo>
                  <a:lnTo>
                    <a:pt x="246380" y="327660"/>
                  </a:lnTo>
                  <a:lnTo>
                    <a:pt x="257810" y="320040"/>
                  </a:lnTo>
                  <a:lnTo>
                    <a:pt x="269240" y="311150"/>
                  </a:lnTo>
                  <a:lnTo>
                    <a:pt x="280670" y="299720"/>
                  </a:lnTo>
                  <a:lnTo>
                    <a:pt x="290830" y="287020"/>
                  </a:lnTo>
                  <a:lnTo>
                    <a:pt x="300990" y="274320"/>
                  </a:lnTo>
                  <a:lnTo>
                    <a:pt x="309880" y="261620"/>
                  </a:lnTo>
                  <a:lnTo>
                    <a:pt x="317500" y="247650"/>
                  </a:lnTo>
                  <a:lnTo>
                    <a:pt x="326390" y="233680"/>
                  </a:lnTo>
                  <a:lnTo>
                    <a:pt x="336550" y="219710"/>
                  </a:lnTo>
                  <a:lnTo>
                    <a:pt x="346710" y="207010"/>
                  </a:lnTo>
                  <a:lnTo>
                    <a:pt x="354330" y="194310"/>
                  </a:lnTo>
                  <a:lnTo>
                    <a:pt x="360680" y="181610"/>
                  </a:lnTo>
                  <a:lnTo>
                    <a:pt x="365760" y="170180"/>
                  </a:lnTo>
                  <a:lnTo>
                    <a:pt x="367030" y="158750"/>
                  </a:lnTo>
                  <a:lnTo>
                    <a:pt x="365760" y="148590"/>
                  </a:lnTo>
                  <a:lnTo>
                    <a:pt x="361950" y="137160"/>
                  </a:lnTo>
                  <a:lnTo>
                    <a:pt x="354330" y="132080"/>
                  </a:lnTo>
                  <a:lnTo>
                    <a:pt x="342900" y="130810"/>
                  </a:lnTo>
                  <a:lnTo>
                    <a:pt x="328930" y="133350"/>
                  </a:lnTo>
                  <a:lnTo>
                    <a:pt x="317500" y="137160"/>
                  </a:lnTo>
                  <a:lnTo>
                    <a:pt x="304800" y="140970"/>
                  </a:lnTo>
                  <a:lnTo>
                    <a:pt x="293370" y="147320"/>
                  </a:lnTo>
                  <a:lnTo>
                    <a:pt x="283210" y="153670"/>
                  </a:lnTo>
                  <a:lnTo>
                    <a:pt x="271780" y="162560"/>
                  </a:lnTo>
                  <a:lnTo>
                    <a:pt x="261620" y="171450"/>
                  </a:lnTo>
                  <a:lnTo>
                    <a:pt x="251460" y="180340"/>
                  </a:lnTo>
                  <a:lnTo>
                    <a:pt x="242570" y="190500"/>
                  </a:lnTo>
                  <a:lnTo>
                    <a:pt x="234950" y="200660"/>
                  </a:lnTo>
                  <a:lnTo>
                    <a:pt x="228600" y="212090"/>
                  </a:lnTo>
                  <a:lnTo>
                    <a:pt x="222250" y="224790"/>
                  </a:lnTo>
                  <a:lnTo>
                    <a:pt x="217170" y="237490"/>
                  </a:lnTo>
                  <a:lnTo>
                    <a:pt x="215900" y="250190"/>
                  </a:lnTo>
                  <a:lnTo>
                    <a:pt x="215900" y="264160"/>
                  </a:lnTo>
                  <a:lnTo>
                    <a:pt x="215900" y="278130"/>
                  </a:lnTo>
                  <a:lnTo>
                    <a:pt x="219710" y="290830"/>
                  </a:lnTo>
                  <a:lnTo>
                    <a:pt x="223520" y="302260"/>
                  </a:lnTo>
                  <a:lnTo>
                    <a:pt x="228600" y="313690"/>
                  </a:lnTo>
                  <a:lnTo>
                    <a:pt x="236220" y="323850"/>
                  </a:lnTo>
                  <a:lnTo>
                    <a:pt x="243840" y="332740"/>
                  </a:lnTo>
                  <a:lnTo>
                    <a:pt x="252730" y="341630"/>
                  </a:lnTo>
                  <a:lnTo>
                    <a:pt x="262890" y="347980"/>
                  </a:lnTo>
                  <a:lnTo>
                    <a:pt x="273050" y="353060"/>
                  </a:lnTo>
                  <a:lnTo>
                    <a:pt x="281940" y="358140"/>
                  </a:lnTo>
                  <a:lnTo>
                    <a:pt x="297180" y="360680"/>
                  </a:lnTo>
                  <a:lnTo>
                    <a:pt x="314960" y="360680"/>
                  </a:lnTo>
                  <a:lnTo>
                    <a:pt x="37592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576320" y="6649720"/>
              <a:ext cx="161291" cy="220981"/>
            </a:xfrm>
            <a:custGeom>
              <a:avLst/>
              <a:gdLst/>
              <a:ahLst/>
              <a:cxnLst/>
              <a:rect l="0" t="0" r="0" b="0"/>
              <a:pathLst>
                <a:path w="161291" h="220981">
                  <a:moveTo>
                    <a:pt x="161290" y="0"/>
                  </a:moveTo>
                  <a:lnTo>
                    <a:pt x="156210" y="16510"/>
                  </a:lnTo>
                  <a:lnTo>
                    <a:pt x="153670" y="25400"/>
                  </a:lnTo>
                  <a:lnTo>
                    <a:pt x="152400" y="36830"/>
                  </a:lnTo>
                  <a:lnTo>
                    <a:pt x="152400" y="49530"/>
                  </a:lnTo>
                  <a:lnTo>
                    <a:pt x="152400" y="53340"/>
                  </a:lnTo>
                  <a:lnTo>
                    <a:pt x="154940" y="53340"/>
                  </a:lnTo>
                  <a:lnTo>
                    <a:pt x="156210" y="49530"/>
                  </a:lnTo>
                  <a:lnTo>
                    <a:pt x="157480" y="41910"/>
                  </a:lnTo>
                  <a:lnTo>
                    <a:pt x="156210" y="33020"/>
                  </a:lnTo>
                  <a:lnTo>
                    <a:pt x="154940" y="21590"/>
                  </a:lnTo>
                  <a:lnTo>
                    <a:pt x="148590" y="13970"/>
                  </a:lnTo>
                  <a:lnTo>
                    <a:pt x="139700" y="8890"/>
                  </a:lnTo>
                  <a:lnTo>
                    <a:pt x="129540" y="6350"/>
                  </a:lnTo>
                  <a:lnTo>
                    <a:pt x="119380" y="5080"/>
                  </a:lnTo>
                  <a:lnTo>
                    <a:pt x="107950" y="5080"/>
                  </a:lnTo>
                  <a:lnTo>
                    <a:pt x="97790" y="7620"/>
                  </a:lnTo>
                  <a:lnTo>
                    <a:pt x="87630" y="11430"/>
                  </a:lnTo>
                  <a:lnTo>
                    <a:pt x="77470" y="17780"/>
                  </a:lnTo>
                  <a:lnTo>
                    <a:pt x="66040" y="25400"/>
                  </a:lnTo>
                  <a:lnTo>
                    <a:pt x="57150" y="35560"/>
                  </a:lnTo>
                  <a:lnTo>
                    <a:pt x="48260" y="46990"/>
                  </a:lnTo>
                  <a:lnTo>
                    <a:pt x="40640" y="59690"/>
                  </a:lnTo>
                  <a:lnTo>
                    <a:pt x="33020" y="72390"/>
                  </a:lnTo>
                  <a:lnTo>
                    <a:pt x="25400" y="85090"/>
                  </a:lnTo>
                  <a:lnTo>
                    <a:pt x="17780" y="99060"/>
                  </a:lnTo>
                  <a:lnTo>
                    <a:pt x="11430" y="113030"/>
                  </a:lnTo>
                  <a:lnTo>
                    <a:pt x="6350" y="127000"/>
                  </a:lnTo>
                  <a:lnTo>
                    <a:pt x="2540" y="139700"/>
                  </a:lnTo>
                  <a:lnTo>
                    <a:pt x="0" y="154940"/>
                  </a:lnTo>
                  <a:lnTo>
                    <a:pt x="0" y="171450"/>
                  </a:lnTo>
                  <a:lnTo>
                    <a:pt x="1270" y="187960"/>
                  </a:lnTo>
                  <a:lnTo>
                    <a:pt x="5080" y="199390"/>
                  </a:lnTo>
                  <a:lnTo>
                    <a:pt x="11430" y="209550"/>
                  </a:lnTo>
                  <a:lnTo>
                    <a:pt x="19050" y="215900"/>
                  </a:lnTo>
                  <a:lnTo>
                    <a:pt x="33020" y="219710"/>
                  </a:lnTo>
                  <a:lnTo>
                    <a:pt x="49530" y="220980"/>
                  </a:lnTo>
                  <a:lnTo>
                    <a:pt x="10922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807460" y="6659880"/>
              <a:ext cx="167641" cy="245111"/>
            </a:xfrm>
            <a:custGeom>
              <a:avLst/>
              <a:gdLst/>
              <a:ahLst/>
              <a:cxnLst/>
              <a:rect l="0" t="0" r="0" b="0"/>
              <a:pathLst>
                <a:path w="167641" h="245111">
                  <a:moveTo>
                    <a:pt x="87630" y="0"/>
                  </a:moveTo>
                  <a:lnTo>
                    <a:pt x="77470" y="11430"/>
                  </a:lnTo>
                  <a:lnTo>
                    <a:pt x="69850" y="19050"/>
                  </a:lnTo>
                  <a:lnTo>
                    <a:pt x="53340" y="40640"/>
                  </a:lnTo>
                  <a:lnTo>
                    <a:pt x="44450" y="52070"/>
                  </a:lnTo>
                  <a:lnTo>
                    <a:pt x="36830" y="66040"/>
                  </a:lnTo>
                  <a:lnTo>
                    <a:pt x="29210" y="78740"/>
                  </a:lnTo>
                  <a:lnTo>
                    <a:pt x="22860" y="93980"/>
                  </a:lnTo>
                  <a:lnTo>
                    <a:pt x="17780" y="109220"/>
                  </a:lnTo>
                  <a:lnTo>
                    <a:pt x="8890" y="139700"/>
                  </a:lnTo>
                  <a:lnTo>
                    <a:pt x="1270" y="165100"/>
                  </a:lnTo>
                  <a:lnTo>
                    <a:pt x="0" y="180340"/>
                  </a:lnTo>
                  <a:lnTo>
                    <a:pt x="0" y="196850"/>
                  </a:lnTo>
                  <a:lnTo>
                    <a:pt x="1270" y="215900"/>
                  </a:lnTo>
                  <a:lnTo>
                    <a:pt x="8890" y="228600"/>
                  </a:lnTo>
                  <a:lnTo>
                    <a:pt x="21590" y="236220"/>
                  </a:lnTo>
                  <a:lnTo>
                    <a:pt x="36830" y="241300"/>
                  </a:lnTo>
                  <a:lnTo>
                    <a:pt x="50800" y="243840"/>
                  </a:lnTo>
                  <a:lnTo>
                    <a:pt x="63500" y="245110"/>
                  </a:lnTo>
                  <a:lnTo>
                    <a:pt x="74930" y="243840"/>
                  </a:lnTo>
                  <a:lnTo>
                    <a:pt x="86360" y="240030"/>
                  </a:lnTo>
                  <a:lnTo>
                    <a:pt x="97790" y="233680"/>
                  </a:lnTo>
                  <a:lnTo>
                    <a:pt x="107950" y="226060"/>
                  </a:lnTo>
                  <a:lnTo>
                    <a:pt x="118110" y="215900"/>
                  </a:lnTo>
                  <a:lnTo>
                    <a:pt x="127000" y="204470"/>
                  </a:lnTo>
                  <a:lnTo>
                    <a:pt x="134620" y="193040"/>
                  </a:lnTo>
                  <a:lnTo>
                    <a:pt x="142240" y="180340"/>
                  </a:lnTo>
                  <a:lnTo>
                    <a:pt x="149860" y="166370"/>
                  </a:lnTo>
                  <a:lnTo>
                    <a:pt x="157480" y="153670"/>
                  </a:lnTo>
                  <a:lnTo>
                    <a:pt x="162560" y="139700"/>
                  </a:lnTo>
                  <a:lnTo>
                    <a:pt x="166370" y="125730"/>
                  </a:lnTo>
                  <a:lnTo>
                    <a:pt x="167640" y="111760"/>
                  </a:lnTo>
                  <a:lnTo>
                    <a:pt x="167640" y="99060"/>
                  </a:lnTo>
                  <a:lnTo>
                    <a:pt x="167640" y="87630"/>
                  </a:lnTo>
                  <a:lnTo>
                    <a:pt x="165100" y="76200"/>
                  </a:lnTo>
                  <a:lnTo>
                    <a:pt x="161290" y="64770"/>
                  </a:lnTo>
                  <a:lnTo>
                    <a:pt x="153670" y="53340"/>
                  </a:lnTo>
                  <a:lnTo>
                    <a:pt x="146050" y="43180"/>
                  </a:lnTo>
                  <a:lnTo>
                    <a:pt x="134620" y="34290"/>
                  </a:lnTo>
                  <a:lnTo>
                    <a:pt x="121920" y="27940"/>
                  </a:lnTo>
                  <a:lnTo>
                    <a:pt x="106680" y="21590"/>
                  </a:lnTo>
                  <a:lnTo>
                    <a:pt x="93980" y="19050"/>
                  </a:lnTo>
                  <a:lnTo>
                    <a:pt x="81280" y="19050"/>
                  </a:lnTo>
                  <a:lnTo>
                    <a:pt x="3556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023360" y="6564630"/>
              <a:ext cx="50801" cy="316231"/>
            </a:xfrm>
            <a:custGeom>
              <a:avLst/>
              <a:gdLst/>
              <a:ahLst/>
              <a:cxnLst/>
              <a:rect l="0" t="0" r="0" b="0"/>
              <a:pathLst>
                <a:path w="50801" h="316231">
                  <a:moveTo>
                    <a:pt x="50800" y="0"/>
                  </a:moveTo>
                  <a:lnTo>
                    <a:pt x="26670" y="74930"/>
                  </a:lnTo>
                  <a:lnTo>
                    <a:pt x="22860" y="87630"/>
                  </a:lnTo>
                  <a:lnTo>
                    <a:pt x="19050" y="101600"/>
                  </a:lnTo>
                  <a:lnTo>
                    <a:pt x="16510" y="116840"/>
                  </a:lnTo>
                  <a:lnTo>
                    <a:pt x="13970" y="132080"/>
                  </a:lnTo>
                  <a:lnTo>
                    <a:pt x="12700" y="146050"/>
                  </a:lnTo>
                  <a:lnTo>
                    <a:pt x="11430" y="161290"/>
                  </a:lnTo>
                  <a:lnTo>
                    <a:pt x="8890" y="175260"/>
                  </a:lnTo>
                  <a:lnTo>
                    <a:pt x="6350" y="189230"/>
                  </a:lnTo>
                  <a:lnTo>
                    <a:pt x="3810" y="203200"/>
                  </a:lnTo>
                  <a:lnTo>
                    <a:pt x="2540" y="218440"/>
                  </a:lnTo>
                  <a:lnTo>
                    <a:pt x="1270" y="232410"/>
                  </a:lnTo>
                  <a:lnTo>
                    <a:pt x="0" y="246380"/>
                  </a:lnTo>
                  <a:lnTo>
                    <a:pt x="1270" y="260350"/>
                  </a:lnTo>
                  <a:lnTo>
                    <a:pt x="2540" y="274320"/>
                  </a:lnTo>
                  <a:lnTo>
                    <a:pt x="889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113530" y="6701790"/>
              <a:ext cx="185421" cy="219711"/>
            </a:xfrm>
            <a:custGeom>
              <a:avLst/>
              <a:gdLst/>
              <a:ahLst/>
              <a:cxnLst/>
              <a:rect l="0" t="0" r="0" b="0"/>
              <a:pathLst>
                <a:path w="185421" h="219711">
                  <a:moveTo>
                    <a:pt x="87630" y="0"/>
                  </a:moveTo>
                  <a:lnTo>
                    <a:pt x="76200" y="11430"/>
                  </a:lnTo>
                  <a:lnTo>
                    <a:pt x="71120" y="19050"/>
                  </a:lnTo>
                  <a:lnTo>
                    <a:pt x="64770" y="29210"/>
                  </a:lnTo>
                  <a:lnTo>
                    <a:pt x="58420" y="40640"/>
                  </a:lnTo>
                  <a:lnTo>
                    <a:pt x="50800" y="52070"/>
                  </a:lnTo>
                  <a:lnTo>
                    <a:pt x="38100" y="73660"/>
                  </a:lnTo>
                  <a:lnTo>
                    <a:pt x="30480" y="85090"/>
                  </a:lnTo>
                  <a:lnTo>
                    <a:pt x="24130" y="97790"/>
                  </a:lnTo>
                  <a:lnTo>
                    <a:pt x="16510" y="110490"/>
                  </a:lnTo>
                  <a:lnTo>
                    <a:pt x="11430" y="123190"/>
                  </a:lnTo>
                  <a:lnTo>
                    <a:pt x="6350" y="134620"/>
                  </a:lnTo>
                  <a:lnTo>
                    <a:pt x="1270" y="146050"/>
                  </a:lnTo>
                  <a:lnTo>
                    <a:pt x="0" y="157480"/>
                  </a:lnTo>
                  <a:lnTo>
                    <a:pt x="0" y="167640"/>
                  </a:lnTo>
                  <a:lnTo>
                    <a:pt x="1270" y="179070"/>
                  </a:lnTo>
                  <a:lnTo>
                    <a:pt x="5080" y="189230"/>
                  </a:lnTo>
                  <a:lnTo>
                    <a:pt x="11430" y="199390"/>
                  </a:lnTo>
                  <a:lnTo>
                    <a:pt x="19050" y="210820"/>
                  </a:lnTo>
                  <a:lnTo>
                    <a:pt x="31750" y="215900"/>
                  </a:lnTo>
                  <a:lnTo>
                    <a:pt x="46990" y="219710"/>
                  </a:lnTo>
                  <a:lnTo>
                    <a:pt x="63500" y="219710"/>
                  </a:lnTo>
                  <a:lnTo>
                    <a:pt x="78740" y="218440"/>
                  </a:lnTo>
                  <a:lnTo>
                    <a:pt x="91440" y="214630"/>
                  </a:lnTo>
                  <a:lnTo>
                    <a:pt x="104140" y="209550"/>
                  </a:lnTo>
                  <a:lnTo>
                    <a:pt x="116840" y="201930"/>
                  </a:lnTo>
                  <a:lnTo>
                    <a:pt x="128270" y="191770"/>
                  </a:lnTo>
                  <a:lnTo>
                    <a:pt x="138430" y="180340"/>
                  </a:lnTo>
                  <a:lnTo>
                    <a:pt x="148590" y="168910"/>
                  </a:lnTo>
                  <a:lnTo>
                    <a:pt x="157480" y="156210"/>
                  </a:lnTo>
                  <a:lnTo>
                    <a:pt x="165100" y="142240"/>
                  </a:lnTo>
                  <a:lnTo>
                    <a:pt x="172720" y="128270"/>
                  </a:lnTo>
                  <a:lnTo>
                    <a:pt x="177800" y="115570"/>
                  </a:lnTo>
                  <a:lnTo>
                    <a:pt x="182880" y="101600"/>
                  </a:lnTo>
                  <a:lnTo>
                    <a:pt x="185420" y="88900"/>
                  </a:lnTo>
                  <a:lnTo>
                    <a:pt x="185420" y="76200"/>
                  </a:lnTo>
                  <a:lnTo>
                    <a:pt x="184150" y="64770"/>
                  </a:lnTo>
                  <a:lnTo>
                    <a:pt x="182880" y="54610"/>
                  </a:lnTo>
                  <a:lnTo>
                    <a:pt x="180340" y="43180"/>
                  </a:lnTo>
                  <a:lnTo>
                    <a:pt x="176530" y="31750"/>
                  </a:lnTo>
                  <a:lnTo>
                    <a:pt x="168910" y="24130"/>
                  </a:lnTo>
                  <a:lnTo>
                    <a:pt x="158750" y="17780"/>
                  </a:lnTo>
                  <a:lnTo>
                    <a:pt x="144780" y="11430"/>
                  </a:lnTo>
                  <a:lnTo>
                    <a:pt x="133350" y="8890"/>
                  </a:lnTo>
                  <a:lnTo>
                    <a:pt x="120650" y="8890"/>
                  </a:lnTo>
                  <a:lnTo>
                    <a:pt x="110490" y="8890"/>
                  </a:lnTo>
                  <a:lnTo>
                    <a:pt x="99060" y="11430"/>
                  </a:lnTo>
                  <a:lnTo>
                    <a:pt x="87630" y="16510"/>
                  </a:lnTo>
                  <a:lnTo>
                    <a:pt x="5588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334510" y="6725920"/>
              <a:ext cx="168911" cy="186691"/>
            </a:xfrm>
            <a:custGeom>
              <a:avLst/>
              <a:gdLst/>
              <a:ahLst/>
              <a:cxnLst/>
              <a:rect l="0" t="0" r="0" b="0"/>
              <a:pathLst>
                <a:path w="168911" h="186691">
                  <a:moveTo>
                    <a:pt x="13970" y="29210"/>
                  </a:moveTo>
                  <a:lnTo>
                    <a:pt x="19050" y="45720"/>
                  </a:lnTo>
                  <a:lnTo>
                    <a:pt x="20320" y="55880"/>
                  </a:lnTo>
                  <a:lnTo>
                    <a:pt x="19050" y="69850"/>
                  </a:lnTo>
                  <a:lnTo>
                    <a:pt x="17780" y="83820"/>
                  </a:lnTo>
                  <a:lnTo>
                    <a:pt x="15240" y="99060"/>
                  </a:lnTo>
                  <a:lnTo>
                    <a:pt x="8890" y="132080"/>
                  </a:lnTo>
                  <a:lnTo>
                    <a:pt x="6350" y="147320"/>
                  </a:lnTo>
                  <a:lnTo>
                    <a:pt x="2540" y="160020"/>
                  </a:lnTo>
                  <a:lnTo>
                    <a:pt x="0" y="172720"/>
                  </a:lnTo>
                  <a:lnTo>
                    <a:pt x="0" y="176530"/>
                  </a:lnTo>
                  <a:lnTo>
                    <a:pt x="2540" y="173990"/>
                  </a:lnTo>
                  <a:lnTo>
                    <a:pt x="6350" y="167640"/>
                  </a:lnTo>
                  <a:lnTo>
                    <a:pt x="11430" y="154940"/>
                  </a:lnTo>
                  <a:lnTo>
                    <a:pt x="16510" y="138430"/>
                  </a:lnTo>
                  <a:lnTo>
                    <a:pt x="22860" y="119380"/>
                  </a:lnTo>
                  <a:lnTo>
                    <a:pt x="29210" y="101600"/>
                  </a:lnTo>
                  <a:lnTo>
                    <a:pt x="35560" y="86360"/>
                  </a:lnTo>
                  <a:lnTo>
                    <a:pt x="41910" y="69850"/>
                  </a:lnTo>
                  <a:lnTo>
                    <a:pt x="49530" y="55880"/>
                  </a:lnTo>
                  <a:lnTo>
                    <a:pt x="55880" y="43180"/>
                  </a:lnTo>
                  <a:lnTo>
                    <a:pt x="63500" y="31750"/>
                  </a:lnTo>
                  <a:lnTo>
                    <a:pt x="72390" y="21590"/>
                  </a:lnTo>
                  <a:lnTo>
                    <a:pt x="83820" y="11430"/>
                  </a:lnTo>
                  <a:lnTo>
                    <a:pt x="95250" y="3810"/>
                  </a:lnTo>
                  <a:lnTo>
                    <a:pt x="106680" y="0"/>
                  </a:lnTo>
                  <a:lnTo>
                    <a:pt x="118110" y="0"/>
                  </a:lnTo>
                  <a:lnTo>
                    <a:pt x="128270" y="2540"/>
                  </a:lnTo>
                  <a:lnTo>
                    <a:pt x="137160" y="7620"/>
                  </a:lnTo>
                  <a:lnTo>
                    <a:pt x="143510" y="15240"/>
                  </a:lnTo>
                  <a:lnTo>
                    <a:pt x="149860" y="22860"/>
                  </a:lnTo>
                  <a:lnTo>
                    <a:pt x="154940" y="31750"/>
                  </a:lnTo>
                  <a:lnTo>
                    <a:pt x="158750" y="41910"/>
                  </a:lnTo>
                  <a:lnTo>
                    <a:pt x="163830" y="50800"/>
                  </a:lnTo>
                  <a:lnTo>
                    <a:pt x="166370" y="62230"/>
                  </a:lnTo>
                  <a:lnTo>
                    <a:pt x="167640" y="74930"/>
                  </a:lnTo>
                  <a:lnTo>
                    <a:pt x="168910" y="87630"/>
                  </a:lnTo>
                  <a:lnTo>
                    <a:pt x="168910" y="99060"/>
                  </a:lnTo>
                  <a:lnTo>
                    <a:pt x="167640" y="110490"/>
                  </a:lnTo>
                  <a:lnTo>
                    <a:pt x="165100" y="121920"/>
                  </a:lnTo>
                  <a:lnTo>
                    <a:pt x="160020" y="147320"/>
                  </a:lnTo>
                  <a:lnTo>
                    <a:pt x="161290" y="186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627880" y="6711950"/>
              <a:ext cx="46991" cy="210821"/>
            </a:xfrm>
            <a:custGeom>
              <a:avLst/>
              <a:gdLst/>
              <a:ahLst/>
              <a:cxnLst/>
              <a:rect l="0" t="0" r="0" b="0"/>
              <a:pathLst>
                <a:path w="46991" h="210821">
                  <a:moveTo>
                    <a:pt x="46990" y="0"/>
                  </a:moveTo>
                  <a:lnTo>
                    <a:pt x="40640" y="22860"/>
                  </a:lnTo>
                  <a:lnTo>
                    <a:pt x="38100" y="33020"/>
                  </a:lnTo>
                  <a:lnTo>
                    <a:pt x="29210" y="64770"/>
                  </a:lnTo>
                  <a:lnTo>
                    <a:pt x="19050" y="102870"/>
                  </a:lnTo>
                  <a:lnTo>
                    <a:pt x="11430" y="125730"/>
                  </a:lnTo>
                  <a:lnTo>
                    <a:pt x="1270" y="157480"/>
                  </a:lnTo>
                  <a:lnTo>
                    <a:pt x="0" y="168910"/>
                  </a:lnTo>
                  <a:lnTo>
                    <a:pt x="0" y="179070"/>
                  </a:lnTo>
                  <a:lnTo>
                    <a:pt x="50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726940" y="6596380"/>
              <a:ext cx="11431" cy="21591"/>
            </a:xfrm>
            <a:custGeom>
              <a:avLst/>
              <a:gdLst/>
              <a:ahLst/>
              <a:cxnLst/>
              <a:rect l="0" t="0" r="0" b="0"/>
              <a:pathLst>
                <a:path w="11431" h="21591">
                  <a:moveTo>
                    <a:pt x="0" y="0"/>
                  </a:moveTo>
                  <a:lnTo>
                    <a:pt x="1143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748530" y="6661150"/>
              <a:ext cx="199391" cy="247651"/>
            </a:xfrm>
            <a:custGeom>
              <a:avLst/>
              <a:gdLst/>
              <a:ahLst/>
              <a:cxnLst/>
              <a:rect l="0" t="0" r="0" b="0"/>
              <a:pathLst>
                <a:path w="199391" h="247651">
                  <a:moveTo>
                    <a:pt x="199390" y="20320"/>
                  </a:moveTo>
                  <a:lnTo>
                    <a:pt x="189230" y="8890"/>
                  </a:lnTo>
                  <a:lnTo>
                    <a:pt x="177800" y="5080"/>
                  </a:lnTo>
                  <a:lnTo>
                    <a:pt x="165100" y="2540"/>
                  </a:lnTo>
                  <a:lnTo>
                    <a:pt x="148590" y="1270"/>
                  </a:lnTo>
                  <a:lnTo>
                    <a:pt x="132080" y="0"/>
                  </a:lnTo>
                  <a:lnTo>
                    <a:pt x="102870" y="0"/>
                  </a:lnTo>
                  <a:lnTo>
                    <a:pt x="90170" y="0"/>
                  </a:lnTo>
                  <a:lnTo>
                    <a:pt x="77470" y="2540"/>
                  </a:lnTo>
                  <a:lnTo>
                    <a:pt x="66040" y="5080"/>
                  </a:lnTo>
                  <a:lnTo>
                    <a:pt x="54610" y="7620"/>
                  </a:lnTo>
                  <a:lnTo>
                    <a:pt x="43180" y="10160"/>
                  </a:lnTo>
                  <a:lnTo>
                    <a:pt x="31750" y="13970"/>
                  </a:lnTo>
                  <a:lnTo>
                    <a:pt x="24130" y="19050"/>
                  </a:lnTo>
                  <a:lnTo>
                    <a:pt x="16510" y="26670"/>
                  </a:lnTo>
                  <a:lnTo>
                    <a:pt x="11430" y="34290"/>
                  </a:lnTo>
                  <a:lnTo>
                    <a:pt x="10160" y="41910"/>
                  </a:lnTo>
                  <a:lnTo>
                    <a:pt x="11430" y="49530"/>
                  </a:lnTo>
                  <a:lnTo>
                    <a:pt x="13970" y="57150"/>
                  </a:lnTo>
                  <a:lnTo>
                    <a:pt x="19050" y="64770"/>
                  </a:lnTo>
                  <a:lnTo>
                    <a:pt x="24130" y="72390"/>
                  </a:lnTo>
                  <a:lnTo>
                    <a:pt x="30480" y="78740"/>
                  </a:lnTo>
                  <a:lnTo>
                    <a:pt x="38100" y="86360"/>
                  </a:lnTo>
                  <a:lnTo>
                    <a:pt x="45720" y="92710"/>
                  </a:lnTo>
                  <a:lnTo>
                    <a:pt x="54610" y="100330"/>
                  </a:lnTo>
                  <a:lnTo>
                    <a:pt x="64770" y="107950"/>
                  </a:lnTo>
                  <a:lnTo>
                    <a:pt x="85090" y="121920"/>
                  </a:lnTo>
                  <a:lnTo>
                    <a:pt x="115570" y="142240"/>
                  </a:lnTo>
                  <a:lnTo>
                    <a:pt x="125730" y="149860"/>
                  </a:lnTo>
                  <a:lnTo>
                    <a:pt x="133350" y="156210"/>
                  </a:lnTo>
                  <a:lnTo>
                    <a:pt x="142240" y="163830"/>
                  </a:lnTo>
                  <a:lnTo>
                    <a:pt x="149860" y="171450"/>
                  </a:lnTo>
                  <a:lnTo>
                    <a:pt x="157480" y="180340"/>
                  </a:lnTo>
                  <a:lnTo>
                    <a:pt x="163830" y="190500"/>
                  </a:lnTo>
                  <a:lnTo>
                    <a:pt x="165100" y="200660"/>
                  </a:lnTo>
                  <a:lnTo>
                    <a:pt x="162560" y="209550"/>
                  </a:lnTo>
                  <a:lnTo>
                    <a:pt x="157480" y="220980"/>
                  </a:lnTo>
                  <a:lnTo>
                    <a:pt x="149860" y="228600"/>
                  </a:lnTo>
                  <a:lnTo>
                    <a:pt x="139700" y="234950"/>
                  </a:lnTo>
                  <a:lnTo>
                    <a:pt x="128270" y="240030"/>
                  </a:lnTo>
                  <a:lnTo>
                    <a:pt x="115570" y="243840"/>
                  </a:lnTo>
                  <a:lnTo>
                    <a:pt x="102870" y="246380"/>
                  </a:lnTo>
                  <a:lnTo>
                    <a:pt x="88900" y="247650"/>
                  </a:lnTo>
                  <a:lnTo>
                    <a:pt x="77470" y="247650"/>
                  </a:lnTo>
                  <a:lnTo>
                    <a:pt x="66040" y="246380"/>
                  </a:lnTo>
                  <a:lnTo>
                    <a:pt x="54610" y="245110"/>
                  </a:lnTo>
                  <a:lnTo>
                    <a:pt x="43180" y="242570"/>
                  </a:lnTo>
                  <a:lnTo>
                    <a:pt x="31750" y="240030"/>
                  </a:lnTo>
                  <a:lnTo>
                    <a:pt x="0" y="229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927600" y="6596380"/>
              <a:ext cx="157481" cy="316231"/>
            </a:xfrm>
            <a:custGeom>
              <a:avLst/>
              <a:gdLst/>
              <a:ahLst/>
              <a:cxnLst/>
              <a:rect l="0" t="0" r="0" b="0"/>
              <a:pathLst>
                <a:path w="157481" h="316231">
                  <a:moveTo>
                    <a:pt x="157480" y="0"/>
                  </a:moveTo>
                  <a:lnTo>
                    <a:pt x="146050" y="27940"/>
                  </a:lnTo>
                  <a:lnTo>
                    <a:pt x="140970" y="39370"/>
                  </a:lnTo>
                  <a:lnTo>
                    <a:pt x="134620" y="50800"/>
                  </a:lnTo>
                  <a:lnTo>
                    <a:pt x="128270" y="62230"/>
                  </a:lnTo>
                  <a:lnTo>
                    <a:pt x="123190" y="74930"/>
                  </a:lnTo>
                  <a:lnTo>
                    <a:pt x="118110" y="87630"/>
                  </a:lnTo>
                  <a:lnTo>
                    <a:pt x="114300" y="100330"/>
                  </a:lnTo>
                  <a:lnTo>
                    <a:pt x="109220" y="114300"/>
                  </a:lnTo>
                  <a:lnTo>
                    <a:pt x="105410" y="130810"/>
                  </a:lnTo>
                  <a:lnTo>
                    <a:pt x="101600" y="147320"/>
                  </a:lnTo>
                  <a:lnTo>
                    <a:pt x="97790" y="162560"/>
                  </a:lnTo>
                  <a:lnTo>
                    <a:pt x="91440" y="177800"/>
                  </a:lnTo>
                  <a:lnTo>
                    <a:pt x="85090" y="191770"/>
                  </a:lnTo>
                  <a:lnTo>
                    <a:pt x="80010" y="205740"/>
                  </a:lnTo>
                  <a:lnTo>
                    <a:pt x="71120" y="229870"/>
                  </a:lnTo>
                  <a:lnTo>
                    <a:pt x="66040" y="241300"/>
                  </a:lnTo>
                  <a:lnTo>
                    <a:pt x="60960" y="251460"/>
                  </a:lnTo>
                  <a:lnTo>
                    <a:pt x="54610" y="262890"/>
                  </a:lnTo>
                  <a:lnTo>
                    <a:pt x="48260" y="271780"/>
                  </a:lnTo>
                  <a:lnTo>
                    <a:pt x="40640" y="28067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969510" y="6695440"/>
              <a:ext cx="168911" cy="6351"/>
            </a:xfrm>
            <a:custGeom>
              <a:avLst/>
              <a:gdLst/>
              <a:ahLst/>
              <a:cxnLst/>
              <a:rect l="0" t="0" r="0" b="0"/>
              <a:pathLst>
                <a:path w="168911" h="6351">
                  <a:moveTo>
                    <a:pt x="0" y="6350"/>
                  </a:moveTo>
                  <a:lnTo>
                    <a:pt x="22860" y="1270"/>
                  </a:lnTo>
                  <a:lnTo>
                    <a:pt x="33020" y="0"/>
                  </a:lnTo>
                  <a:lnTo>
                    <a:pt x="43180" y="1270"/>
                  </a:lnTo>
                  <a:lnTo>
                    <a:pt x="53340" y="2540"/>
                  </a:lnTo>
                  <a:lnTo>
                    <a:pt x="67310" y="3810"/>
                  </a:lnTo>
                  <a:lnTo>
                    <a:pt x="82550" y="5080"/>
                  </a:lnTo>
                  <a:lnTo>
                    <a:pt x="16891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190490" y="6691630"/>
              <a:ext cx="262891" cy="270511"/>
            </a:xfrm>
            <a:custGeom>
              <a:avLst/>
              <a:gdLst/>
              <a:ahLst/>
              <a:cxnLst/>
              <a:rect l="0" t="0" r="0" b="0"/>
              <a:pathLst>
                <a:path w="262891" h="270511">
                  <a:moveTo>
                    <a:pt x="262890" y="10160"/>
                  </a:moveTo>
                  <a:lnTo>
                    <a:pt x="246380" y="5080"/>
                  </a:lnTo>
                  <a:lnTo>
                    <a:pt x="234950" y="2540"/>
                  </a:lnTo>
                  <a:lnTo>
                    <a:pt x="219710" y="2540"/>
                  </a:lnTo>
                  <a:lnTo>
                    <a:pt x="186690" y="1270"/>
                  </a:lnTo>
                  <a:lnTo>
                    <a:pt x="156210" y="0"/>
                  </a:lnTo>
                  <a:lnTo>
                    <a:pt x="140970" y="2540"/>
                  </a:lnTo>
                  <a:lnTo>
                    <a:pt x="124460" y="6350"/>
                  </a:lnTo>
                  <a:lnTo>
                    <a:pt x="92710" y="15240"/>
                  </a:lnTo>
                  <a:lnTo>
                    <a:pt x="67310" y="24130"/>
                  </a:lnTo>
                  <a:lnTo>
                    <a:pt x="54610" y="27940"/>
                  </a:lnTo>
                  <a:lnTo>
                    <a:pt x="44450" y="34290"/>
                  </a:lnTo>
                  <a:lnTo>
                    <a:pt x="33020" y="40640"/>
                  </a:lnTo>
                  <a:lnTo>
                    <a:pt x="27940" y="49530"/>
                  </a:lnTo>
                  <a:lnTo>
                    <a:pt x="26670" y="62230"/>
                  </a:lnTo>
                  <a:lnTo>
                    <a:pt x="27940" y="76200"/>
                  </a:lnTo>
                  <a:lnTo>
                    <a:pt x="33020" y="88900"/>
                  </a:lnTo>
                  <a:lnTo>
                    <a:pt x="39370" y="99060"/>
                  </a:lnTo>
                  <a:lnTo>
                    <a:pt x="46990" y="107950"/>
                  </a:lnTo>
                  <a:lnTo>
                    <a:pt x="57150" y="116840"/>
                  </a:lnTo>
                  <a:lnTo>
                    <a:pt x="68580" y="124460"/>
                  </a:lnTo>
                  <a:lnTo>
                    <a:pt x="92710" y="139700"/>
                  </a:lnTo>
                  <a:lnTo>
                    <a:pt x="114300" y="153670"/>
                  </a:lnTo>
                  <a:lnTo>
                    <a:pt x="124460" y="161290"/>
                  </a:lnTo>
                  <a:lnTo>
                    <a:pt x="133350" y="167640"/>
                  </a:lnTo>
                  <a:lnTo>
                    <a:pt x="140970" y="175260"/>
                  </a:lnTo>
                  <a:lnTo>
                    <a:pt x="151130" y="182880"/>
                  </a:lnTo>
                  <a:lnTo>
                    <a:pt x="170180" y="201930"/>
                  </a:lnTo>
                  <a:lnTo>
                    <a:pt x="175260" y="212090"/>
                  </a:lnTo>
                  <a:lnTo>
                    <a:pt x="177800" y="222250"/>
                  </a:lnTo>
                  <a:lnTo>
                    <a:pt x="177800" y="232410"/>
                  </a:lnTo>
                  <a:lnTo>
                    <a:pt x="175260" y="240030"/>
                  </a:lnTo>
                  <a:lnTo>
                    <a:pt x="168910" y="246380"/>
                  </a:lnTo>
                  <a:lnTo>
                    <a:pt x="162560" y="251460"/>
                  </a:lnTo>
                  <a:lnTo>
                    <a:pt x="153670" y="256540"/>
                  </a:lnTo>
                  <a:lnTo>
                    <a:pt x="144780" y="261620"/>
                  </a:lnTo>
                  <a:lnTo>
                    <a:pt x="134620" y="265430"/>
                  </a:lnTo>
                  <a:lnTo>
                    <a:pt x="124460" y="267970"/>
                  </a:lnTo>
                  <a:lnTo>
                    <a:pt x="111760" y="269240"/>
                  </a:lnTo>
                  <a:lnTo>
                    <a:pt x="99060" y="270510"/>
                  </a:lnTo>
                  <a:lnTo>
                    <a:pt x="86360" y="270510"/>
                  </a:lnTo>
                  <a:lnTo>
                    <a:pt x="72390" y="269240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612130" y="6473190"/>
            <a:ext cx="3263901" cy="567691"/>
            <a:chOff x="5612130" y="6473190"/>
            <a:chExt cx="3263901" cy="567691"/>
          </a:xfrm>
        </p:grpSpPr>
        <p:sp>
          <p:nvSpPr>
            <p:cNvPr id="157" name="Freeform 156"/>
            <p:cNvSpPr/>
            <p:nvPr/>
          </p:nvSpPr>
          <p:spPr>
            <a:xfrm>
              <a:off x="5612130" y="6598920"/>
              <a:ext cx="63501" cy="127001"/>
            </a:xfrm>
            <a:custGeom>
              <a:avLst/>
              <a:gdLst/>
              <a:ahLst/>
              <a:cxnLst/>
              <a:rect l="0" t="0" r="0" b="0"/>
              <a:pathLst>
                <a:path w="63501" h="127001">
                  <a:moveTo>
                    <a:pt x="0" y="0"/>
                  </a:moveTo>
                  <a:lnTo>
                    <a:pt x="43180" y="15240"/>
                  </a:lnTo>
                  <a:lnTo>
                    <a:pt x="50800" y="20320"/>
                  </a:lnTo>
                  <a:lnTo>
                    <a:pt x="57150" y="27940"/>
                  </a:lnTo>
                  <a:lnTo>
                    <a:pt x="62230" y="36830"/>
                  </a:lnTo>
                  <a:lnTo>
                    <a:pt x="63500" y="46990"/>
                  </a:lnTo>
                  <a:lnTo>
                    <a:pt x="62230" y="58420"/>
                  </a:lnTo>
                  <a:lnTo>
                    <a:pt x="58420" y="69850"/>
                  </a:lnTo>
                  <a:lnTo>
                    <a:pt x="53340" y="82550"/>
                  </a:lnTo>
                  <a:lnTo>
                    <a:pt x="45720" y="93980"/>
                  </a:lnTo>
                  <a:lnTo>
                    <a:pt x="2032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980430" y="6662420"/>
              <a:ext cx="346711" cy="323851"/>
            </a:xfrm>
            <a:custGeom>
              <a:avLst/>
              <a:gdLst/>
              <a:ahLst/>
              <a:cxnLst/>
              <a:rect l="0" t="0" r="0" b="0"/>
              <a:pathLst>
                <a:path w="346711" h="323851">
                  <a:moveTo>
                    <a:pt x="0" y="31750"/>
                  </a:moveTo>
                  <a:lnTo>
                    <a:pt x="5080" y="53340"/>
                  </a:lnTo>
                  <a:lnTo>
                    <a:pt x="7620" y="63500"/>
                  </a:lnTo>
                  <a:lnTo>
                    <a:pt x="13970" y="85090"/>
                  </a:lnTo>
                  <a:lnTo>
                    <a:pt x="16510" y="99060"/>
                  </a:lnTo>
                  <a:lnTo>
                    <a:pt x="17780" y="114300"/>
                  </a:lnTo>
                  <a:lnTo>
                    <a:pt x="19050" y="132080"/>
                  </a:lnTo>
                  <a:lnTo>
                    <a:pt x="20320" y="171450"/>
                  </a:lnTo>
                  <a:lnTo>
                    <a:pt x="20320" y="191770"/>
                  </a:lnTo>
                  <a:lnTo>
                    <a:pt x="22860" y="201930"/>
                  </a:lnTo>
                  <a:lnTo>
                    <a:pt x="26670" y="207010"/>
                  </a:lnTo>
                  <a:lnTo>
                    <a:pt x="31750" y="208280"/>
                  </a:lnTo>
                  <a:lnTo>
                    <a:pt x="36830" y="204470"/>
                  </a:lnTo>
                  <a:lnTo>
                    <a:pt x="40640" y="196850"/>
                  </a:lnTo>
                  <a:lnTo>
                    <a:pt x="44450" y="187960"/>
                  </a:lnTo>
                  <a:lnTo>
                    <a:pt x="49530" y="176530"/>
                  </a:lnTo>
                  <a:lnTo>
                    <a:pt x="60960" y="152400"/>
                  </a:lnTo>
                  <a:lnTo>
                    <a:pt x="81280" y="111760"/>
                  </a:lnTo>
                  <a:lnTo>
                    <a:pt x="86360" y="97790"/>
                  </a:lnTo>
                  <a:lnTo>
                    <a:pt x="91440" y="83820"/>
                  </a:lnTo>
                  <a:lnTo>
                    <a:pt x="96520" y="69850"/>
                  </a:lnTo>
                  <a:lnTo>
                    <a:pt x="101600" y="58420"/>
                  </a:lnTo>
                  <a:lnTo>
                    <a:pt x="106680" y="48260"/>
                  </a:lnTo>
                  <a:lnTo>
                    <a:pt x="113030" y="39370"/>
                  </a:lnTo>
                  <a:lnTo>
                    <a:pt x="119380" y="40640"/>
                  </a:lnTo>
                  <a:lnTo>
                    <a:pt x="123190" y="48260"/>
                  </a:lnTo>
                  <a:lnTo>
                    <a:pt x="128270" y="59690"/>
                  </a:lnTo>
                  <a:lnTo>
                    <a:pt x="130810" y="73660"/>
                  </a:lnTo>
                  <a:lnTo>
                    <a:pt x="133350" y="88900"/>
                  </a:lnTo>
                  <a:lnTo>
                    <a:pt x="134620" y="105410"/>
                  </a:lnTo>
                  <a:lnTo>
                    <a:pt x="134620" y="121920"/>
                  </a:lnTo>
                  <a:lnTo>
                    <a:pt x="135890" y="154940"/>
                  </a:lnTo>
                  <a:lnTo>
                    <a:pt x="137160" y="254000"/>
                  </a:lnTo>
                  <a:lnTo>
                    <a:pt x="137160" y="267970"/>
                  </a:lnTo>
                  <a:lnTo>
                    <a:pt x="139700" y="280670"/>
                  </a:lnTo>
                  <a:lnTo>
                    <a:pt x="142240" y="292100"/>
                  </a:lnTo>
                  <a:lnTo>
                    <a:pt x="147320" y="302260"/>
                  </a:lnTo>
                  <a:lnTo>
                    <a:pt x="154940" y="311150"/>
                  </a:lnTo>
                  <a:lnTo>
                    <a:pt x="162560" y="320040"/>
                  </a:lnTo>
                  <a:lnTo>
                    <a:pt x="170180" y="323850"/>
                  </a:lnTo>
                  <a:lnTo>
                    <a:pt x="177800" y="322580"/>
                  </a:lnTo>
                  <a:lnTo>
                    <a:pt x="185420" y="321310"/>
                  </a:lnTo>
                  <a:lnTo>
                    <a:pt x="191770" y="316230"/>
                  </a:lnTo>
                  <a:lnTo>
                    <a:pt x="199390" y="308610"/>
                  </a:lnTo>
                  <a:lnTo>
                    <a:pt x="207010" y="300990"/>
                  </a:lnTo>
                  <a:lnTo>
                    <a:pt x="213360" y="290830"/>
                  </a:lnTo>
                  <a:lnTo>
                    <a:pt x="220980" y="279400"/>
                  </a:lnTo>
                  <a:lnTo>
                    <a:pt x="245110" y="237490"/>
                  </a:lnTo>
                  <a:lnTo>
                    <a:pt x="254000" y="220980"/>
                  </a:lnTo>
                  <a:lnTo>
                    <a:pt x="262890" y="203200"/>
                  </a:lnTo>
                  <a:lnTo>
                    <a:pt x="271780" y="185420"/>
                  </a:lnTo>
                  <a:lnTo>
                    <a:pt x="300990" y="110490"/>
                  </a:lnTo>
                  <a:lnTo>
                    <a:pt x="307340" y="92710"/>
                  </a:lnTo>
                  <a:lnTo>
                    <a:pt x="312420" y="77470"/>
                  </a:lnTo>
                  <a:lnTo>
                    <a:pt x="317500" y="62230"/>
                  </a:lnTo>
                  <a:lnTo>
                    <a:pt x="322580" y="46990"/>
                  </a:lnTo>
                  <a:lnTo>
                    <a:pt x="327660" y="33020"/>
                  </a:lnTo>
                  <a:lnTo>
                    <a:pt x="3467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334760" y="6719570"/>
              <a:ext cx="194311" cy="269241"/>
            </a:xfrm>
            <a:custGeom>
              <a:avLst/>
              <a:gdLst/>
              <a:ahLst/>
              <a:cxnLst/>
              <a:rect l="0" t="0" r="0" b="0"/>
              <a:pathLst>
                <a:path w="194311" h="269241">
                  <a:moveTo>
                    <a:pt x="171450" y="6350"/>
                  </a:moveTo>
                  <a:lnTo>
                    <a:pt x="154940" y="0"/>
                  </a:lnTo>
                  <a:lnTo>
                    <a:pt x="144780" y="0"/>
                  </a:lnTo>
                  <a:lnTo>
                    <a:pt x="130810" y="1270"/>
                  </a:lnTo>
                  <a:lnTo>
                    <a:pt x="116840" y="2540"/>
                  </a:lnTo>
                  <a:lnTo>
                    <a:pt x="104140" y="6350"/>
                  </a:lnTo>
                  <a:lnTo>
                    <a:pt x="93980" y="10160"/>
                  </a:lnTo>
                  <a:lnTo>
                    <a:pt x="85090" y="16510"/>
                  </a:lnTo>
                  <a:lnTo>
                    <a:pt x="76200" y="21590"/>
                  </a:lnTo>
                  <a:lnTo>
                    <a:pt x="68580" y="27940"/>
                  </a:lnTo>
                  <a:lnTo>
                    <a:pt x="60960" y="35560"/>
                  </a:lnTo>
                  <a:lnTo>
                    <a:pt x="53340" y="43180"/>
                  </a:lnTo>
                  <a:lnTo>
                    <a:pt x="45720" y="52070"/>
                  </a:lnTo>
                  <a:lnTo>
                    <a:pt x="39370" y="60960"/>
                  </a:lnTo>
                  <a:lnTo>
                    <a:pt x="31750" y="71120"/>
                  </a:lnTo>
                  <a:lnTo>
                    <a:pt x="17780" y="91440"/>
                  </a:lnTo>
                  <a:lnTo>
                    <a:pt x="11430" y="102870"/>
                  </a:lnTo>
                  <a:lnTo>
                    <a:pt x="6350" y="114300"/>
                  </a:lnTo>
                  <a:lnTo>
                    <a:pt x="2540" y="128270"/>
                  </a:lnTo>
                  <a:lnTo>
                    <a:pt x="0" y="142240"/>
                  </a:lnTo>
                  <a:lnTo>
                    <a:pt x="0" y="157480"/>
                  </a:lnTo>
                  <a:lnTo>
                    <a:pt x="1270" y="173990"/>
                  </a:lnTo>
                  <a:lnTo>
                    <a:pt x="6350" y="185420"/>
                  </a:lnTo>
                  <a:lnTo>
                    <a:pt x="15240" y="194310"/>
                  </a:lnTo>
                  <a:lnTo>
                    <a:pt x="25400" y="201930"/>
                  </a:lnTo>
                  <a:lnTo>
                    <a:pt x="35560" y="205740"/>
                  </a:lnTo>
                  <a:lnTo>
                    <a:pt x="45720" y="207010"/>
                  </a:lnTo>
                  <a:lnTo>
                    <a:pt x="55880" y="207010"/>
                  </a:lnTo>
                  <a:lnTo>
                    <a:pt x="67310" y="203200"/>
                  </a:lnTo>
                  <a:lnTo>
                    <a:pt x="77470" y="196850"/>
                  </a:lnTo>
                  <a:lnTo>
                    <a:pt x="87630" y="189230"/>
                  </a:lnTo>
                  <a:lnTo>
                    <a:pt x="97790" y="181610"/>
                  </a:lnTo>
                  <a:lnTo>
                    <a:pt x="109220" y="171450"/>
                  </a:lnTo>
                  <a:lnTo>
                    <a:pt x="119380" y="162560"/>
                  </a:lnTo>
                  <a:lnTo>
                    <a:pt x="129540" y="149860"/>
                  </a:lnTo>
                  <a:lnTo>
                    <a:pt x="139700" y="135890"/>
                  </a:lnTo>
                  <a:lnTo>
                    <a:pt x="151130" y="120650"/>
                  </a:lnTo>
                  <a:lnTo>
                    <a:pt x="160020" y="105410"/>
                  </a:lnTo>
                  <a:lnTo>
                    <a:pt x="168910" y="91440"/>
                  </a:lnTo>
                  <a:lnTo>
                    <a:pt x="176530" y="77470"/>
                  </a:lnTo>
                  <a:lnTo>
                    <a:pt x="182880" y="63500"/>
                  </a:lnTo>
                  <a:lnTo>
                    <a:pt x="189230" y="52070"/>
                  </a:lnTo>
                  <a:lnTo>
                    <a:pt x="194310" y="39370"/>
                  </a:lnTo>
                  <a:lnTo>
                    <a:pt x="194310" y="38100"/>
                  </a:lnTo>
                  <a:lnTo>
                    <a:pt x="189230" y="50800"/>
                  </a:lnTo>
                  <a:lnTo>
                    <a:pt x="185420" y="62230"/>
                  </a:lnTo>
                  <a:lnTo>
                    <a:pt x="182880" y="73660"/>
                  </a:lnTo>
                  <a:lnTo>
                    <a:pt x="179070" y="86360"/>
                  </a:lnTo>
                  <a:lnTo>
                    <a:pt x="175260" y="100330"/>
                  </a:lnTo>
                  <a:lnTo>
                    <a:pt x="157480" y="176530"/>
                  </a:lnTo>
                  <a:lnTo>
                    <a:pt x="154940" y="191770"/>
                  </a:lnTo>
                  <a:lnTo>
                    <a:pt x="153670" y="205740"/>
                  </a:lnTo>
                  <a:lnTo>
                    <a:pt x="161290" y="26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713220" y="6742430"/>
              <a:ext cx="177801" cy="224791"/>
            </a:xfrm>
            <a:custGeom>
              <a:avLst/>
              <a:gdLst/>
              <a:ahLst/>
              <a:cxnLst/>
              <a:rect l="0" t="0" r="0" b="0"/>
              <a:pathLst>
                <a:path w="177801" h="224791">
                  <a:moveTo>
                    <a:pt x="57150" y="57150"/>
                  </a:moveTo>
                  <a:lnTo>
                    <a:pt x="50800" y="78740"/>
                  </a:lnTo>
                  <a:lnTo>
                    <a:pt x="45720" y="91440"/>
                  </a:lnTo>
                  <a:lnTo>
                    <a:pt x="39370" y="105410"/>
                  </a:lnTo>
                  <a:lnTo>
                    <a:pt x="30480" y="120650"/>
                  </a:lnTo>
                  <a:lnTo>
                    <a:pt x="24130" y="135890"/>
                  </a:lnTo>
                  <a:lnTo>
                    <a:pt x="19050" y="151130"/>
                  </a:lnTo>
                  <a:lnTo>
                    <a:pt x="13970" y="165100"/>
                  </a:lnTo>
                  <a:lnTo>
                    <a:pt x="8890" y="179070"/>
                  </a:lnTo>
                  <a:lnTo>
                    <a:pt x="1270" y="207010"/>
                  </a:lnTo>
                  <a:lnTo>
                    <a:pt x="0" y="210820"/>
                  </a:lnTo>
                  <a:lnTo>
                    <a:pt x="0" y="208280"/>
                  </a:lnTo>
                  <a:lnTo>
                    <a:pt x="1270" y="199390"/>
                  </a:lnTo>
                  <a:lnTo>
                    <a:pt x="3810" y="190500"/>
                  </a:lnTo>
                  <a:lnTo>
                    <a:pt x="6350" y="181610"/>
                  </a:lnTo>
                  <a:lnTo>
                    <a:pt x="8890" y="171450"/>
                  </a:lnTo>
                  <a:lnTo>
                    <a:pt x="12700" y="158750"/>
                  </a:lnTo>
                  <a:lnTo>
                    <a:pt x="24130" y="129540"/>
                  </a:lnTo>
                  <a:lnTo>
                    <a:pt x="30480" y="114300"/>
                  </a:lnTo>
                  <a:lnTo>
                    <a:pt x="36830" y="100330"/>
                  </a:lnTo>
                  <a:lnTo>
                    <a:pt x="43180" y="85090"/>
                  </a:lnTo>
                  <a:lnTo>
                    <a:pt x="49530" y="72390"/>
                  </a:lnTo>
                  <a:lnTo>
                    <a:pt x="57150" y="59690"/>
                  </a:lnTo>
                  <a:lnTo>
                    <a:pt x="63500" y="48260"/>
                  </a:lnTo>
                  <a:lnTo>
                    <a:pt x="72390" y="36830"/>
                  </a:lnTo>
                  <a:lnTo>
                    <a:pt x="81280" y="26670"/>
                  </a:lnTo>
                  <a:lnTo>
                    <a:pt x="90170" y="15240"/>
                  </a:lnTo>
                  <a:lnTo>
                    <a:pt x="101600" y="7620"/>
                  </a:lnTo>
                  <a:lnTo>
                    <a:pt x="113030" y="3810"/>
                  </a:lnTo>
                  <a:lnTo>
                    <a:pt x="125730" y="0"/>
                  </a:lnTo>
                  <a:lnTo>
                    <a:pt x="138430" y="2540"/>
                  </a:lnTo>
                  <a:lnTo>
                    <a:pt x="149860" y="8890"/>
                  </a:lnTo>
                  <a:lnTo>
                    <a:pt x="160020" y="17780"/>
                  </a:lnTo>
                  <a:lnTo>
                    <a:pt x="167640" y="29210"/>
                  </a:lnTo>
                  <a:lnTo>
                    <a:pt x="172720" y="40640"/>
                  </a:lnTo>
                  <a:lnTo>
                    <a:pt x="176530" y="53340"/>
                  </a:lnTo>
                  <a:lnTo>
                    <a:pt x="177800" y="66040"/>
                  </a:lnTo>
                  <a:lnTo>
                    <a:pt x="176530" y="78740"/>
                  </a:lnTo>
                  <a:lnTo>
                    <a:pt x="175260" y="92710"/>
                  </a:lnTo>
                  <a:lnTo>
                    <a:pt x="172720" y="106680"/>
                  </a:lnTo>
                  <a:lnTo>
                    <a:pt x="170180" y="120650"/>
                  </a:lnTo>
                  <a:lnTo>
                    <a:pt x="165100" y="148590"/>
                  </a:lnTo>
                  <a:lnTo>
                    <a:pt x="161290" y="162560"/>
                  </a:lnTo>
                  <a:lnTo>
                    <a:pt x="15113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959600" y="6620510"/>
              <a:ext cx="125731" cy="304801"/>
            </a:xfrm>
            <a:custGeom>
              <a:avLst/>
              <a:gdLst/>
              <a:ahLst/>
              <a:cxnLst/>
              <a:rect l="0" t="0" r="0" b="0"/>
              <a:pathLst>
                <a:path w="125731" h="304801">
                  <a:moveTo>
                    <a:pt x="125730" y="0"/>
                  </a:moveTo>
                  <a:lnTo>
                    <a:pt x="114300" y="11430"/>
                  </a:lnTo>
                  <a:lnTo>
                    <a:pt x="109220" y="21590"/>
                  </a:lnTo>
                  <a:lnTo>
                    <a:pt x="102870" y="35560"/>
                  </a:lnTo>
                  <a:lnTo>
                    <a:pt x="76200" y="102870"/>
                  </a:lnTo>
                  <a:lnTo>
                    <a:pt x="69850" y="118110"/>
                  </a:lnTo>
                  <a:lnTo>
                    <a:pt x="55880" y="148590"/>
                  </a:lnTo>
                  <a:lnTo>
                    <a:pt x="49530" y="163830"/>
                  </a:lnTo>
                  <a:lnTo>
                    <a:pt x="44450" y="177800"/>
                  </a:lnTo>
                  <a:lnTo>
                    <a:pt x="21590" y="25146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949440" y="6704330"/>
              <a:ext cx="295911" cy="223521"/>
            </a:xfrm>
            <a:custGeom>
              <a:avLst/>
              <a:gdLst/>
              <a:ahLst/>
              <a:cxnLst/>
              <a:rect l="0" t="0" r="0" b="0"/>
              <a:pathLst>
                <a:path w="295911" h="223521">
                  <a:moveTo>
                    <a:pt x="0" y="0"/>
                  </a:moveTo>
                  <a:lnTo>
                    <a:pt x="21590" y="6350"/>
                  </a:lnTo>
                  <a:lnTo>
                    <a:pt x="31750" y="8890"/>
                  </a:lnTo>
                  <a:lnTo>
                    <a:pt x="52070" y="15240"/>
                  </a:lnTo>
                  <a:lnTo>
                    <a:pt x="63500" y="16510"/>
                  </a:lnTo>
                  <a:lnTo>
                    <a:pt x="76200" y="19050"/>
                  </a:lnTo>
                  <a:lnTo>
                    <a:pt x="88900" y="19050"/>
                  </a:lnTo>
                  <a:lnTo>
                    <a:pt x="104140" y="20320"/>
                  </a:lnTo>
                  <a:lnTo>
                    <a:pt x="135890" y="20320"/>
                  </a:lnTo>
                  <a:lnTo>
                    <a:pt x="285750" y="21590"/>
                  </a:lnTo>
                  <a:lnTo>
                    <a:pt x="294640" y="22860"/>
                  </a:lnTo>
                  <a:lnTo>
                    <a:pt x="295910" y="24130"/>
                  </a:lnTo>
                  <a:lnTo>
                    <a:pt x="292100" y="26670"/>
                  </a:lnTo>
                  <a:lnTo>
                    <a:pt x="284480" y="27940"/>
                  </a:lnTo>
                  <a:lnTo>
                    <a:pt x="274320" y="29210"/>
                  </a:lnTo>
                  <a:lnTo>
                    <a:pt x="264160" y="30480"/>
                  </a:lnTo>
                  <a:lnTo>
                    <a:pt x="252730" y="31750"/>
                  </a:lnTo>
                  <a:lnTo>
                    <a:pt x="242570" y="34290"/>
                  </a:lnTo>
                  <a:lnTo>
                    <a:pt x="231140" y="36830"/>
                  </a:lnTo>
                  <a:lnTo>
                    <a:pt x="220980" y="40640"/>
                  </a:lnTo>
                  <a:lnTo>
                    <a:pt x="209550" y="45720"/>
                  </a:lnTo>
                  <a:lnTo>
                    <a:pt x="199390" y="52070"/>
                  </a:lnTo>
                  <a:lnTo>
                    <a:pt x="194310" y="59690"/>
                  </a:lnTo>
                  <a:lnTo>
                    <a:pt x="194310" y="67310"/>
                  </a:lnTo>
                  <a:lnTo>
                    <a:pt x="195580" y="76200"/>
                  </a:lnTo>
                  <a:lnTo>
                    <a:pt x="199390" y="85090"/>
                  </a:lnTo>
                  <a:lnTo>
                    <a:pt x="204470" y="92710"/>
                  </a:lnTo>
                  <a:lnTo>
                    <a:pt x="209550" y="100330"/>
                  </a:lnTo>
                  <a:lnTo>
                    <a:pt x="217170" y="107950"/>
                  </a:lnTo>
                  <a:lnTo>
                    <a:pt x="224790" y="115570"/>
                  </a:lnTo>
                  <a:lnTo>
                    <a:pt x="233680" y="123190"/>
                  </a:lnTo>
                  <a:lnTo>
                    <a:pt x="243840" y="129540"/>
                  </a:lnTo>
                  <a:lnTo>
                    <a:pt x="262890" y="143510"/>
                  </a:lnTo>
                  <a:lnTo>
                    <a:pt x="273050" y="151130"/>
                  </a:lnTo>
                  <a:lnTo>
                    <a:pt x="280670" y="157480"/>
                  </a:lnTo>
                  <a:lnTo>
                    <a:pt x="288290" y="165100"/>
                  </a:lnTo>
                  <a:lnTo>
                    <a:pt x="292100" y="173990"/>
                  </a:lnTo>
                  <a:lnTo>
                    <a:pt x="290830" y="185420"/>
                  </a:lnTo>
                  <a:lnTo>
                    <a:pt x="288290" y="196850"/>
                  </a:lnTo>
                  <a:lnTo>
                    <a:pt x="280670" y="207010"/>
                  </a:lnTo>
                  <a:lnTo>
                    <a:pt x="270510" y="213360"/>
                  </a:lnTo>
                  <a:lnTo>
                    <a:pt x="257810" y="219710"/>
                  </a:lnTo>
                  <a:lnTo>
                    <a:pt x="245110" y="222250"/>
                  </a:lnTo>
                  <a:lnTo>
                    <a:pt x="233680" y="223520"/>
                  </a:lnTo>
                  <a:lnTo>
                    <a:pt x="18923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316470" y="6473190"/>
              <a:ext cx="242571" cy="567691"/>
            </a:xfrm>
            <a:custGeom>
              <a:avLst/>
              <a:gdLst/>
              <a:ahLst/>
              <a:cxnLst/>
              <a:rect l="0" t="0" r="0" b="0"/>
              <a:pathLst>
                <a:path w="242571" h="567691">
                  <a:moveTo>
                    <a:pt x="242570" y="0"/>
                  </a:moveTo>
                  <a:lnTo>
                    <a:pt x="237490" y="33020"/>
                  </a:lnTo>
                  <a:lnTo>
                    <a:pt x="233680" y="49530"/>
                  </a:lnTo>
                  <a:lnTo>
                    <a:pt x="228600" y="68580"/>
                  </a:lnTo>
                  <a:lnTo>
                    <a:pt x="222250" y="87630"/>
                  </a:lnTo>
                  <a:lnTo>
                    <a:pt x="214630" y="109220"/>
                  </a:lnTo>
                  <a:lnTo>
                    <a:pt x="204470" y="130810"/>
                  </a:lnTo>
                  <a:lnTo>
                    <a:pt x="113030" y="312420"/>
                  </a:lnTo>
                  <a:lnTo>
                    <a:pt x="87630" y="365760"/>
                  </a:lnTo>
                  <a:lnTo>
                    <a:pt x="64770" y="415290"/>
                  </a:lnTo>
                  <a:lnTo>
                    <a:pt x="16510" y="514350"/>
                  </a:lnTo>
                  <a:lnTo>
                    <a:pt x="10160" y="528320"/>
                  </a:lnTo>
                  <a:lnTo>
                    <a:pt x="5080" y="542290"/>
                  </a:lnTo>
                  <a:lnTo>
                    <a:pt x="0" y="553720"/>
                  </a:lnTo>
                  <a:lnTo>
                    <a:pt x="0" y="561340"/>
                  </a:lnTo>
                  <a:lnTo>
                    <a:pt x="3810" y="565150"/>
                  </a:lnTo>
                  <a:lnTo>
                    <a:pt x="21590" y="567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533640" y="6714490"/>
              <a:ext cx="741681" cy="233681"/>
            </a:xfrm>
            <a:custGeom>
              <a:avLst/>
              <a:gdLst/>
              <a:ahLst/>
              <a:cxnLst/>
              <a:rect l="0" t="0" r="0" b="0"/>
              <a:pathLst>
                <a:path w="741681" h="233681">
                  <a:moveTo>
                    <a:pt x="88900" y="0"/>
                  </a:moveTo>
                  <a:lnTo>
                    <a:pt x="77470" y="27940"/>
                  </a:lnTo>
                  <a:lnTo>
                    <a:pt x="72390" y="41910"/>
                  </a:lnTo>
                  <a:lnTo>
                    <a:pt x="59690" y="68580"/>
                  </a:lnTo>
                  <a:lnTo>
                    <a:pt x="54610" y="82550"/>
                  </a:lnTo>
                  <a:lnTo>
                    <a:pt x="49530" y="99060"/>
                  </a:lnTo>
                  <a:lnTo>
                    <a:pt x="44450" y="115570"/>
                  </a:lnTo>
                  <a:lnTo>
                    <a:pt x="39370" y="130810"/>
                  </a:lnTo>
                  <a:lnTo>
                    <a:pt x="34290" y="146050"/>
                  </a:lnTo>
                  <a:lnTo>
                    <a:pt x="27940" y="160020"/>
                  </a:lnTo>
                  <a:lnTo>
                    <a:pt x="22860" y="173990"/>
                  </a:lnTo>
                  <a:lnTo>
                    <a:pt x="13970" y="198120"/>
                  </a:lnTo>
                  <a:lnTo>
                    <a:pt x="1270" y="231140"/>
                  </a:lnTo>
                  <a:lnTo>
                    <a:pt x="0" y="233680"/>
                  </a:lnTo>
                  <a:lnTo>
                    <a:pt x="1270" y="231140"/>
                  </a:lnTo>
                  <a:lnTo>
                    <a:pt x="2540" y="224790"/>
                  </a:lnTo>
                  <a:lnTo>
                    <a:pt x="10160" y="193040"/>
                  </a:lnTo>
                  <a:lnTo>
                    <a:pt x="13970" y="179070"/>
                  </a:lnTo>
                  <a:lnTo>
                    <a:pt x="19050" y="163830"/>
                  </a:lnTo>
                  <a:lnTo>
                    <a:pt x="25400" y="148590"/>
                  </a:lnTo>
                  <a:lnTo>
                    <a:pt x="31750" y="132080"/>
                  </a:lnTo>
                  <a:lnTo>
                    <a:pt x="40640" y="114300"/>
                  </a:lnTo>
                  <a:lnTo>
                    <a:pt x="66040" y="66040"/>
                  </a:lnTo>
                  <a:lnTo>
                    <a:pt x="73660" y="52070"/>
                  </a:lnTo>
                  <a:lnTo>
                    <a:pt x="81280" y="39370"/>
                  </a:lnTo>
                  <a:lnTo>
                    <a:pt x="88900" y="29210"/>
                  </a:lnTo>
                  <a:lnTo>
                    <a:pt x="95250" y="19050"/>
                  </a:lnTo>
                  <a:lnTo>
                    <a:pt x="101600" y="17780"/>
                  </a:lnTo>
                  <a:lnTo>
                    <a:pt x="106680" y="21590"/>
                  </a:lnTo>
                  <a:lnTo>
                    <a:pt x="111760" y="27940"/>
                  </a:lnTo>
                  <a:lnTo>
                    <a:pt x="113030" y="41910"/>
                  </a:lnTo>
                  <a:lnTo>
                    <a:pt x="113030" y="58420"/>
                  </a:lnTo>
                  <a:lnTo>
                    <a:pt x="111760" y="77470"/>
                  </a:lnTo>
                  <a:lnTo>
                    <a:pt x="110490" y="95250"/>
                  </a:lnTo>
                  <a:lnTo>
                    <a:pt x="107950" y="111760"/>
                  </a:lnTo>
                  <a:lnTo>
                    <a:pt x="105410" y="127000"/>
                  </a:lnTo>
                  <a:lnTo>
                    <a:pt x="101600" y="140970"/>
                  </a:lnTo>
                  <a:lnTo>
                    <a:pt x="99060" y="153670"/>
                  </a:lnTo>
                  <a:lnTo>
                    <a:pt x="95250" y="166370"/>
                  </a:lnTo>
                  <a:lnTo>
                    <a:pt x="93980" y="179070"/>
                  </a:lnTo>
                  <a:lnTo>
                    <a:pt x="91440" y="191770"/>
                  </a:lnTo>
                  <a:lnTo>
                    <a:pt x="91440" y="205740"/>
                  </a:lnTo>
                  <a:lnTo>
                    <a:pt x="95250" y="215900"/>
                  </a:lnTo>
                  <a:lnTo>
                    <a:pt x="102870" y="223520"/>
                  </a:lnTo>
                  <a:lnTo>
                    <a:pt x="111760" y="229870"/>
                  </a:lnTo>
                  <a:lnTo>
                    <a:pt x="125730" y="232410"/>
                  </a:lnTo>
                  <a:lnTo>
                    <a:pt x="140970" y="231140"/>
                  </a:lnTo>
                  <a:lnTo>
                    <a:pt x="158750" y="227330"/>
                  </a:lnTo>
                  <a:lnTo>
                    <a:pt x="175260" y="223520"/>
                  </a:lnTo>
                  <a:lnTo>
                    <a:pt x="190500" y="218440"/>
                  </a:lnTo>
                  <a:lnTo>
                    <a:pt x="205740" y="212090"/>
                  </a:lnTo>
                  <a:lnTo>
                    <a:pt x="220980" y="203200"/>
                  </a:lnTo>
                  <a:lnTo>
                    <a:pt x="234950" y="193040"/>
                  </a:lnTo>
                  <a:lnTo>
                    <a:pt x="250190" y="181610"/>
                  </a:lnTo>
                  <a:lnTo>
                    <a:pt x="264160" y="168910"/>
                  </a:lnTo>
                  <a:lnTo>
                    <a:pt x="278130" y="156210"/>
                  </a:lnTo>
                  <a:lnTo>
                    <a:pt x="304800" y="130810"/>
                  </a:lnTo>
                  <a:lnTo>
                    <a:pt x="328930" y="107950"/>
                  </a:lnTo>
                  <a:lnTo>
                    <a:pt x="339090" y="96520"/>
                  </a:lnTo>
                  <a:lnTo>
                    <a:pt x="347980" y="85090"/>
                  </a:lnTo>
                  <a:lnTo>
                    <a:pt x="356870" y="74930"/>
                  </a:lnTo>
                  <a:lnTo>
                    <a:pt x="363220" y="63500"/>
                  </a:lnTo>
                  <a:lnTo>
                    <a:pt x="369570" y="53340"/>
                  </a:lnTo>
                  <a:lnTo>
                    <a:pt x="373380" y="43180"/>
                  </a:lnTo>
                  <a:lnTo>
                    <a:pt x="374650" y="33020"/>
                  </a:lnTo>
                  <a:lnTo>
                    <a:pt x="373380" y="25400"/>
                  </a:lnTo>
                  <a:lnTo>
                    <a:pt x="369570" y="16510"/>
                  </a:lnTo>
                  <a:lnTo>
                    <a:pt x="361950" y="11430"/>
                  </a:lnTo>
                  <a:lnTo>
                    <a:pt x="350520" y="7620"/>
                  </a:lnTo>
                  <a:lnTo>
                    <a:pt x="336550" y="5080"/>
                  </a:lnTo>
                  <a:lnTo>
                    <a:pt x="322580" y="6350"/>
                  </a:lnTo>
                  <a:lnTo>
                    <a:pt x="306070" y="8890"/>
                  </a:lnTo>
                  <a:lnTo>
                    <a:pt x="289560" y="12700"/>
                  </a:lnTo>
                  <a:lnTo>
                    <a:pt x="276860" y="19050"/>
                  </a:lnTo>
                  <a:lnTo>
                    <a:pt x="265430" y="26670"/>
                  </a:lnTo>
                  <a:lnTo>
                    <a:pt x="256540" y="35560"/>
                  </a:lnTo>
                  <a:lnTo>
                    <a:pt x="247650" y="45720"/>
                  </a:lnTo>
                  <a:lnTo>
                    <a:pt x="242570" y="54610"/>
                  </a:lnTo>
                  <a:lnTo>
                    <a:pt x="236220" y="64770"/>
                  </a:lnTo>
                  <a:lnTo>
                    <a:pt x="232410" y="76200"/>
                  </a:lnTo>
                  <a:lnTo>
                    <a:pt x="227330" y="88900"/>
                  </a:lnTo>
                  <a:lnTo>
                    <a:pt x="223520" y="101600"/>
                  </a:lnTo>
                  <a:lnTo>
                    <a:pt x="222250" y="113030"/>
                  </a:lnTo>
                  <a:lnTo>
                    <a:pt x="222250" y="124460"/>
                  </a:lnTo>
                  <a:lnTo>
                    <a:pt x="223520" y="135890"/>
                  </a:lnTo>
                  <a:lnTo>
                    <a:pt x="226060" y="147320"/>
                  </a:lnTo>
                  <a:lnTo>
                    <a:pt x="231140" y="157480"/>
                  </a:lnTo>
                  <a:lnTo>
                    <a:pt x="236220" y="168910"/>
                  </a:lnTo>
                  <a:lnTo>
                    <a:pt x="243840" y="177800"/>
                  </a:lnTo>
                  <a:lnTo>
                    <a:pt x="251460" y="186690"/>
                  </a:lnTo>
                  <a:lnTo>
                    <a:pt x="260350" y="194310"/>
                  </a:lnTo>
                  <a:lnTo>
                    <a:pt x="271780" y="201930"/>
                  </a:lnTo>
                  <a:lnTo>
                    <a:pt x="283210" y="207010"/>
                  </a:lnTo>
                  <a:lnTo>
                    <a:pt x="295910" y="212090"/>
                  </a:lnTo>
                  <a:lnTo>
                    <a:pt x="308610" y="214630"/>
                  </a:lnTo>
                  <a:lnTo>
                    <a:pt x="322580" y="217170"/>
                  </a:lnTo>
                  <a:lnTo>
                    <a:pt x="335280" y="218440"/>
                  </a:lnTo>
                  <a:lnTo>
                    <a:pt x="350520" y="218440"/>
                  </a:lnTo>
                  <a:lnTo>
                    <a:pt x="365760" y="217170"/>
                  </a:lnTo>
                  <a:lnTo>
                    <a:pt x="382270" y="214630"/>
                  </a:lnTo>
                  <a:lnTo>
                    <a:pt x="398780" y="212090"/>
                  </a:lnTo>
                  <a:lnTo>
                    <a:pt x="433070" y="207010"/>
                  </a:lnTo>
                  <a:lnTo>
                    <a:pt x="450850" y="200660"/>
                  </a:lnTo>
                  <a:lnTo>
                    <a:pt x="468630" y="194310"/>
                  </a:lnTo>
                  <a:lnTo>
                    <a:pt x="485140" y="185420"/>
                  </a:lnTo>
                  <a:lnTo>
                    <a:pt x="500380" y="176530"/>
                  </a:lnTo>
                  <a:lnTo>
                    <a:pt x="514350" y="167640"/>
                  </a:lnTo>
                  <a:lnTo>
                    <a:pt x="553720" y="137160"/>
                  </a:lnTo>
                  <a:lnTo>
                    <a:pt x="567690" y="127000"/>
                  </a:lnTo>
                  <a:lnTo>
                    <a:pt x="579120" y="115570"/>
                  </a:lnTo>
                  <a:lnTo>
                    <a:pt x="588010" y="105410"/>
                  </a:lnTo>
                  <a:lnTo>
                    <a:pt x="596900" y="95250"/>
                  </a:lnTo>
                  <a:lnTo>
                    <a:pt x="603250" y="83820"/>
                  </a:lnTo>
                  <a:lnTo>
                    <a:pt x="607060" y="71120"/>
                  </a:lnTo>
                  <a:lnTo>
                    <a:pt x="609600" y="58420"/>
                  </a:lnTo>
                  <a:lnTo>
                    <a:pt x="608330" y="46990"/>
                  </a:lnTo>
                  <a:lnTo>
                    <a:pt x="603250" y="38100"/>
                  </a:lnTo>
                  <a:lnTo>
                    <a:pt x="596900" y="29210"/>
                  </a:lnTo>
                  <a:lnTo>
                    <a:pt x="588010" y="24130"/>
                  </a:lnTo>
                  <a:lnTo>
                    <a:pt x="577850" y="21590"/>
                  </a:lnTo>
                  <a:lnTo>
                    <a:pt x="565150" y="21590"/>
                  </a:lnTo>
                  <a:lnTo>
                    <a:pt x="552450" y="26670"/>
                  </a:lnTo>
                  <a:lnTo>
                    <a:pt x="539750" y="34290"/>
                  </a:lnTo>
                  <a:lnTo>
                    <a:pt x="525780" y="44450"/>
                  </a:lnTo>
                  <a:lnTo>
                    <a:pt x="516890" y="55880"/>
                  </a:lnTo>
                  <a:lnTo>
                    <a:pt x="508000" y="67310"/>
                  </a:lnTo>
                  <a:lnTo>
                    <a:pt x="501650" y="80010"/>
                  </a:lnTo>
                  <a:lnTo>
                    <a:pt x="499110" y="95250"/>
                  </a:lnTo>
                  <a:lnTo>
                    <a:pt x="497840" y="113030"/>
                  </a:lnTo>
                  <a:lnTo>
                    <a:pt x="499110" y="132080"/>
                  </a:lnTo>
                  <a:lnTo>
                    <a:pt x="501650" y="146050"/>
                  </a:lnTo>
                  <a:lnTo>
                    <a:pt x="505460" y="158750"/>
                  </a:lnTo>
                  <a:lnTo>
                    <a:pt x="510540" y="168910"/>
                  </a:lnTo>
                  <a:lnTo>
                    <a:pt x="518160" y="179070"/>
                  </a:lnTo>
                  <a:lnTo>
                    <a:pt x="528320" y="186690"/>
                  </a:lnTo>
                  <a:lnTo>
                    <a:pt x="539750" y="195580"/>
                  </a:lnTo>
                  <a:lnTo>
                    <a:pt x="557530" y="200660"/>
                  </a:lnTo>
                  <a:lnTo>
                    <a:pt x="577850" y="204470"/>
                  </a:lnTo>
                  <a:lnTo>
                    <a:pt x="600710" y="207010"/>
                  </a:lnTo>
                  <a:lnTo>
                    <a:pt x="622300" y="207010"/>
                  </a:lnTo>
                  <a:lnTo>
                    <a:pt x="642620" y="205740"/>
                  </a:lnTo>
                  <a:lnTo>
                    <a:pt x="661670" y="204470"/>
                  </a:lnTo>
                  <a:lnTo>
                    <a:pt x="678180" y="200660"/>
                  </a:lnTo>
                  <a:lnTo>
                    <a:pt x="694690" y="195580"/>
                  </a:lnTo>
                  <a:lnTo>
                    <a:pt x="74168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191500" y="6540500"/>
              <a:ext cx="387351" cy="367031"/>
            </a:xfrm>
            <a:custGeom>
              <a:avLst/>
              <a:gdLst/>
              <a:ahLst/>
              <a:cxnLst/>
              <a:rect l="0" t="0" r="0" b="0"/>
              <a:pathLst>
                <a:path w="387351" h="367031">
                  <a:moveTo>
                    <a:pt x="241300" y="195580"/>
                  </a:moveTo>
                  <a:lnTo>
                    <a:pt x="224790" y="190500"/>
                  </a:lnTo>
                  <a:lnTo>
                    <a:pt x="215900" y="189230"/>
                  </a:lnTo>
                  <a:lnTo>
                    <a:pt x="204470" y="190500"/>
                  </a:lnTo>
                  <a:lnTo>
                    <a:pt x="191770" y="191770"/>
                  </a:lnTo>
                  <a:lnTo>
                    <a:pt x="176530" y="195580"/>
                  </a:lnTo>
                  <a:lnTo>
                    <a:pt x="157480" y="200660"/>
                  </a:lnTo>
                  <a:lnTo>
                    <a:pt x="135890" y="205740"/>
                  </a:lnTo>
                  <a:lnTo>
                    <a:pt x="118110" y="213360"/>
                  </a:lnTo>
                  <a:lnTo>
                    <a:pt x="104140" y="220980"/>
                  </a:lnTo>
                  <a:lnTo>
                    <a:pt x="90170" y="229870"/>
                  </a:lnTo>
                  <a:lnTo>
                    <a:pt x="76200" y="238760"/>
                  </a:lnTo>
                  <a:lnTo>
                    <a:pt x="62230" y="246380"/>
                  </a:lnTo>
                  <a:lnTo>
                    <a:pt x="48260" y="254000"/>
                  </a:lnTo>
                  <a:lnTo>
                    <a:pt x="36830" y="262890"/>
                  </a:lnTo>
                  <a:lnTo>
                    <a:pt x="26670" y="271780"/>
                  </a:lnTo>
                  <a:lnTo>
                    <a:pt x="17780" y="281940"/>
                  </a:lnTo>
                  <a:lnTo>
                    <a:pt x="10160" y="292100"/>
                  </a:lnTo>
                  <a:lnTo>
                    <a:pt x="5080" y="302260"/>
                  </a:lnTo>
                  <a:lnTo>
                    <a:pt x="0" y="312420"/>
                  </a:lnTo>
                  <a:lnTo>
                    <a:pt x="0" y="323850"/>
                  </a:lnTo>
                  <a:lnTo>
                    <a:pt x="2540" y="335280"/>
                  </a:lnTo>
                  <a:lnTo>
                    <a:pt x="8890" y="349250"/>
                  </a:lnTo>
                  <a:lnTo>
                    <a:pt x="20320" y="356870"/>
                  </a:lnTo>
                  <a:lnTo>
                    <a:pt x="34290" y="363220"/>
                  </a:lnTo>
                  <a:lnTo>
                    <a:pt x="50800" y="367030"/>
                  </a:lnTo>
                  <a:lnTo>
                    <a:pt x="66040" y="367030"/>
                  </a:lnTo>
                  <a:lnTo>
                    <a:pt x="81280" y="364490"/>
                  </a:lnTo>
                  <a:lnTo>
                    <a:pt x="96520" y="360680"/>
                  </a:lnTo>
                  <a:lnTo>
                    <a:pt x="111760" y="355600"/>
                  </a:lnTo>
                  <a:lnTo>
                    <a:pt x="128270" y="347980"/>
                  </a:lnTo>
                  <a:lnTo>
                    <a:pt x="144780" y="339090"/>
                  </a:lnTo>
                  <a:lnTo>
                    <a:pt x="161290" y="328930"/>
                  </a:lnTo>
                  <a:lnTo>
                    <a:pt x="176530" y="317500"/>
                  </a:lnTo>
                  <a:lnTo>
                    <a:pt x="190500" y="304800"/>
                  </a:lnTo>
                  <a:lnTo>
                    <a:pt x="207010" y="290830"/>
                  </a:lnTo>
                  <a:lnTo>
                    <a:pt x="240030" y="259080"/>
                  </a:lnTo>
                  <a:lnTo>
                    <a:pt x="255270" y="240030"/>
                  </a:lnTo>
                  <a:lnTo>
                    <a:pt x="270510" y="219710"/>
                  </a:lnTo>
                  <a:lnTo>
                    <a:pt x="285750" y="198120"/>
                  </a:lnTo>
                  <a:lnTo>
                    <a:pt x="300990" y="175260"/>
                  </a:lnTo>
                  <a:lnTo>
                    <a:pt x="365760" y="66040"/>
                  </a:lnTo>
                  <a:lnTo>
                    <a:pt x="374650" y="48260"/>
                  </a:lnTo>
                  <a:lnTo>
                    <a:pt x="382270" y="31750"/>
                  </a:lnTo>
                  <a:lnTo>
                    <a:pt x="387350" y="16510"/>
                  </a:lnTo>
                  <a:lnTo>
                    <a:pt x="387350" y="7620"/>
                  </a:lnTo>
                  <a:lnTo>
                    <a:pt x="382270" y="2540"/>
                  </a:lnTo>
                  <a:lnTo>
                    <a:pt x="373380" y="0"/>
                  </a:lnTo>
                  <a:lnTo>
                    <a:pt x="365760" y="2540"/>
                  </a:lnTo>
                  <a:lnTo>
                    <a:pt x="358140" y="6350"/>
                  </a:lnTo>
                  <a:lnTo>
                    <a:pt x="351790" y="13970"/>
                  </a:lnTo>
                  <a:lnTo>
                    <a:pt x="334010" y="30480"/>
                  </a:lnTo>
                  <a:lnTo>
                    <a:pt x="323850" y="39370"/>
                  </a:lnTo>
                  <a:lnTo>
                    <a:pt x="314960" y="50800"/>
                  </a:lnTo>
                  <a:lnTo>
                    <a:pt x="307340" y="63500"/>
                  </a:lnTo>
                  <a:lnTo>
                    <a:pt x="299720" y="74930"/>
                  </a:lnTo>
                  <a:lnTo>
                    <a:pt x="292100" y="88900"/>
                  </a:lnTo>
                  <a:lnTo>
                    <a:pt x="276860" y="115570"/>
                  </a:lnTo>
                  <a:lnTo>
                    <a:pt x="271780" y="128270"/>
                  </a:lnTo>
                  <a:lnTo>
                    <a:pt x="266700" y="139700"/>
                  </a:lnTo>
                  <a:lnTo>
                    <a:pt x="261620" y="151130"/>
                  </a:lnTo>
                  <a:lnTo>
                    <a:pt x="259080" y="163830"/>
                  </a:lnTo>
                  <a:lnTo>
                    <a:pt x="259080" y="176530"/>
                  </a:lnTo>
                  <a:lnTo>
                    <a:pt x="260350" y="190500"/>
                  </a:lnTo>
                  <a:lnTo>
                    <a:pt x="264160" y="201930"/>
                  </a:lnTo>
                  <a:lnTo>
                    <a:pt x="267970" y="214630"/>
                  </a:lnTo>
                  <a:lnTo>
                    <a:pt x="273050" y="226060"/>
                  </a:lnTo>
                  <a:lnTo>
                    <a:pt x="280670" y="234950"/>
                  </a:lnTo>
                  <a:lnTo>
                    <a:pt x="288290" y="243840"/>
                  </a:lnTo>
                  <a:lnTo>
                    <a:pt x="297180" y="252730"/>
                  </a:lnTo>
                  <a:lnTo>
                    <a:pt x="307340" y="260350"/>
                  </a:lnTo>
                  <a:lnTo>
                    <a:pt x="317500" y="267970"/>
                  </a:lnTo>
                  <a:lnTo>
                    <a:pt x="346710" y="290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559800" y="6614160"/>
              <a:ext cx="316231" cy="299721"/>
            </a:xfrm>
            <a:custGeom>
              <a:avLst/>
              <a:gdLst/>
              <a:ahLst/>
              <a:cxnLst/>
              <a:rect l="0" t="0" r="0" b="0"/>
              <a:pathLst>
                <a:path w="316231" h="299721">
                  <a:moveTo>
                    <a:pt x="316230" y="6350"/>
                  </a:moveTo>
                  <a:lnTo>
                    <a:pt x="293370" y="0"/>
                  </a:lnTo>
                  <a:lnTo>
                    <a:pt x="278130" y="0"/>
                  </a:lnTo>
                  <a:lnTo>
                    <a:pt x="260350" y="1270"/>
                  </a:lnTo>
                  <a:lnTo>
                    <a:pt x="240030" y="2540"/>
                  </a:lnTo>
                  <a:lnTo>
                    <a:pt x="222250" y="5080"/>
                  </a:lnTo>
                  <a:lnTo>
                    <a:pt x="205740" y="7620"/>
                  </a:lnTo>
                  <a:lnTo>
                    <a:pt x="189230" y="10160"/>
                  </a:lnTo>
                  <a:lnTo>
                    <a:pt x="175260" y="15240"/>
                  </a:lnTo>
                  <a:lnTo>
                    <a:pt x="162560" y="20320"/>
                  </a:lnTo>
                  <a:lnTo>
                    <a:pt x="149860" y="26670"/>
                  </a:lnTo>
                  <a:lnTo>
                    <a:pt x="138430" y="31750"/>
                  </a:lnTo>
                  <a:lnTo>
                    <a:pt x="127000" y="39370"/>
                  </a:lnTo>
                  <a:lnTo>
                    <a:pt x="116840" y="45720"/>
                  </a:lnTo>
                  <a:lnTo>
                    <a:pt x="107950" y="53340"/>
                  </a:lnTo>
                  <a:lnTo>
                    <a:pt x="101600" y="62230"/>
                  </a:lnTo>
                  <a:lnTo>
                    <a:pt x="95250" y="71120"/>
                  </a:lnTo>
                  <a:lnTo>
                    <a:pt x="90170" y="81280"/>
                  </a:lnTo>
                  <a:lnTo>
                    <a:pt x="86360" y="91440"/>
                  </a:lnTo>
                  <a:lnTo>
                    <a:pt x="81280" y="101600"/>
                  </a:lnTo>
                  <a:lnTo>
                    <a:pt x="80010" y="113030"/>
                  </a:lnTo>
                  <a:lnTo>
                    <a:pt x="80010" y="125730"/>
                  </a:lnTo>
                  <a:lnTo>
                    <a:pt x="81280" y="138430"/>
                  </a:lnTo>
                  <a:lnTo>
                    <a:pt x="85090" y="149860"/>
                  </a:lnTo>
                  <a:lnTo>
                    <a:pt x="88900" y="158750"/>
                  </a:lnTo>
                  <a:lnTo>
                    <a:pt x="93980" y="167640"/>
                  </a:lnTo>
                  <a:lnTo>
                    <a:pt x="101600" y="176530"/>
                  </a:lnTo>
                  <a:lnTo>
                    <a:pt x="109220" y="186690"/>
                  </a:lnTo>
                  <a:lnTo>
                    <a:pt x="119380" y="196850"/>
                  </a:lnTo>
                  <a:lnTo>
                    <a:pt x="125730" y="207010"/>
                  </a:lnTo>
                  <a:lnTo>
                    <a:pt x="132080" y="217170"/>
                  </a:lnTo>
                  <a:lnTo>
                    <a:pt x="137160" y="227330"/>
                  </a:lnTo>
                  <a:lnTo>
                    <a:pt x="143510" y="237490"/>
                  </a:lnTo>
                  <a:lnTo>
                    <a:pt x="152400" y="248920"/>
                  </a:lnTo>
                  <a:lnTo>
                    <a:pt x="161290" y="259080"/>
                  </a:lnTo>
                  <a:lnTo>
                    <a:pt x="165100" y="267970"/>
                  </a:lnTo>
                  <a:lnTo>
                    <a:pt x="165100" y="276860"/>
                  </a:lnTo>
                  <a:lnTo>
                    <a:pt x="162560" y="284480"/>
                  </a:lnTo>
                  <a:lnTo>
                    <a:pt x="154940" y="290830"/>
                  </a:lnTo>
                  <a:lnTo>
                    <a:pt x="144780" y="293370"/>
                  </a:lnTo>
                  <a:lnTo>
                    <a:pt x="130810" y="295910"/>
                  </a:lnTo>
                  <a:lnTo>
                    <a:pt x="116840" y="297180"/>
                  </a:lnTo>
                  <a:lnTo>
                    <a:pt x="101600" y="298450"/>
                  </a:lnTo>
                  <a:lnTo>
                    <a:pt x="85090" y="299720"/>
                  </a:lnTo>
                  <a:lnTo>
                    <a:pt x="68580" y="298450"/>
                  </a:lnTo>
                  <a:lnTo>
                    <a:pt x="50800" y="297180"/>
                  </a:lnTo>
                  <a:lnTo>
                    <a:pt x="0" y="290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236980" y="7231380"/>
            <a:ext cx="6463031" cy="538481"/>
            <a:chOff x="1236980" y="7231380"/>
            <a:chExt cx="6463031" cy="538481"/>
          </a:xfrm>
        </p:grpSpPr>
        <p:sp>
          <p:nvSpPr>
            <p:cNvPr id="168" name="Freeform 167"/>
            <p:cNvSpPr/>
            <p:nvPr/>
          </p:nvSpPr>
          <p:spPr>
            <a:xfrm>
              <a:off x="1236980" y="7357110"/>
              <a:ext cx="68581" cy="252731"/>
            </a:xfrm>
            <a:custGeom>
              <a:avLst/>
              <a:gdLst/>
              <a:ahLst/>
              <a:cxnLst/>
              <a:rect l="0" t="0" r="0" b="0"/>
              <a:pathLst>
                <a:path w="68581" h="252731">
                  <a:moveTo>
                    <a:pt x="68580" y="0"/>
                  </a:moveTo>
                  <a:lnTo>
                    <a:pt x="52070" y="11430"/>
                  </a:lnTo>
                  <a:lnTo>
                    <a:pt x="45720" y="17780"/>
                  </a:lnTo>
                  <a:lnTo>
                    <a:pt x="40640" y="26670"/>
                  </a:lnTo>
                  <a:lnTo>
                    <a:pt x="35560" y="35560"/>
                  </a:lnTo>
                  <a:lnTo>
                    <a:pt x="31750" y="45720"/>
                  </a:lnTo>
                  <a:lnTo>
                    <a:pt x="27940" y="57150"/>
                  </a:lnTo>
                  <a:lnTo>
                    <a:pt x="24130" y="69850"/>
                  </a:lnTo>
                  <a:lnTo>
                    <a:pt x="16510" y="96520"/>
                  </a:lnTo>
                  <a:lnTo>
                    <a:pt x="12700" y="110490"/>
                  </a:lnTo>
                  <a:lnTo>
                    <a:pt x="10160" y="124460"/>
                  </a:lnTo>
                  <a:lnTo>
                    <a:pt x="8890" y="140970"/>
                  </a:lnTo>
                  <a:lnTo>
                    <a:pt x="7620" y="157480"/>
                  </a:lnTo>
                  <a:lnTo>
                    <a:pt x="5080" y="171450"/>
                  </a:lnTo>
                  <a:lnTo>
                    <a:pt x="3810" y="184150"/>
                  </a:lnTo>
                  <a:lnTo>
                    <a:pt x="0" y="196850"/>
                  </a:lnTo>
                  <a:lnTo>
                    <a:pt x="0" y="208280"/>
                  </a:lnTo>
                  <a:lnTo>
                    <a:pt x="0" y="219710"/>
                  </a:lnTo>
                  <a:lnTo>
                    <a:pt x="508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487170" y="7399020"/>
              <a:ext cx="208281" cy="200661"/>
            </a:xfrm>
            <a:custGeom>
              <a:avLst/>
              <a:gdLst/>
              <a:ahLst/>
              <a:cxnLst/>
              <a:rect l="0" t="0" r="0" b="0"/>
              <a:pathLst>
                <a:path w="208281" h="200661">
                  <a:moveTo>
                    <a:pt x="39370" y="31750"/>
                  </a:moveTo>
                  <a:lnTo>
                    <a:pt x="39370" y="59690"/>
                  </a:lnTo>
                  <a:lnTo>
                    <a:pt x="38100" y="72390"/>
                  </a:lnTo>
                  <a:lnTo>
                    <a:pt x="36830" y="86360"/>
                  </a:lnTo>
                  <a:lnTo>
                    <a:pt x="34290" y="99060"/>
                  </a:lnTo>
                  <a:lnTo>
                    <a:pt x="30480" y="115570"/>
                  </a:lnTo>
                  <a:lnTo>
                    <a:pt x="25400" y="133350"/>
                  </a:lnTo>
                  <a:lnTo>
                    <a:pt x="10160" y="182880"/>
                  </a:lnTo>
                  <a:lnTo>
                    <a:pt x="5080" y="195580"/>
                  </a:lnTo>
                  <a:lnTo>
                    <a:pt x="2540" y="196850"/>
                  </a:lnTo>
                  <a:lnTo>
                    <a:pt x="1270" y="191770"/>
                  </a:lnTo>
                  <a:lnTo>
                    <a:pt x="0" y="180340"/>
                  </a:lnTo>
                  <a:lnTo>
                    <a:pt x="0" y="168910"/>
                  </a:lnTo>
                  <a:lnTo>
                    <a:pt x="1270" y="156210"/>
                  </a:lnTo>
                  <a:lnTo>
                    <a:pt x="3810" y="142240"/>
                  </a:lnTo>
                  <a:lnTo>
                    <a:pt x="7620" y="129540"/>
                  </a:lnTo>
                  <a:lnTo>
                    <a:pt x="12700" y="115570"/>
                  </a:lnTo>
                  <a:lnTo>
                    <a:pt x="17780" y="101600"/>
                  </a:lnTo>
                  <a:lnTo>
                    <a:pt x="24130" y="87630"/>
                  </a:lnTo>
                  <a:lnTo>
                    <a:pt x="36830" y="59690"/>
                  </a:lnTo>
                  <a:lnTo>
                    <a:pt x="44450" y="46990"/>
                  </a:lnTo>
                  <a:lnTo>
                    <a:pt x="53340" y="35560"/>
                  </a:lnTo>
                  <a:lnTo>
                    <a:pt x="62230" y="24130"/>
                  </a:lnTo>
                  <a:lnTo>
                    <a:pt x="74930" y="15240"/>
                  </a:lnTo>
                  <a:lnTo>
                    <a:pt x="88900" y="7620"/>
                  </a:lnTo>
                  <a:lnTo>
                    <a:pt x="104140" y="1270"/>
                  </a:lnTo>
                  <a:lnTo>
                    <a:pt x="118110" y="0"/>
                  </a:lnTo>
                  <a:lnTo>
                    <a:pt x="129540" y="1270"/>
                  </a:lnTo>
                  <a:lnTo>
                    <a:pt x="142240" y="5080"/>
                  </a:lnTo>
                  <a:lnTo>
                    <a:pt x="152400" y="10160"/>
                  </a:lnTo>
                  <a:lnTo>
                    <a:pt x="161290" y="17780"/>
                  </a:lnTo>
                  <a:lnTo>
                    <a:pt x="170180" y="25400"/>
                  </a:lnTo>
                  <a:lnTo>
                    <a:pt x="176530" y="34290"/>
                  </a:lnTo>
                  <a:lnTo>
                    <a:pt x="182880" y="44450"/>
                  </a:lnTo>
                  <a:lnTo>
                    <a:pt x="187960" y="54610"/>
                  </a:lnTo>
                  <a:lnTo>
                    <a:pt x="191770" y="66040"/>
                  </a:lnTo>
                  <a:lnTo>
                    <a:pt x="195580" y="77470"/>
                  </a:lnTo>
                  <a:lnTo>
                    <a:pt x="200660" y="90170"/>
                  </a:lnTo>
                  <a:lnTo>
                    <a:pt x="203200" y="106680"/>
                  </a:lnTo>
                  <a:lnTo>
                    <a:pt x="204470" y="123190"/>
                  </a:lnTo>
                  <a:lnTo>
                    <a:pt x="20828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811020" y="7305040"/>
              <a:ext cx="41911" cy="336551"/>
            </a:xfrm>
            <a:custGeom>
              <a:avLst/>
              <a:gdLst/>
              <a:ahLst/>
              <a:cxnLst/>
              <a:rect l="0" t="0" r="0" b="0"/>
              <a:pathLst>
                <a:path w="41911" h="336551">
                  <a:moveTo>
                    <a:pt x="41910" y="0"/>
                  </a:moveTo>
                  <a:lnTo>
                    <a:pt x="41910" y="99060"/>
                  </a:lnTo>
                  <a:lnTo>
                    <a:pt x="40640" y="114300"/>
                  </a:lnTo>
                  <a:lnTo>
                    <a:pt x="39370" y="132080"/>
                  </a:lnTo>
                  <a:lnTo>
                    <a:pt x="36830" y="151130"/>
                  </a:lnTo>
                  <a:lnTo>
                    <a:pt x="33020" y="170180"/>
                  </a:lnTo>
                  <a:lnTo>
                    <a:pt x="27940" y="205740"/>
                  </a:lnTo>
                  <a:lnTo>
                    <a:pt x="24130" y="222250"/>
                  </a:lnTo>
                  <a:lnTo>
                    <a:pt x="17780" y="254000"/>
                  </a:lnTo>
                  <a:lnTo>
                    <a:pt x="13970" y="266700"/>
                  </a:lnTo>
                  <a:lnTo>
                    <a:pt x="10160" y="27940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769110" y="7428230"/>
              <a:ext cx="459741" cy="217171"/>
            </a:xfrm>
            <a:custGeom>
              <a:avLst/>
              <a:gdLst/>
              <a:ahLst/>
              <a:cxnLst/>
              <a:rect l="0" t="0" r="0" b="0"/>
              <a:pathLst>
                <a:path w="459741" h="217171">
                  <a:moveTo>
                    <a:pt x="0" y="24130"/>
                  </a:moveTo>
                  <a:lnTo>
                    <a:pt x="21590" y="35560"/>
                  </a:lnTo>
                  <a:lnTo>
                    <a:pt x="36830" y="36830"/>
                  </a:lnTo>
                  <a:lnTo>
                    <a:pt x="54610" y="36830"/>
                  </a:lnTo>
                  <a:lnTo>
                    <a:pt x="74930" y="36830"/>
                  </a:lnTo>
                  <a:lnTo>
                    <a:pt x="92710" y="34290"/>
                  </a:lnTo>
                  <a:lnTo>
                    <a:pt x="110490" y="31750"/>
                  </a:lnTo>
                  <a:lnTo>
                    <a:pt x="125730" y="29210"/>
                  </a:lnTo>
                  <a:lnTo>
                    <a:pt x="140970" y="27940"/>
                  </a:lnTo>
                  <a:lnTo>
                    <a:pt x="156210" y="26670"/>
                  </a:lnTo>
                  <a:lnTo>
                    <a:pt x="170180" y="25400"/>
                  </a:lnTo>
                  <a:lnTo>
                    <a:pt x="185420" y="24130"/>
                  </a:lnTo>
                  <a:lnTo>
                    <a:pt x="199390" y="21590"/>
                  </a:lnTo>
                  <a:lnTo>
                    <a:pt x="213360" y="19050"/>
                  </a:lnTo>
                  <a:lnTo>
                    <a:pt x="227330" y="17780"/>
                  </a:lnTo>
                  <a:lnTo>
                    <a:pt x="241300" y="19050"/>
                  </a:lnTo>
                  <a:lnTo>
                    <a:pt x="255270" y="20320"/>
                  </a:lnTo>
                  <a:lnTo>
                    <a:pt x="266700" y="27940"/>
                  </a:lnTo>
                  <a:lnTo>
                    <a:pt x="274320" y="38100"/>
                  </a:lnTo>
                  <a:lnTo>
                    <a:pt x="280670" y="50800"/>
                  </a:lnTo>
                  <a:lnTo>
                    <a:pt x="284480" y="67310"/>
                  </a:lnTo>
                  <a:lnTo>
                    <a:pt x="285750" y="86360"/>
                  </a:lnTo>
                  <a:lnTo>
                    <a:pt x="284480" y="107950"/>
                  </a:lnTo>
                  <a:lnTo>
                    <a:pt x="285750" y="128270"/>
                  </a:lnTo>
                  <a:lnTo>
                    <a:pt x="287020" y="147320"/>
                  </a:lnTo>
                  <a:lnTo>
                    <a:pt x="289560" y="165100"/>
                  </a:lnTo>
                  <a:lnTo>
                    <a:pt x="294640" y="180340"/>
                  </a:lnTo>
                  <a:lnTo>
                    <a:pt x="302260" y="193040"/>
                  </a:lnTo>
                  <a:lnTo>
                    <a:pt x="309880" y="203200"/>
                  </a:lnTo>
                  <a:lnTo>
                    <a:pt x="320040" y="209550"/>
                  </a:lnTo>
                  <a:lnTo>
                    <a:pt x="331470" y="214630"/>
                  </a:lnTo>
                  <a:lnTo>
                    <a:pt x="344170" y="217170"/>
                  </a:lnTo>
                  <a:lnTo>
                    <a:pt x="355600" y="217170"/>
                  </a:lnTo>
                  <a:lnTo>
                    <a:pt x="367030" y="214630"/>
                  </a:lnTo>
                  <a:lnTo>
                    <a:pt x="377190" y="210820"/>
                  </a:lnTo>
                  <a:lnTo>
                    <a:pt x="388620" y="204470"/>
                  </a:lnTo>
                  <a:lnTo>
                    <a:pt x="398780" y="196850"/>
                  </a:lnTo>
                  <a:lnTo>
                    <a:pt x="410210" y="187960"/>
                  </a:lnTo>
                  <a:lnTo>
                    <a:pt x="419100" y="179070"/>
                  </a:lnTo>
                  <a:lnTo>
                    <a:pt x="427990" y="168910"/>
                  </a:lnTo>
                  <a:lnTo>
                    <a:pt x="435610" y="160020"/>
                  </a:lnTo>
                  <a:lnTo>
                    <a:pt x="443230" y="148590"/>
                  </a:lnTo>
                  <a:lnTo>
                    <a:pt x="448310" y="135890"/>
                  </a:lnTo>
                  <a:lnTo>
                    <a:pt x="453390" y="123190"/>
                  </a:lnTo>
                  <a:lnTo>
                    <a:pt x="455930" y="110490"/>
                  </a:lnTo>
                  <a:lnTo>
                    <a:pt x="458470" y="96520"/>
                  </a:lnTo>
                  <a:lnTo>
                    <a:pt x="459740" y="82550"/>
                  </a:lnTo>
                  <a:lnTo>
                    <a:pt x="459740" y="69850"/>
                  </a:lnTo>
                  <a:lnTo>
                    <a:pt x="458470" y="58420"/>
                  </a:lnTo>
                  <a:lnTo>
                    <a:pt x="455930" y="46990"/>
                  </a:lnTo>
                  <a:lnTo>
                    <a:pt x="452120" y="36830"/>
                  </a:lnTo>
                  <a:lnTo>
                    <a:pt x="444500" y="27940"/>
                  </a:lnTo>
                  <a:lnTo>
                    <a:pt x="436880" y="19050"/>
                  </a:lnTo>
                  <a:lnTo>
                    <a:pt x="427990" y="12700"/>
                  </a:lnTo>
                  <a:lnTo>
                    <a:pt x="419100" y="7620"/>
                  </a:lnTo>
                  <a:lnTo>
                    <a:pt x="408940" y="2540"/>
                  </a:lnTo>
                  <a:lnTo>
                    <a:pt x="396240" y="0"/>
                  </a:lnTo>
                  <a:lnTo>
                    <a:pt x="382270" y="0"/>
                  </a:lnTo>
                  <a:lnTo>
                    <a:pt x="367030" y="1270"/>
                  </a:lnTo>
                  <a:lnTo>
                    <a:pt x="354330" y="3810"/>
                  </a:lnTo>
                  <a:lnTo>
                    <a:pt x="344170" y="7620"/>
                  </a:lnTo>
                  <a:lnTo>
                    <a:pt x="326390" y="44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551430" y="7406640"/>
              <a:ext cx="228601" cy="245111"/>
            </a:xfrm>
            <a:custGeom>
              <a:avLst/>
              <a:gdLst/>
              <a:ahLst/>
              <a:cxnLst/>
              <a:rect l="0" t="0" r="0" b="0"/>
              <a:pathLst>
                <a:path w="228601" h="245111">
                  <a:moveTo>
                    <a:pt x="228600" y="13970"/>
                  </a:moveTo>
                  <a:lnTo>
                    <a:pt x="205740" y="2540"/>
                  </a:lnTo>
                  <a:lnTo>
                    <a:pt x="194310" y="0"/>
                  </a:lnTo>
                  <a:lnTo>
                    <a:pt x="182880" y="0"/>
                  </a:lnTo>
                  <a:lnTo>
                    <a:pt x="168910" y="1270"/>
                  </a:lnTo>
                  <a:lnTo>
                    <a:pt x="156210" y="2540"/>
                  </a:lnTo>
                  <a:lnTo>
                    <a:pt x="142240" y="5080"/>
                  </a:lnTo>
                  <a:lnTo>
                    <a:pt x="129540" y="8890"/>
                  </a:lnTo>
                  <a:lnTo>
                    <a:pt x="116840" y="12700"/>
                  </a:lnTo>
                  <a:lnTo>
                    <a:pt x="104140" y="17780"/>
                  </a:lnTo>
                  <a:lnTo>
                    <a:pt x="92710" y="22860"/>
                  </a:lnTo>
                  <a:lnTo>
                    <a:pt x="82550" y="31750"/>
                  </a:lnTo>
                  <a:lnTo>
                    <a:pt x="71120" y="41910"/>
                  </a:lnTo>
                  <a:lnTo>
                    <a:pt x="59690" y="53340"/>
                  </a:lnTo>
                  <a:lnTo>
                    <a:pt x="49530" y="66040"/>
                  </a:lnTo>
                  <a:lnTo>
                    <a:pt x="39370" y="78740"/>
                  </a:lnTo>
                  <a:lnTo>
                    <a:pt x="27940" y="92710"/>
                  </a:lnTo>
                  <a:lnTo>
                    <a:pt x="20320" y="106680"/>
                  </a:lnTo>
                  <a:lnTo>
                    <a:pt x="12700" y="119380"/>
                  </a:lnTo>
                  <a:lnTo>
                    <a:pt x="7620" y="133350"/>
                  </a:lnTo>
                  <a:lnTo>
                    <a:pt x="3810" y="147320"/>
                  </a:lnTo>
                  <a:lnTo>
                    <a:pt x="1270" y="161290"/>
                  </a:lnTo>
                  <a:lnTo>
                    <a:pt x="0" y="175260"/>
                  </a:lnTo>
                  <a:lnTo>
                    <a:pt x="1270" y="189230"/>
                  </a:lnTo>
                  <a:lnTo>
                    <a:pt x="3810" y="203200"/>
                  </a:lnTo>
                  <a:lnTo>
                    <a:pt x="8890" y="217170"/>
                  </a:lnTo>
                  <a:lnTo>
                    <a:pt x="19050" y="226060"/>
                  </a:lnTo>
                  <a:lnTo>
                    <a:pt x="31750" y="229870"/>
                  </a:lnTo>
                  <a:lnTo>
                    <a:pt x="48260" y="231140"/>
                  </a:lnTo>
                  <a:lnTo>
                    <a:pt x="62230" y="229870"/>
                  </a:lnTo>
                  <a:lnTo>
                    <a:pt x="76200" y="227330"/>
                  </a:lnTo>
                  <a:lnTo>
                    <a:pt x="87630" y="222250"/>
                  </a:lnTo>
                  <a:lnTo>
                    <a:pt x="99060" y="215900"/>
                  </a:lnTo>
                  <a:lnTo>
                    <a:pt x="110490" y="208280"/>
                  </a:lnTo>
                  <a:lnTo>
                    <a:pt x="121920" y="199390"/>
                  </a:lnTo>
                  <a:lnTo>
                    <a:pt x="132080" y="189230"/>
                  </a:lnTo>
                  <a:lnTo>
                    <a:pt x="139700" y="177800"/>
                  </a:lnTo>
                  <a:lnTo>
                    <a:pt x="148590" y="165100"/>
                  </a:lnTo>
                  <a:lnTo>
                    <a:pt x="154940" y="152400"/>
                  </a:lnTo>
                  <a:lnTo>
                    <a:pt x="161290" y="138430"/>
                  </a:lnTo>
                  <a:lnTo>
                    <a:pt x="165100" y="125730"/>
                  </a:lnTo>
                  <a:lnTo>
                    <a:pt x="170180" y="111760"/>
                  </a:lnTo>
                  <a:lnTo>
                    <a:pt x="173990" y="97790"/>
                  </a:lnTo>
                  <a:lnTo>
                    <a:pt x="177800" y="83820"/>
                  </a:lnTo>
                  <a:lnTo>
                    <a:pt x="180340" y="69850"/>
                  </a:lnTo>
                  <a:lnTo>
                    <a:pt x="182880" y="55880"/>
                  </a:lnTo>
                  <a:lnTo>
                    <a:pt x="184150" y="41910"/>
                  </a:lnTo>
                  <a:lnTo>
                    <a:pt x="182880" y="38100"/>
                  </a:lnTo>
                  <a:lnTo>
                    <a:pt x="181610" y="41910"/>
                  </a:lnTo>
                  <a:lnTo>
                    <a:pt x="179070" y="49530"/>
                  </a:lnTo>
                  <a:lnTo>
                    <a:pt x="176530" y="63500"/>
                  </a:lnTo>
                  <a:lnTo>
                    <a:pt x="171450" y="100330"/>
                  </a:lnTo>
                  <a:lnTo>
                    <a:pt x="170180" y="118110"/>
                  </a:lnTo>
                  <a:lnTo>
                    <a:pt x="170180" y="134620"/>
                  </a:lnTo>
                  <a:lnTo>
                    <a:pt x="172720" y="151130"/>
                  </a:lnTo>
                  <a:lnTo>
                    <a:pt x="173990" y="167640"/>
                  </a:lnTo>
                  <a:lnTo>
                    <a:pt x="177800" y="184150"/>
                  </a:lnTo>
                  <a:lnTo>
                    <a:pt x="207010" y="245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809240" y="7367270"/>
              <a:ext cx="144781" cy="265431"/>
            </a:xfrm>
            <a:custGeom>
              <a:avLst/>
              <a:gdLst/>
              <a:ahLst/>
              <a:cxnLst/>
              <a:rect l="0" t="0" r="0" b="0"/>
              <a:pathLst>
                <a:path w="144781" h="265431">
                  <a:moveTo>
                    <a:pt x="138430" y="0"/>
                  </a:moveTo>
                  <a:lnTo>
                    <a:pt x="144780" y="22860"/>
                  </a:lnTo>
                  <a:lnTo>
                    <a:pt x="144780" y="36830"/>
                  </a:lnTo>
                  <a:lnTo>
                    <a:pt x="143510" y="52070"/>
                  </a:lnTo>
                  <a:lnTo>
                    <a:pt x="142240" y="69850"/>
                  </a:lnTo>
                  <a:lnTo>
                    <a:pt x="139700" y="85090"/>
                  </a:lnTo>
                  <a:lnTo>
                    <a:pt x="137160" y="99060"/>
                  </a:lnTo>
                  <a:lnTo>
                    <a:pt x="134620" y="111760"/>
                  </a:lnTo>
                  <a:lnTo>
                    <a:pt x="132080" y="125730"/>
                  </a:lnTo>
                  <a:lnTo>
                    <a:pt x="130810" y="138430"/>
                  </a:lnTo>
                  <a:lnTo>
                    <a:pt x="129540" y="152400"/>
                  </a:lnTo>
                  <a:lnTo>
                    <a:pt x="129540" y="154940"/>
                  </a:lnTo>
                  <a:lnTo>
                    <a:pt x="129540" y="152400"/>
                  </a:lnTo>
                  <a:lnTo>
                    <a:pt x="128270" y="143510"/>
                  </a:lnTo>
                  <a:lnTo>
                    <a:pt x="127000" y="132080"/>
                  </a:lnTo>
                  <a:lnTo>
                    <a:pt x="125730" y="118110"/>
                  </a:lnTo>
                  <a:lnTo>
                    <a:pt x="123190" y="104140"/>
                  </a:lnTo>
                  <a:lnTo>
                    <a:pt x="118110" y="91440"/>
                  </a:lnTo>
                  <a:lnTo>
                    <a:pt x="114300" y="81280"/>
                  </a:lnTo>
                  <a:lnTo>
                    <a:pt x="107950" y="72390"/>
                  </a:lnTo>
                  <a:lnTo>
                    <a:pt x="100330" y="67310"/>
                  </a:lnTo>
                  <a:lnTo>
                    <a:pt x="92710" y="64770"/>
                  </a:lnTo>
                  <a:lnTo>
                    <a:pt x="83820" y="64770"/>
                  </a:lnTo>
                  <a:lnTo>
                    <a:pt x="74930" y="66040"/>
                  </a:lnTo>
                  <a:lnTo>
                    <a:pt x="67310" y="69850"/>
                  </a:lnTo>
                  <a:lnTo>
                    <a:pt x="59690" y="74930"/>
                  </a:lnTo>
                  <a:lnTo>
                    <a:pt x="52070" y="81280"/>
                  </a:lnTo>
                  <a:lnTo>
                    <a:pt x="44450" y="90170"/>
                  </a:lnTo>
                  <a:lnTo>
                    <a:pt x="36830" y="99060"/>
                  </a:lnTo>
                  <a:lnTo>
                    <a:pt x="30480" y="109220"/>
                  </a:lnTo>
                  <a:lnTo>
                    <a:pt x="22860" y="120650"/>
                  </a:lnTo>
                  <a:lnTo>
                    <a:pt x="16510" y="133350"/>
                  </a:lnTo>
                  <a:lnTo>
                    <a:pt x="10160" y="149860"/>
                  </a:lnTo>
                  <a:lnTo>
                    <a:pt x="5080" y="168910"/>
                  </a:lnTo>
                  <a:lnTo>
                    <a:pt x="0" y="190500"/>
                  </a:lnTo>
                  <a:lnTo>
                    <a:pt x="1270" y="208280"/>
                  </a:lnTo>
                  <a:lnTo>
                    <a:pt x="5080" y="226060"/>
                  </a:lnTo>
                  <a:lnTo>
                    <a:pt x="11430" y="242570"/>
                  </a:lnTo>
                  <a:lnTo>
                    <a:pt x="20320" y="252730"/>
                  </a:lnTo>
                  <a:lnTo>
                    <a:pt x="33020" y="260350"/>
                  </a:lnTo>
                  <a:lnTo>
                    <a:pt x="46990" y="264160"/>
                  </a:lnTo>
                  <a:lnTo>
                    <a:pt x="60960" y="265430"/>
                  </a:lnTo>
                  <a:lnTo>
                    <a:pt x="74930" y="264160"/>
                  </a:lnTo>
                  <a:lnTo>
                    <a:pt x="11811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027680" y="7378700"/>
              <a:ext cx="194311" cy="260351"/>
            </a:xfrm>
            <a:custGeom>
              <a:avLst/>
              <a:gdLst/>
              <a:ahLst/>
              <a:cxnLst/>
              <a:rect l="0" t="0" r="0" b="0"/>
              <a:pathLst>
                <a:path w="194311" h="260351">
                  <a:moveTo>
                    <a:pt x="194310" y="0"/>
                  </a:moveTo>
                  <a:lnTo>
                    <a:pt x="182880" y="21590"/>
                  </a:lnTo>
                  <a:lnTo>
                    <a:pt x="179070" y="33020"/>
                  </a:lnTo>
                  <a:lnTo>
                    <a:pt x="177800" y="45720"/>
                  </a:lnTo>
                  <a:lnTo>
                    <a:pt x="176530" y="58420"/>
                  </a:lnTo>
                  <a:lnTo>
                    <a:pt x="173990" y="63500"/>
                  </a:lnTo>
                  <a:lnTo>
                    <a:pt x="171450" y="63500"/>
                  </a:lnTo>
                  <a:lnTo>
                    <a:pt x="167640" y="59690"/>
                  </a:lnTo>
                  <a:lnTo>
                    <a:pt x="165100" y="53340"/>
                  </a:lnTo>
                  <a:lnTo>
                    <a:pt x="161290" y="45720"/>
                  </a:lnTo>
                  <a:lnTo>
                    <a:pt x="158750" y="38100"/>
                  </a:lnTo>
                  <a:lnTo>
                    <a:pt x="151130" y="31750"/>
                  </a:lnTo>
                  <a:lnTo>
                    <a:pt x="142240" y="27940"/>
                  </a:lnTo>
                  <a:lnTo>
                    <a:pt x="132080" y="25400"/>
                  </a:lnTo>
                  <a:lnTo>
                    <a:pt x="121920" y="26670"/>
                  </a:lnTo>
                  <a:lnTo>
                    <a:pt x="113030" y="29210"/>
                  </a:lnTo>
                  <a:lnTo>
                    <a:pt x="105410" y="33020"/>
                  </a:lnTo>
                  <a:lnTo>
                    <a:pt x="97790" y="38100"/>
                  </a:lnTo>
                  <a:lnTo>
                    <a:pt x="90170" y="44450"/>
                  </a:lnTo>
                  <a:lnTo>
                    <a:pt x="82550" y="50800"/>
                  </a:lnTo>
                  <a:lnTo>
                    <a:pt x="73660" y="59690"/>
                  </a:lnTo>
                  <a:lnTo>
                    <a:pt x="64770" y="69850"/>
                  </a:lnTo>
                  <a:lnTo>
                    <a:pt x="55880" y="81280"/>
                  </a:lnTo>
                  <a:lnTo>
                    <a:pt x="46990" y="93980"/>
                  </a:lnTo>
                  <a:lnTo>
                    <a:pt x="38100" y="106680"/>
                  </a:lnTo>
                  <a:lnTo>
                    <a:pt x="30480" y="120650"/>
                  </a:lnTo>
                  <a:lnTo>
                    <a:pt x="24130" y="133350"/>
                  </a:lnTo>
                  <a:lnTo>
                    <a:pt x="19050" y="144780"/>
                  </a:lnTo>
                  <a:lnTo>
                    <a:pt x="13970" y="156210"/>
                  </a:lnTo>
                  <a:lnTo>
                    <a:pt x="10160" y="167640"/>
                  </a:lnTo>
                  <a:lnTo>
                    <a:pt x="5080" y="181610"/>
                  </a:lnTo>
                  <a:lnTo>
                    <a:pt x="1270" y="194310"/>
                  </a:lnTo>
                  <a:lnTo>
                    <a:pt x="0" y="207010"/>
                  </a:lnTo>
                  <a:lnTo>
                    <a:pt x="0" y="218440"/>
                  </a:lnTo>
                  <a:lnTo>
                    <a:pt x="1270" y="229870"/>
                  </a:lnTo>
                  <a:lnTo>
                    <a:pt x="7620" y="240030"/>
                  </a:lnTo>
                  <a:lnTo>
                    <a:pt x="15240" y="248920"/>
                  </a:lnTo>
                  <a:lnTo>
                    <a:pt x="26670" y="256540"/>
                  </a:lnTo>
                  <a:lnTo>
                    <a:pt x="40640" y="260350"/>
                  </a:lnTo>
                  <a:lnTo>
                    <a:pt x="59690" y="260350"/>
                  </a:lnTo>
                  <a:lnTo>
                    <a:pt x="80010" y="257810"/>
                  </a:lnTo>
                  <a:lnTo>
                    <a:pt x="99060" y="252730"/>
                  </a:lnTo>
                  <a:lnTo>
                    <a:pt x="118110" y="245110"/>
                  </a:lnTo>
                  <a:lnTo>
                    <a:pt x="17272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243580" y="7420610"/>
              <a:ext cx="166371" cy="219711"/>
            </a:xfrm>
            <a:custGeom>
              <a:avLst/>
              <a:gdLst/>
              <a:ahLst/>
              <a:cxnLst/>
              <a:rect l="0" t="0" r="0" b="0"/>
              <a:pathLst>
                <a:path w="166371" h="219711">
                  <a:moveTo>
                    <a:pt x="125730" y="0"/>
                  </a:moveTo>
                  <a:lnTo>
                    <a:pt x="109220" y="11430"/>
                  </a:lnTo>
                  <a:lnTo>
                    <a:pt x="101600" y="16510"/>
                  </a:lnTo>
                  <a:lnTo>
                    <a:pt x="93980" y="22860"/>
                  </a:lnTo>
                  <a:lnTo>
                    <a:pt x="87630" y="29210"/>
                  </a:lnTo>
                  <a:lnTo>
                    <a:pt x="69850" y="45720"/>
                  </a:lnTo>
                  <a:lnTo>
                    <a:pt x="60960" y="54610"/>
                  </a:lnTo>
                  <a:lnTo>
                    <a:pt x="52070" y="64770"/>
                  </a:lnTo>
                  <a:lnTo>
                    <a:pt x="43180" y="74930"/>
                  </a:lnTo>
                  <a:lnTo>
                    <a:pt x="35560" y="85090"/>
                  </a:lnTo>
                  <a:lnTo>
                    <a:pt x="29210" y="95250"/>
                  </a:lnTo>
                  <a:lnTo>
                    <a:pt x="24130" y="105410"/>
                  </a:lnTo>
                  <a:lnTo>
                    <a:pt x="19050" y="115570"/>
                  </a:lnTo>
                  <a:lnTo>
                    <a:pt x="13970" y="125730"/>
                  </a:lnTo>
                  <a:lnTo>
                    <a:pt x="7620" y="137160"/>
                  </a:lnTo>
                  <a:lnTo>
                    <a:pt x="1270" y="147320"/>
                  </a:lnTo>
                  <a:lnTo>
                    <a:pt x="0" y="160020"/>
                  </a:lnTo>
                  <a:lnTo>
                    <a:pt x="0" y="173990"/>
                  </a:lnTo>
                  <a:lnTo>
                    <a:pt x="3810" y="190500"/>
                  </a:lnTo>
                  <a:lnTo>
                    <a:pt x="11430" y="201930"/>
                  </a:lnTo>
                  <a:lnTo>
                    <a:pt x="22860" y="210820"/>
                  </a:lnTo>
                  <a:lnTo>
                    <a:pt x="35560" y="217170"/>
                  </a:lnTo>
                  <a:lnTo>
                    <a:pt x="52070" y="219710"/>
                  </a:lnTo>
                  <a:lnTo>
                    <a:pt x="69850" y="218440"/>
                  </a:lnTo>
                  <a:lnTo>
                    <a:pt x="87630" y="215900"/>
                  </a:lnTo>
                  <a:lnTo>
                    <a:pt x="102870" y="210820"/>
                  </a:lnTo>
                  <a:lnTo>
                    <a:pt x="115570" y="203200"/>
                  </a:lnTo>
                  <a:lnTo>
                    <a:pt x="125730" y="195580"/>
                  </a:lnTo>
                  <a:lnTo>
                    <a:pt x="134620" y="186690"/>
                  </a:lnTo>
                  <a:lnTo>
                    <a:pt x="143510" y="176530"/>
                  </a:lnTo>
                  <a:lnTo>
                    <a:pt x="151130" y="166370"/>
                  </a:lnTo>
                  <a:lnTo>
                    <a:pt x="157480" y="156210"/>
                  </a:lnTo>
                  <a:lnTo>
                    <a:pt x="160020" y="143510"/>
                  </a:lnTo>
                  <a:lnTo>
                    <a:pt x="162560" y="130810"/>
                  </a:lnTo>
                  <a:lnTo>
                    <a:pt x="165100" y="118110"/>
                  </a:lnTo>
                  <a:lnTo>
                    <a:pt x="165100" y="104140"/>
                  </a:lnTo>
                  <a:lnTo>
                    <a:pt x="166370" y="90170"/>
                  </a:lnTo>
                  <a:lnTo>
                    <a:pt x="163830" y="76200"/>
                  </a:lnTo>
                  <a:lnTo>
                    <a:pt x="161290" y="62230"/>
                  </a:lnTo>
                  <a:lnTo>
                    <a:pt x="156210" y="48260"/>
                  </a:lnTo>
                  <a:lnTo>
                    <a:pt x="148590" y="39370"/>
                  </a:lnTo>
                  <a:lnTo>
                    <a:pt x="138430" y="33020"/>
                  </a:lnTo>
                  <a:lnTo>
                    <a:pt x="127000" y="29210"/>
                  </a:lnTo>
                  <a:lnTo>
                    <a:pt x="115570" y="27940"/>
                  </a:lnTo>
                  <a:lnTo>
                    <a:pt x="105410" y="27940"/>
                  </a:lnTo>
                  <a:lnTo>
                    <a:pt x="8382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491230" y="7428230"/>
              <a:ext cx="166371" cy="209551"/>
            </a:xfrm>
            <a:custGeom>
              <a:avLst/>
              <a:gdLst/>
              <a:ahLst/>
              <a:cxnLst/>
              <a:rect l="0" t="0" r="0" b="0"/>
              <a:pathLst>
                <a:path w="166371" h="209551">
                  <a:moveTo>
                    <a:pt x="25400" y="34290"/>
                  </a:moveTo>
                  <a:lnTo>
                    <a:pt x="10160" y="78740"/>
                  </a:lnTo>
                  <a:lnTo>
                    <a:pt x="7620" y="91440"/>
                  </a:lnTo>
                  <a:lnTo>
                    <a:pt x="3810" y="107950"/>
                  </a:lnTo>
                  <a:lnTo>
                    <a:pt x="0" y="125730"/>
                  </a:lnTo>
                  <a:lnTo>
                    <a:pt x="0" y="142240"/>
                  </a:lnTo>
                  <a:lnTo>
                    <a:pt x="0" y="157480"/>
                  </a:lnTo>
                  <a:lnTo>
                    <a:pt x="1270" y="172720"/>
                  </a:lnTo>
                  <a:lnTo>
                    <a:pt x="5080" y="185420"/>
                  </a:lnTo>
                  <a:lnTo>
                    <a:pt x="8890" y="195580"/>
                  </a:lnTo>
                  <a:lnTo>
                    <a:pt x="13970" y="204470"/>
                  </a:lnTo>
                  <a:lnTo>
                    <a:pt x="22860" y="209550"/>
                  </a:lnTo>
                  <a:lnTo>
                    <a:pt x="33020" y="209550"/>
                  </a:lnTo>
                  <a:lnTo>
                    <a:pt x="44450" y="207010"/>
                  </a:lnTo>
                  <a:lnTo>
                    <a:pt x="54610" y="201930"/>
                  </a:lnTo>
                  <a:lnTo>
                    <a:pt x="63500" y="195580"/>
                  </a:lnTo>
                  <a:lnTo>
                    <a:pt x="72390" y="187960"/>
                  </a:lnTo>
                  <a:lnTo>
                    <a:pt x="80010" y="179070"/>
                  </a:lnTo>
                  <a:lnTo>
                    <a:pt x="87630" y="168910"/>
                  </a:lnTo>
                  <a:lnTo>
                    <a:pt x="95250" y="158750"/>
                  </a:lnTo>
                  <a:lnTo>
                    <a:pt x="101600" y="148590"/>
                  </a:lnTo>
                  <a:lnTo>
                    <a:pt x="109220" y="135890"/>
                  </a:lnTo>
                  <a:lnTo>
                    <a:pt x="116840" y="123190"/>
                  </a:lnTo>
                  <a:lnTo>
                    <a:pt x="130810" y="96520"/>
                  </a:lnTo>
                  <a:lnTo>
                    <a:pt x="137160" y="82550"/>
                  </a:lnTo>
                  <a:lnTo>
                    <a:pt x="143510" y="68580"/>
                  </a:lnTo>
                  <a:lnTo>
                    <a:pt x="148590" y="54610"/>
                  </a:lnTo>
                  <a:lnTo>
                    <a:pt x="166370" y="0"/>
                  </a:lnTo>
                  <a:lnTo>
                    <a:pt x="165100" y="5080"/>
                  </a:lnTo>
                  <a:lnTo>
                    <a:pt x="160020" y="15240"/>
                  </a:lnTo>
                  <a:lnTo>
                    <a:pt x="146050" y="44450"/>
                  </a:lnTo>
                  <a:lnTo>
                    <a:pt x="139700" y="63500"/>
                  </a:lnTo>
                  <a:lnTo>
                    <a:pt x="134620" y="83820"/>
                  </a:lnTo>
                  <a:lnTo>
                    <a:pt x="129540" y="106680"/>
                  </a:lnTo>
                  <a:lnTo>
                    <a:pt x="127000" y="125730"/>
                  </a:lnTo>
                  <a:lnTo>
                    <a:pt x="127000" y="143510"/>
                  </a:lnTo>
                  <a:lnTo>
                    <a:pt x="16256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723640" y="7391400"/>
              <a:ext cx="288291" cy="241301"/>
            </a:xfrm>
            <a:custGeom>
              <a:avLst/>
              <a:gdLst/>
              <a:ahLst/>
              <a:cxnLst/>
              <a:rect l="0" t="0" r="0" b="0"/>
              <a:pathLst>
                <a:path w="288291" h="241301">
                  <a:moveTo>
                    <a:pt x="77470" y="19050"/>
                  </a:moveTo>
                  <a:lnTo>
                    <a:pt x="66040" y="40640"/>
                  </a:lnTo>
                  <a:lnTo>
                    <a:pt x="60960" y="52070"/>
                  </a:lnTo>
                  <a:lnTo>
                    <a:pt x="57150" y="64770"/>
                  </a:lnTo>
                  <a:lnTo>
                    <a:pt x="53340" y="77470"/>
                  </a:lnTo>
                  <a:lnTo>
                    <a:pt x="45720" y="104140"/>
                  </a:lnTo>
                  <a:lnTo>
                    <a:pt x="41910" y="118110"/>
                  </a:lnTo>
                  <a:lnTo>
                    <a:pt x="38100" y="132080"/>
                  </a:lnTo>
                  <a:lnTo>
                    <a:pt x="31750" y="148590"/>
                  </a:lnTo>
                  <a:lnTo>
                    <a:pt x="16510" y="191770"/>
                  </a:lnTo>
                  <a:lnTo>
                    <a:pt x="0" y="238760"/>
                  </a:lnTo>
                  <a:lnTo>
                    <a:pt x="0" y="241300"/>
                  </a:lnTo>
                  <a:lnTo>
                    <a:pt x="2540" y="238760"/>
                  </a:lnTo>
                  <a:lnTo>
                    <a:pt x="6350" y="232410"/>
                  </a:lnTo>
                  <a:lnTo>
                    <a:pt x="10160" y="220980"/>
                  </a:lnTo>
                  <a:lnTo>
                    <a:pt x="13970" y="208280"/>
                  </a:lnTo>
                  <a:lnTo>
                    <a:pt x="17780" y="194310"/>
                  </a:lnTo>
                  <a:lnTo>
                    <a:pt x="22860" y="179070"/>
                  </a:lnTo>
                  <a:lnTo>
                    <a:pt x="30480" y="162560"/>
                  </a:lnTo>
                  <a:lnTo>
                    <a:pt x="39370" y="146050"/>
                  </a:lnTo>
                  <a:lnTo>
                    <a:pt x="46990" y="129540"/>
                  </a:lnTo>
                  <a:lnTo>
                    <a:pt x="62230" y="95250"/>
                  </a:lnTo>
                  <a:lnTo>
                    <a:pt x="71120" y="78740"/>
                  </a:lnTo>
                  <a:lnTo>
                    <a:pt x="80010" y="63500"/>
                  </a:lnTo>
                  <a:lnTo>
                    <a:pt x="88900" y="48260"/>
                  </a:lnTo>
                  <a:lnTo>
                    <a:pt x="99060" y="35560"/>
                  </a:lnTo>
                  <a:lnTo>
                    <a:pt x="109220" y="22860"/>
                  </a:lnTo>
                  <a:lnTo>
                    <a:pt x="119380" y="10160"/>
                  </a:lnTo>
                  <a:lnTo>
                    <a:pt x="133350" y="3810"/>
                  </a:lnTo>
                  <a:lnTo>
                    <a:pt x="149860" y="0"/>
                  </a:lnTo>
                  <a:lnTo>
                    <a:pt x="167640" y="0"/>
                  </a:lnTo>
                  <a:lnTo>
                    <a:pt x="181610" y="2540"/>
                  </a:lnTo>
                  <a:lnTo>
                    <a:pt x="194310" y="7620"/>
                  </a:lnTo>
                  <a:lnTo>
                    <a:pt x="204470" y="15240"/>
                  </a:lnTo>
                  <a:lnTo>
                    <a:pt x="213360" y="22860"/>
                  </a:lnTo>
                  <a:lnTo>
                    <a:pt x="222250" y="31750"/>
                  </a:lnTo>
                  <a:lnTo>
                    <a:pt x="229870" y="41910"/>
                  </a:lnTo>
                  <a:lnTo>
                    <a:pt x="237490" y="52070"/>
                  </a:lnTo>
                  <a:lnTo>
                    <a:pt x="245110" y="64770"/>
                  </a:lnTo>
                  <a:lnTo>
                    <a:pt x="251460" y="77470"/>
                  </a:lnTo>
                  <a:lnTo>
                    <a:pt x="257810" y="90170"/>
                  </a:lnTo>
                  <a:lnTo>
                    <a:pt x="262890" y="104140"/>
                  </a:lnTo>
                  <a:lnTo>
                    <a:pt x="267970" y="118110"/>
                  </a:lnTo>
                  <a:lnTo>
                    <a:pt x="270510" y="130810"/>
                  </a:lnTo>
                  <a:lnTo>
                    <a:pt x="273050" y="144780"/>
                  </a:lnTo>
                  <a:lnTo>
                    <a:pt x="274320" y="158750"/>
                  </a:lnTo>
                  <a:lnTo>
                    <a:pt x="274320" y="171450"/>
                  </a:lnTo>
                  <a:lnTo>
                    <a:pt x="273050" y="184150"/>
                  </a:lnTo>
                  <a:lnTo>
                    <a:pt x="270510" y="195580"/>
                  </a:lnTo>
                  <a:lnTo>
                    <a:pt x="271780" y="200660"/>
                  </a:lnTo>
                  <a:lnTo>
                    <a:pt x="274320" y="201930"/>
                  </a:lnTo>
                  <a:lnTo>
                    <a:pt x="288290" y="19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085590" y="7263130"/>
              <a:ext cx="115571" cy="356871"/>
            </a:xfrm>
            <a:custGeom>
              <a:avLst/>
              <a:gdLst/>
              <a:ahLst/>
              <a:cxnLst/>
              <a:rect l="0" t="0" r="0" b="0"/>
              <a:pathLst>
                <a:path w="115571" h="356871">
                  <a:moveTo>
                    <a:pt x="115570" y="0"/>
                  </a:moveTo>
                  <a:lnTo>
                    <a:pt x="109220" y="38100"/>
                  </a:lnTo>
                  <a:lnTo>
                    <a:pt x="105410" y="55880"/>
                  </a:lnTo>
                  <a:lnTo>
                    <a:pt x="100330" y="73660"/>
                  </a:lnTo>
                  <a:lnTo>
                    <a:pt x="76200" y="148590"/>
                  </a:lnTo>
                  <a:lnTo>
                    <a:pt x="62230" y="186690"/>
                  </a:lnTo>
                  <a:lnTo>
                    <a:pt x="34290" y="259080"/>
                  </a:lnTo>
                  <a:lnTo>
                    <a:pt x="29210" y="275590"/>
                  </a:lnTo>
                  <a:lnTo>
                    <a:pt x="24130" y="290830"/>
                  </a:lnTo>
                  <a:lnTo>
                    <a:pt x="19050" y="306070"/>
                  </a:lnTo>
                  <a:lnTo>
                    <a:pt x="16510" y="321310"/>
                  </a:lnTo>
                  <a:lnTo>
                    <a:pt x="13970" y="335280"/>
                  </a:lnTo>
                  <a:lnTo>
                    <a:pt x="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053840" y="7378700"/>
              <a:ext cx="189231" cy="52071"/>
            </a:xfrm>
            <a:custGeom>
              <a:avLst/>
              <a:gdLst/>
              <a:ahLst/>
              <a:cxnLst/>
              <a:rect l="0" t="0" r="0" b="0"/>
              <a:pathLst>
                <a:path w="189231" h="52071">
                  <a:moveTo>
                    <a:pt x="0" y="0"/>
                  </a:moveTo>
                  <a:lnTo>
                    <a:pt x="16510" y="11430"/>
                  </a:lnTo>
                  <a:lnTo>
                    <a:pt x="25400" y="15240"/>
                  </a:lnTo>
                  <a:lnTo>
                    <a:pt x="34290" y="19050"/>
                  </a:lnTo>
                  <a:lnTo>
                    <a:pt x="43180" y="22860"/>
                  </a:lnTo>
                  <a:lnTo>
                    <a:pt x="53340" y="26670"/>
                  </a:lnTo>
                  <a:lnTo>
                    <a:pt x="73660" y="34290"/>
                  </a:lnTo>
                  <a:lnTo>
                    <a:pt x="105410" y="45720"/>
                  </a:lnTo>
                  <a:lnTo>
                    <a:pt x="116840" y="48260"/>
                  </a:lnTo>
                  <a:lnTo>
                    <a:pt x="129540" y="52070"/>
                  </a:lnTo>
                  <a:lnTo>
                    <a:pt x="18923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621530" y="7231380"/>
              <a:ext cx="1060451" cy="389891"/>
            </a:xfrm>
            <a:custGeom>
              <a:avLst/>
              <a:gdLst/>
              <a:ahLst/>
              <a:cxnLst/>
              <a:rect l="0" t="0" r="0" b="0"/>
              <a:pathLst>
                <a:path w="1060451" h="389891">
                  <a:moveTo>
                    <a:pt x="0" y="189230"/>
                  </a:moveTo>
                  <a:lnTo>
                    <a:pt x="0" y="350520"/>
                  </a:lnTo>
                  <a:lnTo>
                    <a:pt x="1270" y="363220"/>
                  </a:lnTo>
                  <a:lnTo>
                    <a:pt x="3810" y="375920"/>
                  </a:lnTo>
                  <a:lnTo>
                    <a:pt x="6350" y="387350"/>
                  </a:lnTo>
                  <a:lnTo>
                    <a:pt x="10160" y="389890"/>
                  </a:lnTo>
                  <a:lnTo>
                    <a:pt x="15240" y="387350"/>
                  </a:lnTo>
                  <a:lnTo>
                    <a:pt x="20320" y="381000"/>
                  </a:lnTo>
                  <a:lnTo>
                    <a:pt x="26670" y="373380"/>
                  </a:lnTo>
                  <a:lnTo>
                    <a:pt x="33020" y="364490"/>
                  </a:lnTo>
                  <a:lnTo>
                    <a:pt x="39370" y="355600"/>
                  </a:lnTo>
                  <a:lnTo>
                    <a:pt x="46990" y="344170"/>
                  </a:lnTo>
                  <a:lnTo>
                    <a:pt x="53340" y="332740"/>
                  </a:lnTo>
                  <a:lnTo>
                    <a:pt x="60960" y="320040"/>
                  </a:lnTo>
                  <a:lnTo>
                    <a:pt x="67310" y="304800"/>
                  </a:lnTo>
                  <a:lnTo>
                    <a:pt x="73660" y="289560"/>
                  </a:lnTo>
                  <a:lnTo>
                    <a:pt x="81280" y="274320"/>
                  </a:lnTo>
                  <a:lnTo>
                    <a:pt x="88900" y="259080"/>
                  </a:lnTo>
                  <a:lnTo>
                    <a:pt x="97790" y="243840"/>
                  </a:lnTo>
                  <a:lnTo>
                    <a:pt x="132080" y="191770"/>
                  </a:lnTo>
                  <a:lnTo>
                    <a:pt x="138430" y="189230"/>
                  </a:lnTo>
                  <a:lnTo>
                    <a:pt x="143510" y="194310"/>
                  </a:lnTo>
                  <a:lnTo>
                    <a:pt x="148590" y="203200"/>
                  </a:lnTo>
                  <a:lnTo>
                    <a:pt x="152400" y="213360"/>
                  </a:lnTo>
                  <a:lnTo>
                    <a:pt x="153670" y="224790"/>
                  </a:lnTo>
                  <a:lnTo>
                    <a:pt x="156210" y="237490"/>
                  </a:lnTo>
                  <a:lnTo>
                    <a:pt x="156210" y="250190"/>
                  </a:lnTo>
                  <a:lnTo>
                    <a:pt x="157480" y="264160"/>
                  </a:lnTo>
                  <a:lnTo>
                    <a:pt x="157480" y="278130"/>
                  </a:lnTo>
                  <a:lnTo>
                    <a:pt x="158750" y="292100"/>
                  </a:lnTo>
                  <a:lnTo>
                    <a:pt x="161290" y="308610"/>
                  </a:lnTo>
                  <a:lnTo>
                    <a:pt x="163830" y="325120"/>
                  </a:lnTo>
                  <a:lnTo>
                    <a:pt x="166370" y="340360"/>
                  </a:lnTo>
                  <a:lnTo>
                    <a:pt x="172720" y="370840"/>
                  </a:lnTo>
                  <a:lnTo>
                    <a:pt x="177800" y="377190"/>
                  </a:lnTo>
                  <a:lnTo>
                    <a:pt x="182880" y="379730"/>
                  </a:lnTo>
                  <a:lnTo>
                    <a:pt x="189230" y="379730"/>
                  </a:lnTo>
                  <a:lnTo>
                    <a:pt x="195580" y="377190"/>
                  </a:lnTo>
                  <a:lnTo>
                    <a:pt x="208280" y="368300"/>
                  </a:lnTo>
                  <a:lnTo>
                    <a:pt x="215900" y="358140"/>
                  </a:lnTo>
                  <a:lnTo>
                    <a:pt x="224790" y="346710"/>
                  </a:lnTo>
                  <a:lnTo>
                    <a:pt x="234950" y="332740"/>
                  </a:lnTo>
                  <a:lnTo>
                    <a:pt x="254000" y="302260"/>
                  </a:lnTo>
                  <a:lnTo>
                    <a:pt x="264160" y="285750"/>
                  </a:lnTo>
                  <a:lnTo>
                    <a:pt x="273050" y="265430"/>
                  </a:lnTo>
                  <a:lnTo>
                    <a:pt x="281940" y="245110"/>
                  </a:lnTo>
                  <a:lnTo>
                    <a:pt x="289560" y="223520"/>
                  </a:lnTo>
                  <a:lnTo>
                    <a:pt x="298450" y="200660"/>
                  </a:lnTo>
                  <a:lnTo>
                    <a:pt x="308610" y="179070"/>
                  </a:lnTo>
                  <a:lnTo>
                    <a:pt x="317500" y="158750"/>
                  </a:lnTo>
                  <a:lnTo>
                    <a:pt x="326390" y="137160"/>
                  </a:lnTo>
                  <a:lnTo>
                    <a:pt x="335280" y="115570"/>
                  </a:lnTo>
                  <a:lnTo>
                    <a:pt x="342900" y="93980"/>
                  </a:lnTo>
                  <a:lnTo>
                    <a:pt x="350520" y="76200"/>
                  </a:lnTo>
                  <a:lnTo>
                    <a:pt x="358140" y="58420"/>
                  </a:lnTo>
                  <a:lnTo>
                    <a:pt x="364490" y="41910"/>
                  </a:lnTo>
                  <a:lnTo>
                    <a:pt x="370840" y="27940"/>
                  </a:lnTo>
                  <a:lnTo>
                    <a:pt x="375920" y="15240"/>
                  </a:lnTo>
                  <a:lnTo>
                    <a:pt x="381000" y="2540"/>
                  </a:lnTo>
                  <a:lnTo>
                    <a:pt x="384810" y="0"/>
                  </a:lnTo>
                  <a:lnTo>
                    <a:pt x="388620" y="1270"/>
                  </a:lnTo>
                  <a:lnTo>
                    <a:pt x="392430" y="7620"/>
                  </a:lnTo>
                  <a:lnTo>
                    <a:pt x="394970" y="17780"/>
                  </a:lnTo>
                  <a:lnTo>
                    <a:pt x="397510" y="30480"/>
                  </a:lnTo>
                  <a:lnTo>
                    <a:pt x="398780" y="44450"/>
                  </a:lnTo>
                  <a:lnTo>
                    <a:pt x="398780" y="59690"/>
                  </a:lnTo>
                  <a:lnTo>
                    <a:pt x="400050" y="92710"/>
                  </a:lnTo>
                  <a:lnTo>
                    <a:pt x="400050" y="149860"/>
                  </a:lnTo>
                  <a:lnTo>
                    <a:pt x="398780" y="168910"/>
                  </a:lnTo>
                  <a:lnTo>
                    <a:pt x="397510" y="186690"/>
                  </a:lnTo>
                  <a:lnTo>
                    <a:pt x="394970" y="205740"/>
                  </a:lnTo>
                  <a:lnTo>
                    <a:pt x="392430" y="223520"/>
                  </a:lnTo>
                  <a:lnTo>
                    <a:pt x="386080" y="259080"/>
                  </a:lnTo>
                  <a:lnTo>
                    <a:pt x="383540" y="276860"/>
                  </a:lnTo>
                  <a:lnTo>
                    <a:pt x="382270" y="294640"/>
                  </a:lnTo>
                  <a:lnTo>
                    <a:pt x="381000" y="312420"/>
                  </a:lnTo>
                  <a:lnTo>
                    <a:pt x="381000" y="318770"/>
                  </a:lnTo>
                  <a:lnTo>
                    <a:pt x="379730" y="318770"/>
                  </a:lnTo>
                  <a:lnTo>
                    <a:pt x="379730" y="313690"/>
                  </a:lnTo>
                  <a:lnTo>
                    <a:pt x="381000" y="306070"/>
                  </a:lnTo>
                  <a:lnTo>
                    <a:pt x="382270" y="297180"/>
                  </a:lnTo>
                  <a:lnTo>
                    <a:pt x="384810" y="285750"/>
                  </a:lnTo>
                  <a:lnTo>
                    <a:pt x="388620" y="273050"/>
                  </a:lnTo>
                  <a:lnTo>
                    <a:pt x="393700" y="260350"/>
                  </a:lnTo>
                  <a:lnTo>
                    <a:pt x="406400" y="232410"/>
                  </a:lnTo>
                  <a:lnTo>
                    <a:pt x="419100" y="200660"/>
                  </a:lnTo>
                  <a:lnTo>
                    <a:pt x="425450" y="186690"/>
                  </a:lnTo>
                  <a:lnTo>
                    <a:pt x="433070" y="172720"/>
                  </a:lnTo>
                  <a:lnTo>
                    <a:pt x="439420" y="161290"/>
                  </a:lnTo>
                  <a:lnTo>
                    <a:pt x="445770" y="149860"/>
                  </a:lnTo>
                  <a:lnTo>
                    <a:pt x="453390" y="140970"/>
                  </a:lnTo>
                  <a:lnTo>
                    <a:pt x="459740" y="132080"/>
                  </a:lnTo>
                  <a:lnTo>
                    <a:pt x="468630" y="129540"/>
                  </a:lnTo>
                  <a:lnTo>
                    <a:pt x="477520" y="129540"/>
                  </a:lnTo>
                  <a:lnTo>
                    <a:pt x="486410" y="132080"/>
                  </a:lnTo>
                  <a:lnTo>
                    <a:pt x="492760" y="142240"/>
                  </a:lnTo>
                  <a:lnTo>
                    <a:pt x="497840" y="158750"/>
                  </a:lnTo>
                  <a:lnTo>
                    <a:pt x="500380" y="180340"/>
                  </a:lnTo>
                  <a:lnTo>
                    <a:pt x="501650" y="198120"/>
                  </a:lnTo>
                  <a:lnTo>
                    <a:pt x="502920" y="214630"/>
                  </a:lnTo>
                  <a:lnTo>
                    <a:pt x="504190" y="231140"/>
                  </a:lnTo>
                  <a:lnTo>
                    <a:pt x="505460" y="264160"/>
                  </a:lnTo>
                  <a:lnTo>
                    <a:pt x="505460" y="332740"/>
                  </a:lnTo>
                  <a:lnTo>
                    <a:pt x="510540" y="345440"/>
                  </a:lnTo>
                  <a:lnTo>
                    <a:pt x="518160" y="353060"/>
                  </a:lnTo>
                  <a:lnTo>
                    <a:pt x="528320" y="358140"/>
                  </a:lnTo>
                  <a:lnTo>
                    <a:pt x="538480" y="359410"/>
                  </a:lnTo>
                  <a:lnTo>
                    <a:pt x="548640" y="356870"/>
                  </a:lnTo>
                  <a:lnTo>
                    <a:pt x="558800" y="354330"/>
                  </a:lnTo>
                  <a:lnTo>
                    <a:pt x="571500" y="346710"/>
                  </a:lnTo>
                  <a:lnTo>
                    <a:pt x="585470" y="337820"/>
                  </a:lnTo>
                  <a:lnTo>
                    <a:pt x="601980" y="326390"/>
                  </a:lnTo>
                  <a:lnTo>
                    <a:pt x="615950" y="314960"/>
                  </a:lnTo>
                  <a:lnTo>
                    <a:pt x="631190" y="302260"/>
                  </a:lnTo>
                  <a:lnTo>
                    <a:pt x="645160" y="289560"/>
                  </a:lnTo>
                  <a:lnTo>
                    <a:pt x="676910" y="259080"/>
                  </a:lnTo>
                  <a:lnTo>
                    <a:pt x="693420" y="242570"/>
                  </a:lnTo>
                  <a:lnTo>
                    <a:pt x="708660" y="227330"/>
                  </a:lnTo>
                  <a:lnTo>
                    <a:pt x="721360" y="212090"/>
                  </a:lnTo>
                  <a:lnTo>
                    <a:pt x="734060" y="196850"/>
                  </a:lnTo>
                  <a:lnTo>
                    <a:pt x="744220" y="182880"/>
                  </a:lnTo>
                  <a:lnTo>
                    <a:pt x="754380" y="168910"/>
                  </a:lnTo>
                  <a:lnTo>
                    <a:pt x="762000" y="154940"/>
                  </a:lnTo>
                  <a:lnTo>
                    <a:pt x="764540" y="142240"/>
                  </a:lnTo>
                  <a:lnTo>
                    <a:pt x="762000" y="132080"/>
                  </a:lnTo>
                  <a:lnTo>
                    <a:pt x="758190" y="123190"/>
                  </a:lnTo>
                  <a:lnTo>
                    <a:pt x="748030" y="120650"/>
                  </a:lnTo>
                  <a:lnTo>
                    <a:pt x="736600" y="121920"/>
                  </a:lnTo>
                  <a:lnTo>
                    <a:pt x="722630" y="127000"/>
                  </a:lnTo>
                  <a:lnTo>
                    <a:pt x="709930" y="133350"/>
                  </a:lnTo>
                  <a:lnTo>
                    <a:pt x="698500" y="142240"/>
                  </a:lnTo>
                  <a:lnTo>
                    <a:pt x="687070" y="149860"/>
                  </a:lnTo>
                  <a:lnTo>
                    <a:pt x="676910" y="160020"/>
                  </a:lnTo>
                  <a:lnTo>
                    <a:pt x="668020" y="170180"/>
                  </a:lnTo>
                  <a:lnTo>
                    <a:pt x="659130" y="179070"/>
                  </a:lnTo>
                  <a:lnTo>
                    <a:pt x="652780" y="190500"/>
                  </a:lnTo>
                  <a:lnTo>
                    <a:pt x="646430" y="203200"/>
                  </a:lnTo>
                  <a:lnTo>
                    <a:pt x="642620" y="215900"/>
                  </a:lnTo>
                  <a:lnTo>
                    <a:pt x="638810" y="229870"/>
                  </a:lnTo>
                  <a:lnTo>
                    <a:pt x="636270" y="242570"/>
                  </a:lnTo>
                  <a:lnTo>
                    <a:pt x="635000" y="256540"/>
                  </a:lnTo>
                  <a:lnTo>
                    <a:pt x="635000" y="270510"/>
                  </a:lnTo>
                  <a:lnTo>
                    <a:pt x="636270" y="284480"/>
                  </a:lnTo>
                  <a:lnTo>
                    <a:pt x="638810" y="298450"/>
                  </a:lnTo>
                  <a:lnTo>
                    <a:pt x="642620" y="309880"/>
                  </a:lnTo>
                  <a:lnTo>
                    <a:pt x="647700" y="320040"/>
                  </a:lnTo>
                  <a:lnTo>
                    <a:pt x="652780" y="328930"/>
                  </a:lnTo>
                  <a:lnTo>
                    <a:pt x="660400" y="336550"/>
                  </a:lnTo>
                  <a:lnTo>
                    <a:pt x="676910" y="346710"/>
                  </a:lnTo>
                  <a:lnTo>
                    <a:pt x="690880" y="347980"/>
                  </a:lnTo>
                  <a:lnTo>
                    <a:pt x="708660" y="346710"/>
                  </a:lnTo>
                  <a:lnTo>
                    <a:pt x="728980" y="342900"/>
                  </a:lnTo>
                  <a:lnTo>
                    <a:pt x="760730" y="332740"/>
                  </a:lnTo>
                  <a:lnTo>
                    <a:pt x="773430" y="327660"/>
                  </a:lnTo>
                  <a:lnTo>
                    <a:pt x="787400" y="318770"/>
                  </a:lnTo>
                  <a:lnTo>
                    <a:pt x="801370" y="308610"/>
                  </a:lnTo>
                  <a:lnTo>
                    <a:pt x="815340" y="297180"/>
                  </a:lnTo>
                  <a:lnTo>
                    <a:pt x="826770" y="284480"/>
                  </a:lnTo>
                  <a:lnTo>
                    <a:pt x="836930" y="271780"/>
                  </a:lnTo>
                  <a:lnTo>
                    <a:pt x="869950" y="222250"/>
                  </a:lnTo>
                  <a:lnTo>
                    <a:pt x="876300" y="209550"/>
                  </a:lnTo>
                  <a:lnTo>
                    <a:pt x="881380" y="196850"/>
                  </a:lnTo>
                  <a:lnTo>
                    <a:pt x="886460" y="184150"/>
                  </a:lnTo>
                  <a:lnTo>
                    <a:pt x="889000" y="170180"/>
                  </a:lnTo>
                  <a:lnTo>
                    <a:pt x="891540" y="156210"/>
                  </a:lnTo>
                  <a:lnTo>
                    <a:pt x="892810" y="143510"/>
                  </a:lnTo>
                  <a:lnTo>
                    <a:pt x="894080" y="138430"/>
                  </a:lnTo>
                  <a:lnTo>
                    <a:pt x="894080" y="139700"/>
                  </a:lnTo>
                  <a:lnTo>
                    <a:pt x="894080" y="146050"/>
                  </a:lnTo>
                  <a:lnTo>
                    <a:pt x="894080" y="154940"/>
                  </a:lnTo>
                  <a:lnTo>
                    <a:pt x="891540" y="165100"/>
                  </a:lnTo>
                  <a:lnTo>
                    <a:pt x="889000" y="176530"/>
                  </a:lnTo>
                  <a:lnTo>
                    <a:pt x="883920" y="201930"/>
                  </a:lnTo>
                  <a:lnTo>
                    <a:pt x="880110" y="214630"/>
                  </a:lnTo>
                  <a:lnTo>
                    <a:pt x="871220" y="261620"/>
                  </a:lnTo>
                  <a:lnTo>
                    <a:pt x="867410" y="275590"/>
                  </a:lnTo>
                  <a:lnTo>
                    <a:pt x="863600" y="289560"/>
                  </a:lnTo>
                  <a:lnTo>
                    <a:pt x="859790" y="300990"/>
                  </a:lnTo>
                  <a:lnTo>
                    <a:pt x="858520" y="314960"/>
                  </a:lnTo>
                  <a:lnTo>
                    <a:pt x="855980" y="330200"/>
                  </a:lnTo>
                  <a:lnTo>
                    <a:pt x="855980" y="346710"/>
                  </a:lnTo>
                  <a:lnTo>
                    <a:pt x="855980" y="354330"/>
                  </a:lnTo>
                  <a:lnTo>
                    <a:pt x="857250" y="355600"/>
                  </a:lnTo>
                  <a:lnTo>
                    <a:pt x="859790" y="351790"/>
                  </a:lnTo>
                  <a:lnTo>
                    <a:pt x="862330" y="345440"/>
                  </a:lnTo>
                  <a:lnTo>
                    <a:pt x="864870" y="336550"/>
                  </a:lnTo>
                  <a:lnTo>
                    <a:pt x="868680" y="326390"/>
                  </a:lnTo>
                  <a:lnTo>
                    <a:pt x="872490" y="314960"/>
                  </a:lnTo>
                  <a:lnTo>
                    <a:pt x="877570" y="302260"/>
                  </a:lnTo>
                  <a:lnTo>
                    <a:pt x="883920" y="288290"/>
                  </a:lnTo>
                  <a:lnTo>
                    <a:pt x="896620" y="259080"/>
                  </a:lnTo>
                  <a:lnTo>
                    <a:pt x="902970" y="242570"/>
                  </a:lnTo>
                  <a:lnTo>
                    <a:pt x="910590" y="227330"/>
                  </a:lnTo>
                  <a:lnTo>
                    <a:pt x="919480" y="212090"/>
                  </a:lnTo>
                  <a:lnTo>
                    <a:pt x="929640" y="196850"/>
                  </a:lnTo>
                  <a:lnTo>
                    <a:pt x="938530" y="184150"/>
                  </a:lnTo>
                  <a:lnTo>
                    <a:pt x="948690" y="171450"/>
                  </a:lnTo>
                  <a:lnTo>
                    <a:pt x="958850" y="160020"/>
                  </a:lnTo>
                  <a:lnTo>
                    <a:pt x="971550" y="153670"/>
                  </a:lnTo>
                  <a:lnTo>
                    <a:pt x="986790" y="149860"/>
                  </a:lnTo>
                  <a:lnTo>
                    <a:pt x="1002030" y="148590"/>
                  </a:lnTo>
                  <a:lnTo>
                    <a:pt x="1014730" y="151130"/>
                  </a:lnTo>
                  <a:lnTo>
                    <a:pt x="1033780" y="158750"/>
                  </a:lnTo>
                  <a:lnTo>
                    <a:pt x="1041400" y="165100"/>
                  </a:lnTo>
                  <a:lnTo>
                    <a:pt x="1047750" y="172720"/>
                  </a:lnTo>
                  <a:lnTo>
                    <a:pt x="1052830" y="181610"/>
                  </a:lnTo>
                  <a:lnTo>
                    <a:pt x="1056640" y="193040"/>
                  </a:lnTo>
                  <a:lnTo>
                    <a:pt x="1059180" y="204470"/>
                  </a:lnTo>
                  <a:lnTo>
                    <a:pt x="1060450" y="217170"/>
                  </a:lnTo>
                  <a:lnTo>
                    <a:pt x="1060450" y="229870"/>
                  </a:lnTo>
                  <a:lnTo>
                    <a:pt x="1059180" y="242570"/>
                  </a:lnTo>
                  <a:lnTo>
                    <a:pt x="1057910" y="256540"/>
                  </a:lnTo>
                  <a:lnTo>
                    <a:pt x="1055370" y="269240"/>
                  </a:lnTo>
                  <a:lnTo>
                    <a:pt x="1051560" y="280670"/>
                  </a:lnTo>
                  <a:lnTo>
                    <a:pt x="1049020" y="292100"/>
                  </a:lnTo>
                  <a:lnTo>
                    <a:pt x="1042670" y="314960"/>
                  </a:lnTo>
                  <a:lnTo>
                    <a:pt x="102235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024880" y="7312660"/>
              <a:ext cx="276861" cy="412751"/>
            </a:xfrm>
            <a:custGeom>
              <a:avLst/>
              <a:gdLst/>
              <a:ahLst/>
              <a:cxnLst/>
              <a:rect l="0" t="0" r="0" b="0"/>
              <a:pathLst>
                <a:path w="276861" h="412751">
                  <a:moveTo>
                    <a:pt x="60960" y="34290"/>
                  </a:moveTo>
                  <a:lnTo>
                    <a:pt x="66040" y="55880"/>
                  </a:lnTo>
                  <a:lnTo>
                    <a:pt x="66040" y="68580"/>
                  </a:lnTo>
                  <a:lnTo>
                    <a:pt x="66040" y="82550"/>
                  </a:lnTo>
                  <a:lnTo>
                    <a:pt x="63500" y="97790"/>
                  </a:lnTo>
                  <a:lnTo>
                    <a:pt x="63500" y="114300"/>
                  </a:lnTo>
                  <a:lnTo>
                    <a:pt x="62230" y="130810"/>
                  </a:lnTo>
                  <a:lnTo>
                    <a:pt x="62230" y="147320"/>
                  </a:lnTo>
                  <a:lnTo>
                    <a:pt x="58420" y="167640"/>
                  </a:lnTo>
                  <a:lnTo>
                    <a:pt x="54610" y="187960"/>
                  </a:lnTo>
                  <a:lnTo>
                    <a:pt x="49530" y="210820"/>
                  </a:lnTo>
                  <a:lnTo>
                    <a:pt x="40640" y="254000"/>
                  </a:lnTo>
                  <a:lnTo>
                    <a:pt x="25400" y="334010"/>
                  </a:lnTo>
                  <a:lnTo>
                    <a:pt x="21590" y="349250"/>
                  </a:lnTo>
                  <a:lnTo>
                    <a:pt x="19050" y="363220"/>
                  </a:lnTo>
                  <a:lnTo>
                    <a:pt x="15240" y="377190"/>
                  </a:lnTo>
                  <a:lnTo>
                    <a:pt x="7620" y="400050"/>
                  </a:lnTo>
                  <a:lnTo>
                    <a:pt x="5080" y="411480"/>
                  </a:lnTo>
                  <a:lnTo>
                    <a:pt x="2540" y="412750"/>
                  </a:lnTo>
                  <a:lnTo>
                    <a:pt x="0" y="405130"/>
                  </a:lnTo>
                  <a:lnTo>
                    <a:pt x="0" y="393700"/>
                  </a:lnTo>
                  <a:lnTo>
                    <a:pt x="0" y="382270"/>
                  </a:lnTo>
                  <a:lnTo>
                    <a:pt x="1270" y="368300"/>
                  </a:lnTo>
                  <a:lnTo>
                    <a:pt x="12700" y="303530"/>
                  </a:lnTo>
                  <a:lnTo>
                    <a:pt x="16510" y="281940"/>
                  </a:lnTo>
                  <a:lnTo>
                    <a:pt x="21590" y="260350"/>
                  </a:lnTo>
                  <a:lnTo>
                    <a:pt x="27940" y="237490"/>
                  </a:lnTo>
                  <a:lnTo>
                    <a:pt x="35560" y="214630"/>
                  </a:lnTo>
                  <a:lnTo>
                    <a:pt x="43180" y="190500"/>
                  </a:lnTo>
                  <a:lnTo>
                    <a:pt x="53340" y="166370"/>
                  </a:lnTo>
                  <a:lnTo>
                    <a:pt x="62230" y="144780"/>
                  </a:lnTo>
                  <a:lnTo>
                    <a:pt x="72390" y="124460"/>
                  </a:lnTo>
                  <a:lnTo>
                    <a:pt x="82550" y="104140"/>
                  </a:lnTo>
                  <a:lnTo>
                    <a:pt x="92710" y="87630"/>
                  </a:lnTo>
                  <a:lnTo>
                    <a:pt x="102870" y="71120"/>
                  </a:lnTo>
                  <a:lnTo>
                    <a:pt x="113030" y="54610"/>
                  </a:lnTo>
                  <a:lnTo>
                    <a:pt x="124460" y="41910"/>
                  </a:lnTo>
                  <a:lnTo>
                    <a:pt x="134620" y="31750"/>
                  </a:lnTo>
                  <a:lnTo>
                    <a:pt x="144780" y="21590"/>
                  </a:lnTo>
                  <a:lnTo>
                    <a:pt x="154940" y="13970"/>
                  </a:lnTo>
                  <a:lnTo>
                    <a:pt x="166370" y="7620"/>
                  </a:lnTo>
                  <a:lnTo>
                    <a:pt x="176530" y="2540"/>
                  </a:lnTo>
                  <a:lnTo>
                    <a:pt x="186690" y="0"/>
                  </a:lnTo>
                  <a:lnTo>
                    <a:pt x="196850" y="0"/>
                  </a:lnTo>
                  <a:lnTo>
                    <a:pt x="208280" y="1270"/>
                  </a:lnTo>
                  <a:lnTo>
                    <a:pt x="218440" y="5080"/>
                  </a:lnTo>
                  <a:lnTo>
                    <a:pt x="228600" y="11430"/>
                  </a:lnTo>
                  <a:lnTo>
                    <a:pt x="240030" y="19050"/>
                  </a:lnTo>
                  <a:lnTo>
                    <a:pt x="248920" y="27940"/>
                  </a:lnTo>
                  <a:lnTo>
                    <a:pt x="257810" y="36830"/>
                  </a:lnTo>
                  <a:lnTo>
                    <a:pt x="265430" y="45720"/>
                  </a:lnTo>
                  <a:lnTo>
                    <a:pt x="270510" y="57150"/>
                  </a:lnTo>
                  <a:lnTo>
                    <a:pt x="274320" y="69850"/>
                  </a:lnTo>
                  <a:lnTo>
                    <a:pt x="276860" y="82550"/>
                  </a:lnTo>
                  <a:lnTo>
                    <a:pt x="276860" y="96520"/>
                  </a:lnTo>
                  <a:lnTo>
                    <a:pt x="276860" y="111760"/>
                  </a:lnTo>
                  <a:lnTo>
                    <a:pt x="274320" y="128270"/>
                  </a:lnTo>
                  <a:lnTo>
                    <a:pt x="271780" y="143510"/>
                  </a:lnTo>
                  <a:lnTo>
                    <a:pt x="266700" y="158750"/>
                  </a:lnTo>
                  <a:lnTo>
                    <a:pt x="261620" y="172720"/>
                  </a:lnTo>
                  <a:lnTo>
                    <a:pt x="254000" y="186690"/>
                  </a:lnTo>
                  <a:lnTo>
                    <a:pt x="245110" y="199390"/>
                  </a:lnTo>
                  <a:lnTo>
                    <a:pt x="236220" y="210820"/>
                  </a:lnTo>
                  <a:lnTo>
                    <a:pt x="227330" y="220980"/>
                  </a:lnTo>
                  <a:lnTo>
                    <a:pt x="217170" y="229870"/>
                  </a:lnTo>
                  <a:lnTo>
                    <a:pt x="207010" y="238760"/>
                  </a:lnTo>
                  <a:lnTo>
                    <a:pt x="194310" y="243840"/>
                  </a:lnTo>
                  <a:lnTo>
                    <a:pt x="180340" y="247650"/>
                  </a:lnTo>
                  <a:lnTo>
                    <a:pt x="165100" y="250190"/>
                  </a:lnTo>
                  <a:lnTo>
                    <a:pt x="152400" y="248920"/>
                  </a:lnTo>
                  <a:lnTo>
                    <a:pt x="142240" y="243840"/>
                  </a:lnTo>
                  <a:lnTo>
                    <a:pt x="11303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320790" y="7349490"/>
              <a:ext cx="179071" cy="208281"/>
            </a:xfrm>
            <a:custGeom>
              <a:avLst/>
              <a:gdLst/>
              <a:ahLst/>
              <a:cxnLst/>
              <a:rect l="0" t="0" r="0" b="0"/>
              <a:pathLst>
                <a:path w="179071" h="208281">
                  <a:moveTo>
                    <a:pt x="165100" y="17780"/>
                  </a:moveTo>
                  <a:lnTo>
                    <a:pt x="153670" y="7620"/>
                  </a:lnTo>
                  <a:lnTo>
                    <a:pt x="146050" y="3810"/>
                  </a:lnTo>
                  <a:lnTo>
                    <a:pt x="135890" y="1270"/>
                  </a:lnTo>
                  <a:lnTo>
                    <a:pt x="124460" y="0"/>
                  </a:lnTo>
                  <a:lnTo>
                    <a:pt x="111760" y="1270"/>
                  </a:lnTo>
                  <a:lnTo>
                    <a:pt x="99060" y="5080"/>
                  </a:lnTo>
                  <a:lnTo>
                    <a:pt x="86360" y="8890"/>
                  </a:lnTo>
                  <a:lnTo>
                    <a:pt x="74930" y="15240"/>
                  </a:lnTo>
                  <a:lnTo>
                    <a:pt x="64770" y="20320"/>
                  </a:lnTo>
                  <a:lnTo>
                    <a:pt x="55880" y="26670"/>
                  </a:lnTo>
                  <a:lnTo>
                    <a:pt x="48260" y="35560"/>
                  </a:lnTo>
                  <a:lnTo>
                    <a:pt x="40640" y="45720"/>
                  </a:lnTo>
                  <a:lnTo>
                    <a:pt x="33020" y="58420"/>
                  </a:lnTo>
                  <a:lnTo>
                    <a:pt x="25400" y="71120"/>
                  </a:lnTo>
                  <a:lnTo>
                    <a:pt x="17780" y="83820"/>
                  </a:lnTo>
                  <a:lnTo>
                    <a:pt x="10160" y="96520"/>
                  </a:lnTo>
                  <a:lnTo>
                    <a:pt x="6350" y="113030"/>
                  </a:lnTo>
                  <a:lnTo>
                    <a:pt x="2540" y="130810"/>
                  </a:lnTo>
                  <a:lnTo>
                    <a:pt x="0" y="149860"/>
                  </a:lnTo>
                  <a:lnTo>
                    <a:pt x="2540" y="163830"/>
                  </a:lnTo>
                  <a:lnTo>
                    <a:pt x="7620" y="176530"/>
                  </a:lnTo>
                  <a:lnTo>
                    <a:pt x="13970" y="186690"/>
                  </a:lnTo>
                  <a:lnTo>
                    <a:pt x="22860" y="193040"/>
                  </a:lnTo>
                  <a:lnTo>
                    <a:pt x="31750" y="195580"/>
                  </a:lnTo>
                  <a:lnTo>
                    <a:pt x="40640" y="195580"/>
                  </a:lnTo>
                  <a:lnTo>
                    <a:pt x="50800" y="194310"/>
                  </a:lnTo>
                  <a:lnTo>
                    <a:pt x="60960" y="190500"/>
                  </a:lnTo>
                  <a:lnTo>
                    <a:pt x="71120" y="185420"/>
                  </a:lnTo>
                  <a:lnTo>
                    <a:pt x="81280" y="179070"/>
                  </a:lnTo>
                  <a:lnTo>
                    <a:pt x="91440" y="171450"/>
                  </a:lnTo>
                  <a:lnTo>
                    <a:pt x="101600" y="162560"/>
                  </a:lnTo>
                  <a:lnTo>
                    <a:pt x="110490" y="152400"/>
                  </a:lnTo>
                  <a:lnTo>
                    <a:pt x="119380" y="143510"/>
                  </a:lnTo>
                  <a:lnTo>
                    <a:pt x="128270" y="133350"/>
                  </a:lnTo>
                  <a:lnTo>
                    <a:pt x="135890" y="121920"/>
                  </a:lnTo>
                  <a:lnTo>
                    <a:pt x="142240" y="109220"/>
                  </a:lnTo>
                  <a:lnTo>
                    <a:pt x="149860" y="96520"/>
                  </a:lnTo>
                  <a:lnTo>
                    <a:pt x="156210" y="85090"/>
                  </a:lnTo>
                  <a:lnTo>
                    <a:pt x="161290" y="73660"/>
                  </a:lnTo>
                  <a:lnTo>
                    <a:pt x="166370" y="62230"/>
                  </a:lnTo>
                  <a:lnTo>
                    <a:pt x="170180" y="50800"/>
                  </a:lnTo>
                  <a:lnTo>
                    <a:pt x="179070" y="25400"/>
                  </a:lnTo>
                  <a:lnTo>
                    <a:pt x="177800" y="30480"/>
                  </a:lnTo>
                  <a:lnTo>
                    <a:pt x="170180" y="53340"/>
                  </a:lnTo>
                  <a:lnTo>
                    <a:pt x="167640" y="63500"/>
                  </a:lnTo>
                  <a:lnTo>
                    <a:pt x="157480" y="100330"/>
                  </a:lnTo>
                  <a:lnTo>
                    <a:pt x="151130" y="121920"/>
                  </a:lnTo>
                  <a:lnTo>
                    <a:pt x="148590" y="135890"/>
                  </a:lnTo>
                  <a:lnTo>
                    <a:pt x="147320" y="149860"/>
                  </a:lnTo>
                  <a:lnTo>
                    <a:pt x="165100" y="208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601460" y="7305040"/>
              <a:ext cx="147321" cy="210821"/>
            </a:xfrm>
            <a:custGeom>
              <a:avLst/>
              <a:gdLst/>
              <a:ahLst/>
              <a:cxnLst/>
              <a:rect l="0" t="0" r="0" b="0"/>
              <a:pathLst>
                <a:path w="147321" h="210821">
                  <a:moveTo>
                    <a:pt x="147320" y="0"/>
                  </a:moveTo>
                  <a:lnTo>
                    <a:pt x="124460" y="0"/>
                  </a:lnTo>
                  <a:lnTo>
                    <a:pt x="113030" y="1270"/>
                  </a:lnTo>
                  <a:lnTo>
                    <a:pt x="97790" y="2540"/>
                  </a:lnTo>
                  <a:lnTo>
                    <a:pt x="82550" y="5080"/>
                  </a:lnTo>
                  <a:lnTo>
                    <a:pt x="71120" y="8890"/>
                  </a:lnTo>
                  <a:lnTo>
                    <a:pt x="59690" y="13970"/>
                  </a:lnTo>
                  <a:lnTo>
                    <a:pt x="50800" y="20320"/>
                  </a:lnTo>
                  <a:lnTo>
                    <a:pt x="30480" y="33020"/>
                  </a:lnTo>
                  <a:lnTo>
                    <a:pt x="20320" y="39370"/>
                  </a:lnTo>
                  <a:lnTo>
                    <a:pt x="15240" y="49530"/>
                  </a:lnTo>
                  <a:lnTo>
                    <a:pt x="12700" y="62230"/>
                  </a:lnTo>
                  <a:lnTo>
                    <a:pt x="11430" y="76200"/>
                  </a:lnTo>
                  <a:lnTo>
                    <a:pt x="13970" y="87630"/>
                  </a:lnTo>
                  <a:lnTo>
                    <a:pt x="17780" y="99060"/>
                  </a:lnTo>
                  <a:lnTo>
                    <a:pt x="21590" y="107950"/>
                  </a:lnTo>
                  <a:lnTo>
                    <a:pt x="29210" y="114300"/>
                  </a:lnTo>
                  <a:lnTo>
                    <a:pt x="36830" y="120650"/>
                  </a:lnTo>
                  <a:lnTo>
                    <a:pt x="45720" y="125730"/>
                  </a:lnTo>
                  <a:lnTo>
                    <a:pt x="53340" y="132080"/>
                  </a:lnTo>
                  <a:lnTo>
                    <a:pt x="60960" y="138430"/>
                  </a:lnTo>
                  <a:lnTo>
                    <a:pt x="68580" y="144780"/>
                  </a:lnTo>
                  <a:lnTo>
                    <a:pt x="77470" y="151130"/>
                  </a:lnTo>
                  <a:lnTo>
                    <a:pt x="86360" y="157480"/>
                  </a:lnTo>
                  <a:lnTo>
                    <a:pt x="96520" y="165100"/>
                  </a:lnTo>
                  <a:lnTo>
                    <a:pt x="99060" y="172720"/>
                  </a:lnTo>
                  <a:lnTo>
                    <a:pt x="97790" y="181610"/>
                  </a:lnTo>
                  <a:lnTo>
                    <a:pt x="92710" y="191770"/>
                  </a:lnTo>
                  <a:lnTo>
                    <a:pt x="83820" y="199390"/>
                  </a:lnTo>
                  <a:lnTo>
                    <a:pt x="72390" y="204470"/>
                  </a:lnTo>
                  <a:lnTo>
                    <a:pt x="58420" y="210820"/>
                  </a:lnTo>
                  <a:lnTo>
                    <a:pt x="45720" y="210820"/>
                  </a:lnTo>
                  <a:lnTo>
                    <a:pt x="34290" y="209550"/>
                  </a:lnTo>
                  <a:lnTo>
                    <a:pt x="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781800" y="7315200"/>
              <a:ext cx="209551" cy="210821"/>
            </a:xfrm>
            <a:custGeom>
              <a:avLst/>
              <a:gdLst/>
              <a:ahLst/>
              <a:cxnLst/>
              <a:rect l="0" t="0" r="0" b="0"/>
              <a:pathLst>
                <a:path w="209551" h="210821">
                  <a:moveTo>
                    <a:pt x="209550" y="0"/>
                  </a:moveTo>
                  <a:lnTo>
                    <a:pt x="132080" y="0"/>
                  </a:lnTo>
                  <a:lnTo>
                    <a:pt x="118110" y="1270"/>
                  </a:lnTo>
                  <a:lnTo>
                    <a:pt x="104140" y="2540"/>
                  </a:lnTo>
                  <a:lnTo>
                    <a:pt x="90170" y="5080"/>
                  </a:lnTo>
                  <a:lnTo>
                    <a:pt x="76200" y="8890"/>
                  </a:lnTo>
                  <a:lnTo>
                    <a:pt x="48260" y="15240"/>
                  </a:lnTo>
                  <a:lnTo>
                    <a:pt x="34290" y="17780"/>
                  </a:lnTo>
                  <a:lnTo>
                    <a:pt x="22860" y="21590"/>
                  </a:lnTo>
                  <a:lnTo>
                    <a:pt x="11430" y="24130"/>
                  </a:lnTo>
                  <a:lnTo>
                    <a:pt x="5080" y="33020"/>
                  </a:lnTo>
                  <a:lnTo>
                    <a:pt x="1270" y="44450"/>
                  </a:lnTo>
                  <a:lnTo>
                    <a:pt x="0" y="57150"/>
                  </a:lnTo>
                  <a:lnTo>
                    <a:pt x="3810" y="67310"/>
                  </a:lnTo>
                  <a:lnTo>
                    <a:pt x="8890" y="74930"/>
                  </a:lnTo>
                  <a:lnTo>
                    <a:pt x="16510" y="81280"/>
                  </a:lnTo>
                  <a:lnTo>
                    <a:pt x="25400" y="87630"/>
                  </a:lnTo>
                  <a:lnTo>
                    <a:pt x="36830" y="92710"/>
                  </a:lnTo>
                  <a:lnTo>
                    <a:pt x="48260" y="96520"/>
                  </a:lnTo>
                  <a:lnTo>
                    <a:pt x="60960" y="101600"/>
                  </a:lnTo>
                  <a:lnTo>
                    <a:pt x="73660" y="107950"/>
                  </a:lnTo>
                  <a:lnTo>
                    <a:pt x="87630" y="114300"/>
                  </a:lnTo>
                  <a:lnTo>
                    <a:pt x="100330" y="119380"/>
                  </a:lnTo>
                  <a:lnTo>
                    <a:pt x="111760" y="124460"/>
                  </a:lnTo>
                  <a:lnTo>
                    <a:pt x="123190" y="128270"/>
                  </a:lnTo>
                  <a:lnTo>
                    <a:pt x="134620" y="134620"/>
                  </a:lnTo>
                  <a:lnTo>
                    <a:pt x="144780" y="142240"/>
                  </a:lnTo>
                  <a:lnTo>
                    <a:pt x="156210" y="151130"/>
                  </a:lnTo>
                  <a:lnTo>
                    <a:pt x="160020" y="160020"/>
                  </a:lnTo>
                  <a:lnTo>
                    <a:pt x="158750" y="170180"/>
                  </a:lnTo>
                  <a:lnTo>
                    <a:pt x="154940" y="180340"/>
                  </a:lnTo>
                  <a:lnTo>
                    <a:pt x="147320" y="187960"/>
                  </a:lnTo>
                  <a:lnTo>
                    <a:pt x="137160" y="194310"/>
                  </a:lnTo>
                  <a:lnTo>
                    <a:pt x="125730" y="199390"/>
                  </a:lnTo>
                  <a:lnTo>
                    <a:pt x="111760" y="203200"/>
                  </a:lnTo>
                  <a:lnTo>
                    <a:pt x="95250" y="205740"/>
                  </a:lnTo>
                  <a:lnTo>
                    <a:pt x="1905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085330" y="7357110"/>
              <a:ext cx="63501" cy="189231"/>
            </a:xfrm>
            <a:custGeom>
              <a:avLst/>
              <a:gdLst/>
              <a:ahLst/>
              <a:cxnLst/>
              <a:rect l="0" t="0" r="0" b="0"/>
              <a:pathLst>
                <a:path w="63501" h="189231">
                  <a:moveTo>
                    <a:pt x="63500" y="0"/>
                  </a:moveTo>
                  <a:lnTo>
                    <a:pt x="52070" y="16510"/>
                  </a:lnTo>
                  <a:lnTo>
                    <a:pt x="48260" y="26670"/>
                  </a:lnTo>
                  <a:lnTo>
                    <a:pt x="43180" y="38100"/>
                  </a:lnTo>
                  <a:lnTo>
                    <a:pt x="11430" y="13716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213600" y="7299960"/>
              <a:ext cx="486411" cy="469901"/>
            </a:xfrm>
            <a:custGeom>
              <a:avLst/>
              <a:gdLst/>
              <a:ahLst/>
              <a:cxnLst/>
              <a:rect l="0" t="0" r="0" b="0"/>
              <a:pathLst>
                <a:path w="486411" h="469901">
                  <a:moveTo>
                    <a:pt x="72390" y="46990"/>
                  </a:moveTo>
                  <a:lnTo>
                    <a:pt x="60960" y="68580"/>
                  </a:lnTo>
                  <a:lnTo>
                    <a:pt x="55880" y="81280"/>
                  </a:lnTo>
                  <a:lnTo>
                    <a:pt x="43180" y="110490"/>
                  </a:lnTo>
                  <a:lnTo>
                    <a:pt x="36830" y="124460"/>
                  </a:lnTo>
                  <a:lnTo>
                    <a:pt x="27940" y="149860"/>
                  </a:lnTo>
                  <a:lnTo>
                    <a:pt x="16510" y="182880"/>
                  </a:lnTo>
                  <a:lnTo>
                    <a:pt x="11430" y="194310"/>
                  </a:lnTo>
                  <a:lnTo>
                    <a:pt x="6350" y="207010"/>
                  </a:lnTo>
                  <a:lnTo>
                    <a:pt x="0" y="220980"/>
                  </a:lnTo>
                  <a:lnTo>
                    <a:pt x="0" y="223520"/>
                  </a:lnTo>
                  <a:lnTo>
                    <a:pt x="7620" y="210820"/>
                  </a:lnTo>
                  <a:lnTo>
                    <a:pt x="13970" y="200660"/>
                  </a:lnTo>
                  <a:lnTo>
                    <a:pt x="20320" y="189230"/>
                  </a:lnTo>
                  <a:lnTo>
                    <a:pt x="27940" y="176530"/>
                  </a:lnTo>
                  <a:lnTo>
                    <a:pt x="35560" y="163830"/>
                  </a:lnTo>
                  <a:lnTo>
                    <a:pt x="44450" y="151130"/>
                  </a:lnTo>
                  <a:lnTo>
                    <a:pt x="63500" y="123190"/>
                  </a:lnTo>
                  <a:lnTo>
                    <a:pt x="92710" y="82550"/>
                  </a:lnTo>
                  <a:lnTo>
                    <a:pt x="109220" y="59690"/>
                  </a:lnTo>
                  <a:lnTo>
                    <a:pt x="119380" y="50800"/>
                  </a:lnTo>
                  <a:lnTo>
                    <a:pt x="129540" y="43180"/>
                  </a:lnTo>
                  <a:lnTo>
                    <a:pt x="142240" y="38100"/>
                  </a:lnTo>
                  <a:lnTo>
                    <a:pt x="151130" y="38100"/>
                  </a:lnTo>
                  <a:lnTo>
                    <a:pt x="156210" y="43180"/>
                  </a:lnTo>
                  <a:lnTo>
                    <a:pt x="160020" y="52070"/>
                  </a:lnTo>
                  <a:lnTo>
                    <a:pt x="162560" y="64770"/>
                  </a:lnTo>
                  <a:lnTo>
                    <a:pt x="163830" y="82550"/>
                  </a:lnTo>
                  <a:lnTo>
                    <a:pt x="165100" y="101600"/>
                  </a:lnTo>
                  <a:lnTo>
                    <a:pt x="166370" y="137160"/>
                  </a:lnTo>
                  <a:lnTo>
                    <a:pt x="166370" y="152400"/>
                  </a:lnTo>
                  <a:lnTo>
                    <a:pt x="167640" y="166370"/>
                  </a:lnTo>
                  <a:lnTo>
                    <a:pt x="170180" y="179070"/>
                  </a:lnTo>
                  <a:lnTo>
                    <a:pt x="172720" y="191770"/>
                  </a:lnTo>
                  <a:lnTo>
                    <a:pt x="177800" y="201930"/>
                  </a:lnTo>
                  <a:lnTo>
                    <a:pt x="184150" y="210820"/>
                  </a:lnTo>
                  <a:lnTo>
                    <a:pt x="193040" y="219710"/>
                  </a:lnTo>
                  <a:lnTo>
                    <a:pt x="201930" y="226060"/>
                  </a:lnTo>
                  <a:lnTo>
                    <a:pt x="210820" y="232410"/>
                  </a:lnTo>
                  <a:lnTo>
                    <a:pt x="220980" y="237490"/>
                  </a:lnTo>
                  <a:lnTo>
                    <a:pt x="232410" y="241300"/>
                  </a:lnTo>
                  <a:lnTo>
                    <a:pt x="243840" y="245110"/>
                  </a:lnTo>
                  <a:lnTo>
                    <a:pt x="256540" y="248920"/>
                  </a:lnTo>
                  <a:lnTo>
                    <a:pt x="271780" y="251460"/>
                  </a:lnTo>
                  <a:lnTo>
                    <a:pt x="287020" y="250190"/>
                  </a:lnTo>
                  <a:lnTo>
                    <a:pt x="303530" y="248920"/>
                  </a:lnTo>
                  <a:lnTo>
                    <a:pt x="318770" y="246380"/>
                  </a:lnTo>
                  <a:lnTo>
                    <a:pt x="334010" y="241300"/>
                  </a:lnTo>
                  <a:lnTo>
                    <a:pt x="347980" y="236220"/>
                  </a:lnTo>
                  <a:lnTo>
                    <a:pt x="361950" y="229870"/>
                  </a:lnTo>
                  <a:lnTo>
                    <a:pt x="377190" y="220980"/>
                  </a:lnTo>
                  <a:lnTo>
                    <a:pt x="391160" y="212090"/>
                  </a:lnTo>
                  <a:lnTo>
                    <a:pt x="403860" y="201930"/>
                  </a:lnTo>
                  <a:lnTo>
                    <a:pt x="416560" y="189230"/>
                  </a:lnTo>
                  <a:lnTo>
                    <a:pt x="427990" y="177800"/>
                  </a:lnTo>
                  <a:lnTo>
                    <a:pt x="438150" y="162560"/>
                  </a:lnTo>
                  <a:lnTo>
                    <a:pt x="447040" y="147320"/>
                  </a:lnTo>
                  <a:lnTo>
                    <a:pt x="455930" y="132080"/>
                  </a:lnTo>
                  <a:lnTo>
                    <a:pt x="462280" y="116840"/>
                  </a:lnTo>
                  <a:lnTo>
                    <a:pt x="467360" y="101600"/>
                  </a:lnTo>
                  <a:lnTo>
                    <a:pt x="472440" y="86360"/>
                  </a:lnTo>
                  <a:lnTo>
                    <a:pt x="477520" y="72390"/>
                  </a:lnTo>
                  <a:lnTo>
                    <a:pt x="485140" y="43180"/>
                  </a:lnTo>
                  <a:lnTo>
                    <a:pt x="486410" y="30480"/>
                  </a:lnTo>
                  <a:lnTo>
                    <a:pt x="486410" y="19050"/>
                  </a:lnTo>
                  <a:lnTo>
                    <a:pt x="485140" y="6350"/>
                  </a:lnTo>
                  <a:lnTo>
                    <a:pt x="480060" y="1270"/>
                  </a:lnTo>
                  <a:lnTo>
                    <a:pt x="471170" y="0"/>
                  </a:lnTo>
                  <a:lnTo>
                    <a:pt x="461010" y="1270"/>
                  </a:lnTo>
                  <a:lnTo>
                    <a:pt x="452120" y="5080"/>
                  </a:lnTo>
                  <a:lnTo>
                    <a:pt x="443230" y="10160"/>
                  </a:lnTo>
                  <a:lnTo>
                    <a:pt x="435610" y="15240"/>
                  </a:lnTo>
                  <a:lnTo>
                    <a:pt x="427990" y="22860"/>
                  </a:lnTo>
                  <a:lnTo>
                    <a:pt x="420370" y="33020"/>
                  </a:lnTo>
                  <a:lnTo>
                    <a:pt x="412750" y="44450"/>
                  </a:lnTo>
                  <a:lnTo>
                    <a:pt x="406400" y="57150"/>
                  </a:lnTo>
                  <a:lnTo>
                    <a:pt x="398780" y="69850"/>
                  </a:lnTo>
                  <a:lnTo>
                    <a:pt x="391160" y="83820"/>
                  </a:lnTo>
                  <a:lnTo>
                    <a:pt x="386080" y="97790"/>
                  </a:lnTo>
                  <a:lnTo>
                    <a:pt x="381000" y="114300"/>
                  </a:lnTo>
                  <a:lnTo>
                    <a:pt x="375920" y="129540"/>
                  </a:lnTo>
                  <a:lnTo>
                    <a:pt x="373380" y="147320"/>
                  </a:lnTo>
                  <a:lnTo>
                    <a:pt x="370840" y="163830"/>
                  </a:lnTo>
                  <a:lnTo>
                    <a:pt x="369570" y="180340"/>
                  </a:lnTo>
                  <a:lnTo>
                    <a:pt x="368300" y="196850"/>
                  </a:lnTo>
                  <a:lnTo>
                    <a:pt x="368300" y="227330"/>
                  </a:lnTo>
                  <a:lnTo>
                    <a:pt x="369570" y="243840"/>
                  </a:lnTo>
                  <a:lnTo>
                    <a:pt x="373380" y="259080"/>
                  </a:lnTo>
                  <a:lnTo>
                    <a:pt x="382270" y="292100"/>
                  </a:lnTo>
                  <a:lnTo>
                    <a:pt x="405130" y="378460"/>
                  </a:lnTo>
                  <a:lnTo>
                    <a:pt x="412750" y="402590"/>
                  </a:lnTo>
                  <a:lnTo>
                    <a:pt x="414020" y="416560"/>
                  </a:lnTo>
                  <a:lnTo>
                    <a:pt x="412750" y="430530"/>
                  </a:lnTo>
                  <a:lnTo>
                    <a:pt x="411480" y="447040"/>
                  </a:lnTo>
                  <a:lnTo>
                    <a:pt x="405130" y="457200"/>
                  </a:lnTo>
                  <a:lnTo>
                    <a:pt x="394970" y="464820"/>
                  </a:lnTo>
                  <a:lnTo>
                    <a:pt x="382270" y="468630"/>
                  </a:lnTo>
                  <a:lnTo>
                    <a:pt x="368300" y="469900"/>
                  </a:lnTo>
                  <a:lnTo>
                    <a:pt x="355600" y="468630"/>
                  </a:lnTo>
                  <a:lnTo>
                    <a:pt x="341630" y="464820"/>
                  </a:lnTo>
                  <a:lnTo>
                    <a:pt x="327660" y="458470"/>
                  </a:lnTo>
                  <a:lnTo>
                    <a:pt x="313690" y="450850"/>
                  </a:lnTo>
                  <a:lnTo>
                    <a:pt x="299720" y="443230"/>
                  </a:lnTo>
                  <a:lnTo>
                    <a:pt x="285750" y="433070"/>
                  </a:lnTo>
                  <a:lnTo>
                    <a:pt x="271780" y="420370"/>
                  </a:lnTo>
                  <a:lnTo>
                    <a:pt x="257810" y="408940"/>
                  </a:lnTo>
                  <a:lnTo>
                    <a:pt x="245110" y="394970"/>
                  </a:lnTo>
                  <a:lnTo>
                    <a:pt x="233680" y="379730"/>
                  </a:lnTo>
                  <a:lnTo>
                    <a:pt x="198120" y="331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411720" y="731520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069340" y="6210300"/>
            <a:ext cx="1993901" cy="386081"/>
            <a:chOff x="1069340" y="6210300"/>
            <a:chExt cx="1993901" cy="386081"/>
          </a:xfrm>
        </p:grpSpPr>
        <p:sp>
          <p:nvSpPr>
            <p:cNvPr id="189" name="Freeform 188"/>
            <p:cNvSpPr/>
            <p:nvPr/>
          </p:nvSpPr>
          <p:spPr>
            <a:xfrm>
              <a:off x="1069340" y="6242050"/>
              <a:ext cx="307341" cy="354331"/>
            </a:xfrm>
            <a:custGeom>
              <a:avLst/>
              <a:gdLst/>
              <a:ahLst/>
              <a:cxnLst/>
              <a:rect l="0" t="0" r="0" b="0"/>
              <a:pathLst>
                <a:path w="307341" h="354331">
                  <a:moveTo>
                    <a:pt x="15240" y="125730"/>
                  </a:moveTo>
                  <a:lnTo>
                    <a:pt x="26670" y="153670"/>
                  </a:lnTo>
                  <a:lnTo>
                    <a:pt x="30480" y="166370"/>
                  </a:lnTo>
                  <a:lnTo>
                    <a:pt x="34290" y="180340"/>
                  </a:lnTo>
                  <a:lnTo>
                    <a:pt x="39370" y="193040"/>
                  </a:lnTo>
                  <a:lnTo>
                    <a:pt x="41910" y="207010"/>
                  </a:lnTo>
                  <a:lnTo>
                    <a:pt x="43180" y="220980"/>
                  </a:lnTo>
                  <a:lnTo>
                    <a:pt x="44450" y="234950"/>
                  </a:lnTo>
                  <a:lnTo>
                    <a:pt x="45720" y="248920"/>
                  </a:lnTo>
                  <a:lnTo>
                    <a:pt x="48260" y="262890"/>
                  </a:lnTo>
                  <a:lnTo>
                    <a:pt x="52070" y="276860"/>
                  </a:lnTo>
                  <a:lnTo>
                    <a:pt x="54610" y="289560"/>
                  </a:lnTo>
                  <a:lnTo>
                    <a:pt x="58420" y="300990"/>
                  </a:lnTo>
                  <a:lnTo>
                    <a:pt x="60960" y="312420"/>
                  </a:lnTo>
                  <a:lnTo>
                    <a:pt x="63500" y="325120"/>
                  </a:lnTo>
                  <a:lnTo>
                    <a:pt x="64770" y="337820"/>
                  </a:lnTo>
                  <a:lnTo>
                    <a:pt x="66040" y="351790"/>
                  </a:lnTo>
                  <a:lnTo>
                    <a:pt x="63500" y="354330"/>
                  </a:lnTo>
                  <a:lnTo>
                    <a:pt x="60960" y="350520"/>
                  </a:lnTo>
                  <a:lnTo>
                    <a:pt x="55880" y="342900"/>
                  </a:lnTo>
                  <a:lnTo>
                    <a:pt x="52070" y="331470"/>
                  </a:lnTo>
                  <a:lnTo>
                    <a:pt x="48260" y="317500"/>
                  </a:lnTo>
                  <a:lnTo>
                    <a:pt x="44450" y="302260"/>
                  </a:lnTo>
                  <a:lnTo>
                    <a:pt x="36830" y="270510"/>
                  </a:lnTo>
                  <a:lnTo>
                    <a:pt x="11430" y="149860"/>
                  </a:lnTo>
                  <a:lnTo>
                    <a:pt x="8890" y="133350"/>
                  </a:lnTo>
                  <a:lnTo>
                    <a:pt x="7620" y="118110"/>
                  </a:lnTo>
                  <a:lnTo>
                    <a:pt x="6350" y="102870"/>
                  </a:lnTo>
                  <a:lnTo>
                    <a:pt x="5080" y="88900"/>
                  </a:lnTo>
                  <a:lnTo>
                    <a:pt x="2540" y="77470"/>
                  </a:lnTo>
                  <a:lnTo>
                    <a:pt x="0" y="64770"/>
                  </a:lnTo>
                  <a:lnTo>
                    <a:pt x="0" y="53340"/>
                  </a:lnTo>
                  <a:lnTo>
                    <a:pt x="2540" y="43180"/>
                  </a:lnTo>
                  <a:lnTo>
                    <a:pt x="6350" y="31750"/>
                  </a:lnTo>
                  <a:lnTo>
                    <a:pt x="15240" y="22860"/>
                  </a:lnTo>
                  <a:lnTo>
                    <a:pt x="26670" y="16510"/>
                  </a:lnTo>
                  <a:lnTo>
                    <a:pt x="40640" y="10160"/>
                  </a:lnTo>
                  <a:lnTo>
                    <a:pt x="54610" y="6350"/>
                  </a:lnTo>
                  <a:lnTo>
                    <a:pt x="68580" y="3810"/>
                  </a:lnTo>
                  <a:lnTo>
                    <a:pt x="82550" y="2540"/>
                  </a:lnTo>
                  <a:lnTo>
                    <a:pt x="97790" y="1270"/>
                  </a:lnTo>
                  <a:lnTo>
                    <a:pt x="113030" y="1270"/>
                  </a:lnTo>
                  <a:lnTo>
                    <a:pt x="129540" y="0"/>
                  </a:lnTo>
                  <a:lnTo>
                    <a:pt x="147320" y="1270"/>
                  </a:lnTo>
                  <a:lnTo>
                    <a:pt x="166370" y="2540"/>
                  </a:lnTo>
                  <a:lnTo>
                    <a:pt x="186690" y="5080"/>
                  </a:lnTo>
                  <a:lnTo>
                    <a:pt x="204470" y="8890"/>
                  </a:lnTo>
                  <a:lnTo>
                    <a:pt x="220980" y="13970"/>
                  </a:lnTo>
                  <a:lnTo>
                    <a:pt x="236220" y="19050"/>
                  </a:lnTo>
                  <a:lnTo>
                    <a:pt x="250190" y="25400"/>
                  </a:lnTo>
                  <a:lnTo>
                    <a:pt x="262890" y="31750"/>
                  </a:lnTo>
                  <a:lnTo>
                    <a:pt x="275590" y="38100"/>
                  </a:lnTo>
                  <a:lnTo>
                    <a:pt x="285750" y="45720"/>
                  </a:lnTo>
                  <a:lnTo>
                    <a:pt x="294640" y="52070"/>
                  </a:lnTo>
                  <a:lnTo>
                    <a:pt x="303530" y="59690"/>
                  </a:lnTo>
                  <a:lnTo>
                    <a:pt x="307340" y="66040"/>
                  </a:lnTo>
                  <a:lnTo>
                    <a:pt x="306070" y="73660"/>
                  </a:lnTo>
                  <a:lnTo>
                    <a:pt x="304800" y="80010"/>
                  </a:lnTo>
                  <a:lnTo>
                    <a:pt x="298450" y="87630"/>
                  </a:lnTo>
                  <a:lnTo>
                    <a:pt x="292100" y="93980"/>
                  </a:lnTo>
                  <a:lnTo>
                    <a:pt x="284480" y="101600"/>
                  </a:lnTo>
                  <a:lnTo>
                    <a:pt x="274320" y="109220"/>
                  </a:lnTo>
                  <a:lnTo>
                    <a:pt x="250190" y="128270"/>
                  </a:lnTo>
                  <a:lnTo>
                    <a:pt x="237490" y="134620"/>
                  </a:lnTo>
                  <a:lnTo>
                    <a:pt x="223520" y="140970"/>
                  </a:lnTo>
                  <a:lnTo>
                    <a:pt x="210820" y="146050"/>
                  </a:lnTo>
                  <a:lnTo>
                    <a:pt x="198120" y="152400"/>
                  </a:lnTo>
                  <a:lnTo>
                    <a:pt x="186690" y="158750"/>
                  </a:lnTo>
                  <a:lnTo>
                    <a:pt x="175260" y="165100"/>
                  </a:lnTo>
                  <a:lnTo>
                    <a:pt x="162560" y="170180"/>
                  </a:lnTo>
                  <a:lnTo>
                    <a:pt x="149860" y="172720"/>
                  </a:lnTo>
                  <a:lnTo>
                    <a:pt x="10922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1325880" y="6310630"/>
              <a:ext cx="148591" cy="133351"/>
            </a:xfrm>
            <a:custGeom>
              <a:avLst/>
              <a:gdLst/>
              <a:ahLst/>
              <a:cxnLst/>
              <a:rect l="0" t="0" r="0" b="0"/>
              <a:pathLst>
                <a:path w="148591" h="133351">
                  <a:moveTo>
                    <a:pt x="95250" y="35560"/>
                  </a:moveTo>
                  <a:lnTo>
                    <a:pt x="90170" y="13970"/>
                  </a:lnTo>
                  <a:lnTo>
                    <a:pt x="83820" y="7620"/>
                  </a:lnTo>
                  <a:lnTo>
                    <a:pt x="74930" y="2540"/>
                  </a:lnTo>
                  <a:lnTo>
                    <a:pt x="63500" y="0"/>
                  </a:lnTo>
                  <a:lnTo>
                    <a:pt x="53340" y="1270"/>
                  </a:lnTo>
                  <a:lnTo>
                    <a:pt x="43180" y="6350"/>
                  </a:lnTo>
                  <a:lnTo>
                    <a:pt x="31750" y="12700"/>
                  </a:lnTo>
                  <a:lnTo>
                    <a:pt x="22860" y="22860"/>
                  </a:lnTo>
                  <a:lnTo>
                    <a:pt x="13970" y="35560"/>
                  </a:lnTo>
                  <a:lnTo>
                    <a:pt x="6350" y="49530"/>
                  </a:lnTo>
                  <a:lnTo>
                    <a:pt x="2540" y="64770"/>
                  </a:lnTo>
                  <a:lnTo>
                    <a:pt x="0" y="81280"/>
                  </a:lnTo>
                  <a:lnTo>
                    <a:pt x="0" y="97790"/>
                  </a:lnTo>
                  <a:lnTo>
                    <a:pt x="3810" y="110490"/>
                  </a:lnTo>
                  <a:lnTo>
                    <a:pt x="10160" y="121920"/>
                  </a:lnTo>
                  <a:lnTo>
                    <a:pt x="17780" y="132080"/>
                  </a:lnTo>
                  <a:lnTo>
                    <a:pt x="26670" y="133350"/>
                  </a:lnTo>
                  <a:lnTo>
                    <a:pt x="38100" y="130810"/>
                  </a:lnTo>
                  <a:lnTo>
                    <a:pt x="50800" y="123190"/>
                  </a:lnTo>
                  <a:lnTo>
                    <a:pt x="60960" y="116840"/>
                  </a:lnTo>
                  <a:lnTo>
                    <a:pt x="69850" y="109220"/>
                  </a:lnTo>
                  <a:lnTo>
                    <a:pt x="78740" y="102870"/>
                  </a:lnTo>
                  <a:lnTo>
                    <a:pt x="85090" y="93980"/>
                  </a:lnTo>
                  <a:lnTo>
                    <a:pt x="91440" y="85090"/>
                  </a:lnTo>
                  <a:lnTo>
                    <a:pt x="96520" y="76200"/>
                  </a:lnTo>
                  <a:lnTo>
                    <a:pt x="100330" y="66040"/>
                  </a:lnTo>
                  <a:lnTo>
                    <a:pt x="104140" y="55880"/>
                  </a:lnTo>
                  <a:lnTo>
                    <a:pt x="109220" y="45720"/>
                  </a:lnTo>
                  <a:lnTo>
                    <a:pt x="111760" y="34290"/>
                  </a:lnTo>
                  <a:lnTo>
                    <a:pt x="113030" y="21590"/>
                  </a:lnTo>
                  <a:lnTo>
                    <a:pt x="114300" y="8890"/>
                  </a:lnTo>
                  <a:lnTo>
                    <a:pt x="114300" y="3810"/>
                  </a:lnTo>
                  <a:lnTo>
                    <a:pt x="111760" y="3810"/>
                  </a:lnTo>
                  <a:lnTo>
                    <a:pt x="110490" y="7620"/>
                  </a:lnTo>
                  <a:lnTo>
                    <a:pt x="110490" y="16510"/>
                  </a:lnTo>
                  <a:lnTo>
                    <a:pt x="110490" y="26670"/>
                  </a:lnTo>
                  <a:lnTo>
                    <a:pt x="113030" y="40640"/>
                  </a:lnTo>
                  <a:lnTo>
                    <a:pt x="115570" y="53340"/>
                  </a:lnTo>
                  <a:lnTo>
                    <a:pt x="118110" y="64770"/>
                  </a:lnTo>
                  <a:lnTo>
                    <a:pt x="120650" y="76200"/>
                  </a:lnTo>
                  <a:lnTo>
                    <a:pt x="125730" y="86360"/>
                  </a:lnTo>
                  <a:lnTo>
                    <a:pt x="130810" y="95250"/>
                  </a:lnTo>
                  <a:lnTo>
                    <a:pt x="148590" y="120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548130" y="6272530"/>
              <a:ext cx="125731" cy="154941"/>
            </a:xfrm>
            <a:custGeom>
              <a:avLst/>
              <a:gdLst/>
              <a:ahLst/>
              <a:cxnLst/>
              <a:rect l="0" t="0" r="0" b="0"/>
              <a:pathLst>
                <a:path w="125731" h="154941">
                  <a:moveTo>
                    <a:pt x="0" y="31750"/>
                  </a:moveTo>
                  <a:lnTo>
                    <a:pt x="0" y="54610"/>
                  </a:lnTo>
                  <a:lnTo>
                    <a:pt x="1270" y="67310"/>
                  </a:lnTo>
                  <a:lnTo>
                    <a:pt x="2540" y="81280"/>
                  </a:lnTo>
                  <a:lnTo>
                    <a:pt x="5080" y="96520"/>
                  </a:lnTo>
                  <a:lnTo>
                    <a:pt x="6350" y="111760"/>
                  </a:lnTo>
                  <a:lnTo>
                    <a:pt x="7620" y="128270"/>
                  </a:lnTo>
                  <a:lnTo>
                    <a:pt x="8890" y="146050"/>
                  </a:lnTo>
                  <a:lnTo>
                    <a:pt x="7620" y="153670"/>
                  </a:lnTo>
                  <a:lnTo>
                    <a:pt x="6350" y="154940"/>
                  </a:lnTo>
                  <a:lnTo>
                    <a:pt x="3810" y="152400"/>
                  </a:lnTo>
                  <a:lnTo>
                    <a:pt x="2540" y="146050"/>
                  </a:lnTo>
                  <a:lnTo>
                    <a:pt x="1270" y="137160"/>
                  </a:lnTo>
                  <a:lnTo>
                    <a:pt x="1270" y="127000"/>
                  </a:lnTo>
                  <a:lnTo>
                    <a:pt x="1270" y="116840"/>
                  </a:lnTo>
                  <a:lnTo>
                    <a:pt x="3810" y="105410"/>
                  </a:lnTo>
                  <a:lnTo>
                    <a:pt x="5080" y="95250"/>
                  </a:lnTo>
                  <a:lnTo>
                    <a:pt x="7620" y="85090"/>
                  </a:lnTo>
                  <a:lnTo>
                    <a:pt x="11430" y="73660"/>
                  </a:lnTo>
                  <a:lnTo>
                    <a:pt x="13970" y="63500"/>
                  </a:lnTo>
                  <a:lnTo>
                    <a:pt x="19050" y="54610"/>
                  </a:lnTo>
                  <a:lnTo>
                    <a:pt x="24130" y="45720"/>
                  </a:lnTo>
                  <a:lnTo>
                    <a:pt x="30480" y="38100"/>
                  </a:lnTo>
                  <a:lnTo>
                    <a:pt x="35560" y="29210"/>
                  </a:lnTo>
                  <a:lnTo>
                    <a:pt x="43180" y="22860"/>
                  </a:lnTo>
                  <a:lnTo>
                    <a:pt x="49530" y="15240"/>
                  </a:lnTo>
                  <a:lnTo>
                    <a:pt x="58420" y="8890"/>
                  </a:lnTo>
                  <a:lnTo>
                    <a:pt x="69850" y="381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758950" y="6210300"/>
              <a:ext cx="30481" cy="209551"/>
            </a:xfrm>
            <a:custGeom>
              <a:avLst/>
              <a:gdLst/>
              <a:ahLst/>
              <a:cxnLst/>
              <a:rect l="0" t="0" r="0" b="0"/>
              <a:pathLst>
                <a:path w="30481" h="209551">
                  <a:moveTo>
                    <a:pt x="30480" y="0"/>
                  </a:moveTo>
                  <a:lnTo>
                    <a:pt x="20320" y="21590"/>
                  </a:lnTo>
                  <a:lnTo>
                    <a:pt x="15240" y="31750"/>
                  </a:lnTo>
                  <a:lnTo>
                    <a:pt x="11430" y="41910"/>
                  </a:lnTo>
                  <a:lnTo>
                    <a:pt x="7620" y="52070"/>
                  </a:lnTo>
                  <a:lnTo>
                    <a:pt x="5080" y="67310"/>
                  </a:lnTo>
                  <a:lnTo>
                    <a:pt x="2540" y="86360"/>
                  </a:lnTo>
                  <a:lnTo>
                    <a:pt x="1270" y="106680"/>
                  </a:lnTo>
                  <a:lnTo>
                    <a:pt x="0" y="140970"/>
                  </a:lnTo>
                  <a:lnTo>
                    <a:pt x="1016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842770" y="6314440"/>
              <a:ext cx="41911" cy="105411"/>
            </a:xfrm>
            <a:custGeom>
              <a:avLst/>
              <a:gdLst/>
              <a:ahLst/>
              <a:cxnLst/>
              <a:rect l="0" t="0" r="0" b="0"/>
              <a:pathLst>
                <a:path w="41911" h="105411">
                  <a:moveTo>
                    <a:pt x="41910" y="0"/>
                  </a:moveTo>
                  <a:lnTo>
                    <a:pt x="36830" y="22860"/>
                  </a:lnTo>
                  <a:lnTo>
                    <a:pt x="31750" y="34290"/>
                  </a:lnTo>
                  <a:lnTo>
                    <a:pt x="26670" y="4699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948180" y="6252210"/>
              <a:ext cx="62231" cy="62231"/>
            </a:xfrm>
            <a:custGeom>
              <a:avLst/>
              <a:gdLst/>
              <a:ahLst/>
              <a:cxnLst/>
              <a:rect l="0" t="0" r="0" b="0"/>
              <a:pathLst>
                <a:path w="62231" h="62231">
                  <a:moveTo>
                    <a:pt x="0" y="0"/>
                  </a:moveTo>
                  <a:lnTo>
                    <a:pt x="62230" y="62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973580" y="6333490"/>
              <a:ext cx="134621" cy="118111"/>
            </a:xfrm>
            <a:custGeom>
              <a:avLst/>
              <a:gdLst/>
              <a:ahLst/>
              <a:cxnLst/>
              <a:rect l="0" t="0" r="0" b="0"/>
              <a:pathLst>
                <a:path w="134621" h="118111">
                  <a:moveTo>
                    <a:pt x="110490" y="12700"/>
                  </a:moveTo>
                  <a:lnTo>
                    <a:pt x="100330" y="2540"/>
                  </a:lnTo>
                  <a:lnTo>
                    <a:pt x="91440" y="0"/>
                  </a:lnTo>
                  <a:lnTo>
                    <a:pt x="82550" y="0"/>
                  </a:lnTo>
                  <a:lnTo>
                    <a:pt x="71120" y="0"/>
                  </a:lnTo>
                  <a:lnTo>
                    <a:pt x="59690" y="6350"/>
                  </a:lnTo>
                  <a:lnTo>
                    <a:pt x="48260" y="13970"/>
                  </a:lnTo>
                  <a:lnTo>
                    <a:pt x="38100" y="24130"/>
                  </a:lnTo>
                  <a:lnTo>
                    <a:pt x="27940" y="34290"/>
                  </a:lnTo>
                  <a:lnTo>
                    <a:pt x="19050" y="44450"/>
                  </a:lnTo>
                  <a:lnTo>
                    <a:pt x="11430" y="55880"/>
                  </a:lnTo>
                  <a:lnTo>
                    <a:pt x="6350" y="67310"/>
                  </a:lnTo>
                  <a:lnTo>
                    <a:pt x="2540" y="80010"/>
                  </a:lnTo>
                  <a:lnTo>
                    <a:pt x="0" y="92710"/>
                  </a:lnTo>
                  <a:lnTo>
                    <a:pt x="2540" y="102870"/>
                  </a:lnTo>
                  <a:lnTo>
                    <a:pt x="6350" y="110490"/>
                  </a:lnTo>
                  <a:lnTo>
                    <a:pt x="13970" y="116840"/>
                  </a:lnTo>
                  <a:lnTo>
                    <a:pt x="24130" y="116840"/>
                  </a:lnTo>
                  <a:lnTo>
                    <a:pt x="36830" y="114300"/>
                  </a:lnTo>
                  <a:lnTo>
                    <a:pt x="50800" y="107950"/>
                  </a:lnTo>
                  <a:lnTo>
                    <a:pt x="62230" y="102870"/>
                  </a:lnTo>
                  <a:lnTo>
                    <a:pt x="72390" y="96520"/>
                  </a:lnTo>
                  <a:lnTo>
                    <a:pt x="82550" y="88900"/>
                  </a:lnTo>
                  <a:lnTo>
                    <a:pt x="90170" y="81280"/>
                  </a:lnTo>
                  <a:lnTo>
                    <a:pt x="99060" y="72390"/>
                  </a:lnTo>
                  <a:lnTo>
                    <a:pt x="106680" y="63500"/>
                  </a:lnTo>
                  <a:lnTo>
                    <a:pt x="113030" y="53340"/>
                  </a:lnTo>
                  <a:lnTo>
                    <a:pt x="118110" y="43180"/>
                  </a:lnTo>
                  <a:lnTo>
                    <a:pt x="123190" y="33020"/>
                  </a:lnTo>
                  <a:lnTo>
                    <a:pt x="127000" y="22860"/>
                  </a:lnTo>
                  <a:lnTo>
                    <a:pt x="130810" y="12700"/>
                  </a:lnTo>
                  <a:lnTo>
                    <a:pt x="134620" y="2540"/>
                  </a:lnTo>
                  <a:lnTo>
                    <a:pt x="134620" y="0"/>
                  </a:lnTo>
                  <a:lnTo>
                    <a:pt x="133350" y="3810"/>
                  </a:lnTo>
                  <a:lnTo>
                    <a:pt x="129540" y="10160"/>
                  </a:lnTo>
                  <a:lnTo>
                    <a:pt x="127000" y="20320"/>
                  </a:lnTo>
                  <a:lnTo>
                    <a:pt x="124460" y="33020"/>
                  </a:lnTo>
                  <a:lnTo>
                    <a:pt x="124460" y="46990"/>
                  </a:lnTo>
                  <a:lnTo>
                    <a:pt x="124460" y="62230"/>
                  </a:lnTo>
                  <a:lnTo>
                    <a:pt x="125730" y="76200"/>
                  </a:lnTo>
                  <a:lnTo>
                    <a:pt x="132080" y="118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174240" y="6228080"/>
              <a:ext cx="755651" cy="237491"/>
            </a:xfrm>
            <a:custGeom>
              <a:avLst/>
              <a:gdLst/>
              <a:ahLst/>
              <a:cxnLst/>
              <a:rect l="0" t="0" r="0" b="0"/>
              <a:pathLst>
                <a:path w="755651" h="237491">
                  <a:moveTo>
                    <a:pt x="36830" y="76200"/>
                  </a:moveTo>
                  <a:lnTo>
                    <a:pt x="31750" y="104140"/>
                  </a:lnTo>
                  <a:lnTo>
                    <a:pt x="27940" y="115570"/>
                  </a:lnTo>
                  <a:lnTo>
                    <a:pt x="25400" y="127000"/>
                  </a:lnTo>
                  <a:lnTo>
                    <a:pt x="19050" y="149860"/>
                  </a:lnTo>
                  <a:lnTo>
                    <a:pt x="5080" y="191770"/>
                  </a:lnTo>
                  <a:lnTo>
                    <a:pt x="0" y="205740"/>
                  </a:lnTo>
                  <a:lnTo>
                    <a:pt x="7620" y="186690"/>
                  </a:lnTo>
                  <a:lnTo>
                    <a:pt x="10160" y="177800"/>
                  </a:lnTo>
                  <a:lnTo>
                    <a:pt x="12700" y="167640"/>
                  </a:lnTo>
                  <a:lnTo>
                    <a:pt x="19050" y="143510"/>
                  </a:lnTo>
                  <a:lnTo>
                    <a:pt x="24130" y="133350"/>
                  </a:lnTo>
                  <a:lnTo>
                    <a:pt x="29210" y="123190"/>
                  </a:lnTo>
                  <a:lnTo>
                    <a:pt x="54610" y="86360"/>
                  </a:lnTo>
                  <a:lnTo>
                    <a:pt x="63500" y="82550"/>
                  </a:lnTo>
                  <a:lnTo>
                    <a:pt x="71120" y="83820"/>
                  </a:lnTo>
                  <a:lnTo>
                    <a:pt x="81280" y="88900"/>
                  </a:lnTo>
                  <a:lnTo>
                    <a:pt x="88900" y="95250"/>
                  </a:lnTo>
                  <a:lnTo>
                    <a:pt x="95250" y="102870"/>
                  </a:lnTo>
                  <a:lnTo>
                    <a:pt x="100330" y="111760"/>
                  </a:lnTo>
                  <a:lnTo>
                    <a:pt x="104140" y="120650"/>
                  </a:lnTo>
                  <a:lnTo>
                    <a:pt x="109220" y="130810"/>
                  </a:lnTo>
                  <a:lnTo>
                    <a:pt x="113030" y="140970"/>
                  </a:lnTo>
                  <a:lnTo>
                    <a:pt x="120650" y="161290"/>
                  </a:lnTo>
                  <a:lnTo>
                    <a:pt x="124460" y="171450"/>
                  </a:lnTo>
                  <a:lnTo>
                    <a:pt x="127000" y="182880"/>
                  </a:lnTo>
                  <a:lnTo>
                    <a:pt x="128270" y="195580"/>
                  </a:lnTo>
                  <a:lnTo>
                    <a:pt x="129540" y="208280"/>
                  </a:lnTo>
                  <a:lnTo>
                    <a:pt x="129540" y="209550"/>
                  </a:lnTo>
                  <a:lnTo>
                    <a:pt x="130810" y="204470"/>
                  </a:lnTo>
                  <a:lnTo>
                    <a:pt x="130810" y="193040"/>
                  </a:lnTo>
                  <a:lnTo>
                    <a:pt x="132080" y="182880"/>
                  </a:lnTo>
                  <a:lnTo>
                    <a:pt x="134620" y="171450"/>
                  </a:lnTo>
                  <a:lnTo>
                    <a:pt x="146050" y="123190"/>
                  </a:lnTo>
                  <a:lnTo>
                    <a:pt x="151130" y="111760"/>
                  </a:lnTo>
                  <a:lnTo>
                    <a:pt x="158750" y="99060"/>
                  </a:lnTo>
                  <a:lnTo>
                    <a:pt x="167640" y="88900"/>
                  </a:lnTo>
                  <a:lnTo>
                    <a:pt x="176530" y="83820"/>
                  </a:lnTo>
                  <a:lnTo>
                    <a:pt x="186690" y="82550"/>
                  </a:lnTo>
                  <a:lnTo>
                    <a:pt x="195580" y="83820"/>
                  </a:lnTo>
                  <a:lnTo>
                    <a:pt x="203200" y="88900"/>
                  </a:lnTo>
                  <a:lnTo>
                    <a:pt x="209550" y="95250"/>
                  </a:lnTo>
                  <a:lnTo>
                    <a:pt x="215900" y="102870"/>
                  </a:lnTo>
                  <a:lnTo>
                    <a:pt x="219710" y="115570"/>
                  </a:lnTo>
                  <a:lnTo>
                    <a:pt x="224790" y="130810"/>
                  </a:lnTo>
                  <a:lnTo>
                    <a:pt x="240030" y="194310"/>
                  </a:lnTo>
                  <a:lnTo>
                    <a:pt x="247650" y="204470"/>
                  </a:lnTo>
                  <a:lnTo>
                    <a:pt x="256540" y="213360"/>
                  </a:lnTo>
                  <a:lnTo>
                    <a:pt x="267970" y="220980"/>
                  </a:lnTo>
                  <a:lnTo>
                    <a:pt x="279400" y="222250"/>
                  </a:lnTo>
                  <a:lnTo>
                    <a:pt x="292100" y="222250"/>
                  </a:lnTo>
                  <a:lnTo>
                    <a:pt x="304800" y="218440"/>
                  </a:lnTo>
                  <a:lnTo>
                    <a:pt x="316230" y="214630"/>
                  </a:lnTo>
                  <a:lnTo>
                    <a:pt x="326390" y="209550"/>
                  </a:lnTo>
                  <a:lnTo>
                    <a:pt x="335280" y="203200"/>
                  </a:lnTo>
                  <a:lnTo>
                    <a:pt x="342900" y="196850"/>
                  </a:lnTo>
                  <a:lnTo>
                    <a:pt x="350520" y="187960"/>
                  </a:lnTo>
                  <a:lnTo>
                    <a:pt x="358140" y="179070"/>
                  </a:lnTo>
                  <a:lnTo>
                    <a:pt x="365760" y="166370"/>
                  </a:lnTo>
                  <a:lnTo>
                    <a:pt x="373380" y="153670"/>
                  </a:lnTo>
                  <a:lnTo>
                    <a:pt x="379730" y="138430"/>
                  </a:lnTo>
                  <a:lnTo>
                    <a:pt x="383540" y="123190"/>
                  </a:lnTo>
                  <a:lnTo>
                    <a:pt x="384810" y="109220"/>
                  </a:lnTo>
                  <a:lnTo>
                    <a:pt x="384810" y="93980"/>
                  </a:lnTo>
                  <a:lnTo>
                    <a:pt x="379730" y="86360"/>
                  </a:lnTo>
                  <a:lnTo>
                    <a:pt x="372110" y="81280"/>
                  </a:lnTo>
                  <a:lnTo>
                    <a:pt x="361950" y="80010"/>
                  </a:lnTo>
                  <a:lnTo>
                    <a:pt x="353060" y="85090"/>
                  </a:lnTo>
                  <a:lnTo>
                    <a:pt x="344170" y="93980"/>
                  </a:lnTo>
                  <a:lnTo>
                    <a:pt x="336550" y="105410"/>
                  </a:lnTo>
                  <a:lnTo>
                    <a:pt x="330200" y="119380"/>
                  </a:lnTo>
                  <a:lnTo>
                    <a:pt x="325120" y="134620"/>
                  </a:lnTo>
                  <a:lnTo>
                    <a:pt x="320040" y="149860"/>
                  </a:lnTo>
                  <a:lnTo>
                    <a:pt x="317500" y="163830"/>
                  </a:lnTo>
                  <a:lnTo>
                    <a:pt x="317500" y="176530"/>
                  </a:lnTo>
                  <a:lnTo>
                    <a:pt x="318770" y="189230"/>
                  </a:lnTo>
                  <a:lnTo>
                    <a:pt x="322580" y="200660"/>
                  </a:lnTo>
                  <a:lnTo>
                    <a:pt x="328930" y="212090"/>
                  </a:lnTo>
                  <a:lnTo>
                    <a:pt x="336550" y="222250"/>
                  </a:lnTo>
                  <a:lnTo>
                    <a:pt x="345440" y="228600"/>
                  </a:lnTo>
                  <a:lnTo>
                    <a:pt x="355600" y="232410"/>
                  </a:lnTo>
                  <a:lnTo>
                    <a:pt x="374650" y="232410"/>
                  </a:lnTo>
                  <a:lnTo>
                    <a:pt x="394970" y="228600"/>
                  </a:lnTo>
                  <a:lnTo>
                    <a:pt x="416560" y="222250"/>
                  </a:lnTo>
                  <a:lnTo>
                    <a:pt x="426720" y="219710"/>
                  </a:lnTo>
                  <a:lnTo>
                    <a:pt x="438150" y="213360"/>
                  </a:lnTo>
                  <a:lnTo>
                    <a:pt x="450850" y="207010"/>
                  </a:lnTo>
                  <a:lnTo>
                    <a:pt x="463550" y="198120"/>
                  </a:lnTo>
                  <a:lnTo>
                    <a:pt x="474980" y="189230"/>
                  </a:lnTo>
                  <a:lnTo>
                    <a:pt x="483870" y="180340"/>
                  </a:lnTo>
                  <a:lnTo>
                    <a:pt x="492760" y="170180"/>
                  </a:lnTo>
                  <a:lnTo>
                    <a:pt x="501650" y="160020"/>
                  </a:lnTo>
                  <a:lnTo>
                    <a:pt x="509270" y="149860"/>
                  </a:lnTo>
                  <a:lnTo>
                    <a:pt x="516890" y="139700"/>
                  </a:lnTo>
                  <a:lnTo>
                    <a:pt x="523240" y="127000"/>
                  </a:lnTo>
                  <a:lnTo>
                    <a:pt x="528320" y="115570"/>
                  </a:lnTo>
                  <a:lnTo>
                    <a:pt x="532130" y="102870"/>
                  </a:lnTo>
                  <a:lnTo>
                    <a:pt x="534670" y="96520"/>
                  </a:lnTo>
                  <a:lnTo>
                    <a:pt x="534670" y="97790"/>
                  </a:lnTo>
                  <a:lnTo>
                    <a:pt x="533400" y="100330"/>
                  </a:lnTo>
                  <a:lnTo>
                    <a:pt x="516890" y="151130"/>
                  </a:lnTo>
                  <a:lnTo>
                    <a:pt x="514350" y="163830"/>
                  </a:lnTo>
                  <a:lnTo>
                    <a:pt x="510540" y="177800"/>
                  </a:lnTo>
                  <a:lnTo>
                    <a:pt x="506730" y="193040"/>
                  </a:lnTo>
                  <a:lnTo>
                    <a:pt x="505460" y="198120"/>
                  </a:lnTo>
                  <a:lnTo>
                    <a:pt x="508000" y="191770"/>
                  </a:lnTo>
                  <a:lnTo>
                    <a:pt x="515620" y="162560"/>
                  </a:lnTo>
                  <a:lnTo>
                    <a:pt x="518160" y="151130"/>
                  </a:lnTo>
                  <a:lnTo>
                    <a:pt x="524510" y="129540"/>
                  </a:lnTo>
                  <a:lnTo>
                    <a:pt x="530860" y="118110"/>
                  </a:lnTo>
                  <a:lnTo>
                    <a:pt x="538480" y="105410"/>
                  </a:lnTo>
                  <a:lnTo>
                    <a:pt x="546100" y="91440"/>
                  </a:lnTo>
                  <a:lnTo>
                    <a:pt x="554990" y="86360"/>
                  </a:lnTo>
                  <a:lnTo>
                    <a:pt x="565150" y="86360"/>
                  </a:lnTo>
                  <a:lnTo>
                    <a:pt x="575310" y="90170"/>
                  </a:lnTo>
                  <a:lnTo>
                    <a:pt x="582930" y="99060"/>
                  </a:lnTo>
                  <a:lnTo>
                    <a:pt x="589280" y="110490"/>
                  </a:lnTo>
                  <a:lnTo>
                    <a:pt x="594360" y="123190"/>
                  </a:lnTo>
                  <a:lnTo>
                    <a:pt x="603250" y="147320"/>
                  </a:lnTo>
                  <a:lnTo>
                    <a:pt x="607060" y="158750"/>
                  </a:lnTo>
                  <a:lnTo>
                    <a:pt x="612140" y="172720"/>
                  </a:lnTo>
                  <a:lnTo>
                    <a:pt x="614680" y="186690"/>
                  </a:lnTo>
                  <a:lnTo>
                    <a:pt x="618490" y="203200"/>
                  </a:lnTo>
                  <a:lnTo>
                    <a:pt x="623570" y="215900"/>
                  </a:lnTo>
                  <a:lnTo>
                    <a:pt x="629920" y="226060"/>
                  </a:lnTo>
                  <a:lnTo>
                    <a:pt x="635000" y="236220"/>
                  </a:lnTo>
                  <a:lnTo>
                    <a:pt x="642620" y="237490"/>
                  </a:lnTo>
                  <a:lnTo>
                    <a:pt x="651510" y="234950"/>
                  </a:lnTo>
                  <a:lnTo>
                    <a:pt x="660400" y="227330"/>
                  </a:lnTo>
                  <a:lnTo>
                    <a:pt x="669290" y="219710"/>
                  </a:lnTo>
                  <a:lnTo>
                    <a:pt x="676910" y="209550"/>
                  </a:lnTo>
                  <a:lnTo>
                    <a:pt x="684530" y="200660"/>
                  </a:lnTo>
                  <a:lnTo>
                    <a:pt x="692150" y="189230"/>
                  </a:lnTo>
                  <a:lnTo>
                    <a:pt x="699770" y="177800"/>
                  </a:lnTo>
                  <a:lnTo>
                    <a:pt x="706120" y="165100"/>
                  </a:lnTo>
                  <a:lnTo>
                    <a:pt x="712470" y="152400"/>
                  </a:lnTo>
                  <a:lnTo>
                    <a:pt x="717550" y="138430"/>
                  </a:lnTo>
                  <a:lnTo>
                    <a:pt x="722630" y="124460"/>
                  </a:lnTo>
                  <a:lnTo>
                    <a:pt x="726440" y="110490"/>
                  </a:lnTo>
                  <a:lnTo>
                    <a:pt x="734060" y="82550"/>
                  </a:lnTo>
                  <a:lnTo>
                    <a:pt x="749300" y="27940"/>
                  </a:lnTo>
                  <a:lnTo>
                    <a:pt x="755650" y="5080"/>
                  </a:lnTo>
                  <a:lnTo>
                    <a:pt x="754380" y="0"/>
                  </a:lnTo>
                  <a:lnTo>
                    <a:pt x="750570" y="1270"/>
                  </a:lnTo>
                  <a:lnTo>
                    <a:pt x="744220" y="5080"/>
                  </a:lnTo>
                  <a:lnTo>
                    <a:pt x="739140" y="16510"/>
                  </a:lnTo>
                  <a:lnTo>
                    <a:pt x="734060" y="31750"/>
                  </a:lnTo>
                  <a:lnTo>
                    <a:pt x="717550" y="97790"/>
                  </a:lnTo>
                  <a:lnTo>
                    <a:pt x="715010" y="113030"/>
                  </a:lnTo>
                  <a:lnTo>
                    <a:pt x="713740" y="128270"/>
                  </a:lnTo>
                  <a:lnTo>
                    <a:pt x="712470" y="142240"/>
                  </a:lnTo>
                  <a:lnTo>
                    <a:pt x="711200" y="154940"/>
                  </a:lnTo>
                  <a:lnTo>
                    <a:pt x="708660" y="167640"/>
                  </a:lnTo>
                  <a:lnTo>
                    <a:pt x="706120" y="179070"/>
                  </a:lnTo>
                  <a:lnTo>
                    <a:pt x="704850" y="190500"/>
                  </a:lnTo>
                  <a:lnTo>
                    <a:pt x="706120" y="201930"/>
                  </a:lnTo>
                  <a:lnTo>
                    <a:pt x="707390" y="212090"/>
                  </a:lnTo>
                  <a:lnTo>
                    <a:pt x="711200" y="215900"/>
                  </a:lnTo>
                  <a:lnTo>
                    <a:pt x="715010" y="215900"/>
                  </a:lnTo>
                  <a:lnTo>
                    <a:pt x="73152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821940" y="6294120"/>
              <a:ext cx="241301" cy="20321"/>
            </a:xfrm>
            <a:custGeom>
              <a:avLst/>
              <a:gdLst/>
              <a:ahLst/>
              <a:cxnLst/>
              <a:rect l="0" t="0" r="0" b="0"/>
              <a:pathLst>
                <a:path w="241301" h="20321">
                  <a:moveTo>
                    <a:pt x="0" y="0"/>
                  </a:moveTo>
                  <a:lnTo>
                    <a:pt x="58420" y="13970"/>
                  </a:lnTo>
                  <a:lnTo>
                    <a:pt x="71120" y="16510"/>
                  </a:lnTo>
                  <a:lnTo>
                    <a:pt x="85090" y="17780"/>
                  </a:lnTo>
                  <a:lnTo>
                    <a:pt x="99060" y="19050"/>
                  </a:lnTo>
                  <a:lnTo>
                    <a:pt x="111760" y="19050"/>
                  </a:lnTo>
                  <a:lnTo>
                    <a:pt x="123190" y="16510"/>
                  </a:lnTo>
                  <a:lnTo>
                    <a:pt x="134620" y="15240"/>
                  </a:lnTo>
                  <a:lnTo>
                    <a:pt x="148590" y="12700"/>
                  </a:lnTo>
                  <a:lnTo>
                    <a:pt x="162560" y="12700"/>
                  </a:lnTo>
                  <a:lnTo>
                    <a:pt x="179070" y="11430"/>
                  </a:lnTo>
                  <a:lnTo>
                    <a:pt x="193040" y="12700"/>
                  </a:lnTo>
                  <a:lnTo>
                    <a:pt x="205740" y="13970"/>
                  </a:lnTo>
                  <a:lnTo>
                    <a:pt x="24130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1263650" y="7894320"/>
            <a:ext cx="2748281" cy="610871"/>
            <a:chOff x="1263650" y="7894320"/>
            <a:chExt cx="2748281" cy="610871"/>
          </a:xfrm>
        </p:grpSpPr>
        <p:sp>
          <p:nvSpPr>
            <p:cNvPr id="199" name="Freeform 198"/>
            <p:cNvSpPr/>
            <p:nvPr/>
          </p:nvSpPr>
          <p:spPr>
            <a:xfrm>
              <a:off x="1263650" y="7894320"/>
              <a:ext cx="115571" cy="452121"/>
            </a:xfrm>
            <a:custGeom>
              <a:avLst/>
              <a:gdLst/>
              <a:ahLst/>
              <a:cxnLst/>
              <a:rect l="0" t="0" r="0" b="0"/>
              <a:pathLst>
                <a:path w="115571" h="452121">
                  <a:moveTo>
                    <a:pt x="115570" y="0"/>
                  </a:moveTo>
                  <a:lnTo>
                    <a:pt x="104140" y="27940"/>
                  </a:lnTo>
                  <a:lnTo>
                    <a:pt x="101600" y="40640"/>
                  </a:lnTo>
                  <a:lnTo>
                    <a:pt x="99060" y="54610"/>
                  </a:lnTo>
                  <a:lnTo>
                    <a:pt x="97790" y="67310"/>
                  </a:lnTo>
                  <a:lnTo>
                    <a:pt x="92710" y="101600"/>
                  </a:lnTo>
                  <a:lnTo>
                    <a:pt x="69850" y="242570"/>
                  </a:lnTo>
                  <a:lnTo>
                    <a:pt x="59690" y="299720"/>
                  </a:lnTo>
                  <a:lnTo>
                    <a:pt x="54610" y="317500"/>
                  </a:lnTo>
                  <a:lnTo>
                    <a:pt x="49530" y="336550"/>
                  </a:lnTo>
                  <a:lnTo>
                    <a:pt x="21590" y="419100"/>
                  </a:lnTo>
                  <a:lnTo>
                    <a:pt x="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504950" y="8025130"/>
              <a:ext cx="295911" cy="229871"/>
            </a:xfrm>
            <a:custGeom>
              <a:avLst/>
              <a:gdLst/>
              <a:ahLst/>
              <a:cxnLst/>
              <a:rect l="0" t="0" r="0" b="0"/>
              <a:pathLst>
                <a:path w="295911" h="229871">
                  <a:moveTo>
                    <a:pt x="0" y="121920"/>
                  </a:moveTo>
                  <a:lnTo>
                    <a:pt x="22860" y="116840"/>
                  </a:lnTo>
                  <a:lnTo>
                    <a:pt x="36830" y="113030"/>
                  </a:lnTo>
                  <a:lnTo>
                    <a:pt x="69850" y="106680"/>
                  </a:lnTo>
                  <a:lnTo>
                    <a:pt x="88900" y="102870"/>
                  </a:lnTo>
                  <a:lnTo>
                    <a:pt x="109220" y="97790"/>
                  </a:lnTo>
                  <a:lnTo>
                    <a:pt x="146050" y="86360"/>
                  </a:lnTo>
                  <a:lnTo>
                    <a:pt x="173990" y="77470"/>
                  </a:lnTo>
                  <a:lnTo>
                    <a:pt x="185420" y="72390"/>
                  </a:lnTo>
                  <a:lnTo>
                    <a:pt x="195580" y="67310"/>
                  </a:lnTo>
                  <a:lnTo>
                    <a:pt x="204470" y="60960"/>
                  </a:lnTo>
                  <a:lnTo>
                    <a:pt x="210820" y="53340"/>
                  </a:lnTo>
                  <a:lnTo>
                    <a:pt x="217170" y="44450"/>
                  </a:lnTo>
                  <a:lnTo>
                    <a:pt x="222250" y="35560"/>
                  </a:lnTo>
                  <a:lnTo>
                    <a:pt x="222250" y="26670"/>
                  </a:lnTo>
                  <a:lnTo>
                    <a:pt x="218440" y="19050"/>
                  </a:lnTo>
                  <a:lnTo>
                    <a:pt x="212090" y="11430"/>
                  </a:lnTo>
                  <a:lnTo>
                    <a:pt x="203200" y="6350"/>
                  </a:lnTo>
                  <a:lnTo>
                    <a:pt x="190500" y="2540"/>
                  </a:lnTo>
                  <a:lnTo>
                    <a:pt x="176530" y="0"/>
                  </a:lnTo>
                  <a:lnTo>
                    <a:pt x="163830" y="1270"/>
                  </a:lnTo>
                  <a:lnTo>
                    <a:pt x="151130" y="3810"/>
                  </a:lnTo>
                  <a:lnTo>
                    <a:pt x="139700" y="7620"/>
                  </a:lnTo>
                  <a:lnTo>
                    <a:pt x="128270" y="12700"/>
                  </a:lnTo>
                  <a:lnTo>
                    <a:pt x="116840" y="19050"/>
                  </a:lnTo>
                  <a:lnTo>
                    <a:pt x="106680" y="25400"/>
                  </a:lnTo>
                  <a:lnTo>
                    <a:pt x="95250" y="33020"/>
                  </a:lnTo>
                  <a:lnTo>
                    <a:pt x="85090" y="41910"/>
                  </a:lnTo>
                  <a:lnTo>
                    <a:pt x="74930" y="50800"/>
                  </a:lnTo>
                  <a:lnTo>
                    <a:pt x="64770" y="60960"/>
                  </a:lnTo>
                  <a:lnTo>
                    <a:pt x="55880" y="73660"/>
                  </a:lnTo>
                  <a:lnTo>
                    <a:pt x="48260" y="86360"/>
                  </a:lnTo>
                  <a:lnTo>
                    <a:pt x="41910" y="99060"/>
                  </a:lnTo>
                  <a:lnTo>
                    <a:pt x="36830" y="113030"/>
                  </a:lnTo>
                  <a:lnTo>
                    <a:pt x="31750" y="125730"/>
                  </a:lnTo>
                  <a:lnTo>
                    <a:pt x="29210" y="142240"/>
                  </a:lnTo>
                  <a:lnTo>
                    <a:pt x="29210" y="160020"/>
                  </a:lnTo>
                  <a:lnTo>
                    <a:pt x="30480" y="179070"/>
                  </a:lnTo>
                  <a:lnTo>
                    <a:pt x="34290" y="193040"/>
                  </a:lnTo>
                  <a:lnTo>
                    <a:pt x="40640" y="203200"/>
                  </a:lnTo>
                  <a:lnTo>
                    <a:pt x="48260" y="210820"/>
                  </a:lnTo>
                  <a:lnTo>
                    <a:pt x="57150" y="217170"/>
                  </a:lnTo>
                  <a:lnTo>
                    <a:pt x="66040" y="223520"/>
                  </a:lnTo>
                  <a:lnTo>
                    <a:pt x="76200" y="227330"/>
                  </a:lnTo>
                  <a:lnTo>
                    <a:pt x="87630" y="229870"/>
                  </a:lnTo>
                  <a:lnTo>
                    <a:pt x="99060" y="229870"/>
                  </a:lnTo>
                  <a:lnTo>
                    <a:pt x="111760" y="228600"/>
                  </a:lnTo>
                  <a:lnTo>
                    <a:pt x="125730" y="226060"/>
                  </a:lnTo>
                  <a:lnTo>
                    <a:pt x="142240" y="222250"/>
                  </a:lnTo>
                  <a:lnTo>
                    <a:pt x="157480" y="217170"/>
                  </a:lnTo>
                  <a:lnTo>
                    <a:pt x="173990" y="210820"/>
                  </a:lnTo>
                  <a:lnTo>
                    <a:pt x="208280" y="198120"/>
                  </a:lnTo>
                  <a:lnTo>
                    <a:pt x="226060" y="190500"/>
                  </a:lnTo>
                  <a:lnTo>
                    <a:pt x="242570" y="181610"/>
                  </a:lnTo>
                  <a:lnTo>
                    <a:pt x="295910" y="153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1727200" y="8035290"/>
              <a:ext cx="189231" cy="469901"/>
            </a:xfrm>
            <a:custGeom>
              <a:avLst/>
              <a:gdLst/>
              <a:ahLst/>
              <a:cxnLst/>
              <a:rect l="0" t="0" r="0" b="0"/>
              <a:pathLst>
                <a:path w="189231" h="469901">
                  <a:moveTo>
                    <a:pt x="189230" y="27940"/>
                  </a:moveTo>
                  <a:lnTo>
                    <a:pt x="182880" y="10160"/>
                  </a:lnTo>
                  <a:lnTo>
                    <a:pt x="176530" y="6350"/>
                  </a:lnTo>
                  <a:lnTo>
                    <a:pt x="167640" y="2540"/>
                  </a:lnTo>
                  <a:lnTo>
                    <a:pt x="157480" y="0"/>
                  </a:lnTo>
                  <a:lnTo>
                    <a:pt x="144780" y="2540"/>
                  </a:lnTo>
                  <a:lnTo>
                    <a:pt x="130810" y="7620"/>
                  </a:lnTo>
                  <a:lnTo>
                    <a:pt x="114300" y="13970"/>
                  </a:lnTo>
                  <a:lnTo>
                    <a:pt x="100330" y="22860"/>
                  </a:lnTo>
                  <a:lnTo>
                    <a:pt x="87630" y="34290"/>
                  </a:lnTo>
                  <a:lnTo>
                    <a:pt x="76200" y="45720"/>
                  </a:lnTo>
                  <a:lnTo>
                    <a:pt x="66040" y="58420"/>
                  </a:lnTo>
                  <a:lnTo>
                    <a:pt x="57150" y="71120"/>
                  </a:lnTo>
                  <a:lnTo>
                    <a:pt x="48260" y="85090"/>
                  </a:lnTo>
                  <a:lnTo>
                    <a:pt x="40640" y="97790"/>
                  </a:lnTo>
                  <a:lnTo>
                    <a:pt x="35560" y="109220"/>
                  </a:lnTo>
                  <a:lnTo>
                    <a:pt x="30480" y="120650"/>
                  </a:lnTo>
                  <a:lnTo>
                    <a:pt x="27940" y="133350"/>
                  </a:lnTo>
                  <a:lnTo>
                    <a:pt x="27940" y="148590"/>
                  </a:lnTo>
                  <a:lnTo>
                    <a:pt x="29210" y="163830"/>
                  </a:lnTo>
                  <a:lnTo>
                    <a:pt x="34290" y="173990"/>
                  </a:lnTo>
                  <a:lnTo>
                    <a:pt x="43180" y="179070"/>
                  </a:lnTo>
                  <a:lnTo>
                    <a:pt x="53340" y="181610"/>
                  </a:lnTo>
                  <a:lnTo>
                    <a:pt x="63500" y="181610"/>
                  </a:lnTo>
                  <a:lnTo>
                    <a:pt x="73660" y="180340"/>
                  </a:lnTo>
                  <a:lnTo>
                    <a:pt x="83820" y="179070"/>
                  </a:lnTo>
                  <a:lnTo>
                    <a:pt x="93980" y="173990"/>
                  </a:lnTo>
                  <a:lnTo>
                    <a:pt x="105410" y="167640"/>
                  </a:lnTo>
                  <a:lnTo>
                    <a:pt x="115570" y="158750"/>
                  </a:lnTo>
                  <a:lnTo>
                    <a:pt x="124460" y="149860"/>
                  </a:lnTo>
                  <a:lnTo>
                    <a:pt x="133350" y="140970"/>
                  </a:lnTo>
                  <a:lnTo>
                    <a:pt x="140970" y="130810"/>
                  </a:lnTo>
                  <a:lnTo>
                    <a:pt x="148590" y="120650"/>
                  </a:lnTo>
                  <a:lnTo>
                    <a:pt x="156210" y="110490"/>
                  </a:lnTo>
                  <a:lnTo>
                    <a:pt x="163830" y="100330"/>
                  </a:lnTo>
                  <a:lnTo>
                    <a:pt x="170180" y="90170"/>
                  </a:lnTo>
                  <a:lnTo>
                    <a:pt x="175260" y="80010"/>
                  </a:lnTo>
                  <a:lnTo>
                    <a:pt x="180340" y="69850"/>
                  </a:lnTo>
                  <a:lnTo>
                    <a:pt x="181610" y="67310"/>
                  </a:lnTo>
                  <a:lnTo>
                    <a:pt x="181610" y="69850"/>
                  </a:lnTo>
                  <a:lnTo>
                    <a:pt x="180340" y="77470"/>
                  </a:lnTo>
                  <a:lnTo>
                    <a:pt x="179070" y="86360"/>
                  </a:lnTo>
                  <a:lnTo>
                    <a:pt x="173990" y="109220"/>
                  </a:lnTo>
                  <a:lnTo>
                    <a:pt x="171450" y="123190"/>
                  </a:lnTo>
                  <a:lnTo>
                    <a:pt x="170180" y="137160"/>
                  </a:lnTo>
                  <a:lnTo>
                    <a:pt x="170180" y="153670"/>
                  </a:lnTo>
                  <a:lnTo>
                    <a:pt x="168910" y="186690"/>
                  </a:lnTo>
                  <a:lnTo>
                    <a:pt x="168910" y="204470"/>
                  </a:lnTo>
                  <a:lnTo>
                    <a:pt x="167640" y="220980"/>
                  </a:lnTo>
                  <a:lnTo>
                    <a:pt x="165100" y="238760"/>
                  </a:lnTo>
                  <a:lnTo>
                    <a:pt x="162560" y="255270"/>
                  </a:lnTo>
                  <a:lnTo>
                    <a:pt x="161290" y="273050"/>
                  </a:lnTo>
                  <a:lnTo>
                    <a:pt x="160020" y="290830"/>
                  </a:lnTo>
                  <a:lnTo>
                    <a:pt x="158750" y="308610"/>
                  </a:lnTo>
                  <a:lnTo>
                    <a:pt x="157480" y="326390"/>
                  </a:lnTo>
                  <a:lnTo>
                    <a:pt x="154940" y="342900"/>
                  </a:lnTo>
                  <a:lnTo>
                    <a:pt x="152400" y="360680"/>
                  </a:lnTo>
                  <a:lnTo>
                    <a:pt x="148590" y="375920"/>
                  </a:lnTo>
                  <a:lnTo>
                    <a:pt x="143510" y="389890"/>
                  </a:lnTo>
                  <a:lnTo>
                    <a:pt x="137160" y="402590"/>
                  </a:lnTo>
                  <a:lnTo>
                    <a:pt x="132080" y="414020"/>
                  </a:lnTo>
                  <a:lnTo>
                    <a:pt x="128270" y="425450"/>
                  </a:lnTo>
                  <a:lnTo>
                    <a:pt x="123190" y="436880"/>
                  </a:lnTo>
                  <a:lnTo>
                    <a:pt x="116840" y="447040"/>
                  </a:lnTo>
                  <a:lnTo>
                    <a:pt x="109220" y="455930"/>
                  </a:lnTo>
                  <a:lnTo>
                    <a:pt x="101600" y="463550"/>
                  </a:lnTo>
                  <a:lnTo>
                    <a:pt x="88900" y="468630"/>
                  </a:lnTo>
                  <a:lnTo>
                    <a:pt x="76200" y="469900"/>
                  </a:lnTo>
                  <a:lnTo>
                    <a:pt x="60960" y="469900"/>
                  </a:lnTo>
                  <a:lnTo>
                    <a:pt x="48260" y="466090"/>
                  </a:lnTo>
                  <a:lnTo>
                    <a:pt x="38100" y="459740"/>
                  </a:lnTo>
                  <a:lnTo>
                    <a:pt x="29210" y="453390"/>
                  </a:lnTo>
                  <a:lnTo>
                    <a:pt x="21590" y="443230"/>
                  </a:lnTo>
                  <a:lnTo>
                    <a:pt x="15240" y="431800"/>
                  </a:lnTo>
                  <a:lnTo>
                    <a:pt x="0" y="396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084070" y="8051800"/>
              <a:ext cx="43181" cy="232411"/>
            </a:xfrm>
            <a:custGeom>
              <a:avLst/>
              <a:gdLst/>
              <a:ahLst/>
              <a:cxnLst/>
              <a:rect l="0" t="0" r="0" b="0"/>
              <a:pathLst>
                <a:path w="43181" h="232411">
                  <a:moveTo>
                    <a:pt x="43180" y="0"/>
                  </a:moveTo>
                  <a:lnTo>
                    <a:pt x="36830" y="22860"/>
                  </a:lnTo>
                  <a:lnTo>
                    <a:pt x="35560" y="34290"/>
                  </a:lnTo>
                  <a:lnTo>
                    <a:pt x="34290" y="45720"/>
                  </a:lnTo>
                  <a:lnTo>
                    <a:pt x="33020" y="58420"/>
                  </a:lnTo>
                  <a:lnTo>
                    <a:pt x="31750" y="72390"/>
                  </a:lnTo>
                  <a:lnTo>
                    <a:pt x="29210" y="85090"/>
                  </a:lnTo>
                  <a:lnTo>
                    <a:pt x="17780" y="146050"/>
                  </a:lnTo>
                  <a:lnTo>
                    <a:pt x="13970" y="161290"/>
                  </a:lnTo>
                  <a:lnTo>
                    <a:pt x="11430" y="173990"/>
                  </a:lnTo>
                  <a:lnTo>
                    <a:pt x="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189480" y="7936230"/>
              <a:ext cx="11431" cy="63501"/>
            </a:xfrm>
            <a:custGeom>
              <a:avLst/>
              <a:gdLst/>
              <a:ahLst/>
              <a:cxnLst/>
              <a:rect l="0" t="0" r="0" b="0"/>
              <a:pathLst>
                <a:path w="11431" h="63501">
                  <a:moveTo>
                    <a:pt x="0" y="0"/>
                  </a:moveTo>
                  <a:lnTo>
                    <a:pt x="3810" y="12700"/>
                  </a:lnTo>
                  <a:lnTo>
                    <a:pt x="1143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232660" y="8063230"/>
              <a:ext cx="184151" cy="248921"/>
            </a:xfrm>
            <a:custGeom>
              <a:avLst/>
              <a:gdLst/>
              <a:ahLst/>
              <a:cxnLst/>
              <a:rect l="0" t="0" r="0" b="0"/>
              <a:pathLst>
                <a:path w="184151" h="248921">
                  <a:moveTo>
                    <a:pt x="125730" y="0"/>
                  </a:moveTo>
                  <a:lnTo>
                    <a:pt x="102870" y="5080"/>
                  </a:lnTo>
                  <a:lnTo>
                    <a:pt x="93980" y="8890"/>
                  </a:lnTo>
                  <a:lnTo>
                    <a:pt x="86360" y="13970"/>
                  </a:lnTo>
                  <a:lnTo>
                    <a:pt x="78740" y="20320"/>
                  </a:lnTo>
                  <a:lnTo>
                    <a:pt x="69850" y="24130"/>
                  </a:lnTo>
                  <a:lnTo>
                    <a:pt x="59690" y="29210"/>
                  </a:lnTo>
                  <a:lnTo>
                    <a:pt x="50800" y="33020"/>
                  </a:lnTo>
                  <a:lnTo>
                    <a:pt x="41910" y="38100"/>
                  </a:lnTo>
                  <a:lnTo>
                    <a:pt x="33020" y="44450"/>
                  </a:lnTo>
                  <a:lnTo>
                    <a:pt x="25400" y="50800"/>
                  </a:lnTo>
                  <a:lnTo>
                    <a:pt x="20320" y="59690"/>
                  </a:lnTo>
                  <a:lnTo>
                    <a:pt x="16510" y="69850"/>
                  </a:lnTo>
                  <a:lnTo>
                    <a:pt x="13970" y="81280"/>
                  </a:lnTo>
                  <a:lnTo>
                    <a:pt x="16510" y="92710"/>
                  </a:lnTo>
                  <a:lnTo>
                    <a:pt x="21590" y="104140"/>
                  </a:lnTo>
                  <a:lnTo>
                    <a:pt x="27940" y="114300"/>
                  </a:lnTo>
                  <a:lnTo>
                    <a:pt x="36830" y="124460"/>
                  </a:lnTo>
                  <a:lnTo>
                    <a:pt x="48260" y="133350"/>
                  </a:lnTo>
                  <a:lnTo>
                    <a:pt x="59690" y="140970"/>
                  </a:lnTo>
                  <a:lnTo>
                    <a:pt x="71120" y="147320"/>
                  </a:lnTo>
                  <a:lnTo>
                    <a:pt x="82550" y="153670"/>
                  </a:lnTo>
                  <a:lnTo>
                    <a:pt x="92710" y="158750"/>
                  </a:lnTo>
                  <a:lnTo>
                    <a:pt x="105410" y="162560"/>
                  </a:lnTo>
                  <a:lnTo>
                    <a:pt x="118110" y="166370"/>
                  </a:lnTo>
                  <a:lnTo>
                    <a:pt x="130810" y="170180"/>
                  </a:lnTo>
                  <a:lnTo>
                    <a:pt x="142240" y="175260"/>
                  </a:lnTo>
                  <a:lnTo>
                    <a:pt x="152400" y="181610"/>
                  </a:lnTo>
                  <a:lnTo>
                    <a:pt x="161290" y="187960"/>
                  </a:lnTo>
                  <a:lnTo>
                    <a:pt x="168910" y="194310"/>
                  </a:lnTo>
                  <a:lnTo>
                    <a:pt x="176530" y="200660"/>
                  </a:lnTo>
                  <a:lnTo>
                    <a:pt x="184150" y="207010"/>
                  </a:lnTo>
                  <a:lnTo>
                    <a:pt x="184150" y="213360"/>
                  </a:lnTo>
                  <a:lnTo>
                    <a:pt x="180340" y="220980"/>
                  </a:lnTo>
                  <a:lnTo>
                    <a:pt x="172720" y="227330"/>
                  </a:lnTo>
                  <a:lnTo>
                    <a:pt x="162560" y="233680"/>
                  </a:lnTo>
                  <a:lnTo>
                    <a:pt x="151130" y="238760"/>
                  </a:lnTo>
                  <a:lnTo>
                    <a:pt x="139700" y="242570"/>
                  </a:lnTo>
                  <a:lnTo>
                    <a:pt x="127000" y="246380"/>
                  </a:lnTo>
                  <a:lnTo>
                    <a:pt x="113030" y="247650"/>
                  </a:lnTo>
                  <a:lnTo>
                    <a:pt x="100330" y="248920"/>
                  </a:lnTo>
                  <a:lnTo>
                    <a:pt x="86360" y="248920"/>
                  </a:lnTo>
                  <a:lnTo>
                    <a:pt x="72390" y="247650"/>
                  </a:lnTo>
                  <a:lnTo>
                    <a:pt x="58420" y="246380"/>
                  </a:lnTo>
                  <a:lnTo>
                    <a:pt x="45720" y="242570"/>
                  </a:lnTo>
                  <a:lnTo>
                    <a:pt x="34290" y="23749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500630" y="7989570"/>
              <a:ext cx="46991" cy="326391"/>
            </a:xfrm>
            <a:custGeom>
              <a:avLst/>
              <a:gdLst/>
              <a:ahLst/>
              <a:cxnLst/>
              <a:rect l="0" t="0" r="0" b="0"/>
              <a:pathLst>
                <a:path w="46991" h="326391">
                  <a:moveTo>
                    <a:pt x="46990" y="0"/>
                  </a:moveTo>
                  <a:lnTo>
                    <a:pt x="33020" y="58420"/>
                  </a:lnTo>
                  <a:lnTo>
                    <a:pt x="25400" y="87630"/>
                  </a:lnTo>
                  <a:lnTo>
                    <a:pt x="22860" y="104140"/>
                  </a:lnTo>
                  <a:lnTo>
                    <a:pt x="20320" y="120650"/>
                  </a:lnTo>
                  <a:lnTo>
                    <a:pt x="19050" y="137160"/>
                  </a:lnTo>
                  <a:lnTo>
                    <a:pt x="17780" y="154940"/>
                  </a:lnTo>
                  <a:lnTo>
                    <a:pt x="15240" y="171450"/>
                  </a:lnTo>
                  <a:lnTo>
                    <a:pt x="13970" y="189230"/>
                  </a:lnTo>
                  <a:lnTo>
                    <a:pt x="10160" y="207010"/>
                  </a:lnTo>
                  <a:lnTo>
                    <a:pt x="7620" y="223520"/>
                  </a:lnTo>
                  <a:lnTo>
                    <a:pt x="1270" y="254000"/>
                  </a:lnTo>
                  <a:lnTo>
                    <a:pt x="0" y="267970"/>
                  </a:lnTo>
                  <a:lnTo>
                    <a:pt x="1270" y="283210"/>
                  </a:lnTo>
                  <a:lnTo>
                    <a:pt x="1524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599690" y="8084820"/>
              <a:ext cx="264161" cy="226061"/>
            </a:xfrm>
            <a:custGeom>
              <a:avLst/>
              <a:gdLst/>
              <a:ahLst/>
              <a:cxnLst/>
              <a:rect l="0" t="0" r="0" b="0"/>
              <a:pathLst>
                <a:path w="264161" h="226061">
                  <a:moveTo>
                    <a:pt x="254000" y="8890"/>
                  </a:moveTo>
                  <a:lnTo>
                    <a:pt x="236220" y="3810"/>
                  </a:lnTo>
                  <a:lnTo>
                    <a:pt x="226060" y="2540"/>
                  </a:lnTo>
                  <a:lnTo>
                    <a:pt x="213360" y="1270"/>
                  </a:lnTo>
                  <a:lnTo>
                    <a:pt x="198120" y="0"/>
                  </a:lnTo>
                  <a:lnTo>
                    <a:pt x="185420" y="1270"/>
                  </a:lnTo>
                  <a:lnTo>
                    <a:pt x="172720" y="2540"/>
                  </a:lnTo>
                  <a:lnTo>
                    <a:pt x="161290" y="5080"/>
                  </a:lnTo>
                  <a:lnTo>
                    <a:pt x="149860" y="7620"/>
                  </a:lnTo>
                  <a:lnTo>
                    <a:pt x="138430" y="10160"/>
                  </a:lnTo>
                  <a:lnTo>
                    <a:pt x="128270" y="13970"/>
                  </a:lnTo>
                  <a:lnTo>
                    <a:pt x="116840" y="17780"/>
                  </a:lnTo>
                  <a:lnTo>
                    <a:pt x="106680" y="22860"/>
                  </a:lnTo>
                  <a:lnTo>
                    <a:pt x="95250" y="29210"/>
                  </a:lnTo>
                  <a:lnTo>
                    <a:pt x="85090" y="36830"/>
                  </a:lnTo>
                  <a:lnTo>
                    <a:pt x="74930" y="45720"/>
                  </a:lnTo>
                  <a:lnTo>
                    <a:pt x="63500" y="54610"/>
                  </a:lnTo>
                  <a:lnTo>
                    <a:pt x="53340" y="64770"/>
                  </a:lnTo>
                  <a:lnTo>
                    <a:pt x="43180" y="77470"/>
                  </a:lnTo>
                  <a:lnTo>
                    <a:pt x="33020" y="90170"/>
                  </a:lnTo>
                  <a:lnTo>
                    <a:pt x="22860" y="102870"/>
                  </a:lnTo>
                  <a:lnTo>
                    <a:pt x="13970" y="115570"/>
                  </a:lnTo>
                  <a:lnTo>
                    <a:pt x="6350" y="129540"/>
                  </a:lnTo>
                  <a:lnTo>
                    <a:pt x="2540" y="146050"/>
                  </a:lnTo>
                  <a:lnTo>
                    <a:pt x="0" y="163830"/>
                  </a:lnTo>
                  <a:lnTo>
                    <a:pt x="1270" y="182880"/>
                  </a:lnTo>
                  <a:lnTo>
                    <a:pt x="5080" y="195580"/>
                  </a:lnTo>
                  <a:lnTo>
                    <a:pt x="12700" y="207010"/>
                  </a:lnTo>
                  <a:lnTo>
                    <a:pt x="22860" y="214630"/>
                  </a:lnTo>
                  <a:lnTo>
                    <a:pt x="34290" y="219710"/>
                  </a:lnTo>
                  <a:lnTo>
                    <a:pt x="46990" y="223520"/>
                  </a:lnTo>
                  <a:lnTo>
                    <a:pt x="59690" y="226060"/>
                  </a:lnTo>
                  <a:lnTo>
                    <a:pt x="72390" y="223520"/>
                  </a:lnTo>
                  <a:lnTo>
                    <a:pt x="86360" y="219710"/>
                  </a:lnTo>
                  <a:lnTo>
                    <a:pt x="100330" y="212090"/>
                  </a:lnTo>
                  <a:lnTo>
                    <a:pt x="113030" y="205740"/>
                  </a:lnTo>
                  <a:lnTo>
                    <a:pt x="124460" y="198120"/>
                  </a:lnTo>
                  <a:lnTo>
                    <a:pt x="135890" y="191770"/>
                  </a:lnTo>
                  <a:lnTo>
                    <a:pt x="147320" y="182880"/>
                  </a:lnTo>
                  <a:lnTo>
                    <a:pt x="157480" y="171450"/>
                  </a:lnTo>
                  <a:lnTo>
                    <a:pt x="168910" y="160020"/>
                  </a:lnTo>
                  <a:lnTo>
                    <a:pt x="177800" y="147320"/>
                  </a:lnTo>
                  <a:lnTo>
                    <a:pt x="186690" y="133350"/>
                  </a:lnTo>
                  <a:lnTo>
                    <a:pt x="203200" y="107950"/>
                  </a:lnTo>
                  <a:lnTo>
                    <a:pt x="217170" y="85090"/>
                  </a:lnTo>
                  <a:lnTo>
                    <a:pt x="223520" y="72390"/>
                  </a:lnTo>
                  <a:lnTo>
                    <a:pt x="228600" y="59690"/>
                  </a:lnTo>
                  <a:lnTo>
                    <a:pt x="233680" y="46990"/>
                  </a:lnTo>
                  <a:lnTo>
                    <a:pt x="234950" y="41910"/>
                  </a:lnTo>
                  <a:lnTo>
                    <a:pt x="232410" y="44450"/>
                  </a:lnTo>
                  <a:lnTo>
                    <a:pt x="228600" y="50800"/>
                  </a:lnTo>
                  <a:lnTo>
                    <a:pt x="226060" y="57150"/>
                  </a:lnTo>
                  <a:lnTo>
                    <a:pt x="222250" y="66040"/>
                  </a:lnTo>
                  <a:lnTo>
                    <a:pt x="218440" y="74930"/>
                  </a:lnTo>
                  <a:lnTo>
                    <a:pt x="215900" y="88900"/>
                  </a:lnTo>
                  <a:lnTo>
                    <a:pt x="214630" y="104140"/>
                  </a:lnTo>
                  <a:lnTo>
                    <a:pt x="213360" y="121920"/>
                  </a:lnTo>
                  <a:lnTo>
                    <a:pt x="213360" y="138430"/>
                  </a:lnTo>
                  <a:lnTo>
                    <a:pt x="215900" y="153670"/>
                  </a:lnTo>
                  <a:lnTo>
                    <a:pt x="217170" y="168910"/>
                  </a:lnTo>
                  <a:lnTo>
                    <a:pt x="220980" y="181610"/>
                  </a:lnTo>
                  <a:lnTo>
                    <a:pt x="226060" y="191770"/>
                  </a:lnTo>
                  <a:lnTo>
                    <a:pt x="26416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964180" y="7967980"/>
              <a:ext cx="110491" cy="367031"/>
            </a:xfrm>
            <a:custGeom>
              <a:avLst/>
              <a:gdLst/>
              <a:ahLst/>
              <a:cxnLst/>
              <a:rect l="0" t="0" r="0" b="0"/>
              <a:pathLst>
                <a:path w="110491" h="367031">
                  <a:moveTo>
                    <a:pt x="110490" y="0"/>
                  </a:moveTo>
                  <a:lnTo>
                    <a:pt x="99060" y="16510"/>
                  </a:lnTo>
                  <a:lnTo>
                    <a:pt x="93980" y="25400"/>
                  </a:lnTo>
                  <a:lnTo>
                    <a:pt x="90170" y="34290"/>
                  </a:lnTo>
                  <a:lnTo>
                    <a:pt x="69850" y="85090"/>
                  </a:lnTo>
                  <a:lnTo>
                    <a:pt x="57150" y="120650"/>
                  </a:lnTo>
                  <a:lnTo>
                    <a:pt x="49530" y="139700"/>
                  </a:lnTo>
                  <a:lnTo>
                    <a:pt x="44450" y="160020"/>
                  </a:lnTo>
                  <a:lnTo>
                    <a:pt x="39370" y="180340"/>
                  </a:lnTo>
                  <a:lnTo>
                    <a:pt x="34290" y="200660"/>
                  </a:lnTo>
                  <a:lnTo>
                    <a:pt x="29210" y="222250"/>
                  </a:lnTo>
                  <a:lnTo>
                    <a:pt x="24130" y="242570"/>
                  </a:lnTo>
                  <a:lnTo>
                    <a:pt x="17780" y="262890"/>
                  </a:lnTo>
                  <a:lnTo>
                    <a:pt x="12700" y="283210"/>
                  </a:lnTo>
                  <a:lnTo>
                    <a:pt x="10160" y="302260"/>
                  </a:lnTo>
                  <a:lnTo>
                    <a:pt x="8890" y="321310"/>
                  </a:lnTo>
                  <a:lnTo>
                    <a:pt x="6350" y="336550"/>
                  </a:lnTo>
                  <a:lnTo>
                    <a:pt x="3810" y="350520"/>
                  </a:lnTo>
                  <a:lnTo>
                    <a:pt x="0" y="363220"/>
                  </a:lnTo>
                  <a:lnTo>
                    <a:pt x="1270" y="367030"/>
                  </a:lnTo>
                  <a:lnTo>
                    <a:pt x="6350" y="365760"/>
                  </a:lnTo>
                  <a:lnTo>
                    <a:pt x="2540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947670" y="8063230"/>
              <a:ext cx="347981" cy="252731"/>
            </a:xfrm>
            <a:custGeom>
              <a:avLst/>
              <a:gdLst/>
              <a:ahLst/>
              <a:cxnLst/>
              <a:rect l="0" t="0" r="0" b="0"/>
              <a:pathLst>
                <a:path w="347981" h="252731">
                  <a:moveTo>
                    <a:pt x="0" y="0"/>
                  </a:moveTo>
                  <a:lnTo>
                    <a:pt x="6350" y="16510"/>
                  </a:lnTo>
                  <a:lnTo>
                    <a:pt x="10160" y="24130"/>
                  </a:lnTo>
                  <a:lnTo>
                    <a:pt x="15240" y="30480"/>
                  </a:lnTo>
                  <a:lnTo>
                    <a:pt x="20320" y="38100"/>
                  </a:lnTo>
                  <a:lnTo>
                    <a:pt x="33020" y="43180"/>
                  </a:lnTo>
                  <a:lnTo>
                    <a:pt x="48260" y="49530"/>
                  </a:lnTo>
                  <a:lnTo>
                    <a:pt x="67310" y="53340"/>
                  </a:lnTo>
                  <a:lnTo>
                    <a:pt x="85090" y="55880"/>
                  </a:lnTo>
                  <a:lnTo>
                    <a:pt x="101600" y="55880"/>
                  </a:lnTo>
                  <a:lnTo>
                    <a:pt x="116840" y="54610"/>
                  </a:lnTo>
                  <a:lnTo>
                    <a:pt x="133350" y="53340"/>
                  </a:lnTo>
                  <a:lnTo>
                    <a:pt x="166370" y="53340"/>
                  </a:lnTo>
                  <a:lnTo>
                    <a:pt x="182880" y="50800"/>
                  </a:lnTo>
                  <a:lnTo>
                    <a:pt x="198120" y="49530"/>
                  </a:lnTo>
                  <a:lnTo>
                    <a:pt x="212090" y="46990"/>
                  </a:lnTo>
                  <a:lnTo>
                    <a:pt x="227330" y="45720"/>
                  </a:lnTo>
                  <a:lnTo>
                    <a:pt x="241300" y="46990"/>
                  </a:lnTo>
                  <a:lnTo>
                    <a:pt x="256540" y="48260"/>
                  </a:lnTo>
                  <a:lnTo>
                    <a:pt x="270510" y="49530"/>
                  </a:lnTo>
                  <a:lnTo>
                    <a:pt x="284480" y="50800"/>
                  </a:lnTo>
                  <a:lnTo>
                    <a:pt x="298450" y="50800"/>
                  </a:lnTo>
                  <a:lnTo>
                    <a:pt x="309880" y="53340"/>
                  </a:lnTo>
                  <a:lnTo>
                    <a:pt x="320040" y="58420"/>
                  </a:lnTo>
                  <a:lnTo>
                    <a:pt x="328930" y="63500"/>
                  </a:lnTo>
                  <a:lnTo>
                    <a:pt x="335280" y="72390"/>
                  </a:lnTo>
                  <a:lnTo>
                    <a:pt x="339090" y="83820"/>
                  </a:lnTo>
                  <a:lnTo>
                    <a:pt x="342900" y="97790"/>
                  </a:lnTo>
                  <a:lnTo>
                    <a:pt x="342900" y="110490"/>
                  </a:lnTo>
                  <a:lnTo>
                    <a:pt x="341630" y="123190"/>
                  </a:lnTo>
                  <a:lnTo>
                    <a:pt x="340360" y="134620"/>
                  </a:lnTo>
                  <a:lnTo>
                    <a:pt x="336550" y="147320"/>
                  </a:lnTo>
                  <a:lnTo>
                    <a:pt x="332740" y="160020"/>
                  </a:lnTo>
                  <a:lnTo>
                    <a:pt x="327660" y="172720"/>
                  </a:lnTo>
                  <a:lnTo>
                    <a:pt x="317500" y="196850"/>
                  </a:lnTo>
                  <a:lnTo>
                    <a:pt x="313690" y="208280"/>
                  </a:lnTo>
                  <a:lnTo>
                    <a:pt x="308610" y="220980"/>
                  </a:lnTo>
                  <a:lnTo>
                    <a:pt x="303530" y="233680"/>
                  </a:lnTo>
                  <a:lnTo>
                    <a:pt x="297180" y="246380"/>
                  </a:lnTo>
                  <a:lnTo>
                    <a:pt x="298450" y="251460"/>
                  </a:lnTo>
                  <a:lnTo>
                    <a:pt x="306070" y="252730"/>
                  </a:lnTo>
                  <a:lnTo>
                    <a:pt x="316230" y="248920"/>
                  </a:lnTo>
                  <a:lnTo>
                    <a:pt x="323850" y="242570"/>
                  </a:lnTo>
                  <a:lnTo>
                    <a:pt x="331470" y="234950"/>
                  </a:lnTo>
                  <a:lnTo>
                    <a:pt x="34798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369310" y="8027670"/>
              <a:ext cx="10161" cy="24131"/>
            </a:xfrm>
            <a:custGeom>
              <a:avLst/>
              <a:gdLst/>
              <a:ahLst/>
              <a:cxnLst/>
              <a:rect l="0" t="0" r="0" b="0"/>
              <a:pathLst>
                <a:path w="10161" h="24131">
                  <a:moveTo>
                    <a:pt x="0" y="24130"/>
                  </a:moveTo>
                  <a:lnTo>
                    <a:pt x="0" y="2540"/>
                  </a:lnTo>
                  <a:lnTo>
                    <a:pt x="1270" y="0"/>
                  </a:lnTo>
                  <a:lnTo>
                    <a:pt x="2540" y="3810"/>
                  </a:lnTo>
                  <a:lnTo>
                    <a:pt x="10160" y="24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39160" y="8157210"/>
              <a:ext cx="210821" cy="199391"/>
            </a:xfrm>
            <a:custGeom>
              <a:avLst/>
              <a:gdLst/>
              <a:ahLst/>
              <a:cxnLst/>
              <a:rect l="0" t="0" r="0" b="0"/>
              <a:pathLst>
                <a:path w="210821" h="199391">
                  <a:moveTo>
                    <a:pt x="67310" y="0"/>
                  </a:moveTo>
                  <a:lnTo>
                    <a:pt x="55880" y="11430"/>
                  </a:lnTo>
                  <a:lnTo>
                    <a:pt x="48260" y="19050"/>
                  </a:lnTo>
                  <a:lnTo>
                    <a:pt x="31750" y="40640"/>
                  </a:lnTo>
                  <a:lnTo>
                    <a:pt x="25400" y="52070"/>
                  </a:lnTo>
                  <a:lnTo>
                    <a:pt x="19050" y="62230"/>
                  </a:lnTo>
                  <a:lnTo>
                    <a:pt x="13970" y="73660"/>
                  </a:lnTo>
                  <a:lnTo>
                    <a:pt x="8890" y="83820"/>
                  </a:lnTo>
                  <a:lnTo>
                    <a:pt x="5080" y="95250"/>
                  </a:lnTo>
                  <a:lnTo>
                    <a:pt x="1270" y="105410"/>
                  </a:lnTo>
                  <a:lnTo>
                    <a:pt x="0" y="119380"/>
                  </a:lnTo>
                  <a:lnTo>
                    <a:pt x="0" y="135890"/>
                  </a:lnTo>
                  <a:lnTo>
                    <a:pt x="1270" y="153670"/>
                  </a:lnTo>
                  <a:lnTo>
                    <a:pt x="7620" y="167640"/>
                  </a:lnTo>
                  <a:lnTo>
                    <a:pt x="17780" y="180340"/>
                  </a:lnTo>
                  <a:lnTo>
                    <a:pt x="30480" y="190500"/>
                  </a:lnTo>
                  <a:lnTo>
                    <a:pt x="44450" y="195580"/>
                  </a:lnTo>
                  <a:lnTo>
                    <a:pt x="57150" y="198120"/>
                  </a:lnTo>
                  <a:lnTo>
                    <a:pt x="71120" y="199390"/>
                  </a:lnTo>
                  <a:lnTo>
                    <a:pt x="85090" y="198120"/>
                  </a:lnTo>
                  <a:lnTo>
                    <a:pt x="99060" y="196850"/>
                  </a:lnTo>
                  <a:lnTo>
                    <a:pt x="113030" y="194310"/>
                  </a:lnTo>
                  <a:lnTo>
                    <a:pt x="125730" y="189230"/>
                  </a:lnTo>
                  <a:lnTo>
                    <a:pt x="137160" y="182880"/>
                  </a:lnTo>
                  <a:lnTo>
                    <a:pt x="148590" y="173990"/>
                  </a:lnTo>
                  <a:lnTo>
                    <a:pt x="160020" y="165100"/>
                  </a:lnTo>
                  <a:lnTo>
                    <a:pt x="171450" y="156210"/>
                  </a:lnTo>
                  <a:lnTo>
                    <a:pt x="181610" y="146050"/>
                  </a:lnTo>
                  <a:lnTo>
                    <a:pt x="190500" y="135890"/>
                  </a:lnTo>
                  <a:lnTo>
                    <a:pt x="196850" y="125730"/>
                  </a:lnTo>
                  <a:lnTo>
                    <a:pt x="203200" y="115570"/>
                  </a:lnTo>
                  <a:lnTo>
                    <a:pt x="207010" y="104140"/>
                  </a:lnTo>
                  <a:lnTo>
                    <a:pt x="209550" y="91440"/>
                  </a:lnTo>
                  <a:lnTo>
                    <a:pt x="210820" y="78740"/>
                  </a:lnTo>
                  <a:lnTo>
                    <a:pt x="207010" y="66040"/>
                  </a:lnTo>
                  <a:lnTo>
                    <a:pt x="200660" y="52070"/>
                  </a:lnTo>
                  <a:lnTo>
                    <a:pt x="190500" y="38100"/>
                  </a:lnTo>
                  <a:lnTo>
                    <a:pt x="181610" y="27940"/>
                  </a:lnTo>
                  <a:lnTo>
                    <a:pt x="171450" y="20320"/>
                  </a:lnTo>
                  <a:lnTo>
                    <a:pt x="161290" y="12700"/>
                  </a:lnTo>
                  <a:lnTo>
                    <a:pt x="149860" y="8890"/>
                  </a:lnTo>
                  <a:lnTo>
                    <a:pt x="137160" y="6350"/>
                  </a:lnTo>
                  <a:lnTo>
                    <a:pt x="124460" y="3810"/>
                  </a:lnTo>
                  <a:lnTo>
                    <a:pt x="110490" y="5080"/>
                  </a:lnTo>
                  <a:lnTo>
                    <a:pt x="97790" y="7620"/>
                  </a:lnTo>
                  <a:lnTo>
                    <a:pt x="457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719830" y="8031480"/>
              <a:ext cx="292101" cy="365761"/>
            </a:xfrm>
            <a:custGeom>
              <a:avLst/>
              <a:gdLst/>
              <a:ahLst/>
              <a:cxnLst/>
              <a:rect l="0" t="0" r="0" b="0"/>
              <a:pathLst>
                <a:path w="292101" h="365761">
                  <a:moveTo>
                    <a:pt x="39370" y="346710"/>
                  </a:moveTo>
                  <a:lnTo>
                    <a:pt x="27940" y="330200"/>
                  </a:lnTo>
                  <a:lnTo>
                    <a:pt x="21590" y="320040"/>
                  </a:lnTo>
                  <a:lnTo>
                    <a:pt x="16510" y="306070"/>
                  </a:lnTo>
                  <a:lnTo>
                    <a:pt x="10160" y="292100"/>
                  </a:lnTo>
                  <a:lnTo>
                    <a:pt x="5080" y="278130"/>
                  </a:lnTo>
                  <a:lnTo>
                    <a:pt x="2540" y="262890"/>
                  </a:lnTo>
                  <a:lnTo>
                    <a:pt x="0" y="248920"/>
                  </a:lnTo>
                  <a:lnTo>
                    <a:pt x="0" y="236220"/>
                  </a:lnTo>
                  <a:lnTo>
                    <a:pt x="1270" y="223520"/>
                  </a:lnTo>
                  <a:lnTo>
                    <a:pt x="3810" y="212090"/>
                  </a:lnTo>
                  <a:lnTo>
                    <a:pt x="6350" y="199390"/>
                  </a:lnTo>
                  <a:lnTo>
                    <a:pt x="11430" y="173990"/>
                  </a:lnTo>
                  <a:lnTo>
                    <a:pt x="16510" y="161290"/>
                  </a:lnTo>
                  <a:lnTo>
                    <a:pt x="21590" y="149860"/>
                  </a:lnTo>
                  <a:lnTo>
                    <a:pt x="26670" y="138430"/>
                  </a:lnTo>
                  <a:lnTo>
                    <a:pt x="33020" y="127000"/>
                  </a:lnTo>
                  <a:lnTo>
                    <a:pt x="39370" y="116840"/>
                  </a:lnTo>
                  <a:lnTo>
                    <a:pt x="46990" y="105410"/>
                  </a:lnTo>
                  <a:lnTo>
                    <a:pt x="53340" y="102870"/>
                  </a:lnTo>
                  <a:lnTo>
                    <a:pt x="59690" y="105410"/>
                  </a:lnTo>
                  <a:lnTo>
                    <a:pt x="67310" y="113030"/>
                  </a:lnTo>
                  <a:lnTo>
                    <a:pt x="72390" y="120650"/>
                  </a:lnTo>
                  <a:lnTo>
                    <a:pt x="77470" y="129540"/>
                  </a:lnTo>
                  <a:lnTo>
                    <a:pt x="82550" y="138430"/>
                  </a:lnTo>
                  <a:lnTo>
                    <a:pt x="86360" y="149860"/>
                  </a:lnTo>
                  <a:lnTo>
                    <a:pt x="90170" y="161290"/>
                  </a:lnTo>
                  <a:lnTo>
                    <a:pt x="93980" y="173990"/>
                  </a:lnTo>
                  <a:lnTo>
                    <a:pt x="97790" y="189230"/>
                  </a:lnTo>
                  <a:lnTo>
                    <a:pt x="105410" y="219710"/>
                  </a:lnTo>
                  <a:lnTo>
                    <a:pt x="110490" y="234950"/>
                  </a:lnTo>
                  <a:lnTo>
                    <a:pt x="115570" y="250190"/>
                  </a:lnTo>
                  <a:lnTo>
                    <a:pt x="121920" y="265430"/>
                  </a:lnTo>
                  <a:lnTo>
                    <a:pt x="128270" y="279400"/>
                  </a:lnTo>
                  <a:lnTo>
                    <a:pt x="140970" y="308610"/>
                  </a:lnTo>
                  <a:lnTo>
                    <a:pt x="148590" y="320040"/>
                  </a:lnTo>
                  <a:lnTo>
                    <a:pt x="154940" y="330200"/>
                  </a:lnTo>
                  <a:lnTo>
                    <a:pt x="161290" y="339090"/>
                  </a:lnTo>
                  <a:lnTo>
                    <a:pt x="170180" y="347980"/>
                  </a:lnTo>
                  <a:lnTo>
                    <a:pt x="179070" y="355600"/>
                  </a:lnTo>
                  <a:lnTo>
                    <a:pt x="187960" y="363220"/>
                  </a:lnTo>
                  <a:lnTo>
                    <a:pt x="196850" y="365760"/>
                  </a:lnTo>
                  <a:lnTo>
                    <a:pt x="205740" y="365760"/>
                  </a:lnTo>
                  <a:lnTo>
                    <a:pt x="213360" y="363220"/>
                  </a:lnTo>
                  <a:lnTo>
                    <a:pt x="219710" y="358140"/>
                  </a:lnTo>
                  <a:lnTo>
                    <a:pt x="224790" y="350520"/>
                  </a:lnTo>
                  <a:lnTo>
                    <a:pt x="229870" y="342900"/>
                  </a:lnTo>
                  <a:lnTo>
                    <a:pt x="233680" y="332740"/>
                  </a:lnTo>
                  <a:lnTo>
                    <a:pt x="237490" y="321310"/>
                  </a:lnTo>
                  <a:lnTo>
                    <a:pt x="241300" y="308610"/>
                  </a:lnTo>
                  <a:lnTo>
                    <a:pt x="245110" y="294640"/>
                  </a:lnTo>
                  <a:lnTo>
                    <a:pt x="248920" y="279400"/>
                  </a:lnTo>
                  <a:lnTo>
                    <a:pt x="252730" y="262890"/>
                  </a:lnTo>
                  <a:lnTo>
                    <a:pt x="260350" y="227330"/>
                  </a:lnTo>
                  <a:lnTo>
                    <a:pt x="284480" y="88900"/>
                  </a:lnTo>
                  <a:lnTo>
                    <a:pt x="287020" y="71120"/>
                  </a:lnTo>
                  <a:lnTo>
                    <a:pt x="288290" y="53340"/>
                  </a:lnTo>
                  <a:lnTo>
                    <a:pt x="292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43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838200"/>
            <a:ext cx="22606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BODY:  </a:t>
            </a:r>
          </a:p>
          <a:p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600" y="2171700"/>
            <a:ext cx="2667000" cy="40934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Tax Acts: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115300"/>
            <a:ext cx="5816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Enlightenment Thinkers: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600" y="12547600"/>
            <a:ext cx="2438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Leaders: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400" y="19189700"/>
            <a:ext cx="4241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Townshend Acts: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900" y="24472900"/>
            <a:ext cx="41910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Boston Massacre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" y="31203900"/>
            <a:ext cx="4165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Intolerable Acts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73760" y="7783830"/>
            <a:ext cx="22861" cy="22861"/>
            <a:chOff x="873760" y="7783830"/>
            <a:chExt cx="22861" cy="22861"/>
          </a:xfrm>
        </p:grpSpPr>
        <p:sp>
          <p:nvSpPr>
            <p:cNvPr id="9" name="Freeform 8"/>
            <p:cNvSpPr/>
            <p:nvPr/>
          </p:nvSpPr>
          <p:spPr>
            <a:xfrm>
              <a:off x="873760" y="77838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83920" y="77939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2620" y="2867660"/>
            <a:ext cx="2424431" cy="631191"/>
            <a:chOff x="642620" y="2867660"/>
            <a:chExt cx="2424431" cy="631191"/>
          </a:xfrm>
        </p:grpSpPr>
        <p:sp>
          <p:nvSpPr>
            <p:cNvPr id="12" name="Freeform 11"/>
            <p:cNvSpPr/>
            <p:nvPr/>
          </p:nvSpPr>
          <p:spPr>
            <a:xfrm>
              <a:off x="642620" y="2890520"/>
              <a:ext cx="284481" cy="342901"/>
            </a:xfrm>
            <a:custGeom>
              <a:avLst/>
              <a:gdLst/>
              <a:ahLst/>
              <a:cxnLst/>
              <a:rect l="0" t="0" r="0" b="0"/>
              <a:pathLst>
                <a:path w="284481" h="342901">
                  <a:moveTo>
                    <a:pt x="284480" y="29210"/>
                  </a:moveTo>
                  <a:lnTo>
                    <a:pt x="273050" y="17780"/>
                  </a:lnTo>
                  <a:lnTo>
                    <a:pt x="265430" y="13970"/>
                  </a:lnTo>
                  <a:lnTo>
                    <a:pt x="257810" y="8890"/>
                  </a:lnTo>
                  <a:lnTo>
                    <a:pt x="248920" y="5080"/>
                  </a:lnTo>
                  <a:lnTo>
                    <a:pt x="238760" y="2540"/>
                  </a:lnTo>
                  <a:lnTo>
                    <a:pt x="226060" y="1270"/>
                  </a:lnTo>
                  <a:lnTo>
                    <a:pt x="214630" y="0"/>
                  </a:lnTo>
                  <a:lnTo>
                    <a:pt x="200660" y="0"/>
                  </a:lnTo>
                  <a:lnTo>
                    <a:pt x="187960" y="1270"/>
                  </a:lnTo>
                  <a:lnTo>
                    <a:pt x="173990" y="3810"/>
                  </a:lnTo>
                  <a:lnTo>
                    <a:pt x="143510" y="8890"/>
                  </a:lnTo>
                  <a:lnTo>
                    <a:pt x="127000" y="12700"/>
                  </a:lnTo>
                  <a:lnTo>
                    <a:pt x="114300" y="16510"/>
                  </a:lnTo>
                  <a:lnTo>
                    <a:pt x="102870" y="21590"/>
                  </a:lnTo>
                  <a:lnTo>
                    <a:pt x="92710" y="27940"/>
                  </a:lnTo>
                  <a:lnTo>
                    <a:pt x="82550" y="35560"/>
                  </a:lnTo>
                  <a:lnTo>
                    <a:pt x="72390" y="44450"/>
                  </a:lnTo>
                  <a:lnTo>
                    <a:pt x="62230" y="53340"/>
                  </a:lnTo>
                  <a:lnTo>
                    <a:pt x="57150" y="63500"/>
                  </a:lnTo>
                  <a:lnTo>
                    <a:pt x="54610" y="76200"/>
                  </a:lnTo>
                  <a:lnTo>
                    <a:pt x="53340" y="88900"/>
                  </a:lnTo>
                  <a:lnTo>
                    <a:pt x="55880" y="99060"/>
                  </a:lnTo>
                  <a:lnTo>
                    <a:pt x="58420" y="107950"/>
                  </a:lnTo>
                  <a:lnTo>
                    <a:pt x="63500" y="116840"/>
                  </a:lnTo>
                  <a:lnTo>
                    <a:pt x="69850" y="125730"/>
                  </a:lnTo>
                  <a:lnTo>
                    <a:pt x="78740" y="133350"/>
                  </a:lnTo>
                  <a:lnTo>
                    <a:pt x="87630" y="140970"/>
                  </a:lnTo>
                  <a:lnTo>
                    <a:pt x="96520" y="147320"/>
                  </a:lnTo>
                  <a:lnTo>
                    <a:pt x="106680" y="154940"/>
                  </a:lnTo>
                  <a:lnTo>
                    <a:pt x="116840" y="162560"/>
                  </a:lnTo>
                  <a:lnTo>
                    <a:pt x="128270" y="167640"/>
                  </a:lnTo>
                  <a:lnTo>
                    <a:pt x="139700" y="173990"/>
                  </a:lnTo>
                  <a:lnTo>
                    <a:pt x="152400" y="177800"/>
                  </a:lnTo>
                  <a:lnTo>
                    <a:pt x="166370" y="181610"/>
                  </a:lnTo>
                  <a:lnTo>
                    <a:pt x="179070" y="186690"/>
                  </a:lnTo>
                  <a:lnTo>
                    <a:pt x="205740" y="194310"/>
                  </a:lnTo>
                  <a:lnTo>
                    <a:pt x="229870" y="200660"/>
                  </a:lnTo>
                  <a:lnTo>
                    <a:pt x="240030" y="205740"/>
                  </a:lnTo>
                  <a:lnTo>
                    <a:pt x="251460" y="210820"/>
                  </a:lnTo>
                  <a:lnTo>
                    <a:pt x="262890" y="217170"/>
                  </a:lnTo>
                  <a:lnTo>
                    <a:pt x="267970" y="224790"/>
                  </a:lnTo>
                  <a:lnTo>
                    <a:pt x="271780" y="233680"/>
                  </a:lnTo>
                  <a:lnTo>
                    <a:pt x="271780" y="242570"/>
                  </a:lnTo>
                  <a:lnTo>
                    <a:pt x="270510" y="251460"/>
                  </a:lnTo>
                  <a:lnTo>
                    <a:pt x="266700" y="259080"/>
                  </a:lnTo>
                  <a:lnTo>
                    <a:pt x="261620" y="266700"/>
                  </a:lnTo>
                  <a:lnTo>
                    <a:pt x="255270" y="274320"/>
                  </a:lnTo>
                  <a:lnTo>
                    <a:pt x="247650" y="281940"/>
                  </a:lnTo>
                  <a:lnTo>
                    <a:pt x="238760" y="288290"/>
                  </a:lnTo>
                  <a:lnTo>
                    <a:pt x="227330" y="294640"/>
                  </a:lnTo>
                  <a:lnTo>
                    <a:pt x="215900" y="299720"/>
                  </a:lnTo>
                  <a:lnTo>
                    <a:pt x="203200" y="304800"/>
                  </a:lnTo>
                  <a:lnTo>
                    <a:pt x="190500" y="309880"/>
                  </a:lnTo>
                  <a:lnTo>
                    <a:pt x="177800" y="316230"/>
                  </a:lnTo>
                  <a:lnTo>
                    <a:pt x="163830" y="322580"/>
                  </a:lnTo>
                  <a:lnTo>
                    <a:pt x="148590" y="327660"/>
                  </a:lnTo>
                  <a:lnTo>
                    <a:pt x="133350" y="331470"/>
                  </a:lnTo>
                  <a:lnTo>
                    <a:pt x="116840" y="336550"/>
                  </a:lnTo>
                  <a:lnTo>
                    <a:pt x="101600" y="339090"/>
                  </a:lnTo>
                  <a:lnTo>
                    <a:pt x="86360" y="341630"/>
                  </a:lnTo>
                  <a:lnTo>
                    <a:pt x="71120" y="342900"/>
                  </a:lnTo>
                  <a:lnTo>
                    <a:pt x="57150" y="341630"/>
                  </a:lnTo>
                  <a:lnTo>
                    <a:pt x="41910" y="340360"/>
                  </a:lnTo>
                  <a:lnTo>
                    <a:pt x="0" y="313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52500" y="3045460"/>
              <a:ext cx="195581" cy="190501"/>
            </a:xfrm>
            <a:custGeom>
              <a:avLst/>
              <a:gdLst/>
              <a:ahLst/>
              <a:cxnLst/>
              <a:rect l="0" t="0" r="0" b="0"/>
              <a:pathLst>
                <a:path w="195581" h="190501">
                  <a:moveTo>
                    <a:pt x="5080" y="31750"/>
                  </a:moveTo>
                  <a:lnTo>
                    <a:pt x="0" y="54610"/>
                  </a:lnTo>
                  <a:lnTo>
                    <a:pt x="0" y="67310"/>
                  </a:lnTo>
                  <a:lnTo>
                    <a:pt x="0" y="81280"/>
                  </a:lnTo>
                  <a:lnTo>
                    <a:pt x="2540" y="96520"/>
                  </a:lnTo>
                  <a:lnTo>
                    <a:pt x="5080" y="110490"/>
                  </a:lnTo>
                  <a:lnTo>
                    <a:pt x="7620" y="123190"/>
                  </a:lnTo>
                  <a:lnTo>
                    <a:pt x="10160" y="134620"/>
                  </a:lnTo>
                  <a:lnTo>
                    <a:pt x="16510" y="163830"/>
                  </a:lnTo>
                  <a:lnTo>
                    <a:pt x="20320" y="179070"/>
                  </a:lnTo>
                  <a:lnTo>
                    <a:pt x="25400" y="185420"/>
                  </a:lnTo>
                  <a:lnTo>
                    <a:pt x="33020" y="184150"/>
                  </a:lnTo>
                  <a:lnTo>
                    <a:pt x="41910" y="179070"/>
                  </a:lnTo>
                  <a:lnTo>
                    <a:pt x="48260" y="171450"/>
                  </a:lnTo>
                  <a:lnTo>
                    <a:pt x="53340" y="161290"/>
                  </a:lnTo>
                  <a:lnTo>
                    <a:pt x="58420" y="149860"/>
                  </a:lnTo>
                  <a:lnTo>
                    <a:pt x="63500" y="137160"/>
                  </a:lnTo>
                  <a:lnTo>
                    <a:pt x="67310" y="124460"/>
                  </a:lnTo>
                  <a:lnTo>
                    <a:pt x="71120" y="111760"/>
                  </a:lnTo>
                  <a:lnTo>
                    <a:pt x="78740" y="83820"/>
                  </a:lnTo>
                  <a:lnTo>
                    <a:pt x="82550" y="69850"/>
                  </a:lnTo>
                  <a:lnTo>
                    <a:pt x="90170" y="45720"/>
                  </a:lnTo>
                  <a:lnTo>
                    <a:pt x="100330" y="11430"/>
                  </a:lnTo>
                  <a:lnTo>
                    <a:pt x="104140" y="1270"/>
                  </a:lnTo>
                  <a:lnTo>
                    <a:pt x="106680" y="0"/>
                  </a:lnTo>
                  <a:lnTo>
                    <a:pt x="107950" y="5080"/>
                  </a:lnTo>
                  <a:lnTo>
                    <a:pt x="109220" y="13970"/>
                  </a:lnTo>
                  <a:lnTo>
                    <a:pt x="109220" y="24130"/>
                  </a:lnTo>
                  <a:lnTo>
                    <a:pt x="110490" y="36830"/>
                  </a:lnTo>
                  <a:lnTo>
                    <a:pt x="110490" y="49530"/>
                  </a:lnTo>
                  <a:lnTo>
                    <a:pt x="111760" y="60960"/>
                  </a:lnTo>
                  <a:lnTo>
                    <a:pt x="114300" y="72390"/>
                  </a:lnTo>
                  <a:lnTo>
                    <a:pt x="119380" y="96520"/>
                  </a:lnTo>
                  <a:lnTo>
                    <a:pt x="125730" y="127000"/>
                  </a:lnTo>
                  <a:lnTo>
                    <a:pt x="129540" y="139700"/>
                  </a:lnTo>
                  <a:lnTo>
                    <a:pt x="135890" y="151130"/>
                  </a:lnTo>
                  <a:lnTo>
                    <a:pt x="140970" y="160020"/>
                  </a:lnTo>
                  <a:lnTo>
                    <a:pt x="149860" y="167640"/>
                  </a:lnTo>
                  <a:lnTo>
                    <a:pt x="160020" y="173990"/>
                  </a:lnTo>
                  <a:lnTo>
                    <a:pt x="19558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34110" y="3045460"/>
              <a:ext cx="186691" cy="453391"/>
            </a:xfrm>
            <a:custGeom>
              <a:avLst/>
              <a:gdLst/>
              <a:ahLst/>
              <a:cxnLst/>
              <a:rect l="0" t="0" r="0" b="0"/>
              <a:pathLst>
                <a:path w="186691" h="453391">
                  <a:moveTo>
                    <a:pt x="149860" y="21590"/>
                  </a:moveTo>
                  <a:lnTo>
                    <a:pt x="139700" y="5080"/>
                  </a:lnTo>
                  <a:lnTo>
                    <a:pt x="130810" y="1270"/>
                  </a:lnTo>
                  <a:lnTo>
                    <a:pt x="120650" y="0"/>
                  </a:lnTo>
                  <a:lnTo>
                    <a:pt x="110490" y="0"/>
                  </a:lnTo>
                  <a:lnTo>
                    <a:pt x="97790" y="3810"/>
                  </a:lnTo>
                  <a:lnTo>
                    <a:pt x="85090" y="10160"/>
                  </a:lnTo>
                  <a:lnTo>
                    <a:pt x="71120" y="17780"/>
                  </a:lnTo>
                  <a:lnTo>
                    <a:pt x="60960" y="26670"/>
                  </a:lnTo>
                  <a:lnTo>
                    <a:pt x="50800" y="38100"/>
                  </a:lnTo>
                  <a:lnTo>
                    <a:pt x="33020" y="62230"/>
                  </a:lnTo>
                  <a:lnTo>
                    <a:pt x="17780" y="83820"/>
                  </a:lnTo>
                  <a:lnTo>
                    <a:pt x="11430" y="96520"/>
                  </a:lnTo>
                  <a:lnTo>
                    <a:pt x="6350" y="109220"/>
                  </a:lnTo>
                  <a:lnTo>
                    <a:pt x="1270" y="121920"/>
                  </a:lnTo>
                  <a:lnTo>
                    <a:pt x="0" y="134620"/>
                  </a:lnTo>
                  <a:lnTo>
                    <a:pt x="0" y="146050"/>
                  </a:lnTo>
                  <a:lnTo>
                    <a:pt x="1270" y="157480"/>
                  </a:lnTo>
                  <a:lnTo>
                    <a:pt x="2540" y="167640"/>
                  </a:lnTo>
                  <a:lnTo>
                    <a:pt x="5080" y="179070"/>
                  </a:lnTo>
                  <a:lnTo>
                    <a:pt x="7620" y="189230"/>
                  </a:lnTo>
                  <a:lnTo>
                    <a:pt x="13970" y="198120"/>
                  </a:lnTo>
                  <a:lnTo>
                    <a:pt x="24130" y="204470"/>
                  </a:lnTo>
                  <a:lnTo>
                    <a:pt x="34290" y="210820"/>
                  </a:lnTo>
                  <a:lnTo>
                    <a:pt x="43180" y="212090"/>
                  </a:lnTo>
                  <a:lnTo>
                    <a:pt x="52070" y="210820"/>
                  </a:lnTo>
                  <a:lnTo>
                    <a:pt x="60960" y="207010"/>
                  </a:lnTo>
                  <a:lnTo>
                    <a:pt x="69850" y="203200"/>
                  </a:lnTo>
                  <a:lnTo>
                    <a:pt x="78740" y="196850"/>
                  </a:lnTo>
                  <a:lnTo>
                    <a:pt x="88900" y="191770"/>
                  </a:lnTo>
                  <a:lnTo>
                    <a:pt x="97790" y="182880"/>
                  </a:lnTo>
                  <a:lnTo>
                    <a:pt x="105410" y="172720"/>
                  </a:lnTo>
                  <a:lnTo>
                    <a:pt x="113030" y="161290"/>
                  </a:lnTo>
                  <a:lnTo>
                    <a:pt x="120650" y="148590"/>
                  </a:lnTo>
                  <a:lnTo>
                    <a:pt x="128270" y="135890"/>
                  </a:lnTo>
                  <a:lnTo>
                    <a:pt x="135890" y="121920"/>
                  </a:lnTo>
                  <a:lnTo>
                    <a:pt x="142240" y="109220"/>
                  </a:lnTo>
                  <a:lnTo>
                    <a:pt x="147320" y="97790"/>
                  </a:lnTo>
                  <a:lnTo>
                    <a:pt x="151130" y="86360"/>
                  </a:lnTo>
                  <a:lnTo>
                    <a:pt x="154940" y="73660"/>
                  </a:lnTo>
                  <a:lnTo>
                    <a:pt x="156210" y="58420"/>
                  </a:lnTo>
                  <a:lnTo>
                    <a:pt x="158750" y="43180"/>
                  </a:lnTo>
                  <a:lnTo>
                    <a:pt x="157480" y="35560"/>
                  </a:lnTo>
                  <a:lnTo>
                    <a:pt x="156210" y="34290"/>
                  </a:lnTo>
                  <a:lnTo>
                    <a:pt x="154940" y="36830"/>
                  </a:lnTo>
                  <a:lnTo>
                    <a:pt x="153670" y="45720"/>
                  </a:lnTo>
                  <a:lnTo>
                    <a:pt x="154940" y="58420"/>
                  </a:lnTo>
                  <a:lnTo>
                    <a:pt x="157480" y="74930"/>
                  </a:lnTo>
                  <a:lnTo>
                    <a:pt x="158750" y="90170"/>
                  </a:lnTo>
                  <a:lnTo>
                    <a:pt x="158750" y="104140"/>
                  </a:lnTo>
                  <a:lnTo>
                    <a:pt x="160020" y="119380"/>
                  </a:lnTo>
                  <a:lnTo>
                    <a:pt x="161290" y="132080"/>
                  </a:lnTo>
                  <a:lnTo>
                    <a:pt x="163830" y="144780"/>
                  </a:lnTo>
                  <a:lnTo>
                    <a:pt x="166370" y="156210"/>
                  </a:lnTo>
                  <a:lnTo>
                    <a:pt x="167640" y="170180"/>
                  </a:lnTo>
                  <a:lnTo>
                    <a:pt x="168910" y="185420"/>
                  </a:lnTo>
                  <a:lnTo>
                    <a:pt x="170180" y="200660"/>
                  </a:lnTo>
                  <a:lnTo>
                    <a:pt x="171450" y="215900"/>
                  </a:lnTo>
                  <a:lnTo>
                    <a:pt x="173990" y="231140"/>
                  </a:lnTo>
                  <a:lnTo>
                    <a:pt x="176530" y="245110"/>
                  </a:lnTo>
                  <a:lnTo>
                    <a:pt x="182880" y="274320"/>
                  </a:lnTo>
                  <a:lnTo>
                    <a:pt x="185420" y="288290"/>
                  </a:lnTo>
                  <a:lnTo>
                    <a:pt x="186690" y="302260"/>
                  </a:lnTo>
                  <a:lnTo>
                    <a:pt x="186690" y="316230"/>
                  </a:lnTo>
                  <a:lnTo>
                    <a:pt x="185420" y="330200"/>
                  </a:lnTo>
                  <a:lnTo>
                    <a:pt x="182880" y="344170"/>
                  </a:lnTo>
                  <a:lnTo>
                    <a:pt x="180340" y="358140"/>
                  </a:lnTo>
                  <a:lnTo>
                    <a:pt x="177800" y="372110"/>
                  </a:lnTo>
                  <a:lnTo>
                    <a:pt x="173990" y="386080"/>
                  </a:lnTo>
                  <a:lnTo>
                    <a:pt x="171450" y="397510"/>
                  </a:lnTo>
                  <a:lnTo>
                    <a:pt x="167640" y="408940"/>
                  </a:lnTo>
                  <a:lnTo>
                    <a:pt x="161290" y="419100"/>
                  </a:lnTo>
                  <a:lnTo>
                    <a:pt x="154940" y="427990"/>
                  </a:lnTo>
                  <a:lnTo>
                    <a:pt x="146050" y="436880"/>
                  </a:lnTo>
                  <a:lnTo>
                    <a:pt x="134620" y="443230"/>
                  </a:lnTo>
                  <a:lnTo>
                    <a:pt x="120650" y="449580"/>
                  </a:lnTo>
                  <a:lnTo>
                    <a:pt x="106680" y="453390"/>
                  </a:lnTo>
                  <a:lnTo>
                    <a:pt x="91440" y="452120"/>
                  </a:lnTo>
                  <a:lnTo>
                    <a:pt x="77470" y="447040"/>
                  </a:lnTo>
                  <a:lnTo>
                    <a:pt x="63500" y="438150"/>
                  </a:lnTo>
                  <a:lnTo>
                    <a:pt x="52070" y="429260"/>
                  </a:lnTo>
                  <a:lnTo>
                    <a:pt x="44450" y="420370"/>
                  </a:lnTo>
                  <a:lnTo>
                    <a:pt x="2413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63980" y="3056890"/>
              <a:ext cx="194311" cy="220981"/>
            </a:xfrm>
            <a:custGeom>
              <a:avLst/>
              <a:gdLst/>
              <a:ahLst/>
              <a:cxnLst/>
              <a:rect l="0" t="0" r="0" b="0"/>
              <a:pathLst>
                <a:path w="194311" h="220981">
                  <a:moveTo>
                    <a:pt x="140970" y="41910"/>
                  </a:moveTo>
                  <a:lnTo>
                    <a:pt x="140970" y="19050"/>
                  </a:lnTo>
                  <a:lnTo>
                    <a:pt x="138430" y="11430"/>
                  </a:lnTo>
                  <a:lnTo>
                    <a:pt x="132080" y="5080"/>
                  </a:lnTo>
                  <a:lnTo>
                    <a:pt x="124460" y="0"/>
                  </a:lnTo>
                  <a:lnTo>
                    <a:pt x="115570" y="0"/>
                  </a:lnTo>
                  <a:lnTo>
                    <a:pt x="104140" y="3810"/>
                  </a:lnTo>
                  <a:lnTo>
                    <a:pt x="91440" y="8890"/>
                  </a:lnTo>
                  <a:lnTo>
                    <a:pt x="80010" y="15240"/>
                  </a:lnTo>
                  <a:lnTo>
                    <a:pt x="69850" y="21590"/>
                  </a:lnTo>
                  <a:lnTo>
                    <a:pt x="58420" y="27940"/>
                  </a:lnTo>
                  <a:lnTo>
                    <a:pt x="48260" y="36830"/>
                  </a:lnTo>
                  <a:lnTo>
                    <a:pt x="39370" y="45720"/>
                  </a:lnTo>
                  <a:lnTo>
                    <a:pt x="31750" y="54610"/>
                  </a:lnTo>
                  <a:lnTo>
                    <a:pt x="25400" y="66040"/>
                  </a:lnTo>
                  <a:lnTo>
                    <a:pt x="19050" y="77470"/>
                  </a:lnTo>
                  <a:lnTo>
                    <a:pt x="10160" y="101600"/>
                  </a:lnTo>
                  <a:lnTo>
                    <a:pt x="2540" y="124460"/>
                  </a:lnTo>
                  <a:lnTo>
                    <a:pt x="0" y="139700"/>
                  </a:lnTo>
                  <a:lnTo>
                    <a:pt x="1270" y="156210"/>
                  </a:lnTo>
                  <a:lnTo>
                    <a:pt x="2540" y="173990"/>
                  </a:lnTo>
                  <a:lnTo>
                    <a:pt x="7620" y="186690"/>
                  </a:lnTo>
                  <a:lnTo>
                    <a:pt x="16510" y="196850"/>
                  </a:lnTo>
                  <a:lnTo>
                    <a:pt x="26670" y="205740"/>
                  </a:lnTo>
                  <a:lnTo>
                    <a:pt x="39370" y="205740"/>
                  </a:lnTo>
                  <a:lnTo>
                    <a:pt x="53340" y="201930"/>
                  </a:lnTo>
                  <a:lnTo>
                    <a:pt x="68580" y="194310"/>
                  </a:lnTo>
                  <a:lnTo>
                    <a:pt x="81280" y="185420"/>
                  </a:lnTo>
                  <a:lnTo>
                    <a:pt x="91440" y="176530"/>
                  </a:lnTo>
                  <a:lnTo>
                    <a:pt x="101600" y="166370"/>
                  </a:lnTo>
                  <a:lnTo>
                    <a:pt x="110490" y="154940"/>
                  </a:lnTo>
                  <a:lnTo>
                    <a:pt x="118110" y="143510"/>
                  </a:lnTo>
                  <a:lnTo>
                    <a:pt x="125730" y="130810"/>
                  </a:lnTo>
                  <a:lnTo>
                    <a:pt x="132080" y="118110"/>
                  </a:lnTo>
                  <a:lnTo>
                    <a:pt x="138430" y="106680"/>
                  </a:lnTo>
                  <a:lnTo>
                    <a:pt x="142240" y="95250"/>
                  </a:lnTo>
                  <a:lnTo>
                    <a:pt x="146050" y="82550"/>
                  </a:lnTo>
                  <a:lnTo>
                    <a:pt x="147320" y="67310"/>
                  </a:lnTo>
                  <a:lnTo>
                    <a:pt x="149860" y="52070"/>
                  </a:lnTo>
                  <a:lnTo>
                    <a:pt x="149860" y="46990"/>
                  </a:lnTo>
                  <a:lnTo>
                    <a:pt x="151130" y="50800"/>
                  </a:lnTo>
                  <a:lnTo>
                    <a:pt x="151130" y="58420"/>
                  </a:lnTo>
                  <a:lnTo>
                    <a:pt x="151130" y="78740"/>
                  </a:lnTo>
                  <a:lnTo>
                    <a:pt x="152400" y="142240"/>
                  </a:lnTo>
                  <a:lnTo>
                    <a:pt x="153670" y="157480"/>
                  </a:lnTo>
                  <a:lnTo>
                    <a:pt x="154940" y="171450"/>
                  </a:lnTo>
                  <a:lnTo>
                    <a:pt x="157480" y="184150"/>
                  </a:lnTo>
                  <a:lnTo>
                    <a:pt x="162560" y="194310"/>
                  </a:lnTo>
                  <a:lnTo>
                    <a:pt x="170180" y="201930"/>
                  </a:lnTo>
                  <a:lnTo>
                    <a:pt x="19431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633220" y="3056890"/>
              <a:ext cx="209551" cy="218441"/>
            </a:xfrm>
            <a:custGeom>
              <a:avLst/>
              <a:gdLst/>
              <a:ahLst/>
              <a:cxnLst/>
              <a:rect l="0" t="0" r="0" b="0"/>
              <a:pathLst>
                <a:path w="209551" h="218441">
                  <a:moveTo>
                    <a:pt x="8890" y="20320"/>
                  </a:moveTo>
                  <a:lnTo>
                    <a:pt x="8890" y="209550"/>
                  </a:lnTo>
                  <a:lnTo>
                    <a:pt x="7620" y="217170"/>
                  </a:lnTo>
                  <a:lnTo>
                    <a:pt x="6350" y="218440"/>
                  </a:lnTo>
                  <a:lnTo>
                    <a:pt x="3810" y="215900"/>
                  </a:lnTo>
                  <a:lnTo>
                    <a:pt x="2540" y="205740"/>
                  </a:lnTo>
                  <a:lnTo>
                    <a:pt x="1270" y="190500"/>
                  </a:lnTo>
                  <a:lnTo>
                    <a:pt x="0" y="172720"/>
                  </a:lnTo>
                  <a:lnTo>
                    <a:pt x="1270" y="156210"/>
                  </a:lnTo>
                  <a:lnTo>
                    <a:pt x="2540" y="139700"/>
                  </a:lnTo>
                  <a:lnTo>
                    <a:pt x="5080" y="124460"/>
                  </a:lnTo>
                  <a:lnTo>
                    <a:pt x="7620" y="111760"/>
                  </a:lnTo>
                  <a:lnTo>
                    <a:pt x="10160" y="99060"/>
                  </a:lnTo>
                  <a:lnTo>
                    <a:pt x="13970" y="86360"/>
                  </a:lnTo>
                  <a:lnTo>
                    <a:pt x="17780" y="74930"/>
                  </a:lnTo>
                  <a:lnTo>
                    <a:pt x="22860" y="64770"/>
                  </a:lnTo>
                  <a:lnTo>
                    <a:pt x="29210" y="53340"/>
                  </a:lnTo>
                  <a:lnTo>
                    <a:pt x="36830" y="44450"/>
                  </a:lnTo>
                  <a:lnTo>
                    <a:pt x="44450" y="38100"/>
                  </a:lnTo>
                  <a:lnTo>
                    <a:pt x="54610" y="31750"/>
                  </a:lnTo>
                  <a:lnTo>
                    <a:pt x="63500" y="26670"/>
                  </a:lnTo>
                  <a:lnTo>
                    <a:pt x="73660" y="22860"/>
                  </a:lnTo>
                  <a:lnTo>
                    <a:pt x="83820" y="19050"/>
                  </a:lnTo>
                  <a:lnTo>
                    <a:pt x="95250" y="15240"/>
                  </a:lnTo>
                  <a:lnTo>
                    <a:pt x="107950" y="11430"/>
                  </a:lnTo>
                  <a:lnTo>
                    <a:pt x="120650" y="7620"/>
                  </a:lnTo>
                  <a:lnTo>
                    <a:pt x="135890" y="5080"/>
                  </a:lnTo>
                  <a:lnTo>
                    <a:pt x="153670" y="2540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979930" y="2940050"/>
              <a:ext cx="232411" cy="337821"/>
            </a:xfrm>
            <a:custGeom>
              <a:avLst/>
              <a:gdLst/>
              <a:ahLst/>
              <a:cxnLst/>
              <a:rect l="0" t="0" r="0" b="0"/>
              <a:pathLst>
                <a:path w="232411" h="337821">
                  <a:moveTo>
                    <a:pt x="0" y="284480"/>
                  </a:moveTo>
                  <a:lnTo>
                    <a:pt x="21590" y="279400"/>
                  </a:lnTo>
                  <a:lnTo>
                    <a:pt x="33020" y="274320"/>
                  </a:lnTo>
                  <a:lnTo>
                    <a:pt x="45720" y="266700"/>
                  </a:lnTo>
                  <a:lnTo>
                    <a:pt x="58420" y="259080"/>
                  </a:lnTo>
                  <a:lnTo>
                    <a:pt x="71120" y="247650"/>
                  </a:lnTo>
                  <a:lnTo>
                    <a:pt x="85090" y="234950"/>
                  </a:lnTo>
                  <a:lnTo>
                    <a:pt x="97790" y="219710"/>
                  </a:lnTo>
                  <a:lnTo>
                    <a:pt x="110490" y="207010"/>
                  </a:lnTo>
                  <a:lnTo>
                    <a:pt x="119380" y="194310"/>
                  </a:lnTo>
                  <a:lnTo>
                    <a:pt x="128270" y="182880"/>
                  </a:lnTo>
                  <a:lnTo>
                    <a:pt x="135890" y="170180"/>
                  </a:lnTo>
                  <a:lnTo>
                    <a:pt x="142240" y="156210"/>
                  </a:lnTo>
                  <a:lnTo>
                    <a:pt x="147320" y="143510"/>
                  </a:lnTo>
                  <a:lnTo>
                    <a:pt x="152400" y="130810"/>
                  </a:lnTo>
                  <a:lnTo>
                    <a:pt x="158750" y="119380"/>
                  </a:lnTo>
                  <a:lnTo>
                    <a:pt x="165100" y="107950"/>
                  </a:lnTo>
                  <a:lnTo>
                    <a:pt x="171450" y="95250"/>
                  </a:lnTo>
                  <a:lnTo>
                    <a:pt x="175260" y="82550"/>
                  </a:lnTo>
                  <a:lnTo>
                    <a:pt x="180340" y="69850"/>
                  </a:lnTo>
                  <a:lnTo>
                    <a:pt x="185420" y="57150"/>
                  </a:lnTo>
                  <a:lnTo>
                    <a:pt x="191770" y="45720"/>
                  </a:lnTo>
                  <a:lnTo>
                    <a:pt x="198120" y="34290"/>
                  </a:lnTo>
                  <a:lnTo>
                    <a:pt x="203200" y="22860"/>
                  </a:lnTo>
                  <a:lnTo>
                    <a:pt x="207010" y="11430"/>
                  </a:lnTo>
                  <a:lnTo>
                    <a:pt x="212090" y="1270"/>
                  </a:lnTo>
                  <a:lnTo>
                    <a:pt x="213360" y="0"/>
                  </a:lnTo>
                  <a:lnTo>
                    <a:pt x="213360" y="5080"/>
                  </a:lnTo>
                  <a:lnTo>
                    <a:pt x="212090" y="13970"/>
                  </a:lnTo>
                  <a:lnTo>
                    <a:pt x="212090" y="27940"/>
                  </a:lnTo>
                  <a:lnTo>
                    <a:pt x="210820" y="66040"/>
                  </a:lnTo>
                  <a:lnTo>
                    <a:pt x="210820" y="121920"/>
                  </a:lnTo>
                  <a:lnTo>
                    <a:pt x="210820" y="138430"/>
                  </a:lnTo>
                  <a:lnTo>
                    <a:pt x="213360" y="154940"/>
                  </a:lnTo>
                  <a:lnTo>
                    <a:pt x="215900" y="170180"/>
                  </a:lnTo>
                  <a:lnTo>
                    <a:pt x="217170" y="185420"/>
                  </a:lnTo>
                  <a:lnTo>
                    <a:pt x="218440" y="199390"/>
                  </a:lnTo>
                  <a:lnTo>
                    <a:pt x="219710" y="214630"/>
                  </a:lnTo>
                  <a:lnTo>
                    <a:pt x="220980" y="228600"/>
                  </a:lnTo>
                  <a:lnTo>
                    <a:pt x="223520" y="242570"/>
                  </a:lnTo>
                  <a:lnTo>
                    <a:pt x="232410" y="288290"/>
                  </a:lnTo>
                  <a:lnTo>
                    <a:pt x="22098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53590" y="3108960"/>
              <a:ext cx="189231" cy="39371"/>
            </a:xfrm>
            <a:custGeom>
              <a:avLst/>
              <a:gdLst/>
              <a:ahLst/>
              <a:cxnLst/>
              <a:rect l="0" t="0" r="0" b="0"/>
              <a:pathLst>
                <a:path w="189231" h="39371">
                  <a:moveTo>
                    <a:pt x="0" y="0"/>
                  </a:moveTo>
                  <a:lnTo>
                    <a:pt x="10160" y="16510"/>
                  </a:lnTo>
                  <a:lnTo>
                    <a:pt x="17780" y="22860"/>
                  </a:lnTo>
                  <a:lnTo>
                    <a:pt x="25400" y="27940"/>
                  </a:lnTo>
                  <a:lnTo>
                    <a:pt x="34290" y="33020"/>
                  </a:lnTo>
                  <a:lnTo>
                    <a:pt x="46990" y="36830"/>
                  </a:lnTo>
                  <a:lnTo>
                    <a:pt x="63500" y="38100"/>
                  </a:lnTo>
                  <a:lnTo>
                    <a:pt x="80010" y="39370"/>
                  </a:lnTo>
                  <a:lnTo>
                    <a:pt x="100330" y="39370"/>
                  </a:lnTo>
                  <a:lnTo>
                    <a:pt x="121920" y="38100"/>
                  </a:lnTo>
                  <a:lnTo>
                    <a:pt x="18923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65680" y="3040380"/>
              <a:ext cx="198121" cy="175261"/>
            </a:xfrm>
            <a:custGeom>
              <a:avLst/>
              <a:gdLst/>
              <a:ahLst/>
              <a:cxnLst/>
              <a:rect l="0" t="0" r="0" b="0"/>
              <a:pathLst>
                <a:path w="198121" h="175261">
                  <a:moveTo>
                    <a:pt x="156210" y="5080"/>
                  </a:moveTo>
                  <a:lnTo>
                    <a:pt x="139700" y="0"/>
                  </a:lnTo>
                  <a:lnTo>
                    <a:pt x="129540" y="0"/>
                  </a:lnTo>
                  <a:lnTo>
                    <a:pt x="118110" y="0"/>
                  </a:lnTo>
                  <a:lnTo>
                    <a:pt x="106680" y="2540"/>
                  </a:lnTo>
                  <a:lnTo>
                    <a:pt x="92710" y="6350"/>
                  </a:lnTo>
                  <a:lnTo>
                    <a:pt x="77470" y="10160"/>
                  </a:lnTo>
                  <a:lnTo>
                    <a:pt x="60960" y="15240"/>
                  </a:lnTo>
                  <a:lnTo>
                    <a:pt x="48260" y="21590"/>
                  </a:lnTo>
                  <a:lnTo>
                    <a:pt x="36830" y="27940"/>
                  </a:lnTo>
                  <a:lnTo>
                    <a:pt x="27940" y="34290"/>
                  </a:lnTo>
                  <a:lnTo>
                    <a:pt x="19050" y="44450"/>
                  </a:lnTo>
                  <a:lnTo>
                    <a:pt x="11430" y="57150"/>
                  </a:lnTo>
                  <a:lnTo>
                    <a:pt x="2540" y="72390"/>
                  </a:lnTo>
                  <a:lnTo>
                    <a:pt x="0" y="87630"/>
                  </a:lnTo>
                  <a:lnTo>
                    <a:pt x="0" y="102870"/>
                  </a:lnTo>
                  <a:lnTo>
                    <a:pt x="3810" y="119380"/>
                  </a:lnTo>
                  <a:lnTo>
                    <a:pt x="7620" y="133350"/>
                  </a:lnTo>
                  <a:lnTo>
                    <a:pt x="12700" y="144780"/>
                  </a:lnTo>
                  <a:lnTo>
                    <a:pt x="17780" y="154940"/>
                  </a:lnTo>
                  <a:lnTo>
                    <a:pt x="27940" y="162560"/>
                  </a:lnTo>
                  <a:lnTo>
                    <a:pt x="40640" y="168910"/>
                  </a:lnTo>
                  <a:lnTo>
                    <a:pt x="54610" y="173990"/>
                  </a:lnTo>
                  <a:lnTo>
                    <a:pt x="69850" y="175260"/>
                  </a:lnTo>
                  <a:lnTo>
                    <a:pt x="88900" y="173990"/>
                  </a:lnTo>
                  <a:lnTo>
                    <a:pt x="107950" y="170180"/>
                  </a:lnTo>
                  <a:lnTo>
                    <a:pt x="123190" y="166370"/>
                  </a:lnTo>
                  <a:lnTo>
                    <a:pt x="138430" y="160020"/>
                  </a:lnTo>
                  <a:lnTo>
                    <a:pt x="151130" y="154940"/>
                  </a:lnTo>
                  <a:lnTo>
                    <a:pt x="161290" y="147320"/>
                  </a:lnTo>
                  <a:lnTo>
                    <a:pt x="171450" y="138430"/>
                  </a:lnTo>
                  <a:lnTo>
                    <a:pt x="198120" y="110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95550" y="2867660"/>
              <a:ext cx="31751" cy="346711"/>
            </a:xfrm>
            <a:custGeom>
              <a:avLst/>
              <a:gdLst/>
              <a:ahLst/>
              <a:cxnLst/>
              <a:rect l="0" t="0" r="0" b="0"/>
              <a:pathLst>
                <a:path w="31751" h="346711">
                  <a:moveTo>
                    <a:pt x="31750" y="0"/>
                  </a:moveTo>
                  <a:lnTo>
                    <a:pt x="25400" y="16510"/>
                  </a:lnTo>
                  <a:lnTo>
                    <a:pt x="22860" y="25400"/>
                  </a:lnTo>
                  <a:lnTo>
                    <a:pt x="16510" y="49530"/>
                  </a:lnTo>
                  <a:lnTo>
                    <a:pt x="13970" y="62230"/>
                  </a:lnTo>
                  <a:lnTo>
                    <a:pt x="12700" y="74930"/>
                  </a:lnTo>
                  <a:lnTo>
                    <a:pt x="12700" y="88900"/>
                  </a:lnTo>
                  <a:lnTo>
                    <a:pt x="10160" y="102870"/>
                  </a:lnTo>
                  <a:lnTo>
                    <a:pt x="7620" y="119380"/>
                  </a:lnTo>
                  <a:lnTo>
                    <a:pt x="5080" y="134620"/>
                  </a:lnTo>
                  <a:lnTo>
                    <a:pt x="3810" y="151130"/>
                  </a:lnTo>
                  <a:lnTo>
                    <a:pt x="2540" y="166370"/>
                  </a:lnTo>
                  <a:lnTo>
                    <a:pt x="1270" y="180340"/>
                  </a:lnTo>
                  <a:lnTo>
                    <a:pt x="0" y="209550"/>
                  </a:lnTo>
                  <a:lnTo>
                    <a:pt x="0" y="25781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21890" y="3025140"/>
              <a:ext cx="199391" cy="26671"/>
            </a:xfrm>
            <a:custGeom>
              <a:avLst/>
              <a:gdLst/>
              <a:ahLst/>
              <a:cxnLst/>
              <a:rect l="0" t="0" r="0" b="0"/>
              <a:pathLst>
                <a:path w="199391" h="26671">
                  <a:moveTo>
                    <a:pt x="0" y="0"/>
                  </a:moveTo>
                  <a:lnTo>
                    <a:pt x="21590" y="11430"/>
                  </a:lnTo>
                  <a:lnTo>
                    <a:pt x="34290" y="13970"/>
                  </a:lnTo>
                  <a:lnTo>
                    <a:pt x="48260" y="16510"/>
                  </a:lnTo>
                  <a:lnTo>
                    <a:pt x="63500" y="17780"/>
                  </a:lnTo>
                  <a:lnTo>
                    <a:pt x="80010" y="20320"/>
                  </a:lnTo>
                  <a:lnTo>
                    <a:pt x="96520" y="22860"/>
                  </a:lnTo>
                  <a:lnTo>
                    <a:pt x="113030" y="25400"/>
                  </a:lnTo>
                  <a:lnTo>
                    <a:pt x="130810" y="26670"/>
                  </a:lnTo>
                  <a:lnTo>
                    <a:pt x="147320" y="25400"/>
                  </a:lnTo>
                  <a:lnTo>
                    <a:pt x="19939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726690" y="3045460"/>
              <a:ext cx="306071" cy="31751"/>
            </a:xfrm>
            <a:custGeom>
              <a:avLst/>
              <a:gdLst/>
              <a:ahLst/>
              <a:cxnLst/>
              <a:rect l="0" t="0" r="0" b="0"/>
              <a:pathLst>
                <a:path w="306071" h="31751">
                  <a:moveTo>
                    <a:pt x="0" y="21590"/>
                  </a:moveTo>
                  <a:lnTo>
                    <a:pt x="34290" y="26670"/>
                  </a:lnTo>
                  <a:lnTo>
                    <a:pt x="50800" y="29210"/>
                  </a:lnTo>
                  <a:lnTo>
                    <a:pt x="68580" y="30480"/>
                  </a:lnTo>
                  <a:lnTo>
                    <a:pt x="105410" y="31750"/>
                  </a:lnTo>
                  <a:lnTo>
                    <a:pt x="167640" y="31750"/>
                  </a:lnTo>
                  <a:lnTo>
                    <a:pt x="181610" y="31750"/>
                  </a:lnTo>
                  <a:lnTo>
                    <a:pt x="198120" y="30480"/>
                  </a:lnTo>
                  <a:lnTo>
                    <a:pt x="217170" y="29210"/>
                  </a:lnTo>
                  <a:lnTo>
                    <a:pt x="236220" y="26670"/>
                  </a:lnTo>
                  <a:lnTo>
                    <a:pt x="251460" y="24130"/>
                  </a:lnTo>
                  <a:lnTo>
                    <a:pt x="266700" y="20320"/>
                  </a:lnTo>
                  <a:lnTo>
                    <a:pt x="306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74010" y="2951480"/>
              <a:ext cx="193041" cy="231141"/>
            </a:xfrm>
            <a:custGeom>
              <a:avLst/>
              <a:gdLst/>
              <a:ahLst/>
              <a:cxnLst/>
              <a:rect l="0" t="0" r="0" b="0"/>
              <a:pathLst>
                <a:path w="193041" h="231141">
                  <a:moveTo>
                    <a:pt x="0" y="0"/>
                  </a:moveTo>
                  <a:lnTo>
                    <a:pt x="44450" y="13970"/>
                  </a:lnTo>
                  <a:lnTo>
                    <a:pt x="53340" y="19050"/>
                  </a:lnTo>
                  <a:lnTo>
                    <a:pt x="60960" y="24130"/>
                  </a:lnTo>
                  <a:lnTo>
                    <a:pt x="68580" y="30480"/>
                  </a:lnTo>
                  <a:lnTo>
                    <a:pt x="86360" y="43180"/>
                  </a:lnTo>
                  <a:lnTo>
                    <a:pt x="96520" y="49530"/>
                  </a:lnTo>
                  <a:lnTo>
                    <a:pt x="105410" y="55880"/>
                  </a:lnTo>
                  <a:lnTo>
                    <a:pt x="114300" y="63500"/>
                  </a:lnTo>
                  <a:lnTo>
                    <a:pt x="121920" y="69850"/>
                  </a:lnTo>
                  <a:lnTo>
                    <a:pt x="130810" y="77470"/>
                  </a:lnTo>
                  <a:lnTo>
                    <a:pt x="139700" y="83820"/>
                  </a:lnTo>
                  <a:lnTo>
                    <a:pt x="149860" y="91440"/>
                  </a:lnTo>
                  <a:lnTo>
                    <a:pt x="157480" y="97790"/>
                  </a:lnTo>
                  <a:lnTo>
                    <a:pt x="166370" y="105410"/>
                  </a:lnTo>
                  <a:lnTo>
                    <a:pt x="173990" y="111760"/>
                  </a:lnTo>
                  <a:lnTo>
                    <a:pt x="180340" y="120650"/>
                  </a:lnTo>
                  <a:lnTo>
                    <a:pt x="185420" y="129540"/>
                  </a:lnTo>
                  <a:lnTo>
                    <a:pt x="190500" y="138430"/>
                  </a:lnTo>
                  <a:lnTo>
                    <a:pt x="193040" y="148590"/>
                  </a:lnTo>
                  <a:lnTo>
                    <a:pt x="193040" y="158750"/>
                  </a:lnTo>
                  <a:lnTo>
                    <a:pt x="191770" y="168910"/>
                  </a:lnTo>
                  <a:lnTo>
                    <a:pt x="186690" y="177800"/>
                  </a:lnTo>
                  <a:lnTo>
                    <a:pt x="177800" y="186690"/>
                  </a:lnTo>
                  <a:lnTo>
                    <a:pt x="167640" y="194310"/>
                  </a:lnTo>
                  <a:lnTo>
                    <a:pt x="156210" y="200660"/>
                  </a:lnTo>
                  <a:lnTo>
                    <a:pt x="144780" y="207010"/>
                  </a:lnTo>
                  <a:lnTo>
                    <a:pt x="119380" y="215900"/>
                  </a:lnTo>
                  <a:lnTo>
                    <a:pt x="7366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27400" y="2668270"/>
            <a:ext cx="3242311" cy="683261"/>
            <a:chOff x="3327400" y="2668270"/>
            <a:chExt cx="3242311" cy="683261"/>
          </a:xfrm>
        </p:grpSpPr>
        <p:sp>
          <p:nvSpPr>
            <p:cNvPr id="25" name="Freeform 24"/>
            <p:cNvSpPr/>
            <p:nvPr/>
          </p:nvSpPr>
          <p:spPr>
            <a:xfrm>
              <a:off x="3432810" y="2668270"/>
              <a:ext cx="68581" cy="514351"/>
            </a:xfrm>
            <a:custGeom>
              <a:avLst/>
              <a:gdLst/>
              <a:ahLst/>
              <a:cxnLst/>
              <a:rect l="0" t="0" r="0" b="0"/>
              <a:pathLst>
                <a:path w="68581" h="514351">
                  <a:moveTo>
                    <a:pt x="62230" y="93980"/>
                  </a:moveTo>
                  <a:lnTo>
                    <a:pt x="62230" y="35560"/>
                  </a:lnTo>
                  <a:lnTo>
                    <a:pt x="63500" y="22860"/>
                  </a:lnTo>
                  <a:lnTo>
                    <a:pt x="66040" y="11430"/>
                  </a:lnTo>
                  <a:lnTo>
                    <a:pt x="68580" y="0"/>
                  </a:lnTo>
                  <a:lnTo>
                    <a:pt x="68580" y="0"/>
                  </a:lnTo>
                  <a:lnTo>
                    <a:pt x="67310" y="6350"/>
                  </a:lnTo>
                  <a:lnTo>
                    <a:pt x="66040" y="17780"/>
                  </a:lnTo>
                  <a:lnTo>
                    <a:pt x="64770" y="30480"/>
                  </a:lnTo>
                  <a:lnTo>
                    <a:pt x="64770" y="43180"/>
                  </a:lnTo>
                  <a:lnTo>
                    <a:pt x="63500" y="55880"/>
                  </a:lnTo>
                  <a:lnTo>
                    <a:pt x="63500" y="109220"/>
                  </a:lnTo>
                  <a:lnTo>
                    <a:pt x="62230" y="128270"/>
                  </a:lnTo>
                  <a:lnTo>
                    <a:pt x="59690" y="148590"/>
                  </a:lnTo>
                  <a:lnTo>
                    <a:pt x="57150" y="168910"/>
                  </a:lnTo>
                  <a:lnTo>
                    <a:pt x="50800" y="209550"/>
                  </a:lnTo>
                  <a:lnTo>
                    <a:pt x="27940" y="356870"/>
                  </a:lnTo>
                  <a:lnTo>
                    <a:pt x="24130" y="375920"/>
                  </a:lnTo>
                  <a:lnTo>
                    <a:pt x="16510" y="408940"/>
                  </a:lnTo>
                  <a:lnTo>
                    <a:pt x="13970" y="422910"/>
                  </a:lnTo>
                  <a:lnTo>
                    <a:pt x="10160" y="435610"/>
                  </a:lnTo>
                  <a:lnTo>
                    <a:pt x="6350" y="448310"/>
                  </a:lnTo>
                  <a:lnTo>
                    <a:pt x="3810" y="461010"/>
                  </a:lnTo>
                  <a:lnTo>
                    <a:pt x="2540" y="473710"/>
                  </a:lnTo>
                  <a:lnTo>
                    <a:pt x="0" y="514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327400" y="2929890"/>
              <a:ext cx="135891" cy="264161"/>
            </a:xfrm>
            <a:custGeom>
              <a:avLst/>
              <a:gdLst/>
              <a:ahLst/>
              <a:cxnLst/>
              <a:rect l="0" t="0" r="0" b="0"/>
              <a:pathLst>
                <a:path w="135891" h="264161">
                  <a:moveTo>
                    <a:pt x="0" y="0"/>
                  </a:moveTo>
                  <a:lnTo>
                    <a:pt x="10160" y="27940"/>
                  </a:lnTo>
                  <a:lnTo>
                    <a:pt x="17780" y="41910"/>
                  </a:lnTo>
                  <a:lnTo>
                    <a:pt x="25400" y="57150"/>
                  </a:lnTo>
                  <a:lnTo>
                    <a:pt x="43180" y="88900"/>
                  </a:lnTo>
                  <a:lnTo>
                    <a:pt x="58420" y="118110"/>
                  </a:lnTo>
                  <a:lnTo>
                    <a:pt x="64770" y="132080"/>
                  </a:lnTo>
                  <a:lnTo>
                    <a:pt x="69850" y="144780"/>
                  </a:lnTo>
                  <a:lnTo>
                    <a:pt x="74930" y="156210"/>
                  </a:lnTo>
                  <a:lnTo>
                    <a:pt x="82550" y="177800"/>
                  </a:lnTo>
                  <a:lnTo>
                    <a:pt x="86360" y="189230"/>
                  </a:lnTo>
                  <a:lnTo>
                    <a:pt x="91440" y="200660"/>
                  </a:lnTo>
                  <a:lnTo>
                    <a:pt x="97790" y="213360"/>
                  </a:lnTo>
                  <a:lnTo>
                    <a:pt x="135890" y="264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21380" y="2983230"/>
              <a:ext cx="158751" cy="252731"/>
            </a:xfrm>
            <a:custGeom>
              <a:avLst/>
              <a:gdLst/>
              <a:ahLst/>
              <a:cxnLst/>
              <a:rect l="0" t="0" r="0" b="0"/>
              <a:pathLst>
                <a:path w="158751" h="252731">
                  <a:moveTo>
                    <a:pt x="158750" y="0"/>
                  </a:moveTo>
                  <a:lnTo>
                    <a:pt x="140970" y="16510"/>
                  </a:lnTo>
                  <a:lnTo>
                    <a:pt x="134620" y="26670"/>
                  </a:lnTo>
                  <a:lnTo>
                    <a:pt x="127000" y="36830"/>
                  </a:lnTo>
                  <a:lnTo>
                    <a:pt x="119380" y="49530"/>
                  </a:lnTo>
                  <a:lnTo>
                    <a:pt x="113030" y="59690"/>
                  </a:lnTo>
                  <a:lnTo>
                    <a:pt x="105410" y="68580"/>
                  </a:lnTo>
                  <a:lnTo>
                    <a:pt x="99060" y="77470"/>
                  </a:lnTo>
                  <a:lnTo>
                    <a:pt x="91440" y="87630"/>
                  </a:lnTo>
                  <a:lnTo>
                    <a:pt x="85090" y="99060"/>
                  </a:lnTo>
                  <a:lnTo>
                    <a:pt x="77470" y="111760"/>
                  </a:lnTo>
                  <a:lnTo>
                    <a:pt x="71120" y="123190"/>
                  </a:lnTo>
                  <a:lnTo>
                    <a:pt x="57150" y="146050"/>
                  </a:lnTo>
                  <a:lnTo>
                    <a:pt x="49530" y="157480"/>
                  </a:lnTo>
                  <a:lnTo>
                    <a:pt x="41910" y="170180"/>
                  </a:lnTo>
                  <a:lnTo>
                    <a:pt x="35560" y="184150"/>
                  </a:lnTo>
                  <a:lnTo>
                    <a:pt x="27940" y="196850"/>
                  </a:lnTo>
                  <a:lnTo>
                    <a:pt x="21590" y="20828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789680" y="2774950"/>
              <a:ext cx="40641" cy="365761"/>
            </a:xfrm>
            <a:custGeom>
              <a:avLst/>
              <a:gdLst/>
              <a:ahLst/>
              <a:cxnLst/>
              <a:rect l="0" t="0" r="0" b="0"/>
              <a:pathLst>
                <a:path w="40641" h="365761">
                  <a:moveTo>
                    <a:pt x="0" y="19050"/>
                  </a:moveTo>
                  <a:lnTo>
                    <a:pt x="6350" y="1270"/>
                  </a:lnTo>
                  <a:lnTo>
                    <a:pt x="10160" y="0"/>
                  </a:lnTo>
                  <a:lnTo>
                    <a:pt x="15240" y="2540"/>
                  </a:lnTo>
                  <a:lnTo>
                    <a:pt x="20320" y="7620"/>
                  </a:lnTo>
                  <a:lnTo>
                    <a:pt x="25400" y="16510"/>
                  </a:lnTo>
                  <a:lnTo>
                    <a:pt x="30480" y="26670"/>
                  </a:lnTo>
                  <a:lnTo>
                    <a:pt x="34290" y="38100"/>
                  </a:lnTo>
                  <a:lnTo>
                    <a:pt x="36830" y="50800"/>
                  </a:lnTo>
                  <a:lnTo>
                    <a:pt x="39370" y="66040"/>
                  </a:lnTo>
                  <a:lnTo>
                    <a:pt x="40640" y="81280"/>
                  </a:lnTo>
                  <a:lnTo>
                    <a:pt x="39370" y="99060"/>
                  </a:lnTo>
                  <a:lnTo>
                    <a:pt x="38100" y="118110"/>
                  </a:lnTo>
                  <a:lnTo>
                    <a:pt x="36830" y="137160"/>
                  </a:lnTo>
                  <a:lnTo>
                    <a:pt x="34290" y="156210"/>
                  </a:lnTo>
                  <a:lnTo>
                    <a:pt x="27940" y="193040"/>
                  </a:lnTo>
                  <a:lnTo>
                    <a:pt x="17780" y="246380"/>
                  </a:lnTo>
                  <a:lnTo>
                    <a:pt x="15240" y="262890"/>
                  </a:lnTo>
                  <a:lnTo>
                    <a:pt x="13970" y="278130"/>
                  </a:lnTo>
                  <a:lnTo>
                    <a:pt x="12700" y="293370"/>
                  </a:lnTo>
                  <a:lnTo>
                    <a:pt x="11430" y="307340"/>
                  </a:lnTo>
                  <a:lnTo>
                    <a:pt x="0" y="365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759200" y="2941320"/>
              <a:ext cx="179071" cy="38101"/>
            </a:xfrm>
            <a:custGeom>
              <a:avLst/>
              <a:gdLst/>
              <a:ahLst/>
              <a:cxnLst/>
              <a:rect l="0" t="0" r="0" b="0"/>
              <a:pathLst>
                <a:path w="179071" h="38101">
                  <a:moveTo>
                    <a:pt x="0" y="0"/>
                  </a:moveTo>
                  <a:lnTo>
                    <a:pt x="10160" y="10160"/>
                  </a:lnTo>
                  <a:lnTo>
                    <a:pt x="17780" y="16510"/>
                  </a:lnTo>
                  <a:lnTo>
                    <a:pt x="25400" y="22860"/>
                  </a:lnTo>
                  <a:lnTo>
                    <a:pt x="34290" y="29210"/>
                  </a:lnTo>
                  <a:lnTo>
                    <a:pt x="45720" y="33020"/>
                  </a:lnTo>
                  <a:lnTo>
                    <a:pt x="59690" y="35560"/>
                  </a:lnTo>
                  <a:lnTo>
                    <a:pt x="74930" y="38100"/>
                  </a:lnTo>
                  <a:lnTo>
                    <a:pt x="92710" y="38100"/>
                  </a:lnTo>
                  <a:lnTo>
                    <a:pt x="113030" y="36830"/>
                  </a:lnTo>
                  <a:lnTo>
                    <a:pt x="179070" y="3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923030" y="2913380"/>
              <a:ext cx="224791" cy="269241"/>
            </a:xfrm>
            <a:custGeom>
              <a:avLst/>
              <a:gdLst/>
              <a:ahLst/>
              <a:cxnLst/>
              <a:rect l="0" t="0" r="0" b="0"/>
              <a:pathLst>
                <a:path w="224791" h="269241">
                  <a:moveTo>
                    <a:pt x="151130" y="6350"/>
                  </a:moveTo>
                  <a:lnTo>
                    <a:pt x="134620" y="1270"/>
                  </a:lnTo>
                  <a:lnTo>
                    <a:pt x="125730" y="0"/>
                  </a:lnTo>
                  <a:lnTo>
                    <a:pt x="114300" y="1270"/>
                  </a:lnTo>
                  <a:lnTo>
                    <a:pt x="101600" y="2540"/>
                  </a:lnTo>
                  <a:lnTo>
                    <a:pt x="91440" y="6350"/>
                  </a:lnTo>
                  <a:lnTo>
                    <a:pt x="82550" y="11430"/>
                  </a:lnTo>
                  <a:lnTo>
                    <a:pt x="73660" y="16510"/>
                  </a:lnTo>
                  <a:lnTo>
                    <a:pt x="66040" y="24130"/>
                  </a:lnTo>
                  <a:lnTo>
                    <a:pt x="58420" y="31750"/>
                  </a:lnTo>
                  <a:lnTo>
                    <a:pt x="50800" y="40640"/>
                  </a:lnTo>
                  <a:lnTo>
                    <a:pt x="43180" y="50800"/>
                  </a:lnTo>
                  <a:lnTo>
                    <a:pt x="35560" y="60960"/>
                  </a:lnTo>
                  <a:lnTo>
                    <a:pt x="29210" y="69850"/>
                  </a:lnTo>
                  <a:lnTo>
                    <a:pt x="22860" y="81280"/>
                  </a:lnTo>
                  <a:lnTo>
                    <a:pt x="17780" y="93980"/>
                  </a:lnTo>
                  <a:lnTo>
                    <a:pt x="12700" y="106680"/>
                  </a:lnTo>
                  <a:lnTo>
                    <a:pt x="8890" y="120650"/>
                  </a:lnTo>
                  <a:lnTo>
                    <a:pt x="5080" y="133350"/>
                  </a:lnTo>
                  <a:lnTo>
                    <a:pt x="1270" y="147320"/>
                  </a:lnTo>
                  <a:lnTo>
                    <a:pt x="0" y="161290"/>
                  </a:lnTo>
                  <a:lnTo>
                    <a:pt x="0" y="175260"/>
                  </a:lnTo>
                  <a:lnTo>
                    <a:pt x="1270" y="189230"/>
                  </a:lnTo>
                  <a:lnTo>
                    <a:pt x="6350" y="199390"/>
                  </a:lnTo>
                  <a:lnTo>
                    <a:pt x="12700" y="208280"/>
                  </a:lnTo>
                  <a:lnTo>
                    <a:pt x="20320" y="214630"/>
                  </a:lnTo>
                  <a:lnTo>
                    <a:pt x="27940" y="215900"/>
                  </a:lnTo>
                  <a:lnTo>
                    <a:pt x="35560" y="215900"/>
                  </a:lnTo>
                  <a:lnTo>
                    <a:pt x="41910" y="212090"/>
                  </a:lnTo>
                  <a:lnTo>
                    <a:pt x="50800" y="208280"/>
                  </a:lnTo>
                  <a:lnTo>
                    <a:pt x="59690" y="203200"/>
                  </a:lnTo>
                  <a:lnTo>
                    <a:pt x="68580" y="196850"/>
                  </a:lnTo>
                  <a:lnTo>
                    <a:pt x="76200" y="189230"/>
                  </a:lnTo>
                  <a:lnTo>
                    <a:pt x="82550" y="181610"/>
                  </a:lnTo>
                  <a:lnTo>
                    <a:pt x="87630" y="171450"/>
                  </a:lnTo>
                  <a:lnTo>
                    <a:pt x="100330" y="149860"/>
                  </a:lnTo>
                  <a:lnTo>
                    <a:pt x="106680" y="137160"/>
                  </a:lnTo>
                  <a:lnTo>
                    <a:pt x="111760" y="123190"/>
                  </a:lnTo>
                  <a:lnTo>
                    <a:pt x="114300" y="110490"/>
                  </a:lnTo>
                  <a:lnTo>
                    <a:pt x="115570" y="96520"/>
                  </a:lnTo>
                  <a:lnTo>
                    <a:pt x="118110" y="83820"/>
                  </a:lnTo>
                  <a:lnTo>
                    <a:pt x="121920" y="72390"/>
                  </a:lnTo>
                  <a:lnTo>
                    <a:pt x="124460" y="60960"/>
                  </a:lnTo>
                  <a:lnTo>
                    <a:pt x="127000" y="60960"/>
                  </a:lnTo>
                  <a:lnTo>
                    <a:pt x="130810" y="69850"/>
                  </a:lnTo>
                  <a:lnTo>
                    <a:pt x="134620" y="83820"/>
                  </a:lnTo>
                  <a:lnTo>
                    <a:pt x="135890" y="97790"/>
                  </a:lnTo>
                  <a:lnTo>
                    <a:pt x="138430" y="111760"/>
                  </a:lnTo>
                  <a:lnTo>
                    <a:pt x="138430" y="125730"/>
                  </a:lnTo>
                  <a:lnTo>
                    <a:pt x="140970" y="139700"/>
                  </a:lnTo>
                  <a:lnTo>
                    <a:pt x="143510" y="153670"/>
                  </a:lnTo>
                  <a:lnTo>
                    <a:pt x="146050" y="167640"/>
                  </a:lnTo>
                  <a:lnTo>
                    <a:pt x="149860" y="181610"/>
                  </a:lnTo>
                  <a:lnTo>
                    <a:pt x="154940" y="195580"/>
                  </a:lnTo>
                  <a:lnTo>
                    <a:pt x="161290" y="209550"/>
                  </a:lnTo>
                  <a:lnTo>
                    <a:pt x="168910" y="222250"/>
                  </a:lnTo>
                  <a:lnTo>
                    <a:pt x="176530" y="234950"/>
                  </a:lnTo>
                  <a:lnTo>
                    <a:pt x="224790" y="26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232910" y="2919730"/>
              <a:ext cx="147321" cy="210821"/>
            </a:xfrm>
            <a:custGeom>
              <a:avLst/>
              <a:gdLst/>
              <a:ahLst/>
              <a:cxnLst/>
              <a:rect l="0" t="0" r="0" b="0"/>
              <a:pathLst>
                <a:path w="147321" h="210821">
                  <a:moveTo>
                    <a:pt x="0" y="0"/>
                  </a:moveTo>
                  <a:lnTo>
                    <a:pt x="5080" y="16510"/>
                  </a:lnTo>
                  <a:lnTo>
                    <a:pt x="8890" y="26670"/>
                  </a:lnTo>
                  <a:lnTo>
                    <a:pt x="13970" y="38100"/>
                  </a:lnTo>
                  <a:lnTo>
                    <a:pt x="20320" y="49530"/>
                  </a:lnTo>
                  <a:lnTo>
                    <a:pt x="25400" y="60960"/>
                  </a:lnTo>
                  <a:lnTo>
                    <a:pt x="31750" y="72390"/>
                  </a:lnTo>
                  <a:lnTo>
                    <a:pt x="39370" y="83820"/>
                  </a:lnTo>
                  <a:lnTo>
                    <a:pt x="45720" y="92710"/>
                  </a:lnTo>
                  <a:lnTo>
                    <a:pt x="52070" y="101600"/>
                  </a:lnTo>
                  <a:lnTo>
                    <a:pt x="59690" y="110490"/>
                  </a:lnTo>
                  <a:lnTo>
                    <a:pt x="66040" y="119380"/>
                  </a:lnTo>
                  <a:lnTo>
                    <a:pt x="73660" y="128270"/>
                  </a:lnTo>
                  <a:lnTo>
                    <a:pt x="80010" y="138430"/>
                  </a:lnTo>
                  <a:lnTo>
                    <a:pt x="87630" y="147320"/>
                  </a:lnTo>
                  <a:lnTo>
                    <a:pt x="93980" y="154940"/>
                  </a:lnTo>
                  <a:lnTo>
                    <a:pt x="101600" y="163830"/>
                  </a:lnTo>
                  <a:lnTo>
                    <a:pt x="115570" y="177800"/>
                  </a:lnTo>
                  <a:lnTo>
                    <a:pt x="14732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211320" y="2919730"/>
              <a:ext cx="179071" cy="284481"/>
            </a:xfrm>
            <a:custGeom>
              <a:avLst/>
              <a:gdLst/>
              <a:ahLst/>
              <a:cxnLst/>
              <a:rect l="0" t="0" r="0" b="0"/>
              <a:pathLst>
                <a:path w="179071" h="284481">
                  <a:moveTo>
                    <a:pt x="179070" y="0"/>
                  </a:moveTo>
                  <a:lnTo>
                    <a:pt x="162560" y="22860"/>
                  </a:lnTo>
                  <a:lnTo>
                    <a:pt x="156210" y="33020"/>
                  </a:lnTo>
                  <a:lnTo>
                    <a:pt x="151130" y="43180"/>
                  </a:lnTo>
                  <a:lnTo>
                    <a:pt x="146050" y="53340"/>
                  </a:lnTo>
                  <a:lnTo>
                    <a:pt x="134620" y="77470"/>
                  </a:lnTo>
                  <a:lnTo>
                    <a:pt x="128270" y="90170"/>
                  </a:lnTo>
                  <a:lnTo>
                    <a:pt x="120650" y="102870"/>
                  </a:lnTo>
                  <a:lnTo>
                    <a:pt x="111760" y="116840"/>
                  </a:lnTo>
                  <a:lnTo>
                    <a:pt x="102870" y="130810"/>
                  </a:lnTo>
                  <a:lnTo>
                    <a:pt x="83820" y="158750"/>
                  </a:lnTo>
                  <a:lnTo>
                    <a:pt x="33020" y="227330"/>
                  </a:lnTo>
                  <a:lnTo>
                    <a:pt x="24130" y="23876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60900" y="2919730"/>
              <a:ext cx="119381" cy="222251"/>
            </a:xfrm>
            <a:custGeom>
              <a:avLst/>
              <a:gdLst/>
              <a:ahLst/>
              <a:cxnLst/>
              <a:rect l="0" t="0" r="0" b="0"/>
              <a:pathLst>
                <a:path w="119381" h="222251">
                  <a:moveTo>
                    <a:pt x="119380" y="0"/>
                  </a:moveTo>
                  <a:lnTo>
                    <a:pt x="102870" y="11430"/>
                  </a:lnTo>
                  <a:lnTo>
                    <a:pt x="95250" y="16510"/>
                  </a:lnTo>
                  <a:lnTo>
                    <a:pt x="87630" y="22860"/>
                  </a:lnTo>
                  <a:lnTo>
                    <a:pt x="81280" y="29210"/>
                  </a:lnTo>
                  <a:lnTo>
                    <a:pt x="73660" y="36830"/>
                  </a:lnTo>
                  <a:lnTo>
                    <a:pt x="66040" y="45720"/>
                  </a:lnTo>
                  <a:lnTo>
                    <a:pt x="59690" y="54610"/>
                  </a:lnTo>
                  <a:lnTo>
                    <a:pt x="50800" y="64770"/>
                  </a:lnTo>
                  <a:lnTo>
                    <a:pt x="41910" y="74930"/>
                  </a:lnTo>
                  <a:lnTo>
                    <a:pt x="33020" y="85090"/>
                  </a:lnTo>
                  <a:lnTo>
                    <a:pt x="25400" y="96520"/>
                  </a:lnTo>
                  <a:lnTo>
                    <a:pt x="19050" y="109220"/>
                  </a:lnTo>
                  <a:lnTo>
                    <a:pt x="13970" y="121920"/>
                  </a:lnTo>
                  <a:lnTo>
                    <a:pt x="8890" y="133350"/>
                  </a:lnTo>
                  <a:lnTo>
                    <a:pt x="1270" y="156210"/>
                  </a:lnTo>
                  <a:lnTo>
                    <a:pt x="0" y="168910"/>
                  </a:lnTo>
                  <a:lnTo>
                    <a:pt x="2540" y="181610"/>
                  </a:lnTo>
                  <a:lnTo>
                    <a:pt x="6350" y="194310"/>
                  </a:lnTo>
                  <a:lnTo>
                    <a:pt x="13970" y="204470"/>
                  </a:lnTo>
                  <a:lnTo>
                    <a:pt x="22860" y="212090"/>
                  </a:lnTo>
                  <a:lnTo>
                    <a:pt x="34290" y="218440"/>
                  </a:lnTo>
                  <a:lnTo>
                    <a:pt x="45720" y="222250"/>
                  </a:lnTo>
                  <a:lnTo>
                    <a:pt x="58420" y="222250"/>
                  </a:lnTo>
                  <a:lnTo>
                    <a:pt x="71120" y="222250"/>
                  </a:lnTo>
                  <a:lnTo>
                    <a:pt x="82550" y="219710"/>
                  </a:lnTo>
                  <a:lnTo>
                    <a:pt x="92710" y="215900"/>
                  </a:lnTo>
                  <a:lnTo>
                    <a:pt x="101600" y="210820"/>
                  </a:lnTo>
                  <a:lnTo>
                    <a:pt x="106680" y="199390"/>
                  </a:lnTo>
                  <a:lnTo>
                    <a:pt x="111760" y="185420"/>
                  </a:lnTo>
                  <a:lnTo>
                    <a:pt x="114300" y="170180"/>
                  </a:lnTo>
                  <a:lnTo>
                    <a:pt x="114300" y="153670"/>
                  </a:lnTo>
                  <a:lnTo>
                    <a:pt x="113030" y="138430"/>
                  </a:lnTo>
                  <a:lnTo>
                    <a:pt x="111760" y="124460"/>
                  </a:lnTo>
                  <a:lnTo>
                    <a:pt x="107950" y="111760"/>
                  </a:lnTo>
                  <a:lnTo>
                    <a:pt x="104140" y="101600"/>
                  </a:lnTo>
                  <a:lnTo>
                    <a:pt x="97790" y="92710"/>
                  </a:lnTo>
                  <a:lnTo>
                    <a:pt x="92710" y="83820"/>
                  </a:lnTo>
                  <a:lnTo>
                    <a:pt x="86360" y="76200"/>
                  </a:lnTo>
                  <a:lnTo>
                    <a:pt x="5588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832350" y="2971800"/>
              <a:ext cx="210821" cy="210821"/>
            </a:xfrm>
            <a:custGeom>
              <a:avLst/>
              <a:gdLst/>
              <a:ahLst/>
              <a:cxnLst/>
              <a:rect l="0" t="0" r="0" b="0"/>
              <a:pathLst>
                <a:path w="210821" h="210821">
                  <a:moveTo>
                    <a:pt x="0" y="0"/>
                  </a:moveTo>
                  <a:lnTo>
                    <a:pt x="16510" y="17780"/>
                  </a:lnTo>
                  <a:lnTo>
                    <a:pt x="21590" y="26670"/>
                  </a:lnTo>
                  <a:lnTo>
                    <a:pt x="25400" y="38100"/>
                  </a:lnTo>
                  <a:lnTo>
                    <a:pt x="27940" y="49530"/>
                  </a:lnTo>
                  <a:lnTo>
                    <a:pt x="29210" y="64770"/>
                  </a:lnTo>
                  <a:lnTo>
                    <a:pt x="30480" y="82550"/>
                  </a:lnTo>
                  <a:lnTo>
                    <a:pt x="30480" y="118110"/>
                  </a:lnTo>
                  <a:lnTo>
                    <a:pt x="31750" y="148590"/>
                  </a:lnTo>
                  <a:lnTo>
                    <a:pt x="34290" y="154940"/>
                  </a:lnTo>
                  <a:lnTo>
                    <a:pt x="38100" y="153670"/>
                  </a:lnTo>
                  <a:lnTo>
                    <a:pt x="43180" y="148590"/>
                  </a:lnTo>
                  <a:lnTo>
                    <a:pt x="46990" y="140970"/>
                  </a:lnTo>
                  <a:lnTo>
                    <a:pt x="52070" y="133350"/>
                  </a:lnTo>
                  <a:lnTo>
                    <a:pt x="55880" y="124460"/>
                  </a:lnTo>
                  <a:lnTo>
                    <a:pt x="59690" y="114300"/>
                  </a:lnTo>
                  <a:lnTo>
                    <a:pt x="66040" y="93980"/>
                  </a:lnTo>
                  <a:lnTo>
                    <a:pt x="71120" y="83820"/>
                  </a:lnTo>
                  <a:lnTo>
                    <a:pt x="77470" y="73660"/>
                  </a:lnTo>
                  <a:lnTo>
                    <a:pt x="82550" y="63500"/>
                  </a:lnTo>
                  <a:lnTo>
                    <a:pt x="90170" y="53340"/>
                  </a:lnTo>
                  <a:lnTo>
                    <a:pt x="99060" y="43180"/>
                  </a:lnTo>
                  <a:lnTo>
                    <a:pt x="107950" y="31750"/>
                  </a:lnTo>
                  <a:lnTo>
                    <a:pt x="118110" y="26670"/>
                  </a:lnTo>
                  <a:lnTo>
                    <a:pt x="128270" y="24130"/>
                  </a:lnTo>
                  <a:lnTo>
                    <a:pt x="138430" y="22860"/>
                  </a:lnTo>
                  <a:lnTo>
                    <a:pt x="148590" y="27940"/>
                  </a:lnTo>
                  <a:lnTo>
                    <a:pt x="158750" y="38100"/>
                  </a:lnTo>
                  <a:lnTo>
                    <a:pt x="168910" y="49530"/>
                  </a:lnTo>
                  <a:lnTo>
                    <a:pt x="176530" y="62230"/>
                  </a:lnTo>
                  <a:lnTo>
                    <a:pt x="184150" y="76200"/>
                  </a:lnTo>
                  <a:lnTo>
                    <a:pt x="189230" y="88900"/>
                  </a:lnTo>
                  <a:lnTo>
                    <a:pt x="193040" y="105410"/>
                  </a:lnTo>
                  <a:lnTo>
                    <a:pt x="195580" y="123190"/>
                  </a:lnTo>
                  <a:lnTo>
                    <a:pt x="196850" y="142240"/>
                  </a:lnTo>
                  <a:lnTo>
                    <a:pt x="199390" y="157480"/>
                  </a:lnTo>
                  <a:lnTo>
                    <a:pt x="201930" y="172720"/>
                  </a:lnTo>
                  <a:lnTo>
                    <a:pt x="21082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62880" y="2917190"/>
              <a:ext cx="140971" cy="233681"/>
            </a:xfrm>
            <a:custGeom>
              <a:avLst/>
              <a:gdLst/>
              <a:ahLst/>
              <a:cxnLst/>
              <a:rect l="0" t="0" r="0" b="0"/>
              <a:pathLst>
                <a:path w="140971" h="233681">
                  <a:moveTo>
                    <a:pt x="116840" y="12700"/>
                  </a:moveTo>
                  <a:lnTo>
                    <a:pt x="100330" y="2540"/>
                  </a:lnTo>
                  <a:lnTo>
                    <a:pt x="90170" y="0"/>
                  </a:lnTo>
                  <a:lnTo>
                    <a:pt x="80010" y="0"/>
                  </a:lnTo>
                  <a:lnTo>
                    <a:pt x="67310" y="0"/>
                  </a:lnTo>
                  <a:lnTo>
                    <a:pt x="54610" y="5080"/>
                  </a:lnTo>
                  <a:lnTo>
                    <a:pt x="41910" y="11430"/>
                  </a:lnTo>
                  <a:lnTo>
                    <a:pt x="27940" y="19050"/>
                  </a:lnTo>
                  <a:lnTo>
                    <a:pt x="17780" y="27940"/>
                  </a:lnTo>
                  <a:lnTo>
                    <a:pt x="10160" y="36830"/>
                  </a:lnTo>
                  <a:lnTo>
                    <a:pt x="3810" y="45720"/>
                  </a:lnTo>
                  <a:lnTo>
                    <a:pt x="0" y="57150"/>
                  </a:lnTo>
                  <a:lnTo>
                    <a:pt x="0" y="69850"/>
                  </a:lnTo>
                  <a:lnTo>
                    <a:pt x="0" y="82550"/>
                  </a:lnTo>
                  <a:lnTo>
                    <a:pt x="2540" y="92710"/>
                  </a:lnTo>
                  <a:lnTo>
                    <a:pt x="7620" y="102870"/>
                  </a:lnTo>
                  <a:lnTo>
                    <a:pt x="12700" y="111760"/>
                  </a:lnTo>
                  <a:lnTo>
                    <a:pt x="19050" y="118110"/>
                  </a:lnTo>
                  <a:lnTo>
                    <a:pt x="26670" y="124460"/>
                  </a:lnTo>
                  <a:lnTo>
                    <a:pt x="35560" y="129540"/>
                  </a:lnTo>
                  <a:lnTo>
                    <a:pt x="45720" y="134620"/>
                  </a:lnTo>
                  <a:lnTo>
                    <a:pt x="66040" y="147320"/>
                  </a:lnTo>
                  <a:lnTo>
                    <a:pt x="76200" y="153670"/>
                  </a:lnTo>
                  <a:lnTo>
                    <a:pt x="86360" y="157480"/>
                  </a:lnTo>
                  <a:lnTo>
                    <a:pt x="96520" y="162560"/>
                  </a:lnTo>
                  <a:lnTo>
                    <a:pt x="107950" y="167640"/>
                  </a:lnTo>
                  <a:lnTo>
                    <a:pt x="133350" y="179070"/>
                  </a:lnTo>
                  <a:lnTo>
                    <a:pt x="139700" y="186690"/>
                  </a:lnTo>
                  <a:lnTo>
                    <a:pt x="140970" y="193040"/>
                  </a:lnTo>
                  <a:lnTo>
                    <a:pt x="140970" y="199390"/>
                  </a:lnTo>
                  <a:lnTo>
                    <a:pt x="132080" y="207010"/>
                  </a:lnTo>
                  <a:lnTo>
                    <a:pt x="120650" y="213360"/>
                  </a:lnTo>
                  <a:lnTo>
                    <a:pt x="105410" y="219710"/>
                  </a:lnTo>
                  <a:lnTo>
                    <a:pt x="90170" y="224790"/>
                  </a:lnTo>
                  <a:lnTo>
                    <a:pt x="76200" y="228600"/>
                  </a:lnTo>
                  <a:lnTo>
                    <a:pt x="33020" y="233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511800" y="2909570"/>
              <a:ext cx="125731" cy="215901"/>
            </a:xfrm>
            <a:custGeom>
              <a:avLst/>
              <a:gdLst/>
              <a:ahLst/>
              <a:cxnLst/>
              <a:rect l="0" t="0" r="0" b="0"/>
              <a:pathLst>
                <a:path w="125731" h="215901">
                  <a:moveTo>
                    <a:pt x="26670" y="31750"/>
                  </a:moveTo>
                  <a:lnTo>
                    <a:pt x="11430" y="74930"/>
                  </a:lnTo>
                  <a:lnTo>
                    <a:pt x="7620" y="90170"/>
                  </a:lnTo>
                  <a:lnTo>
                    <a:pt x="5080" y="107950"/>
                  </a:lnTo>
                  <a:lnTo>
                    <a:pt x="1270" y="128270"/>
                  </a:lnTo>
                  <a:lnTo>
                    <a:pt x="0" y="146050"/>
                  </a:lnTo>
                  <a:lnTo>
                    <a:pt x="1270" y="162560"/>
                  </a:lnTo>
                  <a:lnTo>
                    <a:pt x="2540" y="179070"/>
                  </a:lnTo>
                  <a:lnTo>
                    <a:pt x="5080" y="191770"/>
                  </a:lnTo>
                  <a:lnTo>
                    <a:pt x="10160" y="201930"/>
                  </a:lnTo>
                  <a:lnTo>
                    <a:pt x="15240" y="212090"/>
                  </a:lnTo>
                  <a:lnTo>
                    <a:pt x="24130" y="215900"/>
                  </a:lnTo>
                  <a:lnTo>
                    <a:pt x="34290" y="215900"/>
                  </a:lnTo>
                  <a:lnTo>
                    <a:pt x="45720" y="214630"/>
                  </a:lnTo>
                  <a:lnTo>
                    <a:pt x="55880" y="209550"/>
                  </a:lnTo>
                  <a:lnTo>
                    <a:pt x="64770" y="203200"/>
                  </a:lnTo>
                  <a:lnTo>
                    <a:pt x="72390" y="194310"/>
                  </a:lnTo>
                  <a:lnTo>
                    <a:pt x="80010" y="185420"/>
                  </a:lnTo>
                  <a:lnTo>
                    <a:pt x="87630" y="176530"/>
                  </a:lnTo>
                  <a:lnTo>
                    <a:pt x="95250" y="166370"/>
                  </a:lnTo>
                  <a:lnTo>
                    <a:pt x="101600" y="154940"/>
                  </a:lnTo>
                  <a:lnTo>
                    <a:pt x="106680" y="143510"/>
                  </a:lnTo>
                  <a:lnTo>
                    <a:pt x="111760" y="130810"/>
                  </a:lnTo>
                  <a:lnTo>
                    <a:pt x="115570" y="116840"/>
                  </a:lnTo>
                  <a:lnTo>
                    <a:pt x="119380" y="104140"/>
                  </a:lnTo>
                  <a:lnTo>
                    <a:pt x="123190" y="90170"/>
                  </a:lnTo>
                  <a:lnTo>
                    <a:pt x="125730" y="77470"/>
                  </a:lnTo>
                  <a:lnTo>
                    <a:pt x="124460" y="66040"/>
                  </a:lnTo>
                  <a:lnTo>
                    <a:pt x="123190" y="54610"/>
                  </a:lnTo>
                  <a:lnTo>
                    <a:pt x="121920" y="41910"/>
                  </a:lnTo>
                  <a:lnTo>
                    <a:pt x="119380" y="29210"/>
                  </a:lnTo>
                  <a:lnTo>
                    <a:pt x="1003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720080" y="2955290"/>
              <a:ext cx="149861" cy="396241"/>
            </a:xfrm>
            <a:custGeom>
              <a:avLst/>
              <a:gdLst/>
              <a:ahLst/>
              <a:cxnLst/>
              <a:rect l="0" t="0" r="0" b="0"/>
              <a:pathLst>
                <a:path w="149861" h="396241">
                  <a:moveTo>
                    <a:pt x="144780" y="27940"/>
                  </a:moveTo>
                  <a:lnTo>
                    <a:pt x="133350" y="11430"/>
                  </a:lnTo>
                  <a:lnTo>
                    <a:pt x="125730" y="6350"/>
                  </a:lnTo>
                  <a:lnTo>
                    <a:pt x="115570" y="2540"/>
                  </a:lnTo>
                  <a:lnTo>
                    <a:pt x="104140" y="0"/>
                  </a:lnTo>
                  <a:lnTo>
                    <a:pt x="92710" y="2540"/>
                  </a:lnTo>
                  <a:lnTo>
                    <a:pt x="81280" y="7620"/>
                  </a:lnTo>
                  <a:lnTo>
                    <a:pt x="71120" y="13970"/>
                  </a:lnTo>
                  <a:lnTo>
                    <a:pt x="60960" y="21590"/>
                  </a:lnTo>
                  <a:lnTo>
                    <a:pt x="53340" y="30480"/>
                  </a:lnTo>
                  <a:lnTo>
                    <a:pt x="44450" y="40640"/>
                  </a:lnTo>
                  <a:lnTo>
                    <a:pt x="36830" y="50800"/>
                  </a:lnTo>
                  <a:lnTo>
                    <a:pt x="29210" y="63500"/>
                  </a:lnTo>
                  <a:lnTo>
                    <a:pt x="21590" y="76200"/>
                  </a:lnTo>
                  <a:lnTo>
                    <a:pt x="16510" y="88900"/>
                  </a:lnTo>
                  <a:lnTo>
                    <a:pt x="11430" y="102870"/>
                  </a:lnTo>
                  <a:lnTo>
                    <a:pt x="6350" y="115570"/>
                  </a:lnTo>
                  <a:lnTo>
                    <a:pt x="2540" y="129540"/>
                  </a:lnTo>
                  <a:lnTo>
                    <a:pt x="1270" y="143510"/>
                  </a:lnTo>
                  <a:lnTo>
                    <a:pt x="0" y="157480"/>
                  </a:lnTo>
                  <a:lnTo>
                    <a:pt x="2540" y="167640"/>
                  </a:lnTo>
                  <a:lnTo>
                    <a:pt x="7620" y="176530"/>
                  </a:lnTo>
                  <a:lnTo>
                    <a:pt x="13970" y="182880"/>
                  </a:lnTo>
                  <a:lnTo>
                    <a:pt x="25400" y="184150"/>
                  </a:lnTo>
                  <a:lnTo>
                    <a:pt x="38100" y="180340"/>
                  </a:lnTo>
                  <a:lnTo>
                    <a:pt x="52070" y="175260"/>
                  </a:lnTo>
                  <a:lnTo>
                    <a:pt x="64770" y="167640"/>
                  </a:lnTo>
                  <a:lnTo>
                    <a:pt x="74930" y="160020"/>
                  </a:lnTo>
                  <a:lnTo>
                    <a:pt x="83820" y="151130"/>
                  </a:lnTo>
                  <a:lnTo>
                    <a:pt x="91440" y="139700"/>
                  </a:lnTo>
                  <a:lnTo>
                    <a:pt x="96520" y="128270"/>
                  </a:lnTo>
                  <a:lnTo>
                    <a:pt x="102870" y="115570"/>
                  </a:lnTo>
                  <a:lnTo>
                    <a:pt x="106680" y="102870"/>
                  </a:lnTo>
                  <a:lnTo>
                    <a:pt x="111760" y="88900"/>
                  </a:lnTo>
                  <a:lnTo>
                    <a:pt x="115570" y="76200"/>
                  </a:lnTo>
                  <a:lnTo>
                    <a:pt x="119380" y="60960"/>
                  </a:lnTo>
                  <a:lnTo>
                    <a:pt x="127000" y="29210"/>
                  </a:lnTo>
                  <a:lnTo>
                    <a:pt x="128270" y="25400"/>
                  </a:lnTo>
                  <a:lnTo>
                    <a:pt x="130810" y="29210"/>
                  </a:lnTo>
                  <a:lnTo>
                    <a:pt x="132080" y="39370"/>
                  </a:lnTo>
                  <a:lnTo>
                    <a:pt x="133350" y="49530"/>
                  </a:lnTo>
                  <a:lnTo>
                    <a:pt x="135890" y="59690"/>
                  </a:lnTo>
                  <a:lnTo>
                    <a:pt x="138430" y="69850"/>
                  </a:lnTo>
                  <a:lnTo>
                    <a:pt x="140970" y="81280"/>
                  </a:lnTo>
                  <a:lnTo>
                    <a:pt x="142240" y="93980"/>
                  </a:lnTo>
                  <a:lnTo>
                    <a:pt x="142240" y="106680"/>
                  </a:lnTo>
                  <a:lnTo>
                    <a:pt x="143510" y="120650"/>
                  </a:lnTo>
                  <a:lnTo>
                    <a:pt x="143510" y="147320"/>
                  </a:lnTo>
                  <a:lnTo>
                    <a:pt x="144780" y="189230"/>
                  </a:lnTo>
                  <a:lnTo>
                    <a:pt x="144780" y="203200"/>
                  </a:lnTo>
                  <a:lnTo>
                    <a:pt x="147320" y="217170"/>
                  </a:lnTo>
                  <a:lnTo>
                    <a:pt x="149860" y="231140"/>
                  </a:lnTo>
                  <a:lnTo>
                    <a:pt x="149860" y="245110"/>
                  </a:lnTo>
                  <a:lnTo>
                    <a:pt x="149860" y="259080"/>
                  </a:lnTo>
                  <a:lnTo>
                    <a:pt x="147320" y="273050"/>
                  </a:lnTo>
                  <a:lnTo>
                    <a:pt x="142240" y="307340"/>
                  </a:lnTo>
                  <a:lnTo>
                    <a:pt x="139700" y="326390"/>
                  </a:lnTo>
                  <a:lnTo>
                    <a:pt x="135890" y="341630"/>
                  </a:lnTo>
                  <a:lnTo>
                    <a:pt x="130810" y="354330"/>
                  </a:lnTo>
                  <a:lnTo>
                    <a:pt x="124460" y="364490"/>
                  </a:lnTo>
                  <a:lnTo>
                    <a:pt x="118110" y="373380"/>
                  </a:lnTo>
                  <a:lnTo>
                    <a:pt x="111760" y="382270"/>
                  </a:lnTo>
                  <a:lnTo>
                    <a:pt x="105410" y="389890"/>
                  </a:lnTo>
                  <a:lnTo>
                    <a:pt x="95250" y="394970"/>
                  </a:lnTo>
                  <a:lnTo>
                    <a:pt x="85090" y="396240"/>
                  </a:lnTo>
                  <a:lnTo>
                    <a:pt x="73660" y="396240"/>
                  </a:lnTo>
                  <a:lnTo>
                    <a:pt x="62230" y="391160"/>
                  </a:lnTo>
                  <a:lnTo>
                    <a:pt x="50800" y="383540"/>
                  </a:lnTo>
                  <a:lnTo>
                    <a:pt x="39370" y="373380"/>
                  </a:lnTo>
                  <a:lnTo>
                    <a:pt x="33020" y="361950"/>
                  </a:lnTo>
                  <a:lnTo>
                    <a:pt x="27940" y="350520"/>
                  </a:lnTo>
                  <a:lnTo>
                    <a:pt x="17780" y="312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993130" y="2915920"/>
              <a:ext cx="218441" cy="190501"/>
            </a:xfrm>
            <a:custGeom>
              <a:avLst/>
              <a:gdLst/>
              <a:ahLst/>
              <a:cxnLst/>
              <a:rect l="0" t="0" r="0" b="0"/>
              <a:pathLst>
                <a:path w="218441" h="190501">
                  <a:moveTo>
                    <a:pt x="124460" y="35560"/>
                  </a:moveTo>
                  <a:lnTo>
                    <a:pt x="118110" y="19050"/>
                  </a:lnTo>
                  <a:lnTo>
                    <a:pt x="113030" y="12700"/>
                  </a:lnTo>
                  <a:lnTo>
                    <a:pt x="106680" y="7620"/>
                  </a:lnTo>
                  <a:lnTo>
                    <a:pt x="97790" y="2540"/>
                  </a:lnTo>
                  <a:lnTo>
                    <a:pt x="88900" y="1270"/>
                  </a:lnTo>
                  <a:lnTo>
                    <a:pt x="80010" y="0"/>
                  </a:lnTo>
                  <a:lnTo>
                    <a:pt x="69850" y="1270"/>
                  </a:lnTo>
                  <a:lnTo>
                    <a:pt x="59690" y="7620"/>
                  </a:lnTo>
                  <a:lnTo>
                    <a:pt x="49530" y="19050"/>
                  </a:lnTo>
                  <a:lnTo>
                    <a:pt x="39370" y="31750"/>
                  </a:lnTo>
                  <a:lnTo>
                    <a:pt x="31750" y="43180"/>
                  </a:lnTo>
                  <a:lnTo>
                    <a:pt x="24130" y="54610"/>
                  </a:lnTo>
                  <a:lnTo>
                    <a:pt x="19050" y="66040"/>
                  </a:lnTo>
                  <a:lnTo>
                    <a:pt x="13970" y="76200"/>
                  </a:lnTo>
                  <a:lnTo>
                    <a:pt x="10160" y="87630"/>
                  </a:lnTo>
                  <a:lnTo>
                    <a:pt x="6350" y="97790"/>
                  </a:lnTo>
                  <a:lnTo>
                    <a:pt x="2540" y="110490"/>
                  </a:lnTo>
                  <a:lnTo>
                    <a:pt x="1270" y="123190"/>
                  </a:lnTo>
                  <a:lnTo>
                    <a:pt x="0" y="135890"/>
                  </a:lnTo>
                  <a:lnTo>
                    <a:pt x="1270" y="148590"/>
                  </a:lnTo>
                  <a:lnTo>
                    <a:pt x="5080" y="162560"/>
                  </a:lnTo>
                  <a:lnTo>
                    <a:pt x="8890" y="176530"/>
                  </a:lnTo>
                  <a:lnTo>
                    <a:pt x="17780" y="184150"/>
                  </a:lnTo>
                  <a:lnTo>
                    <a:pt x="26670" y="187960"/>
                  </a:lnTo>
                  <a:lnTo>
                    <a:pt x="38100" y="190500"/>
                  </a:lnTo>
                  <a:lnTo>
                    <a:pt x="50800" y="187960"/>
                  </a:lnTo>
                  <a:lnTo>
                    <a:pt x="63500" y="182880"/>
                  </a:lnTo>
                  <a:lnTo>
                    <a:pt x="76200" y="175260"/>
                  </a:lnTo>
                  <a:lnTo>
                    <a:pt x="86360" y="166370"/>
                  </a:lnTo>
                  <a:lnTo>
                    <a:pt x="93980" y="154940"/>
                  </a:lnTo>
                  <a:lnTo>
                    <a:pt x="100330" y="143510"/>
                  </a:lnTo>
                  <a:lnTo>
                    <a:pt x="106680" y="132080"/>
                  </a:lnTo>
                  <a:lnTo>
                    <a:pt x="110490" y="120650"/>
                  </a:lnTo>
                  <a:lnTo>
                    <a:pt x="115570" y="110490"/>
                  </a:lnTo>
                  <a:lnTo>
                    <a:pt x="123190" y="88900"/>
                  </a:lnTo>
                  <a:lnTo>
                    <a:pt x="138430" y="45720"/>
                  </a:lnTo>
                  <a:lnTo>
                    <a:pt x="138430" y="43180"/>
                  </a:lnTo>
                  <a:lnTo>
                    <a:pt x="138430" y="46990"/>
                  </a:lnTo>
                  <a:lnTo>
                    <a:pt x="137160" y="53340"/>
                  </a:lnTo>
                  <a:lnTo>
                    <a:pt x="135890" y="64770"/>
                  </a:lnTo>
                  <a:lnTo>
                    <a:pt x="135890" y="80010"/>
                  </a:lnTo>
                  <a:lnTo>
                    <a:pt x="135890" y="96520"/>
                  </a:lnTo>
                  <a:lnTo>
                    <a:pt x="135890" y="113030"/>
                  </a:lnTo>
                  <a:lnTo>
                    <a:pt x="138430" y="128270"/>
                  </a:lnTo>
                  <a:lnTo>
                    <a:pt x="139700" y="142240"/>
                  </a:lnTo>
                  <a:lnTo>
                    <a:pt x="144780" y="154940"/>
                  </a:lnTo>
                  <a:lnTo>
                    <a:pt x="152400" y="165100"/>
                  </a:lnTo>
                  <a:lnTo>
                    <a:pt x="160020" y="175260"/>
                  </a:lnTo>
                  <a:lnTo>
                    <a:pt x="170180" y="179070"/>
                  </a:lnTo>
                  <a:lnTo>
                    <a:pt x="181610" y="179070"/>
                  </a:lnTo>
                  <a:lnTo>
                    <a:pt x="218440" y="172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276340" y="2891790"/>
              <a:ext cx="293371" cy="232411"/>
            </a:xfrm>
            <a:custGeom>
              <a:avLst/>
              <a:gdLst/>
              <a:ahLst/>
              <a:cxnLst/>
              <a:rect l="0" t="0" r="0" b="0"/>
              <a:pathLst>
                <a:path w="293371" h="232411">
                  <a:moveTo>
                    <a:pt x="8890" y="38100"/>
                  </a:moveTo>
                  <a:lnTo>
                    <a:pt x="8890" y="228600"/>
                  </a:lnTo>
                  <a:lnTo>
                    <a:pt x="7620" y="232410"/>
                  </a:lnTo>
                  <a:lnTo>
                    <a:pt x="6350" y="227330"/>
                  </a:lnTo>
                  <a:lnTo>
                    <a:pt x="3810" y="217170"/>
                  </a:lnTo>
                  <a:lnTo>
                    <a:pt x="2540" y="200660"/>
                  </a:lnTo>
                  <a:lnTo>
                    <a:pt x="1270" y="180340"/>
                  </a:lnTo>
                  <a:lnTo>
                    <a:pt x="0" y="157480"/>
                  </a:lnTo>
                  <a:lnTo>
                    <a:pt x="1270" y="138430"/>
                  </a:lnTo>
                  <a:lnTo>
                    <a:pt x="2540" y="119380"/>
                  </a:lnTo>
                  <a:lnTo>
                    <a:pt x="5080" y="102870"/>
                  </a:lnTo>
                  <a:lnTo>
                    <a:pt x="7620" y="88900"/>
                  </a:lnTo>
                  <a:lnTo>
                    <a:pt x="10160" y="74930"/>
                  </a:lnTo>
                  <a:lnTo>
                    <a:pt x="13970" y="63500"/>
                  </a:lnTo>
                  <a:lnTo>
                    <a:pt x="19050" y="50800"/>
                  </a:lnTo>
                  <a:lnTo>
                    <a:pt x="26670" y="40640"/>
                  </a:lnTo>
                  <a:lnTo>
                    <a:pt x="34290" y="29210"/>
                  </a:lnTo>
                  <a:lnTo>
                    <a:pt x="46990" y="20320"/>
                  </a:lnTo>
                  <a:lnTo>
                    <a:pt x="62230" y="13970"/>
                  </a:lnTo>
                  <a:lnTo>
                    <a:pt x="80010" y="7620"/>
                  </a:lnTo>
                  <a:lnTo>
                    <a:pt x="99060" y="3810"/>
                  </a:lnTo>
                  <a:lnTo>
                    <a:pt x="120650" y="1270"/>
                  </a:lnTo>
                  <a:lnTo>
                    <a:pt x="143510" y="0"/>
                  </a:lnTo>
                  <a:lnTo>
                    <a:pt x="162560" y="0"/>
                  </a:lnTo>
                  <a:lnTo>
                    <a:pt x="180340" y="1270"/>
                  </a:lnTo>
                  <a:lnTo>
                    <a:pt x="196850" y="2540"/>
                  </a:lnTo>
                  <a:lnTo>
                    <a:pt x="233680" y="8890"/>
                  </a:lnTo>
                  <a:lnTo>
                    <a:pt x="293370" y="17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3421380" y="3341370"/>
            <a:ext cx="2769871" cy="115571"/>
          </a:xfrm>
          <a:custGeom>
            <a:avLst/>
            <a:gdLst/>
            <a:ahLst/>
            <a:cxnLst/>
            <a:rect l="0" t="0" r="0" b="0"/>
            <a:pathLst>
              <a:path w="2769871" h="115571">
                <a:moveTo>
                  <a:pt x="0" y="0"/>
                </a:moveTo>
                <a:lnTo>
                  <a:pt x="22860" y="5080"/>
                </a:lnTo>
                <a:lnTo>
                  <a:pt x="58420" y="8890"/>
                </a:lnTo>
                <a:lnTo>
                  <a:pt x="111760" y="11430"/>
                </a:lnTo>
                <a:lnTo>
                  <a:pt x="124460" y="12700"/>
                </a:lnTo>
                <a:lnTo>
                  <a:pt x="135890" y="15240"/>
                </a:lnTo>
                <a:lnTo>
                  <a:pt x="179070" y="19050"/>
                </a:lnTo>
                <a:lnTo>
                  <a:pt x="243840" y="21590"/>
                </a:lnTo>
                <a:lnTo>
                  <a:pt x="257810" y="24130"/>
                </a:lnTo>
                <a:lnTo>
                  <a:pt x="270510" y="25400"/>
                </a:lnTo>
                <a:lnTo>
                  <a:pt x="336550" y="31750"/>
                </a:lnTo>
                <a:lnTo>
                  <a:pt x="351790" y="33020"/>
                </a:lnTo>
                <a:lnTo>
                  <a:pt x="364490" y="36830"/>
                </a:lnTo>
                <a:lnTo>
                  <a:pt x="397510" y="39370"/>
                </a:lnTo>
                <a:lnTo>
                  <a:pt x="431800" y="41910"/>
                </a:lnTo>
                <a:lnTo>
                  <a:pt x="445770" y="44450"/>
                </a:lnTo>
                <a:lnTo>
                  <a:pt x="458470" y="46990"/>
                </a:lnTo>
                <a:lnTo>
                  <a:pt x="495300" y="53340"/>
                </a:lnTo>
                <a:lnTo>
                  <a:pt x="585470" y="66040"/>
                </a:lnTo>
                <a:lnTo>
                  <a:pt x="604520" y="69850"/>
                </a:lnTo>
                <a:lnTo>
                  <a:pt x="621030" y="73660"/>
                </a:lnTo>
                <a:lnTo>
                  <a:pt x="635000" y="76200"/>
                </a:lnTo>
                <a:lnTo>
                  <a:pt x="648970" y="78740"/>
                </a:lnTo>
                <a:lnTo>
                  <a:pt x="676910" y="81280"/>
                </a:lnTo>
                <a:lnTo>
                  <a:pt x="692150" y="83820"/>
                </a:lnTo>
                <a:lnTo>
                  <a:pt x="706120" y="86360"/>
                </a:lnTo>
                <a:lnTo>
                  <a:pt x="720090" y="88900"/>
                </a:lnTo>
                <a:lnTo>
                  <a:pt x="748030" y="91440"/>
                </a:lnTo>
                <a:lnTo>
                  <a:pt x="817880" y="95250"/>
                </a:lnTo>
                <a:lnTo>
                  <a:pt x="831850" y="97790"/>
                </a:lnTo>
                <a:lnTo>
                  <a:pt x="845820" y="100330"/>
                </a:lnTo>
                <a:lnTo>
                  <a:pt x="894080" y="102870"/>
                </a:lnTo>
                <a:lnTo>
                  <a:pt x="971550" y="104140"/>
                </a:lnTo>
                <a:lnTo>
                  <a:pt x="1050290" y="105410"/>
                </a:lnTo>
                <a:lnTo>
                  <a:pt x="1066800" y="107950"/>
                </a:lnTo>
                <a:lnTo>
                  <a:pt x="1083310" y="110490"/>
                </a:lnTo>
                <a:lnTo>
                  <a:pt x="1129030" y="114300"/>
                </a:lnTo>
                <a:lnTo>
                  <a:pt x="1211580" y="115570"/>
                </a:lnTo>
                <a:lnTo>
                  <a:pt x="1764030" y="115570"/>
                </a:lnTo>
                <a:lnTo>
                  <a:pt x="1803400" y="111760"/>
                </a:lnTo>
                <a:lnTo>
                  <a:pt x="1823720" y="109220"/>
                </a:lnTo>
                <a:lnTo>
                  <a:pt x="1885950" y="106680"/>
                </a:lnTo>
                <a:lnTo>
                  <a:pt x="1960880" y="105410"/>
                </a:lnTo>
                <a:lnTo>
                  <a:pt x="2207260" y="105410"/>
                </a:lnTo>
                <a:lnTo>
                  <a:pt x="2242820" y="101600"/>
                </a:lnTo>
                <a:lnTo>
                  <a:pt x="2260600" y="99060"/>
                </a:lnTo>
                <a:lnTo>
                  <a:pt x="2312670" y="95250"/>
                </a:lnTo>
                <a:lnTo>
                  <a:pt x="2383790" y="93980"/>
                </a:lnTo>
                <a:lnTo>
                  <a:pt x="2514600" y="93980"/>
                </a:lnTo>
                <a:lnTo>
                  <a:pt x="2546350" y="91440"/>
                </a:lnTo>
                <a:lnTo>
                  <a:pt x="2560320" y="88900"/>
                </a:lnTo>
                <a:lnTo>
                  <a:pt x="2603500" y="85090"/>
                </a:lnTo>
                <a:lnTo>
                  <a:pt x="2674620" y="82550"/>
                </a:lnTo>
                <a:lnTo>
                  <a:pt x="2691130" y="81280"/>
                </a:lnTo>
                <a:lnTo>
                  <a:pt x="2769870" y="73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6822440" y="2772410"/>
            <a:ext cx="2084071" cy="382271"/>
            <a:chOff x="6822440" y="2772410"/>
            <a:chExt cx="2084071" cy="382271"/>
          </a:xfrm>
        </p:grpSpPr>
        <p:sp>
          <p:nvSpPr>
            <p:cNvPr id="42" name="Freeform 41"/>
            <p:cNvSpPr/>
            <p:nvPr/>
          </p:nvSpPr>
          <p:spPr>
            <a:xfrm>
              <a:off x="6822440" y="2794000"/>
              <a:ext cx="163831" cy="360681"/>
            </a:xfrm>
            <a:custGeom>
              <a:avLst/>
              <a:gdLst/>
              <a:ahLst/>
              <a:cxnLst/>
              <a:rect l="0" t="0" r="0" b="0"/>
              <a:pathLst>
                <a:path w="163831" h="360681">
                  <a:moveTo>
                    <a:pt x="31750" y="0"/>
                  </a:moveTo>
                  <a:lnTo>
                    <a:pt x="20320" y="16510"/>
                  </a:lnTo>
                  <a:lnTo>
                    <a:pt x="16510" y="27940"/>
                  </a:lnTo>
                  <a:lnTo>
                    <a:pt x="15240" y="43180"/>
                  </a:lnTo>
                  <a:lnTo>
                    <a:pt x="13970" y="59690"/>
                  </a:lnTo>
                  <a:lnTo>
                    <a:pt x="12700" y="76200"/>
                  </a:lnTo>
                  <a:lnTo>
                    <a:pt x="11430" y="106680"/>
                  </a:lnTo>
                  <a:lnTo>
                    <a:pt x="11430" y="149860"/>
                  </a:lnTo>
                  <a:lnTo>
                    <a:pt x="10160" y="198120"/>
                  </a:lnTo>
                  <a:lnTo>
                    <a:pt x="8890" y="214630"/>
                  </a:lnTo>
                  <a:lnTo>
                    <a:pt x="7620" y="232410"/>
                  </a:lnTo>
                  <a:lnTo>
                    <a:pt x="5080" y="248920"/>
                  </a:lnTo>
                  <a:lnTo>
                    <a:pt x="3810" y="267970"/>
                  </a:lnTo>
                  <a:lnTo>
                    <a:pt x="2540" y="287020"/>
                  </a:lnTo>
                  <a:lnTo>
                    <a:pt x="1270" y="325120"/>
                  </a:lnTo>
                  <a:lnTo>
                    <a:pt x="0" y="356870"/>
                  </a:lnTo>
                  <a:lnTo>
                    <a:pt x="1270" y="360680"/>
                  </a:lnTo>
                  <a:lnTo>
                    <a:pt x="3810" y="355600"/>
                  </a:lnTo>
                  <a:lnTo>
                    <a:pt x="6350" y="345440"/>
                  </a:lnTo>
                  <a:lnTo>
                    <a:pt x="7620" y="334010"/>
                  </a:lnTo>
                  <a:lnTo>
                    <a:pt x="8890" y="322580"/>
                  </a:lnTo>
                  <a:lnTo>
                    <a:pt x="8890" y="309880"/>
                  </a:lnTo>
                  <a:lnTo>
                    <a:pt x="10160" y="297180"/>
                  </a:lnTo>
                  <a:lnTo>
                    <a:pt x="12700" y="285750"/>
                  </a:lnTo>
                  <a:lnTo>
                    <a:pt x="25400" y="236220"/>
                  </a:lnTo>
                  <a:lnTo>
                    <a:pt x="27940" y="223520"/>
                  </a:lnTo>
                  <a:lnTo>
                    <a:pt x="35560" y="200660"/>
                  </a:lnTo>
                  <a:lnTo>
                    <a:pt x="39370" y="191770"/>
                  </a:lnTo>
                  <a:lnTo>
                    <a:pt x="45720" y="181610"/>
                  </a:lnTo>
                  <a:lnTo>
                    <a:pt x="50800" y="173990"/>
                  </a:lnTo>
                  <a:lnTo>
                    <a:pt x="59690" y="168910"/>
                  </a:lnTo>
                  <a:lnTo>
                    <a:pt x="69850" y="165100"/>
                  </a:lnTo>
                  <a:lnTo>
                    <a:pt x="82550" y="162560"/>
                  </a:lnTo>
                  <a:lnTo>
                    <a:pt x="93980" y="165100"/>
                  </a:lnTo>
                  <a:lnTo>
                    <a:pt x="107950" y="171450"/>
                  </a:lnTo>
                  <a:lnTo>
                    <a:pt x="120650" y="181610"/>
                  </a:lnTo>
                  <a:lnTo>
                    <a:pt x="132080" y="190500"/>
                  </a:lnTo>
                  <a:lnTo>
                    <a:pt x="142240" y="200660"/>
                  </a:lnTo>
                  <a:lnTo>
                    <a:pt x="151130" y="210820"/>
                  </a:lnTo>
                  <a:lnTo>
                    <a:pt x="156210" y="224790"/>
                  </a:lnTo>
                  <a:lnTo>
                    <a:pt x="160020" y="241300"/>
                  </a:lnTo>
                  <a:lnTo>
                    <a:pt x="163830" y="259080"/>
                  </a:lnTo>
                  <a:lnTo>
                    <a:pt x="163830" y="275590"/>
                  </a:lnTo>
                  <a:lnTo>
                    <a:pt x="162560" y="290830"/>
                  </a:lnTo>
                  <a:lnTo>
                    <a:pt x="161290" y="306070"/>
                  </a:lnTo>
                  <a:lnTo>
                    <a:pt x="154940" y="318770"/>
                  </a:lnTo>
                  <a:lnTo>
                    <a:pt x="147320" y="328930"/>
                  </a:lnTo>
                  <a:lnTo>
                    <a:pt x="137160" y="339090"/>
                  </a:lnTo>
                  <a:lnTo>
                    <a:pt x="124460" y="344170"/>
                  </a:lnTo>
                  <a:lnTo>
                    <a:pt x="113030" y="349250"/>
                  </a:lnTo>
                  <a:lnTo>
                    <a:pt x="5207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023100" y="2941320"/>
              <a:ext cx="283211" cy="189231"/>
            </a:xfrm>
            <a:custGeom>
              <a:avLst/>
              <a:gdLst/>
              <a:ahLst/>
              <a:cxnLst/>
              <a:rect l="0" t="0" r="0" b="0"/>
              <a:pathLst>
                <a:path w="283211" h="189231">
                  <a:moveTo>
                    <a:pt x="0" y="0"/>
                  </a:moveTo>
                  <a:lnTo>
                    <a:pt x="10160" y="16510"/>
                  </a:lnTo>
                  <a:lnTo>
                    <a:pt x="15240" y="26670"/>
                  </a:lnTo>
                  <a:lnTo>
                    <a:pt x="19050" y="40640"/>
                  </a:lnTo>
                  <a:lnTo>
                    <a:pt x="22860" y="54610"/>
                  </a:lnTo>
                  <a:lnTo>
                    <a:pt x="25400" y="71120"/>
                  </a:lnTo>
                  <a:lnTo>
                    <a:pt x="27940" y="88900"/>
                  </a:lnTo>
                  <a:lnTo>
                    <a:pt x="29210" y="109220"/>
                  </a:lnTo>
                  <a:lnTo>
                    <a:pt x="30480" y="127000"/>
                  </a:lnTo>
                  <a:lnTo>
                    <a:pt x="33020" y="146050"/>
                  </a:lnTo>
                  <a:lnTo>
                    <a:pt x="35560" y="163830"/>
                  </a:lnTo>
                  <a:lnTo>
                    <a:pt x="43180" y="173990"/>
                  </a:lnTo>
                  <a:lnTo>
                    <a:pt x="54610" y="180340"/>
                  </a:lnTo>
                  <a:lnTo>
                    <a:pt x="67310" y="182880"/>
                  </a:lnTo>
                  <a:lnTo>
                    <a:pt x="80010" y="182880"/>
                  </a:lnTo>
                  <a:lnTo>
                    <a:pt x="91440" y="180340"/>
                  </a:lnTo>
                  <a:lnTo>
                    <a:pt x="102870" y="176530"/>
                  </a:lnTo>
                  <a:lnTo>
                    <a:pt x="114300" y="168910"/>
                  </a:lnTo>
                  <a:lnTo>
                    <a:pt x="124460" y="158750"/>
                  </a:lnTo>
                  <a:lnTo>
                    <a:pt x="135890" y="148590"/>
                  </a:lnTo>
                  <a:lnTo>
                    <a:pt x="146050" y="135890"/>
                  </a:lnTo>
                  <a:lnTo>
                    <a:pt x="157480" y="123190"/>
                  </a:lnTo>
                  <a:lnTo>
                    <a:pt x="167640" y="110490"/>
                  </a:lnTo>
                  <a:lnTo>
                    <a:pt x="176530" y="96520"/>
                  </a:lnTo>
                  <a:lnTo>
                    <a:pt x="185420" y="82550"/>
                  </a:lnTo>
                  <a:lnTo>
                    <a:pt x="194310" y="68580"/>
                  </a:lnTo>
                  <a:lnTo>
                    <a:pt x="200660" y="55880"/>
                  </a:lnTo>
                  <a:lnTo>
                    <a:pt x="205740" y="44450"/>
                  </a:lnTo>
                  <a:lnTo>
                    <a:pt x="210820" y="33020"/>
                  </a:lnTo>
                  <a:lnTo>
                    <a:pt x="213360" y="31750"/>
                  </a:lnTo>
                  <a:lnTo>
                    <a:pt x="213360" y="35560"/>
                  </a:lnTo>
                  <a:lnTo>
                    <a:pt x="212090" y="44450"/>
                  </a:lnTo>
                  <a:lnTo>
                    <a:pt x="210820" y="57150"/>
                  </a:lnTo>
                  <a:lnTo>
                    <a:pt x="210820" y="91440"/>
                  </a:lnTo>
                  <a:lnTo>
                    <a:pt x="212090" y="106680"/>
                  </a:lnTo>
                  <a:lnTo>
                    <a:pt x="213360" y="119380"/>
                  </a:lnTo>
                  <a:lnTo>
                    <a:pt x="215900" y="132080"/>
                  </a:lnTo>
                  <a:lnTo>
                    <a:pt x="219710" y="143510"/>
                  </a:lnTo>
                  <a:lnTo>
                    <a:pt x="224790" y="156210"/>
                  </a:lnTo>
                  <a:lnTo>
                    <a:pt x="229870" y="166370"/>
                  </a:lnTo>
                  <a:lnTo>
                    <a:pt x="238760" y="173990"/>
                  </a:lnTo>
                  <a:lnTo>
                    <a:pt x="248920" y="179070"/>
                  </a:lnTo>
                  <a:lnTo>
                    <a:pt x="28321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423150" y="2824480"/>
              <a:ext cx="30481" cy="316231"/>
            </a:xfrm>
            <a:custGeom>
              <a:avLst/>
              <a:gdLst/>
              <a:ahLst/>
              <a:cxnLst/>
              <a:rect l="0" t="0" r="0" b="0"/>
              <a:pathLst>
                <a:path w="30481" h="316231">
                  <a:moveTo>
                    <a:pt x="30480" y="0"/>
                  </a:moveTo>
                  <a:lnTo>
                    <a:pt x="30480" y="22860"/>
                  </a:lnTo>
                  <a:lnTo>
                    <a:pt x="30480" y="34290"/>
                  </a:lnTo>
                  <a:lnTo>
                    <a:pt x="27940" y="45720"/>
                  </a:lnTo>
                  <a:lnTo>
                    <a:pt x="25400" y="59690"/>
                  </a:lnTo>
                  <a:lnTo>
                    <a:pt x="24130" y="72390"/>
                  </a:lnTo>
                  <a:lnTo>
                    <a:pt x="22860" y="86360"/>
                  </a:lnTo>
                  <a:lnTo>
                    <a:pt x="21590" y="99060"/>
                  </a:lnTo>
                  <a:lnTo>
                    <a:pt x="20320" y="113030"/>
                  </a:lnTo>
                  <a:lnTo>
                    <a:pt x="17780" y="127000"/>
                  </a:lnTo>
                  <a:lnTo>
                    <a:pt x="15240" y="140970"/>
                  </a:lnTo>
                  <a:lnTo>
                    <a:pt x="13970" y="154940"/>
                  </a:lnTo>
                  <a:lnTo>
                    <a:pt x="12700" y="168910"/>
                  </a:lnTo>
                  <a:lnTo>
                    <a:pt x="11430" y="182880"/>
                  </a:lnTo>
                  <a:lnTo>
                    <a:pt x="10160" y="196850"/>
                  </a:lnTo>
                  <a:lnTo>
                    <a:pt x="7620" y="210820"/>
                  </a:lnTo>
                  <a:lnTo>
                    <a:pt x="5080" y="224790"/>
                  </a:lnTo>
                  <a:lnTo>
                    <a:pt x="2540" y="240030"/>
                  </a:lnTo>
                  <a:lnTo>
                    <a:pt x="1270" y="25654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359650" y="2961640"/>
              <a:ext cx="147321" cy="8891"/>
            </a:xfrm>
            <a:custGeom>
              <a:avLst/>
              <a:gdLst/>
              <a:ahLst/>
              <a:cxnLst/>
              <a:rect l="0" t="0" r="0" b="0"/>
              <a:pathLst>
                <a:path w="147321" h="8891">
                  <a:moveTo>
                    <a:pt x="0" y="0"/>
                  </a:moveTo>
                  <a:lnTo>
                    <a:pt x="21590" y="6350"/>
                  </a:lnTo>
                  <a:lnTo>
                    <a:pt x="33020" y="7620"/>
                  </a:lnTo>
                  <a:lnTo>
                    <a:pt x="45720" y="8890"/>
                  </a:lnTo>
                  <a:lnTo>
                    <a:pt x="58420" y="8890"/>
                  </a:lnTo>
                  <a:lnTo>
                    <a:pt x="73660" y="8890"/>
                  </a:lnTo>
                  <a:lnTo>
                    <a:pt x="91440" y="635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811770" y="2881630"/>
              <a:ext cx="200661" cy="234951"/>
            </a:xfrm>
            <a:custGeom>
              <a:avLst/>
              <a:gdLst/>
              <a:ahLst/>
              <a:cxnLst/>
              <a:rect l="0" t="0" r="0" b="0"/>
              <a:pathLst>
                <a:path w="200661" h="234951">
                  <a:moveTo>
                    <a:pt x="200660" y="6350"/>
                  </a:moveTo>
                  <a:lnTo>
                    <a:pt x="177800" y="1270"/>
                  </a:lnTo>
                  <a:lnTo>
                    <a:pt x="165100" y="0"/>
                  </a:lnTo>
                  <a:lnTo>
                    <a:pt x="151130" y="1270"/>
                  </a:lnTo>
                  <a:lnTo>
                    <a:pt x="135890" y="2540"/>
                  </a:lnTo>
                  <a:lnTo>
                    <a:pt x="121920" y="5080"/>
                  </a:lnTo>
                  <a:lnTo>
                    <a:pt x="110490" y="7620"/>
                  </a:lnTo>
                  <a:lnTo>
                    <a:pt x="97790" y="11430"/>
                  </a:lnTo>
                  <a:lnTo>
                    <a:pt x="86360" y="13970"/>
                  </a:lnTo>
                  <a:lnTo>
                    <a:pt x="64770" y="20320"/>
                  </a:lnTo>
                  <a:lnTo>
                    <a:pt x="31750" y="31750"/>
                  </a:lnTo>
                  <a:lnTo>
                    <a:pt x="24130" y="36830"/>
                  </a:lnTo>
                  <a:lnTo>
                    <a:pt x="17780" y="44450"/>
                  </a:lnTo>
                  <a:lnTo>
                    <a:pt x="11430" y="53340"/>
                  </a:lnTo>
                  <a:lnTo>
                    <a:pt x="12700" y="62230"/>
                  </a:lnTo>
                  <a:lnTo>
                    <a:pt x="17780" y="71120"/>
                  </a:lnTo>
                  <a:lnTo>
                    <a:pt x="26670" y="81280"/>
                  </a:lnTo>
                  <a:lnTo>
                    <a:pt x="35560" y="88900"/>
                  </a:lnTo>
                  <a:lnTo>
                    <a:pt x="44450" y="95250"/>
                  </a:lnTo>
                  <a:lnTo>
                    <a:pt x="54610" y="101600"/>
                  </a:lnTo>
                  <a:lnTo>
                    <a:pt x="64770" y="106680"/>
                  </a:lnTo>
                  <a:lnTo>
                    <a:pt x="85090" y="119380"/>
                  </a:lnTo>
                  <a:lnTo>
                    <a:pt x="95250" y="125730"/>
                  </a:lnTo>
                  <a:lnTo>
                    <a:pt x="105410" y="130810"/>
                  </a:lnTo>
                  <a:lnTo>
                    <a:pt x="116840" y="134620"/>
                  </a:lnTo>
                  <a:lnTo>
                    <a:pt x="127000" y="139700"/>
                  </a:lnTo>
                  <a:lnTo>
                    <a:pt x="137160" y="146050"/>
                  </a:lnTo>
                  <a:lnTo>
                    <a:pt x="147320" y="152400"/>
                  </a:lnTo>
                  <a:lnTo>
                    <a:pt x="157480" y="160020"/>
                  </a:lnTo>
                  <a:lnTo>
                    <a:pt x="165100" y="167640"/>
                  </a:lnTo>
                  <a:lnTo>
                    <a:pt x="173990" y="177800"/>
                  </a:lnTo>
                  <a:lnTo>
                    <a:pt x="175260" y="186690"/>
                  </a:lnTo>
                  <a:lnTo>
                    <a:pt x="173990" y="196850"/>
                  </a:lnTo>
                  <a:lnTo>
                    <a:pt x="168910" y="207010"/>
                  </a:lnTo>
                  <a:lnTo>
                    <a:pt x="161290" y="215900"/>
                  </a:lnTo>
                  <a:lnTo>
                    <a:pt x="153670" y="222250"/>
                  </a:lnTo>
                  <a:lnTo>
                    <a:pt x="144780" y="227330"/>
                  </a:lnTo>
                  <a:lnTo>
                    <a:pt x="133350" y="231140"/>
                  </a:lnTo>
                  <a:lnTo>
                    <a:pt x="121920" y="233680"/>
                  </a:lnTo>
                  <a:lnTo>
                    <a:pt x="109220" y="234950"/>
                  </a:lnTo>
                  <a:lnTo>
                    <a:pt x="93980" y="234950"/>
                  </a:lnTo>
                  <a:lnTo>
                    <a:pt x="77470" y="233680"/>
                  </a:lnTo>
                  <a:lnTo>
                    <a:pt x="58420" y="231140"/>
                  </a:lnTo>
                  <a:lnTo>
                    <a:pt x="43180" y="227330"/>
                  </a:lnTo>
                  <a:lnTo>
                    <a:pt x="31750" y="223520"/>
                  </a:lnTo>
                  <a:lnTo>
                    <a:pt x="0" y="207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096250" y="2885440"/>
              <a:ext cx="210821" cy="176531"/>
            </a:xfrm>
            <a:custGeom>
              <a:avLst/>
              <a:gdLst/>
              <a:ahLst/>
              <a:cxnLst/>
              <a:rect l="0" t="0" r="0" b="0"/>
              <a:pathLst>
                <a:path w="210821" h="176531">
                  <a:moveTo>
                    <a:pt x="0" y="107950"/>
                  </a:moveTo>
                  <a:lnTo>
                    <a:pt x="27940" y="107950"/>
                  </a:lnTo>
                  <a:lnTo>
                    <a:pt x="39370" y="106680"/>
                  </a:lnTo>
                  <a:lnTo>
                    <a:pt x="50800" y="105410"/>
                  </a:lnTo>
                  <a:lnTo>
                    <a:pt x="62230" y="102870"/>
                  </a:lnTo>
                  <a:lnTo>
                    <a:pt x="74930" y="100330"/>
                  </a:lnTo>
                  <a:lnTo>
                    <a:pt x="87630" y="99060"/>
                  </a:lnTo>
                  <a:lnTo>
                    <a:pt x="100330" y="99060"/>
                  </a:lnTo>
                  <a:lnTo>
                    <a:pt x="113030" y="96520"/>
                  </a:lnTo>
                  <a:lnTo>
                    <a:pt x="124460" y="91440"/>
                  </a:lnTo>
                  <a:lnTo>
                    <a:pt x="135890" y="86360"/>
                  </a:lnTo>
                  <a:lnTo>
                    <a:pt x="146050" y="82550"/>
                  </a:lnTo>
                  <a:lnTo>
                    <a:pt x="157480" y="77470"/>
                  </a:lnTo>
                  <a:lnTo>
                    <a:pt x="167640" y="73660"/>
                  </a:lnTo>
                  <a:lnTo>
                    <a:pt x="179070" y="68580"/>
                  </a:lnTo>
                  <a:lnTo>
                    <a:pt x="189230" y="63500"/>
                  </a:lnTo>
                  <a:lnTo>
                    <a:pt x="200660" y="57150"/>
                  </a:lnTo>
                  <a:lnTo>
                    <a:pt x="205740" y="48260"/>
                  </a:lnTo>
                  <a:lnTo>
                    <a:pt x="208280" y="38100"/>
                  </a:lnTo>
                  <a:lnTo>
                    <a:pt x="209550" y="26670"/>
                  </a:lnTo>
                  <a:lnTo>
                    <a:pt x="204470" y="17780"/>
                  </a:lnTo>
                  <a:lnTo>
                    <a:pt x="194310" y="10160"/>
                  </a:lnTo>
                  <a:lnTo>
                    <a:pt x="182880" y="3810"/>
                  </a:lnTo>
                  <a:lnTo>
                    <a:pt x="168910" y="1270"/>
                  </a:lnTo>
                  <a:lnTo>
                    <a:pt x="153670" y="0"/>
                  </a:lnTo>
                  <a:lnTo>
                    <a:pt x="137160" y="1270"/>
                  </a:lnTo>
                  <a:lnTo>
                    <a:pt x="123190" y="2540"/>
                  </a:lnTo>
                  <a:lnTo>
                    <a:pt x="110490" y="5080"/>
                  </a:lnTo>
                  <a:lnTo>
                    <a:pt x="97790" y="7620"/>
                  </a:lnTo>
                  <a:lnTo>
                    <a:pt x="87630" y="15240"/>
                  </a:lnTo>
                  <a:lnTo>
                    <a:pt x="78740" y="26670"/>
                  </a:lnTo>
                  <a:lnTo>
                    <a:pt x="69850" y="39370"/>
                  </a:lnTo>
                  <a:lnTo>
                    <a:pt x="64770" y="54610"/>
                  </a:lnTo>
                  <a:lnTo>
                    <a:pt x="63500" y="69850"/>
                  </a:lnTo>
                  <a:lnTo>
                    <a:pt x="63500" y="86360"/>
                  </a:lnTo>
                  <a:lnTo>
                    <a:pt x="64770" y="100330"/>
                  </a:lnTo>
                  <a:lnTo>
                    <a:pt x="66040" y="113030"/>
                  </a:lnTo>
                  <a:lnTo>
                    <a:pt x="68580" y="125730"/>
                  </a:lnTo>
                  <a:lnTo>
                    <a:pt x="74930" y="137160"/>
                  </a:lnTo>
                  <a:lnTo>
                    <a:pt x="83820" y="148590"/>
                  </a:lnTo>
                  <a:lnTo>
                    <a:pt x="95250" y="160020"/>
                  </a:lnTo>
                  <a:lnTo>
                    <a:pt x="109220" y="166370"/>
                  </a:lnTo>
                  <a:lnTo>
                    <a:pt x="125730" y="171450"/>
                  </a:lnTo>
                  <a:lnTo>
                    <a:pt x="143510" y="175260"/>
                  </a:lnTo>
                  <a:lnTo>
                    <a:pt x="158750" y="176530"/>
                  </a:lnTo>
                  <a:lnTo>
                    <a:pt x="172720" y="175260"/>
                  </a:lnTo>
                  <a:lnTo>
                    <a:pt x="21082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380730" y="2898140"/>
              <a:ext cx="231141" cy="190501"/>
            </a:xfrm>
            <a:custGeom>
              <a:avLst/>
              <a:gdLst/>
              <a:ahLst/>
              <a:cxnLst/>
              <a:rect l="0" t="0" r="0" b="0"/>
              <a:pathLst>
                <a:path w="231141" h="190501">
                  <a:moveTo>
                    <a:pt x="41910" y="0"/>
                  </a:moveTo>
                  <a:lnTo>
                    <a:pt x="30480" y="17780"/>
                  </a:lnTo>
                  <a:lnTo>
                    <a:pt x="26670" y="25400"/>
                  </a:lnTo>
                  <a:lnTo>
                    <a:pt x="22860" y="34290"/>
                  </a:lnTo>
                  <a:lnTo>
                    <a:pt x="17780" y="44450"/>
                  </a:lnTo>
                  <a:lnTo>
                    <a:pt x="13970" y="54610"/>
                  </a:lnTo>
                  <a:lnTo>
                    <a:pt x="7620" y="74930"/>
                  </a:lnTo>
                  <a:lnTo>
                    <a:pt x="5080" y="88900"/>
                  </a:lnTo>
                  <a:lnTo>
                    <a:pt x="3810" y="105410"/>
                  </a:lnTo>
                  <a:lnTo>
                    <a:pt x="2540" y="123190"/>
                  </a:lnTo>
                  <a:lnTo>
                    <a:pt x="1270" y="158750"/>
                  </a:lnTo>
                  <a:lnTo>
                    <a:pt x="0" y="175260"/>
                  </a:lnTo>
                  <a:lnTo>
                    <a:pt x="2540" y="184150"/>
                  </a:lnTo>
                  <a:lnTo>
                    <a:pt x="6350" y="186690"/>
                  </a:lnTo>
                  <a:lnTo>
                    <a:pt x="11430" y="184150"/>
                  </a:lnTo>
                  <a:lnTo>
                    <a:pt x="16510" y="175260"/>
                  </a:lnTo>
                  <a:lnTo>
                    <a:pt x="22860" y="162560"/>
                  </a:lnTo>
                  <a:lnTo>
                    <a:pt x="29210" y="147320"/>
                  </a:lnTo>
                  <a:lnTo>
                    <a:pt x="39370" y="120650"/>
                  </a:lnTo>
                  <a:lnTo>
                    <a:pt x="44450" y="109220"/>
                  </a:lnTo>
                  <a:lnTo>
                    <a:pt x="49530" y="97790"/>
                  </a:lnTo>
                  <a:lnTo>
                    <a:pt x="54610" y="86360"/>
                  </a:lnTo>
                  <a:lnTo>
                    <a:pt x="60960" y="74930"/>
                  </a:lnTo>
                  <a:lnTo>
                    <a:pt x="71120" y="66040"/>
                  </a:lnTo>
                  <a:lnTo>
                    <a:pt x="83820" y="57150"/>
                  </a:lnTo>
                  <a:lnTo>
                    <a:pt x="97790" y="48260"/>
                  </a:lnTo>
                  <a:lnTo>
                    <a:pt x="111760" y="45720"/>
                  </a:lnTo>
                  <a:lnTo>
                    <a:pt x="125730" y="45720"/>
                  </a:lnTo>
                  <a:lnTo>
                    <a:pt x="139700" y="48260"/>
                  </a:lnTo>
                  <a:lnTo>
                    <a:pt x="152400" y="54610"/>
                  </a:lnTo>
                  <a:lnTo>
                    <a:pt x="162560" y="63500"/>
                  </a:lnTo>
                  <a:lnTo>
                    <a:pt x="171450" y="73660"/>
                  </a:lnTo>
                  <a:lnTo>
                    <a:pt x="179070" y="86360"/>
                  </a:lnTo>
                  <a:lnTo>
                    <a:pt x="184150" y="101600"/>
                  </a:lnTo>
                  <a:lnTo>
                    <a:pt x="189230" y="116840"/>
                  </a:lnTo>
                  <a:lnTo>
                    <a:pt x="193040" y="132080"/>
                  </a:lnTo>
                  <a:lnTo>
                    <a:pt x="195580" y="146050"/>
                  </a:lnTo>
                  <a:lnTo>
                    <a:pt x="23114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718550" y="2772410"/>
              <a:ext cx="20321" cy="304801"/>
            </a:xfrm>
            <a:custGeom>
              <a:avLst/>
              <a:gdLst/>
              <a:ahLst/>
              <a:cxnLst/>
              <a:rect l="0" t="0" r="0" b="0"/>
              <a:pathLst>
                <a:path w="20321" h="304801">
                  <a:moveTo>
                    <a:pt x="20320" y="0"/>
                  </a:moveTo>
                  <a:lnTo>
                    <a:pt x="13970" y="16510"/>
                  </a:lnTo>
                  <a:lnTo>
                    <a:pt x="11430" y="27940"/>
                  </a:lnTo>
                  <a:lnTo>
                    <a:pt x="5080" y="54610"/>
                  </a:lnTo>
                  <a:lnTo>
                    <a:pt x="3810" y="69850"/>
                  </a:lnTo>
                  <a:lnTo>
                    <a:pt x="1270" y="83820"/>
                  </a:lnTo>
                  <a:lnTo>
                    <a:pt x="1270" y="97790"/>
                  </a:lnTo>
                  <a:lnTo>
                    <a:pt x="0" y="111760"/>
                  </a:lnTo>
                  <a:lnTo>
                    <a:pt x="0" y="139700"/>
                  </a:lnTo>
                  <a:lnTo>
                    <a:pt x="0" y="153670"/>
                  </a:lnTo>
                  <a:lnTo>
                    <a:pt x="2540" y="168910"/>
                  </a:lnTo>
                  <a:lnTo>
                    <a:pt x="10160" y="217170"/>
                  </a:lnTo>
                  <a:lnTo>
                    <a:pt x="2032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643620" y="2929890"/>
              <a:ext cx="262891" cy="11431"/>
            </a:xfrm>
            <a:custGeom>
              <a:avLst/>
              <a:gdLst/>
              <a:ahLst/>
              <a:cxnLst/>
              <a:rect l="0" t="0" r="0" b="0"/>
              <a:pathLst>
                <a:path w="262891" h="11431">
                  <a:moveTo>
                    <a:pt x="0" y="0"/>
                  </a:moveTo>
                  <a:lnTo>
                    <a:pt x="22860" y="6350"/>
                  </a:lnTo>
                  <a:lnTo>
                    <a:pt x="36830" y="7620"/>
                  </a:lnTo>
                  <a:lnTo>
                    <a:pt x="55880" y="8890"/>
                  </a:lnTo>
                  <a:lnTo>
                    <a:pt x="95250" y="10160"/>
                  </a:lnTo>
                  <a:lnTo>
                    <a:pt x="185420" y="10160"/>
                  </a:lnTo>
                  <a:lnTo>
                    <a:pt x="26289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781810" y="3288030"/>
            <a:ext cx="6546851" cy="582931"/>
            <a:chOff x="1781810" y="3288030"/>
            <a:chExt cx="6546851" cy="582931"/>
          </a:xfrm>
        </p:grpSpPr>
        <p:sp>
          <p:nvSpPr>
            <p:cNvPr id="52" name="Freeform 51"/>
            <p:cNvSpPr/>
            <p:nvPr/>
          </p:nvSpPr>
          <p:spPr>
            <a:xfrm>
              <a:off x="1781810" y="3545840"/>
              <a:ext cx="194311" cy="250191"/>
            </a:xfrm>
            <a:custGeom>
              <a:avLst/>
              <a:gdLst/>
              <a:ahLst/>
              <a:cxnLst/>
              <a:rect l="0" t="0" r="0" b="0"/>
              <a:pathLst>
                <a:path w="194311" h="250191">
                  <a:moveTo>
                    <a:pt x="134620" y="26670"/>
                  </a:moveTo>
                  <a:lnTo>
                    <a:pt x="106680" y="26670"/>
                  </a:lnTo>
                  <a:lnTo>
                    <a:pt x="93980" y="29210"/>
                  </a:lnTo>
                  <a:lnTo>
                    <a:pt x="80010" y="33020"/>
                  </a:lnTo>
                  <a:lnTo>
                    <a:pt x="67310" y="38100"/>
                  </a:lnTo>
                  <a:lnTo>
                    <a:pt x="55880" y="44450"/>
                  </a:lnTo>
                  <a:lnTo>
                    <a:pt x="45720" y="52070"/>
                  </a:lnTo>
                  <a:lnTo>
                    <a:pt x="36830" y="60960"/>
                  </a:lnTo>
                  <a:lnTo>
                    <a:pt x="29210" y="71120"/>
                  </a:lnTo>
                  <a:lnTo>
                    <a:pt x="22860" y="81280"/>
                  </a:lnTo>
                  <a:lnTo>
                    <a:pt x="17780" y="91440"/>
                  </a:lnTo>
                  <a:lnTo>
                    <a:pt x="13970" y="101600"/>
                  </a:lnTo>
                  <a:lnTo>
                    <a:pt x="8890" y="111760"/>
                  </a:lnTo>
                  <a:lnTo>
                    <a:pt x="5080" y="121920"/>
                  </a:lnTo>
                  <a:lnTo>
                    <a:pt x="2540" y="133350"/>
                  </a:lnTo>
                  <a:lnTo>
                    <a:pt x="1270" y="146050"/>
                  </a:lnTo>
                  <a:lnTo>
                    <a:pt x="0" y="158750"/>
                  </a:lnTo>
                  <a:lnTo>
                    <a:pt x="0" y="171450"/>
                  </a:lnTo>
                  <a:lnTo>
                    <a:pt x="1270" y="182880"/>
                  </a:lnTo>
                  <a:lnTo>
                    <a:pt x="3810" y="194310"/>
                  </a:lnTo>
                  <a:lnTo>
                    <a:pt x="8890" y="205740"/>
                  </a:lnTo>
                  <a:lnTo>
                    <a:pt x="15240" y="218440"/>
                  </a:lnTo>
                  <a:lnTo>
                    <a:pt x="24130" y="232410"/>
                  </a:lnTo>
                  <a:lnTo>
                    <a:pt x="34290" y="241300"/>
                  </a:lnTo>
                  <a:lnTo>
                    <a:pt x="48260" y="246380"/>
                  </a:lnTo>
                  <a:lnTo>
                    <a:pt x="62230" y="250190"/>
                  </a:lnTo>
                  <a:lnTo>
                    <a:pt x="76200" y="250190"/>
                  </a:lnTo>
                  <a:lnTo>
                    <a:pt x="88900" y="248920"/>
                  </a:lnTo>
                  <a:lnTo>
                    <a:pt x="100330" y="245110"/>
                  </a:lnTo>
                  <a:lnTo>
                    <a:pt x="111760" y="238760"/>
                  </a:lnTo>
                  <a:lnTo>
                    <a:pt x="123190" y="231140"/>
                  </a:lnTo>
                  <a:lnTo>
                    <a:pt x="133350" y="222250"/>
                  </a:lnTo>
                  <a:lnTo>
                    <a:pt x="144780" y="212090"/>
                  </a:lnTo>
                  <a:lnTo>
                    <a:pt x="154940" y="200660"/>
                  </a:lnTo>
                  <a:lnTo>
                    <a:pt x="166370" y="187960"/>
                  </a:lnTo>
                  <a:lnTo>
                    <a:pt x="173990" y="175260"/>
                  </a:lnTo>
                  <a:lnTo>
                    <a:pt x="180340" y="162560"/>
                  </a:lnTo>
                  <a:lnTo>
                    <a:pt x="186690" y="148590"/>
                  </a:lnTo>
                  <a:lnTo>
                    <a:pt x="190500" y="134620"/>
                  </a:lnTo>
                  <a:lnTo>
                    <a:pt x="193040" y="120650"/>
                  </a:lnTo>
                  <a:lnTo>
                    <a:pt x="194310" y="106680"/>
                  </a:lnTo>
                  <a:lnTo>
                    <a:pt x="194310" y="92710"/>
                  </a:lnTo>
                  <a:lnTo>
                    <a:pt x="193040" y="78740"/>
                  </a:lnTo>
                  <a:lnTo>
                    <a:pt x="190500" y="64770"/>
                  </a:lnTo>
                  <a:lnTo>
                    <a:pt x="186690" y="53340"/>
                  </a:lnTo>
                  <a:lnTo>
                    <a:pt x="182880" y="43180"/>
                  </a:lnTo>
                  <a:lnTo>
                    <a:pt x="176530" y="34290"/>
                  </a:lnTo>
                  <a:lnTo>
                    <a:pt x="171450" y="25400"/>
                  </a:lnTo>
                  <a:lnTo>
                    <a:pt x="165100" y="17780"/>
                  </a:lnTo>
                  <a:lnTo>
                    <a:pt x="157480" y="10160"/>
                  </a:lnTo>
                  <a:lnTo>
                    <a:pt x="147320" y="5080"/>
                  </a:lnTo>
                  <a:lnTo>
                    <a:pt x="134620" y="1270"/>
                  </a:lnTo>
                  <a:lnTo>
                    <a:pt x="120650" y="0"/>
                  </a:lnTo>
                  <a:lnTo>
                    <a:pt x="109220" y="0"/>
                  </a:lnTo>
                  <a:lnTo>
                    <a:pt x="99060" y="3810"/>
                  </a:lnTo>
                  <a:lnTo>
                    <a:pt x="71120" y="36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053590" y="3498850"/>
              <a:ext cx="209551" cy="256541"/>
            </a:xfrm>
            <a:custGeom>
              <a:avLst/>
              <a:gdLst/>
              <a:ahLst/>
              <a:cxnLst/>
              <a:rect l="0" t="0" r="0" b="0"/>
              <a:pathLst>
                <a:path w="209551" h="256541">
                  <a:moveTo>
                    <a:pt x="0" y="63500"/>
                  </a:moveTo>
                  <a:lnTo>
                    <a:pt x="16510" y="74930"/>
                  </a:lnTo>
                  <a:lnTo>
                    <a:pt x="24130" y="83820"/>
                  </a:lnTo>
                  <a:lnTo>
                    <a:pt x="30480" y="95250"/>
                  </a:lnTo>
                  <a:lnTo>
                    <a:pt x="38100" y="109220"/>
                  </a:lnTo>
                  <a:lnTo>
                    <a:pt x="43180" y="121920"/>
                  </a:lnTo>
                  <a:lnTo>
                    <a:pt x="48260" y="133350"/>
                  </a:lnTo>
                  <a:lnTo>
                    <a:pt x="53340" y="146050"/>
                  </a:lnTo>
                  <a:lnTo>
                    <a:pt x="58420" y="157480"/>
                  </a:lnTo>
                  <a:lnTo>
                    <a:pt x="71120" y="184150"/>
                  </a:lnTo>
                  <a:lnTo>
                    <a:pt x="91440" y="224790"/>
                  </a:lnTo>
                  <a:lnTo>
                    <a:pt x="99060" y="236220"/>
                  </a:lnTo>
                  <a:lnTo>
                    <a:pt x="107950" y="246380"/>
                  </a:lnTo>
                  <a:lnTo>
                    <a:pt x="118110" y="255270"/>
                  </a:lnTo>
                  <a:lnTo>
                    <a:pt x="125730" y="256540"/>
                  </a:lnTo>
                  <a:lnTo>
                    <a:pt x="134620" y="252730"/>
                  </a:lnTo>
                  <a:lnTo>
                    <a:pt x="142240" y="246380"/>
                  </a:lnTo>
                  <a:lnTo>
                    <a:pt x="148590" y="236220"/>
                  </a:lnTo>
                  <a:lnTo>
                    <a:pt x="153670" y="226060"/>
                  </a:lnTo>
                  <a:lnTo>
                    <a:pt x="158750" y="213360"/>
                  </a:lnTo>
                  <a:lnTo>
                    <a:pt x="162560" y="200660"/>
                  </a:lnTo>
                  <a:lnTo>
                    <a:pt x="166370" y="187960"/>
                  </a:lnTo>
                  <a:lnTo>
                    <a:pt x="170180" y="173990"/>
                  </a:lnTo>
                  <a:lnTo>
                    <a:pt x="173990" y="160020"/>
                  </a:lnTo>
                  <a:lnTo>
                    <a:pt x="181610" y="127000"/>
                  </a:lnTo>
                  <a:lnTo>
                    <a:pt x="184150" y="111760"/>
                  </a:lnTo>
                  <a:lnTo>
                    <a:pt x="185420" y="96520"/>
                  </a:lnTo>
                  <a:lnTo>
                    <a:pt x="186690" y="82550"/>
                  </a:lnTo>
                  <a:lnTo>
                    <a:pt x="189230" y="68580"/>
                  </a:lnTo>
                  <a:lnTo>
                    <a:pt x="191770" y="55880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278380" y="3595370"/>
              <a:ext cx="217171" cy="215901"/>
            </a:xfrm>
            <a:custGeom>
              <a:avLst/>
              <a:gdLst/>
              <a:ahLst/>
              <a:cxnLst/>
              <a:rect l="0" t="0" r="0" b="0"/>
              <a:pathLst>
                <a:path w="217171" h="215901">
                  <a:moveTo>
                    <a:pt x="48260" y="146050"/>
                  </a:moveTo>
                  <a:lnTo>
                    <a:pt x="64770" y="139700"/>
                  </a:lnTo>
                  <a:lnTo>
                    <a:pt x="74930" y="135890"/>
                  </a:lnTo>
                  <a:lnTo>
                    <a:pt x="86360" y="130810"/>
                  </a:lnTo>
                  <a:lnTo>
                    <a:pt x="97790" y="125730"/>
                  </a:lnTo>
                  <a:lnTo>
                    <a:pt x="107950" y="119380"/>
                  </a:lnTo>
                  <a:lnTo>
                    <a:pt x="118110" y="113030"/>
                  </a:lnTo>
                  <a:lnTo>
                    <a:pt x="125730" y="106680"/>
                  </a:lnTo>
                  <a:lnTo>
                    <a:pt x="135890" y="97790"/>
                  </a:lnTo>
                  <a:lnTo>
                    <a:pt x="144780" y="88900"/>
                  </a:lnTo>
                  <a:lnTo>
                    <a:pt x="154940" y="80010"/>
                  </a:lnTo>
                  <a:lnTo>
                    <a:pt x="162560" y="68580"/>
                  </a:lnTo>
                  <a:lnTo>
                    <a:pt x="168910" y="57150"/>
                  </a:lnTo>
                  <a:lnTo>
                    <a:pt x="173990" y="44450"/>
                  </a:lnTo>
                  <a:lnTo>
                    <a:pt x="173990" y="33020"/>
                  </a:lnTo>
                  <a:lnTo>
                    <a:pt x="171450" y="21590"/>
                  </a:lnTo>
                  <a:lnTo>
                    <a:pt x="165100" y="10160"/>
                  </a:lnTo>
                  <a:lnTo>
                    <a:pt x="156210" y="3810"/>
                  </a:lnTo>
                  <a:lnTo>
                    <a:pt x="143510" y="1270"/>
                  </a:lnTo>
                  <a:lnTo>
                    <a:pt x="129540" y="0"/>
                  </a:lnTo>
                  <a:lnTo>
                    <a:pt x="116840" y="0"/>
                  </a:lnTo>
                  <a:lnTo>
                    <a:pt x="104140" y="2540"/>
                  </a:lnTo>
                  <a:lnTo>
                    <a:pt x="92710" y="3810"/>
                  </a:lnTo>
                  <a:lnTo>
                    <a:pt x="81280" y="8890"/>
                  </a:lnTo>
                  <a:lnTo>
                    <a:pt x="69850" y="16510"/>
                  </a:lnTo>
                  <a:lnTo>
                    <a:pt x="59690" y="24130"/>
                  </a:lnTo>
                  <a:lnTo>
                    <a:pt x="49530" y="33020"/>
                  </a:lnTo>
                  <a:lnTo>
                    <a:pt x="41910" y="41910"/>
                  </a:lnTo>
                  <a:lnTo>
                    <a:pt x="33020" y="52070"/>
                  </a:lnTo>
                  <a:lnTo>
                    <a:pt x="25400" y="63500"/>
                  </a:lnTo>
                  <a:lnTo>
                    <a:pt x="17780" y="76200"/>
                  </a:lnTo>
                  <a:lnTo>
                    <a:pt x="10160" y="88900"/>
                  </a:lnTo>
                  <a:lnTo>
                    <a:pt x="5080" y="104140"/>
                  </a:lnTo>
                  <a:lnTo>
                    <a:pt x="2540" y="121920"/>
                  </a:lnTo>
                  <a:lnTo>
                    <a:pt x="0" y="139700"/>
                  </a:lnTo>
                  <a:lnTo>
                    <a:pt x="1270" y="156210"/>
                  </a:lnTo>
                  <a:lnTo>
                    <a:pt x="3810" y="170180"/>
                  </a:lnTo>
                  <a:lnTo>
                    <a:pt x="7620" y="182880"/>
                  </a:lnTo>
                  <a:lnTo>
                    <a:pt x="15240" y="193040"/>
                  </a:lnTo>
                  <a:lnTo>
                    <a:pt x="22860" y="200660"/>
                  </a:lnTo>
                  <a:lnTo>
                    <a:pt x="30480" y="207010"/>
                  </a:lnTo>
                  <a:lnTo>
                    <a:pt x="41910" y="210820"/>
                  </a:lnTo>
                  <a:lnTo>
                    <a:pt x="53340" y="213360"/>
                  </a:lnTo>
                  <a:lnTo>
                    <a:pt x="66040" y="215900"/>
                  </a:lnTo>
                  <a:lnTo>
                    <a:pt x="78740" y="215900"/>
                  </a:lnTo>
                  <a:lnTo>
                    <a:pt x="91440" y="214630"/>
                  </a:lnTo>
                  <a:lnTo>
                    <a:pt x="105410" y="212090"/>
                  </a:lnTo>
                  <a:lnTo>
                    <a:pt x="119380" y="209550"/>
                  </a:lnTo>
                  <a:lnTo>
                    <a:pt x="133350" y="204470"/>
                  </a:lnTo>
                  <a:lnTo>
                    <a:pt x="147320" y="198120"/>
                  </a:lnTo>
                  <a:lnTo>
                    <a:pt x="161290" y="191770"/>
                  </a:lnTo>
                  <a:lnTo>
                    <a:pt x="175260" y="182880"/>
                  </a:lnTo>
                  <a:lnTo>
                    <a:pt x="217170" y="156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600960" y="3582670"/>
              <a:ext cx="209551" cy="190501"/>
            </a:xfrm>
            <a:custGeom>
              <a:avLst/>
              <a:gdLst/>
              <a:ahLst/>
              <a:cxnLst/>
              <a:rect l="0" t="0" r="0" b="0"/>
              <a:pathLst>
                <a:path w="209551" h="190501">
                  <a:moveTo>
                    <a:pt x="0" y="31750"/>
                  </a:moveTo>
                  <a:lnTo>
                    <a:pt x="0" y="59690"/>
                  </a:lnTo>
                  <a:lnTo>
                    <a:pt x="1270" y="72390"/>
                  </a:lnTo>
                  <a:lnTo>
                    <a:pt x="2540" y="86360"/>
                  </a:lnTo>
                  <a:lnTo>
                    <a:pt x="5080" y="99060"/>
                  </a:lnTo>
                  <a:lnTo>
                    <a:pt x="6350" y="114300"/>
                  </a:lnTo>
                  <a:lnTo>
                    <a:pt x="7620" y="130810"/>
                  </a:lnTo>
                  <a:lnTo>
                    <a:pt x="8890" y="146050"/>
                  </a:lnTo>
                  <a:lnTo>
                    <a:pt x="10160" y="161290"/>
                  </a:lnTo>
                  <a:lnTo>
                    <a:pt x="12700" y="173990"/>
                  </a:lnTo>
                  <a:lnTo>
                    <a:pt x="15240" y="186690"/>
                  </a:lnTo>
                  <a:lnTo>
                    <a:pt x="16510" y="190500"/>
                  </a:lnTo>
                  <a:lnTo>
                    <a:pt x="15240" y="187960"/>
                  </a:lnTo>
                  <a:lnTo>
                    <a:pt x="13970" y="181610"/>
                  </a:lnTo>
                  <a:lnTo>
                    <a:pt x="12700" y="171450"/>
                  </a:lnTo>
                  <a:lnTo>
                    <a:pt x="11430" y="158750"/>
                  </a:lnTo>
                  <a:lnTo>
                    <a:pt x="11430" y="144780"/>
                  </a:lnTo>
                  <a:lnTo>
                    <a:pt x="11430" y="132080"/>
                  </a:lnTo>
                  <a:lnTo>
                    <a:pt x="13970" y="119380"/>
                  </a:lnTo>
                  <a:lnTo>
                    <a:pt x="16510" y="107950"/>
                  </a:lnTo>
                  <a:lnTo>
                    <a:pt x="19050" y="96520"/>
                  </a:lnTo>
                  <a:lnTo>
                    <a:pt x="21590" y="85090"/>
                  </a:lnTo>
                  <a:lnTo>
                    <a:pt x="25400" y="74930"/>
                  </a:lnTo>
                  <a:lnTo>
                    <a:pt x="30480" y="64770"/>
                  </a:lnTo>
                  <a:lnTo>
                    <a:pt x="38100" y="55880"/>
                  </a:lnTo>
                  <a:lnTo>
                    <a:pt x="45720" y="48260"/>
                  </a:lnTo>
                  <a:lnTo>
                    <a:pt x="54610" y="41910"/>
                  </a:lnTo>
                  <a:lnTo>
                    <a:pt x="64770" y="35560"/>
                  </a:lnTo>
                  <a:lnTo>
                    <a:pt x="74930" y="31750"/>
                  </a:lnTo>
                  <a:lnTo>
                    <a:pt x="85090" y="25400"/>
                  </a:lnTo>
                  <a:lnTo>
                    <a:pt x="95250" y="19050"/>
                  </a:lnTo>
                  <a:lnTo>
                    <a:pt x="105410" y="12700"/>
                  </a:lnTo>
                  <a:lnTo>
                    <a:pt x="116840" y="8890"/>
                  </a:lnTo>
                  <a:lnTo>
                    <a:pt x="129540" y="6350"/>
                  </a:lnTo>
                  <a:lnTo>
                    <a:pt x="142240" y="3810"/>
                  </a:lnTo>
                  <a:lnTo>
                    <a:pt x="154940" y="2540"/>
                  </a:lnTo>
                  <a:lnTo>
                    <a:pt x="168910" y="2540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257550" y="3509010"/>
              <a:ext cx="374651" cy="179071"/>
            </a:xfrm>
            <a:custGeom>
              <a:avLst/>
              <a:gdLst/>
              <a:ahLst/>
              <a:cxnLst/>
              <a:rect l="0" t="0" r="0" b="0"/>
              <a:pathLst>
                <a:path w="374651" h="179071">
                  <a:moveTo>
                    <a:pt x="16510" y="41910"/>
                  </a:moveTo>
                  <a:lnTo>
                    <a:pt x="11430" y="64770"/>
                  </a:lnTo>
                  <a:lnTo>
                    <a:pt x="10160" y="78740"/>
                  </a:lnTo>
                  <a:lnTo>
                    <a:pt x="8890" y="93980"/>
                  </a:lnTo>
                  <a:lnTo>
                    <a:pt x="7620" y="111760"/>
                  </a:lnTo>
                  <a:lnTo>
                    <a:pt x="6350" y="128270"/>
                  </a:lnTo>
                  <a:lnTo>
                    <a:pt x="3810" y="144780"/>
                  </a:lnTo>
                  <a:lnTo>
                    <a:pt x="1270" y="160020"/>
                  </a:lnTo>
                  <a:lnTo>
                    <a:pt x="0" y="166370"/>
                  </a:lnTo>
                  <a:lnTo>
                    <a:pt x="1270" y="167640"/>
                  </a:lnTo>
                  <a:lnTo>
                    <a:pt x="2540" y="163830"/>
                  </a:lnTo>
                  <a:lnTo>
                    <a:pt x="5080" y="154940"/>
                  </a:lnTo>
                  <a:lnTo>
                    <a:pt x="7620" y="142240"/>
                  </a:lnTo>
                  <a:lnTo>
                    <a:pt x="11430" y="127000"/>
                  </a:lnTo>
                  <a:lnTo>
                    <a:pt x="13970" y="113030"/>
                  </a:lnTo>
                  <a:lnTo>
                    <a:pt x="17780" y="99060"/>
                  </a:lnTo>
                  <a:lnTo>
                    <a:pt x="20320" y="87630"/>
                  </a:lnTo>
                  <a:lnTo>
                    <a:pt x="26670" y="76200"/>
                  </a:lnTo>
                  <a:lnTo>
                    <a:pt x="34290" y="64770"/>
                  </a:lnTo>
                  <a:lnTo>
                    <a:pt x="41910" y="53340"/>
                  </a:lnTo>
                  <a:lnTo>
                    <a:pt x="52070" y="46990"/>
                  </a:lnTo>
                  <a:lnTo>
                    <a:pt x="63500" y="41910"/>
                  </a:lnTo>
                  <a:lnTo>
                    <a:pt x="76200" y="38100"/>
                  </a:lnTo>
                  <a:lnTo>
                    <a:pt x="86360" y="38100"/>
                  </a:lnTo>
                  <a:lnTo>
                    <a:pt x="96520" y="40640"/>
                  </a:lnTo>
                  <a:lnTo>
                    <a:pt x="105410" y="44450"/>
                  </a:lnTo>
                  <a:lnTo>
                    <a:pt x="113030" y="49530"/>
                  </a:lnTo>
                  <a:lnTo>
                    <a:pt x="120650" y="55880"/>
                  </a:lnTo>
                  <a:lnTo>
                    <a:pt x="128270" y="62230"/>
                  </a:lnTo>
                  <a:lnTo>
                    <a:pt x="134620" y="69850"/>
                  </a:lnTo>
                  <a:lnTo>
                    <a:pt x="139700" y="77470"/>
                  </a:lnTo>
                  <a:lnTo>
                    <a:pt x="144780" y="87630"/>
                  </a:lnTo>
                  <a:lnTo>
                    <a:pt x="149860" y="95250"/>
                  </a:lnTo>
                  <a:lnTo>
                    <a:pt x="156210" y="104140"/>
                  </a:lnTo>
                  <a:lnTo>
                    <a:pt x="162560" y="111760"/>
                  </a:lnTo>
                  <a:lnTo>
                    <a:pt x="167640" y="121920"/>
                  </a:lnTo>
                  <a:lnTo>
                    <a:pt x="172720" y="135890"/>
                  </a:lnTo>
                  <a:lnTo>
                    <a:pt x="176530" y="149860"/>
                  </a:lnTo>
                  <a:lnTo>
                    <a:pt x="179070" y="152400"/>
                  </a:lnTo>
                  <a:lnTo>
                    <a:pt x="181610" y="147320"/>
                  </a:lnTo>
                  <a:lnTo>
                    <a:pt x="182880" y="137160"/>
                  </a:lnTo>
                  <a:lnTo>
                    <a:pt x="184150" y="125730"/>
                  </a:lnTo>
                  <a:lnTo>
                    <a:pt x="186690" y="113030"/>
                  </a:lnTo>
                  <a:lnTo>
                    <a:pt x="190500" y="100330"/>
                  </a:lnTo>
                  <a:lnTo>
                    <a:pt x="194310" y="87630"/>
                  </a:lnTo>
                  <a:lnTo>
                    <a:pt x="199390" y="76200"/>
                  </a:lnTo>
                  <a:lnTo>
                    <a:pt x="205740" y="64770"/>
                  </a:lnTo>
                  <a:lnTo>
                    <a:pt x="212090" y="53340"/>
                  </a:lnTo>
                  <a:lnTo>
                    <a:pt x="218440" y="43180"/>
                  </a:lnTo>
                  <a:lnTo>
                    <a:pt x="224790" y="31750"/>
                  </a:lnTo>
                  <a:lnTo>
                    <a:pt x="231140" y="22860"/>
                  </a:lnTo>
                  <a:lnTo>
                    <a:pt x="238760" y="13970"/>
                  </a:lnTo>
                  <a:lnTo>
                    <a:pt x="245110" y="6350"/>
                  </a:lnTo>
                  <a:lnTo>
                    <a:pt x="255270" y="1270"/>
                  </a:lnTo>
                  <a:lnTo>
                    <a:pt x="267970" y="0"/>
                  </a:lnTo>
                  <a:lnTo>
                    <a:pt x="283210" y="0"/>
                  </a:lnTo>
                  <a:lnTo>
                    <a:pt x="294640" y="2540"/>
                  </a:lnTo>
                  <a:lnTo>
                    <a:pt x="304800" y="6350"/>
                  </a:lnTo>
                  <a:lnTo>
                    <a:pt x="313690" y="11430"/>
                  </a:lnTo>
                  <a:lnTo>
                    <a:pt x="321310" y="17780"/>
                  </a:lnTo>
                  <a:lnTo>
                    <a:pt x="327660" y="26670"/>
                  </a:lnTo>
                  <a:lnTo>
                    <a:pt x="332740" y="35560"/>
                  </a:lnTo>
                  <a:lnTo>
                    <a:pt x="337820" y="44450"/>
                  </a:lnTo>
                  <a:lnTo>
                    <a:pt x="341630" y="54610"/>
                  </a:lnTo>
                  <a:lnTo>
                    <a:pt x="345440" y="64770"/>
                  </a:lnTo>
                  <a:lnTo>
                    <a:pt x="347980" y="76200"/>
                  </a:lnTo>
                  <a:lnTo>
                    <a:pt x="350520" y="87630"/>
                  </a:lnTo>
                  <a:lnTo>
                    <a:pt x="351790" y="101600"/>
                  </a:lnTo>
                  <a:lnTo>
                    <a:pt x="351790" y="114300"/>
                  </a:lnTo>
                  <a:lnTo>
                    <a:pt x="353060" y="140970"/>
                  </a:lnTo>
                  <a:lnTo>
                    <a:pt x="354330" y="153670"/>
                  </a:lnTo>
                  <a:lnTo>
                    <a:pt x="356870" y="166370"/>
                  </a:lnTo>
                  <a:lnTo>
                    <a:pt x="37465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712210" y="3498850"/>
              <a:ext cx="138431" cy="191771"/>
            </a:xfrm>
            <a:custGeom>
              <a:avLst/>
              <a:gdLst/>
              <a:ahLst/>
              <a:cxnLst/>
              <a:rect l="0" t="0" r="0" b="0"/>
              <a:pathLst>
                <a:path w="138431" h="191771">
                  <a:moveTo>
                    <a:pt x="88900" y="0"/>
                  </a:moveTo>
                  <a:lnTo>
                    <a:pt x="77470" y="11430"/>
                  </a:lnTo>
                  <a:lnTo>
                    <a:pt x="71120" y="19050"/>
                  </a:lnTo>
                  <a:lnTo>
                    <a:pt x="53340" y="40640"/>
                  </a:lnTo>
                  <a:lnTo>
                    <a:pt x="45720" y="50800"/>
                  </a:lnTo>
                  <a:lnTo>
                    <a:pt x="38100" y="59690"/>
                  </a:lnTo>
                  <a:lnTo>
                    <a:pt x="30480" y="67310"/>
                  </a:lnTo>
                  <a:lnTo>
                    <a:pt x="24130" y="76200"/>
                  </a:lnTo>
                  <a:lnTo>
                    <a:pt x="19050" y="86360"/>
                  </a:lnTo>
                  <a:lnTo>
                    <a:pt x="13970" y="96520"/>
                  </a:lnTo>
                  <a:lnTo>
                    <a:pt x="8890" y="106680"/>
                  </a:lnTo>
                  <a:lnTo>
                    <a:pt x="5080" y="116840"/>
                  </a:lnTo>
                  <a:lnTo>
                    <a:pt x="1270" y="127000"/>
                  </a:lnTo>
                  <a:lnTo>
                    <a:pt x="0" y="138430"/>
                  </a:lnTo>
                  <a:lnTo>
                    <a:pt x="0" y="151130"/>
                  </a:lnTo>
                  <a:lnTo>
                    <a:pt x="1270" y="163830"/>
                  </a:lnTo>
                  <a:lnTo>
                    <a:pt x="7620" y="173990"/>
                  </a:lnTo>
                  <a:lnTo>
                    <a:pt x="15240" y="181610"/>
                  </a:lnTo>
                  <a:lnTo>
                    <a:pt x="25400" y="187960"/>
                  </a:lnTo>
                  <a:lnTo>
                    <a:pt x="36830" y="190500"/>
                  </a:lnTo>
                  <a:lnTo>
                    <a:pt x="46990" y="191770"/>
                  </a:lnTo>
                  <a:lnTo>
                    <a:pt x="57150" y="190500"/>
                  </a:lnTo>
                  <a:lnTo>
                    <a:pt x="67310" y="189230"/>
                  </a:lnTo>
                  <a:lnTo>
                    <a:pt x="78740" y="186690"/>
                  </a:lnTo>
                  <a:lnTo>
                    <a:pt x="88900" y="184150"/>
                  </a:lnTo>
                  <a:lnTo>
                    <a:pt x="97790" y="179070"/>
                  </a:lnTo>
                  <a:lnTo>
                    <a:pt x="106680" y="171450"/>
                  </a:lnTo>
                  <a:lnTo>
                    <a:pt x="114300" y="163830"/>
                  </a:lnTo>
                  <a:lnTo>
                    <a:pt x="120650" y="154940"/>
                  </a:lnTo>
                  <a:lnTo>
                    <a:pt x="127000" y="144780"/>
                  </a:lnTo>
                  <a:lnTo>
                    <a:pt x="132080" y="135890"/>
                  </a:lnTo>
                  <a:lnTo>
                    <a:pt x="134620" y="123190"/>
                  </a:lnTo>
                  <a:lnTo>
                    <a:pt x="137160" y="109220"/>
                  </a:lnTo>
                  <a:lnTo>
                    <a:pt x="138430" y="93980"/>
                  </a:lnTo>
                  <a:lnTo>
                    <a:pt x="134620" y="81280"/>
                  </a:lnTo>
                  <a:lnTo>
                    <a:pt x="127000" y="69850"/>
                  </a:lnTo>
                  <a:lnTo>
                    <a:pt x="118110" y="60960"/>
                  </a:lnTo>
                  <a:lnTo>
                    <a:pt x="106680" y="55880"/>
                  </a:lnTo>
                  <a:lnTo>
                    <a:pt x="95250" y="53340"/>
                  </a:lnTo>
                  <a:lnTo>
                    <a:pt x="3556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26840" y="3559810"/>
              <a:ext cx="431801" cy="205741"/>
            </a:xfrm>
            <a:custGeom>
              <a:avLst/>
              <a:gdLst/>
              <a:ahLst/>
              <a:cxnLst/>
              <a:rect l="0" t="0" r="0" b="0"/>
              <a:pathLst>
                <a:path w="431801" h="205741">
                  <a:moveTo>
                    <a:pt x="0" y="86360"/>
                  </a:moveTo>
                  <a:lnTo>
                    <a:pt x="29210" y="115570"/>
                  </a:lnTo>
                  <a:lnTo>
                    <a:pt x="35560" y="123190"/>
                  </a:lnTo>
                  <a:lnTo>
                    <a:pt x="39370" y="132080"/>
                  </a:lnTo>
                  <a:lnTo>
                    <a:pt x="44450" y="140970"/>
                  </a:lnTo>
                  <a:lnTo>
                    <a:pt x="44450" y="144780"/>
                  </a:lnTo>
                  <a:lnTo>
                    <a:pt x="43180" y="146050"/>
                  </a:lnTo>
                  <a:lnTo>
                    <a:pt x="39370" y="143510"/>
                  </a:lnTo>
                  <a:lnTo>
                    <a:pt x="35560" y="135890"/>
                  </a:lnTo>
                  <a:lnTo>
                    <a:pt x="31750" y="125730"/>
                  </a:lnTo>
                  <a:lnTo>
                    <a:pt x="27940" y="113030"/>
                  </a:lnTo>
                  <a:lnTo>
                    <a:pt x="26670" y="97790"/>
                  </a:lnTo>
                  <a:lnTo>
                    <a:pt x="27940" y="82550"/>
                  </a:lnTo>
                  <a:lnTo>
                    <a:pt x="29210" y="66040"/>
                  </a:lnTo>
                  <a:lnTo>
                    <a:pt x="31750" y="53340"/>
                  </a:lnTo>
                  <a:lnTo>
                    <a:pt x="36830" y="41910"/>
                  </a:lnTo>
                  <a:lnTo>
                    <a:pt x="41910" y="31750"/>
                  </a:lnTo>
                  <a:lnTo>
                    <a:pt x="49530" y="24130"/>
                  </a:lnTo>
                  <a:lnTo>
                    <a:pt x="57150" y="17780"/>
                  </a:lnTo>
                  <a:lnTo>
                    <a:pt x="66040" y="12700"/>
                  </a:lnTo>
                  <a:lnTo>
                    <a:pt x="78740" y="11430"/>
                  </a:lnTo>
                  <a:lnTo>
                    <a:pt x="92710" y="12700"/>
                  </a:lnTo>
                  <a:lnTo>
                    <a:pt x="106680" y="16510"/>
                  </a:lnTo>
                  <a:lnTo>
                    <a:pt x="123190" y="22860"/>
                  </a:lnTo>
                  <a:lnTo>
                    <a:pt x="139700" y="29210"/>
                  </a:lnTo>
                  <a:lnTo>
                    <a:pt x="156210" y="38100"/>
                  </a:lnTo>
                  <a:lnTo>
                    <a:pt x="171450" y="44450"/>
                  </a:lnTo>
                  <a:lnTo>
                    <a:pt x="184150" y="50800"/>
                  </a:lnTo>
                  <a:lnTo>
                    <a:pt x="196850" y="55880"/>
                  </a:lnTo>
                  <a:lnTo>
                    <a:pt x="209550" y="59690"/>
                  </a:lnTo>
                  <a:lnTo>
                    <a:pt x="222250" y="63500"/>
                  </a:lnTo>
                  <a:lnTo>
                    <a:pt x="248920" y="72390"/>
                  </a:lnTo>
                  <a:lnTo>
                    <a:pt x="271780" y="78740"/>
                  </a:lnTo>
                  <a:lnTo>
                    <a:pt x="284480" y="81280"/>
                  </a:lnTo>
                  <a:lnTo>
                    <a:pt x="297180" y="82550"/>
                  </a:lnTo>
                  <a:lnTo>
                    <a:pt x="311150" y="83820"/>
                  </a:lnTo>
                  <a:lnTo>
                    <a:pt x="322580" y="83820"/>
                  </a:lnTo>
                  <a:lnTo>
                    <a:pt x="335280" y="82550"/>
                  </a:lnTo>
                  <a:lnTo>
                    <a:pt x="346710" y="80010"/>
                  </a:lnTo>
                  <a:lnTo>
                    <a:pt x="356870" y="77470"/>
                  </a:lnTo>
                  <a:lnTo>
                    <a:pt x="368300" y="74930"/>
                  </a:lnTo>
                  <a:lnTo>
                    <a:pt x="378460" y="71120"/>
                  </a:lnTo>
                  <a:lnTo>
                    <a:pt x="388620" y="66040"/>
                  </a:lnTo>
                  <a:lnTo>
                    <a:pt x="397510" y="58420"/>
                  </a:lnTo>
                  <a:lnTo>
                    <a:pt x="405130" y="50800"/>
                  </a:lnTo>
                  <a:lnTo>
                    <a:pt x="408940" y="41910"/>
                  </a:lnTo>
                  <a:lnTo>
                    <a:pt x="411480" y="31750"/>
                  </a:lnTo>
                  <a:lnTo>
                    <a:pt x="411480" y="21590"/>
                  </a:lnTo>
                  <a:lnTo>
                    <a:pt x="405130" y="13970"/>
                  </a:lnTo>
                  <a:lnTo>
                    <a:pt x="394970" y="7620"/>
                  </a:lnTo>
                  <a:lnTo>
                    <a:pt x="383540" y="2540"/>
                  </a:lnTo>
                  <a:lnTo>
                    <a:pt x="368300" y="0"/>
                  </a:lnTo>
                  <a:lnTo>
                    <a:pt x="350520" y="0"/>
                  </a:lnTo>
                  <a:lnTo>
                    <a:pt x="331470" y="0"/>
                  </a:lnTo>
                  <a:lnTo>
                    <a:pt x="316230" y="3810"/>
                  </a:lnTo>
                  <a:lnTo>
                    <a:pt x="302260" y="7620"/>
                  </a:lnTo>
                  <a:lnTo>
                    <a:pt x="289560" y="12700"/>
                  </a:lnTo>
                  <a:lnTo>
                    <a:pt x="278130" y="20320"/>
                  </a:lnTo>
                  <a:lnTo>
                    <a:pt x="269240" y="27940"/>
                  </a:lnTo>
                  <a:lnTo>
                    <a:pt x="260350" y="36830"/>
                  </a:lnTo>
                  <a:lnTo>
                    <a:pt x="251460" y="46990"/>
                  </a:lnTo>
                  <a:lnTo>
                    <a:pt x="243840" y="55880"/>
                  </a:lnTo>
                  <a:lnTo>
                    <a:pt x="236220" y="66040"/>
                  </a:lnTo>
                  <a:lnTo>
                    <a:pt x="229870" y="77470"/>
                  </a:lnTo>
                  <a:lnTo>
                    <a:pt x="224790" y="90170"/>
                  </a:lnTo>
                  <a:lnTo>
                    <a:pt x="219710" y="102870"/>
                  </a:lnTo>
                  <a:lnTo>
                    <a:pt x="218440" y="114300"/>
                  </a:lnTo>
                  <a:lnTo>
                    <a:pt x="218440" y="127000"/>
                  </a:lnTo>
                  <a:lnTo>
                    <a:pt x="219710" y="137160"/>
                  </a:lnTo>
                  <a:lnTo>
                    <a:pt x="222250" y="147320"/>
                  </a:lnTo>
                  <a:lnTo>
                    <a:pt x="226060" y="156210"/>
                  </a:lnTo>
                  <a:lnTo>
                    <a:pt x="232410" y="165100"/>
                  </a:lnTo>
                  <a:lnTo>
                    <a:pt x="237490" y="172720"/>
                  </a:lnTo>
                  <a:lnTo>
                    <a:pt x="243840" y="180340"/>
                  </a:lnTo>
                  <a:lnTo>
                    <a:pt x="250190" y="187960"/>
                  </a:lnTo>
                  <a:lnTo>
                    <a:pt x="259080" y="193040"/>
                  </a:lnTo>
                  <a:lnTo>
                    <a:pt x="270510" y="199390"/>
                  </a:lnTo>
                  <a:lnTo>
                    <a:pt x="281940" y="203200"/>
                  </a:lnTo>
                  <a:lnTo>
                    <a:pt x="299720" y="205740"/>
                  </a:lnTo>
                  <a:lnTo>
                    <a:pt x="320040" y="205740"/>
                  </a:lnTo>
                  <a:lnTo>
                    <a:pt x="342900" y="204470"/>
                  </a:lnTo>
                  <a:lnTo>
                    <a:pt x="363220" y="201930"/>
                  </a:lnTo>
                  <a:lnTo>
                    <a:pt x="382270" y="200660"/>
                  </a:lnTo>
                  <a:lnTo>
                    <a:pt x="43180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691380" y="3563620"/>
              <a:ext cx="130811" cy="195581"/>
            </a:xfrm>
            <a:custGeom>
              <a:avLst/>
              <a:gdLst/>
              <a:ahLst/>
              <a:cxnLst/>
              <a:rect l="0" t="0" r="0" b="0"/>
              <a:pathLst>
                <a:path w="130811" h="195581">
                  <a:moveTo>
                    <a:pt x="109220" y="8890"/>
                  </a:moveTo>
                  <a:lnTo>
                    <a:pt x="109220" y="33020"/>
                  </a:lnTo>
                  <a:lnTo>
                    <a:pt x="109220" y="22860"/>
                  </a:lnTo>
                  <a:lnTo>
                    <a:pt x="106680" y="15240"/>
                  </a:lnTo>
                  <a:lnTo>
                    <a:pt x="102870" y="8890"/>
                  </a:lnTo>
                  <a:lnTo>
                    <a:pt x="99060" y="1270"/>
                  </a:lnTo>
                  <a:lnTo>
                    <a:pt x="91440" y="0"/>
                  </a:lnTo>
                  <a:lnTo>
                    <a:pt x="83820" y="0"/>
                  </a:lnTo>
                  <a:lnTo>
                    <a:pt x="74930" y="2540"/>
                  </a:lnTo>
                  <a:lnTo>
                    <a:pt x="66040" y="7620"/>
                  </a:lnTo>
                  <a:lnTo>
                    <a:pt x="58420" y="12700"/>
                  </a:lnTo>
                  <a:lnTo>
                    <a:pt x="50800" y="17780"/>
                  </a:lnTo>
                  <a:lnTo>
                    <a:pt x="43180" y="25400"/>
                  </a:lnTo>
                  <a:lnTo>
                    <a:pt x="36830" y="34290"/>
                  </a:lnTo>
                  <a:lnTo>
                    <a:pt x="29210" y="43180"/>
                  </a:lnTo>
                  <a:lnTo>
                    <a:pt x="22860" y="53340"/>
                  </a:lnTo>
                  <a:lnTo>
                    <a:pt x="17780" y="62230"/>
                  </a:lnTo>
                  <a:lnTo>
                    <a:pt x="13970" y="72390"/>
                  </a:lnTo>
                  <a:lnTo>
                    <a:pt x="8890" y="83820"/>
                  </a:lnTo>
                  <a:lnTo>
                    <a:pt x="5080" y="96520"/>
                  </a:lnTo>
                  <a:lnTo>
                    <a:pt x="1270" y="109220"/>
                  </a:lnTo>
                  <a:lnTo>
                    <a:pt x="0" y="121920"/>
                  </a:lnTo>
                  <a:lnTo>
                    <a:pt x="0" y="133350"/>
                  </a:lnTo>
                  <a:lnTo>
                    <a:pt x="1270" y="144780"/>
                  </a:lnTo>
                  <a:lnTo>
                    <a:pt x="6350" y="156210"/>
                  </a:lnTo>
                  <a:lnTo>
                    <a:pt x="12700" y="168910"/>
                  </a:lnTo>
                  <a:lnTo>
                    <a:pt x="20320" y="182880"/>
                  </a:lnTo>
                  <a:lnTo>
                    <a:pt x="31750" y="190500"/>
                  </a:lnTo>
                  <a:lnTo>
                    <a:pt x="44450" y="194310"/>
                  </a:lnTo>
                  <a:lnTo>
                    <a:pt x="59690" y="195580"/>
                  </a:lnTo>
                  <a:lnTo>
                    <a:pt x="73660" y="194310"/>
                  </a:lnTo>
                  <a:lnTo>
                    <a:pt x="87630" y="190500"/>
                  </a:lnTo>
                  <a:lnTo>
                    <a:pt x="13081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69510" y="3530600"/>
              <a:ext cx="154941" cy="195581"/>
            </a:xfrm>
            <a:custGeom>
              <a:avLst/>
              <a:gdLst/>
              <a:ahLst/>
              <a:cxnLst/>
              <a:rect l="0" t="0" r="0" b="0"/>
              <a:pathLst>
                <a:path w="154941" h="195581">
                  <a:moveTo>
                    <a:pt x="0" y="41910"/>
                  </a:moveTo>
                  <a:lnTo>
                    <a:pt x="0" y="106680"/>
                  </a:lnTo>
                  <a:lnTo>
                    <a:pt x="2540" y="121920"/>
                  </a:lnTo>
                  <a:lnTo>
                    <a:pt x="6350" y="138430"/>
                  </a:lnTo>
                  <a:lnTo>
                    <a:pt x="11430" y="154940"/>
                  </a:lnTo>
                  <a:lnTo>
                    <a:pt x="17780" y="168910"/>
                  </a:lnTo>
                  <a:lnTo>
                    <a:pt x="25400" y="180340"/>
                  </a:lnTo>
                  <a:lnTo>
                    <a:pt x="34290" y="190500"/>
                  </a:lnTo>
                  <a:lnTo>
                    <a:pt x="46990" y="194310"/>
                  </a:lnTo>
                  <a:lnTo>
                    <a:pt x="59690" y="195580"/>
                  </a:lnTo>
                  <a:lnTo>
                    <a:pt x="74930" y="193040"/>
                  </a:lnTo>
                  <a:lnTo>
                    <a:pt x="87630" y="189230"/>
                  </a:lnTo>
                  <a:lnTo>
                    <a:pt x="97790" y="185420"/>
                  </a:lnTo>
                  <a:lnTo>
                    <a:pt x="107950" y="179070"/>
                  </a:lnTo>
                  <a:lnTo>
                    <a:pt x="115570" y="172720"/>
                  </a:lnTo>
                  <a:lnTo>
                    <a:pt x="124460" y="163830"/>
                  </a:lnTo>
                  <a:lnTo>
                    <a:pt x="132080" y="154940"/>
                  </a:lnTo>
                  <a:lnTo>
                    <a:pt x="138430" y="143510"/>
                  </a:lnTo>
                  <a:lnTo>
                    <a:pt x="143510" y="132080"/>
                  </a:lnTo>
                  <a:lnTo>
                    <a:pt x="148590" y="119380"/>
                  </a:lnTo>
                  <a:lnTo>
                    <a:pt x="151130" y="106680"/>
                  </a:lnTo>
                  <a:lnTo>
                    <a:pt x="153670" y="92710"/>
                  </a:lnTo>
                  <a:lnTo>
                    <a:pt x="154940" y="80010"/>
                  </a:lnTo>
                  <a:lnTo>
                    <a:pt x="153670" y="63500"/>
                  </a:lnTo>
                  <a:lnTo>
                    <a:pt x="149860" y="45720"/>
                  </a:lnTo>
                  <a:lnTo>
                    <a:pt x="146050" y="26670"/>
                  </a:lnTo>
                  <a:lnTo>
                    <a:pt x="139700" y="12700"/>
                  </a:lnTo>
                  <a:lnTo>
                    <a:pt x="132080" y="2540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43830" y="3477260"/>
              <a:ext cx="167641" cy="245111"/>
            </a:xfrm>
            <a:custGeom>
              <a:avLst/>
              <a:gdLst/>
              <a:ahLst/>
              <a:cxnLst/>
              <a:rect l="0" t="0" r="0" b="0"/>
              <a:pathLst>
                <a:path w="167641" h="245111">
                  <a:moveTo>
                    <a:pt x="157480" y="0"/>
                  </a:moveTo>
                  <a:lnTo>
                    <a:pt x="134620" y="0"/>
                  </a:lnTo>
                  <a:lnTo>
                    <a:pt x="121920" y="1270"/>
                  </a:lnTo>
                  <a:lnTo>
                    <a:pt x="105410" y="3810"/>
                  </a:lnTo>
                  <a:lnTo>
                    <a:pt x="87630" y="6350"/>
                  </a:lnTo>
                  <a:lnTo>
                    <a:pt x="71120" y="10160"/>
                  </a:lnTo>
                  <a:lnTo>
                    <a:pt x="55880" y="15240"/>
                  </a:lnTo>
                  <a:lnTo>
                    <a:pt x="40640" y="20320"/>
                  </a:lnTo>
                  <a:lnTo>
                    <a:pt x="27940" y="26670"/>
                  </a:lnTo>
                  <a:lnTo>
                    <a:pt x="16510" y="33020"/>
                  </a:lnTo>
                  <a:lnTo>
                    <a:pt x="7620" y="39370"/>
                  </a:lnTo>
                  <a:lnTo>
                    <a:pt x="2540" y="48260"/>
                  </a:lnTo>
                  <a:lnTo>
                    <a:pt x="0" y="57150"/>
                  </a:lnTo>
                  <a:lnTo>
                    <a:pt x="0" y="66040"/>
                  </a:lnTo>
                  <a:lnTo>
                    <a:pt x="5080" y="77470"/>
                  </a:lnTo>
                  <a:lnTo>
                    <a:pt x="12700" y="88900"/>
                  </a:lnTo>
                  <a:lnTo>
                    <a:pt x="21590" y="101600"/>
                  </a:lnTo>
                  <a:lnTo>
                    <a:pt x="31750" y="111760"/>
                  </a:lnTo>
                  <a:lnTo>
                    <a:pt x="41910" y="118110"/>
                  </a:lnTo>
                  <a:lnTo>
                    <a:pt x="52070" y="124460"/>
                  </a:lnTo>
                  <a:lnTo>
                    <a:pt x="73660" y="138430"/>
                  </a:lnTo>
                  <a:lnTo>
                    <a:pt x="83820" y="144780"/>
                  </a:lnTo>
                  <a:lnTo>
                    <a:pt x="93980" y="151130"/>
                  </a:lnTo>
                  <a:lnTo>
                    <a:pt x="104140" y="154940"/>
                  </a:lnTo>
                  <a:lnTo>
                    <a:pt x="115570" y="160020"/>
                  </a:lnTo>
                  <a:lnTo>
                    <a:pt x="125730" y="163830"/>
                  </a:lnTo>
                  <a:lnTo>
                    <a:pt x="147320" y="171450"/>
                  </a:lnTo>
                  <a:lnTo>
                    <a:pt x="154940" y="177800"/>
                  </a:lnTo>
                  <a:lnTo>
                    <a:pt x="161290" y="185420"/>
                  </a:lnTo>
                  <a:lnTo>
                    <a:pt x="167640" y="194310"/>
                  </a:lnTo>
                  <a:lnTo>
                    <a:pt x="166370" y="203200"/>
                  </a:lnTo>
                  <a:lnTo>
                    <a:pt x="161290" y="213360"/>
                  </a:lnTo>
                  <a:lnTo>
                    <a:pt x="152400" y="222250"/>
                  </a:lnTo>
                  <a:lnTo>
                    <a:pt x="139700" y="231140"/>
                  </a:lnTo>
                  <a:lnTo>
                    <a:pt x="124460" y="237490"/>
                  </a:lnTo>
                  <a:lnTo>
                    <a:pt x="107950" y="242570"/>
                  </a:lnTo>
                  <a:lnTo>
                    <a:pt x="92710" y="245110"/>
                  </a:lnTo>
                  <a:lnTo>
                    <a:pt x="78740" y="245110"/>
                  </a:lnTo>
                  <a:lnTo>
                    <a:pt x="66040" y="243840"/>
                  </a:lnTo>
                  <a:lnTo>
                    <a:pt x="54610" y="241300"/>
                  </a:lnTo>
                  <a:lnTo>
                    <a:pt x="43180" y="237490"/>
                  </a:lnTo>
                  <a:lnTo>
                    <a:pt x="1016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549900" y="3403600"/>
              <a:ext cx="19051" cy="326391"/>
            </a:xfrm>
            <a:custGeom>
              <a:avLst/>
              <a:gdLst/>
              <a:ahLst/>
              <a:cxnLst/>
              <a:rect l="0" t="0" r="0" b="0"/>
              <a:pathLst>
                <a:path w="19051" h="326391">
                  <a:moveTo>
                    <a:pt x="19050" y="0"/>
                  </a:moveTo>
                  <a:lnTo>
                    <a:pt x="8890" y="22860"/>
                  </a:lnTo>
                  <a:lnTo>
                    <a:pt x="5080" y="36830"/>
                  </a:lnTo>
                  <a:lnTo>
                    <a:pt x="2540" y="52070"/>
                  </a:lnTo>
                  <a:lnTo>
                    <a:pt x="1270" y="69850"/>
                  </a:lnTo>
                  <a:lnTo>
                    <a:pt x="0" y="86360"/>
                  </a:lnTo>
                  <a:lnTo>
                    <a:pt x="0" y="118110"/>
                  </a:lnTo>
                  <a:lnTo>
                    <a:pt x="0" y="133350"/>
                  </a:lnTo>
                  <a:lnTo>
                    <a:pt x="2540" y="149860"/>
                  </a:lnTo>
                  <a:lnTo>
                    <a:pt x="5080" y="166370"/>
                  </a:lnTo>
                  <a:lnTo>
                    <a:pt x="7620" y="182880"/>
                  </a:lnTo>
                  <a:lnTo>
                    <a:pt x="10160" y="198120"/>
                  </a:lnTo>
                  <a:lnTo>
                    <a:pt x="13970" y="213360"/>
                  </a:lnTo>
                  <a:lnTo>
                    <a:pt x="15240" y="227330"/>
                  </a:lnTo>
                  <a:lnTo>
                    <a:pt x="16510" y="241300"/>
                  </a:lnTo>
                  <a:lnTo>
                    <a:pt x="17780" y="256540"/>
                  </a:lnTo>
                  <a:lnTo>
                    <a:pt x="17780" y="270510"/>
                  </a:lnTo>
                  <a:lnTo>
                    <a:pt x="15240" y="284480"/>
                  </a:lnTo>
                  <a:lnTo>
                    <a:pt x="889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474970" y="3557270"/>
              <a:ext cx="431801" cy="175261"/>
            </a:xfrm>
            <a:custGeom>
              <a:avLst/>
              <a:gdLst/>
              <a:ahLst/>
              <a:cxnLst/>
              <a:rect l="0" t="0" r="0" b="0"/>
              <a:pathLst>
                <a:path w="431801" h="175261">
                  <a:moveTo>
                    <a:pt x="0" y="5080"/>
                  </a:moveTo>
                  <a:lnTo>
                    <a:pt x="21590" y="10160"/>
                  </a:lnTo>
                  <a:lnTo>
                    <a:pt x="36830" y="11430"/>
                  </a:lnTo>
                  <a:lnTo>
                    <a:pt x="54610" y="12700"/>
                  </a:lnTo>
                  <a:lnTo>
                    <a:pt x="74930" y="13970"/>
                  </a:lnTo>
                  <a:lnTo>
                    <a:pt x="95250" y="12700"/>
                  </a:lnTo>
                  <a:lnTo>
                    <a:pt x="116840" y="11430"/>
                  </a:lnTo>
                  <a:lnTo>
                    <a:pt x="137160" y="8890"/>
                  </a:lnTo>
                  <a:lnTo>
                    <a:pt x="157480" y="6350"/>
                  </a:lnTo>
                  <a:lnTo>
                    <a:pt x="194310" y="0"/>
                  </a:lnTo>
                  <a:lnTo>
                    <a:pt x="210820" y="0"/>
                  </a:lnTo>
                  <a:lnTo>
                    <a:pt x="224790" y="0"/>
                  </a:lnTo>
                  <a:lnTo>
                    <a:pt x="237490" y="1270"/>
                  </a:lnTo>
                  <a:lnTo>
                    <a:pt x="245110" y="7620"/>
                  </a:lnTo>
                  <a:lnTo>
                    <a:pt x="248920" y="15240"/>
                  </a:lnTo>
                  <a:lnTo>
                    <a:pt x="250190" y="26670"/>
                  </a:lnTo>
                  <a:lnTo>
                    <a:pt x="250190" y="39370"/>
                  </a:lnTo>
                  <a:lnTo>
                    <a:pt x="247650" y="53340"/>
                  </a:lnTo>
                  <a:lnTo>
                    <a:pt x="246380" y="68580"/>
                  </a:lnTo>
                  <a:lnTo>
                    <a:pt x="245110" y="83820"/>
                  </a:lnTo>
                  <a:lnTo>
                    <a:pt x="243840" y="97790"/>
                  </a:lnTo>
                  <a:lnTo>
                    <a:pt x="243840" y="113030"/>
                  </a:lnTo>
                  <a:lnTo>
                    <a:pt x="245110" y="125730"/>
                  </a:lnTo>
                  <a:lnTo>
                    <a:pt x="248920" y="138430"/>
                  </a:lnTo>
                  <a:lnTo>
                    <a:pt x="254000" y="149860"/>
                  </a:lnTo>
                  <a:lnTo>
                    <a:pt x="260350" y="158750"/>
                  </a:lnTo>
                  <a:lnTo>
                    <a:pt x="267970" y="166370"/>
                  </a:lnTo>
                  <a:lnTo>
                    <a:pt x="276860" y="171450"/>
                  </a:lnTo>
                  <a:lnTo>
                    <a:pt x="289560" y="173990"/>
                  </a:lnTo>
                  <a:lnTo>
                    <a:pt x="306070" y="175260"/>
                  </a:lnTo>
                  <a:lnTo>
                    <a:pt x="322580" y="173990"/>
                  </a:lnTo>
                  <a:lnTo>
                    <a:pt x="337820" y="171450"/>
                  </a:lnTo>
                  <a:lnTo>
                    <a:pt x="351790" y="167640"/>
                  </a:lnTo>
                  <a:lnTo>
                    <a:pt x="364490" y="162560"/>
                  </a:lnTo>
                  <a:lnTo>
                    <a:pt x="375920" y="156210"/>
                  </a:lnTo>
                  <a:lnTo>
                    <a:pt x="387350" y="149860"/>
                  </a:lnTo>
                  <a:lnTo>
                    <a:pt x="398780" y="143510"/>
                  </a:lnTo>
                  <a:lnTo>
                    <a:pt x="408940" y="135890"/>
                  </a:lnTo>
                  <a:lnTo>
                    <a:pt x="417830" y="127000"/>
                  </a:lnTo>
                  <a:lnTo>
                    <a:pt x="425450" y="118110"/>
                  </a:lnTo>
                  <a:lnTo>
                    <a:pt x="429260" y="106680"/>
                  </a:lnTo>
                  <a:lnTo>
                    <a:pt x="431800" y="92710"/>
                  </a:lnTo>
                  <a:lnTo>
                    <a:pt x="431800" y="77470"/>
                  </a:lnTo>
                  <a:lnTo>
                    <a:pt x="427990" y="64770"/>
                  </a:lnTo>
                  <a:lnTo>
                    <a:pt x="421640" y="54610"/>
                  </a:lnTo>
                  <a:lnTo>
                    <a:pt x="415290" y="44450"/>
                  </a:lnTo>
                  <a:lnTo>
                    <a:pt x="406400" y="35560"/>
                  </a:lnTo>
                  <a:lnTo>
                    <a:pt x="397510" y="27940"/>
                  </a:lnTo>
                  <a:lnTo>
                    <a:pt x="387350" y="20320"/>
                  </a:lnTo>
                  <a:lnTo>
                    <a:pt x="374650" y="15240"/>
                  </a:lnTo>
                  <a:lnTo>
                    <a:pt x="358140" y="11430"/>
                  </a:lnTo>
                  <a:lnTo>
                    <a:pt x="340360" y="8890"/>
                  </a:lnTo>
                  <a:lnTo>
                    <a:pt x="325120" y="8890"/>
                  </a:lnTo>
                  <a:lnTo>
                    <a:pt x="311150" y="10160"/>
                  </a:lnTo>
                  <a:lnTo>
                    <a:pt x="298450" y="11430"/>
                  </a:lnTo>
                  <a:lnTo>
                    <a:pt x="288290" y="15240"/>
                  </a:lnTo>
                  <a:lnTo>
                    <a:pt x="278130" y="20320"/>
                  </a:lnTo>
                  <a:lnTo>
                    <a:pt x="252730" y="36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976620" y="3540760"/>
              <a:ext cx="382271" cy="179071"/>
            </a:xfrm>
            <a:custGeom>
              <a:avLst/>
              <a:gdLst/>
              <a:ahLst/>
              <a:cxnLst/>
              <a:rect l="0" t="0" r="0" b="0"/>
              <a:pathLst>
                <a:path w="382271" h="179071">
                  <a:moveTo>
                    <a:pt x="13970" y="179070"/>
                  </a:moveTo>
                  <a:lnTo>
                    <a:pt x="2540" y="156210"/>
                  </a:lnTo>
                  <a:lnTo>
                    <a:pt x="1270" y="147320"/>
                  </a:lnTo>
                  <a:lnTo>
                    <a:pt x="0" y="135890"/>
                  </a:lnTo>
                  <a:lnTo>
                    <a:pt x="1270" y="125730"/>
                  </a:lnTo>
                  <a:lnTo>
                    <a:pt x="3810" y="114300"/>
                  </a:lnTo>
                  <a:lnTo>
                    <a:pt x="6350" y="101600"/>
                  </a:lnTo>
                  <a:lnTo>
                    <a:pt x="8890" y="88900"/>
                  </a:lnTo>
                  <a:lnTo>
                    <a:pt x="11430" y="77470"/>
                  </a:lnTo>
                  <a:lnTo>
                    <a:pt x="15240" y="66040"/>
                  </a:lnTo>
                  <a:lnTo>
                    <a:pt x="17780" y="54610"/>
                  </a:lnTo>
                  <a:lnTo>
                    <a:pt x="22860" y="44450"/>
                  </a:lnTo>
                  <a:lnTo>
                    <a:pt x="27940" y="35560"/>
                  </a:lnTo>
                  <a:lnTo>
                    <a:pt x="34290" y="26670"/>
                  </a:lnTo>
                  <a:lnTo>
                    <a:pt x="41910" y="19050"/>
                  </a:lnTo>
                  <a:lnTo>
                    <a:pt x="53340" y="11430"/>
                  </a:lnTo>
                  <a:lnTo>
                    <a:pt x="64770" y="3810"/>
                  </a:lnTo>
                  <a:lnTo>
                    <a:pt x="77470" y="2540"/>
                  </a:lnTo>
                  <a:lnTo>
                    <a:pt x="90170" y="5080"/>
                  </a:lnTo>
                  <a:lnTo>
                    <a:pt x="102870" y="10160"/>
                  </a:lnTo>
                  <a:lnTo>
                    <a:pt x="115570" y="20320"/>
                  </a:lnTo>
                  <a:lnTo>
                    <a:pt x="127000" y="31750"/>
                  </a:lnTo>
                  <a:lnTo>
                    <a:pt x="138430" y="45720"/>
                  </a:lnTo>
                  <a:lnTo>
                    <a:pt x="147320" y="60960"/>
                  </a:lnTo>
                  <a:lnTo>
                    <a:pt x="154940" y="77470"/>
                  </a:lnTo>
                  <a:lnTo>
                    <a:pt x="160020" y="93980"/>
                  </a:lnTo>
                  <a:lnTo>
                    <a:pt x="162560" y="109220"/>
                  </a:lnTo>
                  <a:lnTo>
                    <a:pt x="163830" y="124460"/>
                  </a:lnTo>
                  <a:lnTo>
                    <a:pt x="162560" y="139700"/>
                  </a:lnTo>
                  <a:lnTo>
                    <a:pt x="163830" y="144780"/>
                  </a:lnTo>
                  <a:lnTo>
                    <a:pt x="165100" y="143510"/>
                  </a:lnTo>
                  <a:lnTo>
                    <a:pt x="167640" y="137160"/>
                  </a:lnTo>
                  <a:lnTo>
                    <a:pt x="170180" y="127000"/>
                  </a:lnTo>
                  <a:lnTo>
                    <a:pt x="172720" y="113030"/>
                  </a:lnTo>
                  <a:lnTo>
                    <a:pt x="176530" y="96520"/>
                  </a:lnTo>
                  <a:lnTo>
                    <a:pt x="180340" y="81280"/>
                  </a:lnTo>
                  <a:lnTo>
                    <a:pt x="185420" y="68580"/>
                  </a:lnTo>
                  <a:lnTo>
                    <a:pt x="191770" y="55880"/>
                  </a:lnTo>
                  <a:lnTo>
                    <a:pt x="198120" y="45720"/>
                  </a:lnTo>
                  <a:lnTo>
                    <a:pt x="204470" y="36830"/>
                  </a:lnTo>
                  <a:lnTo>
                    <a:pt x="210820" y="27940"/>
                  </a:lnTo>
                  <a:lnTo>
                    <a:pt x="218440" y="20320"/>
                  </a:lnTo>
                  <a:lnTo>
                    <a:pt x="224790" y="12700"/>
                  </a:lnTo>
                  <a:lnTo>
                    <a:pt x="232410" y="5080"/>
                  </a:lnTo>
                  <a:lnTo>
                    <a:pt x="241300" y="1270"/>
                  </a:lnTo>
                  <a:lnTo>
                    <a:pt x="251460" y="0"/>
                  </a:lnTo>
                  <a:lnTo>
                    <a:pt x="264160" y="0"/>
                  </a:lnTo>
                  <a:lnTo>
                    <a:pt x="275590" y="5080"/>
                  </a:lnTo>
                  <a:lnTo>
                    <a:pt x="287020" y="12700"/>
                  </a:lnTo>
                  <a:lnTo>
                    <a:pt x="297180" y="22860"/>
                  </a:lnTo>
                  <a:lnTo>
                    <a:pt x="306070" y="33020"/>
                  </a:lnTo>
                  <a:lnTo>
                    <a:pt x="312420" y="43180"/>
                  </a:lnTo>
                  <a:lnTo>
                    <a:pt x="318770" y="53340"/>
                  </a:lnTo>
                  <a:lnTo>
                    <a:pt x="323850" y="63500"/>
                  </a:lnTo>
                  <a:lnTo>
                    <a:pt x="327660" y="73660"/>
                  </a:lnTo>
                  <a:lnTo>
                    <a:pt x="332740" y="85090"/>
                  </a:lnTo>
                  <a:lnTo>
                    <a:pt x="340360" y="105410"/>
                  </a:lnTo>
                  <a:lnTo>
                    <a:pt x="344170" y="115570"/>
                  </a:lnTo>
                  <a:lnTo>
                    <a:pt x="347980" y="127000"/>
                  </a:lnTo>
                  <a:lnTo>
                    <a:pt x="354330" y="137160"/>
                  </a:lnTo>
                  <a:lnTo>
                    <a:pt x="38227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452870" y="3460750"/>
              <a:ext cx="130811" cy="213361"/>
            </a:xfrm>
            <a:custGeom>
              <a:avLst/>
              <a:gdLst/>
              <a:ahLst/>
              <a:cxnLst/>
              <a:rect l="0" t="0" r="0" b="0"/>
              <a:pathLst>
                <a:path w="130811" h="213361">
                  <a:moveTo>
                    <a:pt x="116840" y="6350"/>
                  </a:moveTo>
                  <a:lnTo>
                    <a:pt x="100330" y="1270"/>
                  </a:lnTo>
                  <a:lnTo>
                    <a:pt x="90170" y="0"/>
                  </a:lnTo>
                  <a:lnTo>
                    <a:pt x="80010" y="1270"/>
                  </a:lnTo>
                  <a:lnTo>
                    <a:pt x="67310" y="2540"/>
                  </a:lnTo>
                  <a:lnTo>
                    <a:pt x="54610" y="6350"/>
                  </a:lnTo>
                  <a:lnTo>
                    <a:pt x="41910" y="11430"/>
                  </a:lnTo>
                  <a:lnTo>
                    <a:pt x="27940" y="16510"/>
                  </a:lnTo>
                  <a:lnTo>
                    <a:pt x="17780" y="24130"/>
                  </a:lnTo>
                  <a:lnTo>
                    <a:pt x="10160" y="31750"/>
                  </a:lnTo>
                  <a:lnTo>
                    <a:pt x="3810" y="40640"/>
                  </a:lnTo>
                  <a:lnTo>
                    <a:pt x="0" y="50800"/>
                  </a:lnTo>
                  <a:lnTo>
                    <a:pt x="0" y="60960"/>
                  </a:lnTo>
                  <a:lnTo>
                    <a:pt x="0" y="71120"/>
                  </a:lnTo>
                  <a:lnTo>
                    <a:pt x="5080" y="81280"/>
                  </a:lnTo>
                  <a:lnTo>
                    <a:pt x="12700" y="91440"/>
                  </a:lnTo>
                  <a:lnTo>
                    <a:pt x="22860" y="101600"/>
                  </a:lnTo>
                  <a:lnTo>
                    <a:pt x="33020" y="109220"/>
                  </a:lnTo>
                  <a:lnTo>
                    <a:pt x="43180" y="115570"/>
                  </a:lnTo>
                  <a:lnTo>
                    <a:pt x="54610" y="121920"/>
                  </a:lnTo>
                  <a:lnTo>
                    <a:pt x="64770" y="127000"/>
                  </a:lnTo>
                  <a:lnTo>
                    <a:pt x="74930" y="130810"/>
                  </a:lnTo>
                  <a:lnTo>
                    <a:pt x="85090" y="134620"/>
                  </a:lnTo>
                  <a:lnTo>
                    <a:pt x="96520" y="140970"/>
                  </a:lnTo>
                  <a:lnTo>
                    <a:pt x="109220" y="148590"/>
                  </a:lnTo>
                  <a:lnTo>
                    <a:pt x="121920" y="157480"/>
                  </a:lnTo>
                  <a:lnTo>
                    <a:pt x="128270" y="167640"/>
                  </a:lnTo>
                  <a:lnTo>
                    <a:pt x="130810" y="180340"/>
                  </a:lnTo>
                  <a:lnTo>
                    <a:pt x="129540" y="191770"/>
                  </a:lnTo>
                  <a:lnTo>
                    <a:pt x="121920" y="200660"/>
                  </a:lnTo>
                  <a:lnTo>
                    <a:pt x="109220" y="205740"/>
                  </a:lnTo>
                  <a:lnTo>
                    <a:pt x="93980" y="209550"/>
                  </a:lnTo>
                  <a:lnTo>
                    <a:pt x="78740" y="212090"/>
                  </a:lnTo>
                  <a:lnTo>
                    <a:pt x="62230" y="213360"/>
                  </a:lnTo>
                  <a:lnTo>
                    <a:pt x="1143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973570" y="3448050"/>
              <a:ext cx="248921" cy="208281"/>
            </a:xfrm>
            <a:custGeom>
              <a:avLst/>
              <a:gdLst/>
              <a:ahLst/>
              <a:cxnLst/>
              <a:rect l="0" t="0" r="0" b="0"/>
              <a:pathLst>
                <a:path w="248921" h="208281">
                  <a:moveTo>
                    <a:pt x="165100" y="72390"/>
                  </a:moveTo>
                  <a:lnTo>
                    <a:pt x="158750" y="54610"/>
                  </a:lnTo>
                  <a:lnTo>
                    <a:pt x="153670" y="46990"/>
                  </a:lnTo>
                  <a:lnTo>
                    <a:pt x="147320" y="38100"/>
                  </a:lnTo>
                  <a:lnTo>
                    <a:pt x="138430" y="27940"/>
                  </a:lnTo>
                  <a:lnTo>
                    <a:pt x="129540" y="19050"/>
                  </a:lnTo>
                  <a:lnTo>
                    <a:pt x="120650" y="11430"/>
                  </a:lnTo>
                  <a:lnTo>
                    <a:pt x="110490" y="2540"/>
                  </a:lnTo>
                  <a:lnTo>
                    <a:pt x="99060" y="0"/>
                  </a:lnTo>
                  <a:lnTo>
                    <a:pt x="87630" y="1270"/>
                  </a:lnTo>
                  <a:lnTo>
                    <a:pt x="74930" y="3810"/>
                  </a:lnTo>
                  <a:lnTo>
                    <a:pt x="63500" y="8890"/>
                  </a:lnTo>
                  <a:lnTo>
                    <a:pt x="54610" y="15240"/>
                  </a:lnTo>
                  <a:lnTo>
                    <a:pt x="45720" y="24130"/>
                  </a:lnTo>
                  <a:lnTo>
                    <a:pt x="38100" y="33020"/>
                  </a:lnTo>
                  <a:lnTo>
                    <a:pt x="33020" y="41910"/>
                  </a:lnTo>
                  <a:lnTo>
                    <a:pt x="27940" y="52070"/>
                  </a:lnTo>
                  <a:lnTo>
                    <a:pt x="21590" y="62230"/>
                  </a:lnTo>
                  <a:lnTo>
                    <a:pt x="15240" y="72390"/>
                  </a:lnTo>
                  <a:lnTo>
                    <a:pt x="8890" y="82550"/>
                  </a:lnTo>
                  <a:lnTo>
                    <a:pt x="5080" y="93980"/>
                  </a:lnTo>
                  <a:lnTo>
                    <a:pt x="2540" y="106680"/>
                  </a:lnTo>
                  <a:lnTo>
                    <a:pt x="0" y="119380"/>
                  </a:lnTo>
                  <a:lnTo>
                    <a:pt x="1270" y="135890"/>
                  </a:lnTo>
                  <a:lnTo>
                    <a:pt x="3810" y="152400"/>
                  </a:lnTo>
                  <a:lnTo>
                    <a:pt x="8890" y="171450"/>
                  </a:lnTo>
                  <a:lnTo>
                    <a:pt x="16510" y="185420"/>
                  </a:lnTo>
                  <a:lnTo>
                    <a:pt x="25400" y="195580"/>
                  </a:lnTo>
                  <a:lnTo>
                    <a:pt x="36830" y="203200"/>
                  </a:lnTo>
                  <a:lnTo>
                    <a:pt x="46990" y="205740"/>
                  </a:lnTo>
                  <a:lnTo>
                    <a:pt x="55880" y="205740"/>
                  </a:lnTo>
                  <a:lnTo>
                    <a:pt x="63500" y="203200"/>
                  </a:lnTo>
                  <a:lnTo>
                    <a:pt x="73660" y="199390"/>
                  </a:lnTo>
                  <a:lnTo>
                    <a:pt x="82550" y="194310"/>
                  </a:lnTo>
                  <a:lnTo>
                    <a:pt x="92710" y="187960"/>
                  </a:lnTo>
                  <a:lnTo>
                    <a:pt x="102870" y="180340"/>
                  </a:lnTo>
                  <a:lnTo>
                    <a:pt x="113030" y="170180"/>
                  </a:lnTo>
                  <a:lnTo>
                    <a:pt x="123190" y="158750"/>
                  </a:lnTo>
                  <a:lnTo>
                    <a:pt x="130810" y="146050"/>
                  </a:lnTo>
                  <a:lnTo>
                    <a:pt x="137160" y="133350"/>
                  </a:lnTo>
                  <a:lnTo>
                    <a:pt x="143510" y="119380"/>
                  </a:lnTo>
                  <a:lnTo>
                    <a:pt x="148590" y="105410"/>
                  </a:lnTo>
                  <a:lnTo>
                    <a:pt x="162560" y="78740"/>
                  </a:lnTo>
                  <a:lnTo>
                    <a:pt x="167640" y="63500"/>
                  </a:lnTo>
                  <a:lnTo>
                    <a:pt x="172720" y="46990"/>
                  </a:lnTo>
                  <a:lnTo>
                    <a:pt x="179070" y="24130"/>
                  </a:lnTo>
                  <a:lnTo>
                    <a:pt x="179070" y="25400"/>
                  </a:lnTo>
                  <a:lnTo>
                    <a:pt x="177800" y="30480"/>
                  </a:lnTo>
                  <a:lnTo>
                    <a:pt x="176530" y="38100"/>
                  </a:lnTo>
                  <a:lnTo>
                    <a:pt x="176530" y="48260"/>
                  </a:lnTo>
                  <a:lnTo>
                    <a:pt x="176530" y="59690"/>
                  </a:lnTo>
                  <a:lnTo>
                    <a:pt x="176530" y="74930"/>
                  </a:lnTo>
                  <a:lnTo>
                    <a:pt x="179070" y="93980"/>
                  </a:lnTo>
                  <a:lnTo>
                    <a:pt x="181610" y="114300"/>
                  </a:lnTo>
                  <a:lnTo>
                    <a:pt x="186690" y="133350"/>
                  </a:lnTo>
                  <a:lnTo>
                    <a:pt x="193040" y="149860"/>
                  </a:lnTo>
                  <a:lnTo>
                    <a:pt x="200660" y="166370"/>
                  </a:lnTo>
                  <a:lnTo>
                    <a:pt x="209550" y="177800"/>
                  </a:lnTo>
                  <a:lnTo>
                    <a:pt x="219710" y="186690"/>
                  </a:lnTo>
                  <a:lnTo>
                    <a:pt x="248920" y="208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288530" y="3416300"/>
              <a:ext cx="186691" cy="454661"/>
            </a:xfrm>
            <a:custGeom>
              <a:avLst/>
              <a:gdLst/>
              <a:ahLst/>
              <a:cxnLst/>
              <a:rect l="0" t="0" r="0" b="0"/>
              <a:pathLst>
                <a:path w="186691" h="454661">
                  <a:moveTo>
                    <a:pt x="165100" y="8890"/>
                  </a:moveTo>
                  <a:lnTo>
                    <a:pt x="143510" y="3810"/>
                  </a:lnTo>
                  <a:lnTo>
                    <a:pt x="132080" y="2540"/>
                  </a:lnTo>
                  <a:lnTo>
                    <a:pt x="119380" y="3810"/>
                  </a:lnTo>
                  <a:lnTo>
                    <a:pt x="106680" y="5080"/>
                  </a:lnTo>
                  <a:lnTo>
                    <a:pt x="95250" y="10160"/>
                  </a:lnTo>
                  <a:lnTo>
                    <a:pt x="83820" y="16510"/>
                  </a:lnTo>
                  <a:lnTo>
                    <a:pt x="72390" y="24130"/>
                  </a:lnTo>
                  <a:lnTo>
                    <a:pt x="62230" y="33020"/>
                  </a:lnTo>
                  <a:lnTo>
                    <a:pt x="53340" y="43180"/>
                  </a:lnTo>
                  <a:lnTo>
                    <a:pt x="45720" y="52070"/>
                  </a:lnTo>
                  <a:lnTo>
                    <a:pt x="36830" y="63500"/>
                  </a:lnTo>
                  <a:lnTo>
                    <a:pt x="30480" y="76200"/>
                  </a:lnTo>
                  <a:lnTo>
                    <a:pt x="22860" y="88900"/>
                  </a:lnTo>
                  <a:lnTo>
                    <a:pt x="16510" y="101600"/>
                  </a:lnTo>
                  <a:lnTo>
                    <a:pt x="11430" y="115570"/>
                  </a:lnTo>
                  <a:lnTo>
                    <a:pt x="6350" y="128270"/>
                  </a:lnTo>
                  <a:lnTo>
                    <a:pt x="3810" y="142240"/>
                  </a:lnTo>
                  <a:lnTo>
                    <a:pt x="1270" y="156210"/>
                  </a:lnTo>
                  <a:lnTo>
                    <a:pt x="0" y="170180"/>
                  </a:lnTo>
                  <a:lnTo>
                    <a:pt x="2540" y="182880"/>
                  </a:lnTo>
                  <a:lnTo>
                    <a:pt x="7620" y="195580"/>
                  </a:lnTo>
                  <a:lnTo>
                    <a:pt x="15240" y="207010"/>
                  </a:lnTo>
                  <a:lnTo>
                    <a:pt x="26670" y="212090"/>
                  </a:lnTo>
                  <a:lnTo>
                    <a:pt x="40640" y="213360"/>
                  </a:lnTo>
                  <a:lnTo>
                    <a:pt x="58420" y="212090"/>
                  </a:lnTo>
                  <a:lnTo>
                    <a:pt x="72390" y="207010"/>
                  </a:lnTo>
                  <a:lnTo>
                    <a:pt x="86360" y="200660"/>
                  </a:lnTo>
                  <a:lnTo>
                    <a:pt x="99060" y="193040"/>
                  </a:lnTo>
                  <a:lnTo>
                    <a:pt x="109220" y="184150"/>
                  </a:lnTo>
                  <a:lnTo>
                    <a:pt x="118110" y="175260"/>
                  </a:lnTo>
                  <a:lnTo>
                    <a:pt x="127000" y="165100"/>
                  </a:lnTo>
                  <a:lnTo>
                    <a:pt x="135890" y="153670"/>
                  </a:lnTo>
                  <a:lnTo>
                    <a:pt x="143510" y="142240"/>
                  </a:lnTo>
                  <a:lnTo>
                    <a:pt x="151130" y="129540"/>
                  </a:lnTo>
                  <a:lnTo>
                    <a:pt x="156210" y="115570"/>
                  </a:lnTo>
                  <a:lnTo>
                    <a:pt x="162560" y="102870"/>
                  </a:lnTo>
                  <a:lnTo>
                    <a:pt x="166370" y="88900"/>
                  </a:lnTo>
                  <a:lnTo>
                    <a:pt x="170180" y="74930"/>
                  </a:lnTo>
                  <a:lnTo>
                    <a:pt x="171450" y="60960"/>
                  </a:lnTo>
                  <a:lnTo>
                    <a:pt x="173990" y="46990"/>
                  </a:lnTo>
                  <a:lnTo>
                    <a:pt x="175260" y="33020"/>
                  </a:lnTo>
                  <a:lnTo>
                    <a:pt x="177800" y="19050"/>
                  </a:lnTo>
                  <a:lnTo>
                    <a:pt x="180340" y="5080"/>
                  </a:lnTo>
                  <a:lnTo>
                    <a:pt x="182880" y="0"/>
                  </a:lnTo>
                  <a:lnTo>
                    <a:pt x="184150" y="2540"/>
                  </a:lnTo>
                  <a:lnTo>
                    <a:pt x="185420" y="7620"/>
                  </a:lnTo>
                  <a:lnTo>
                    <a:pt x="184150" y="15240"/>
                  </a:lnTo>
                  <a:lnTo>
                    <a:pt x="182880" y="24130"/>
                  </a:lnTo>
                  <a:lnTo>
                    <a:pt x="180340" y="33020"/>
                  </a:lnTo>
                  <a:lnTo>
                    <a:pt x="180340" y="41910"/>
                  </a:lnTo>
                  <a:lnTo>
                    <a:pt x="181610" y="52070"/>
                  </a:lnTo>
                  <a:lnTo>
                    <a:pt x="182880" y="62230"/>
                  </a:lnTo>
                  <a:lnTo>
                    <a:pt x="184150" y="73660"/>
                  </a:lnTo>
                  <a:lnTo>
                    <a:pt x="185420" y="86360"/>
                  </a:lnTo>
                  <a:lnTo>
                    <a:pt x="185420" y="99060"/>
                  </a:lnTo>
                  <a:lnTo>
                    <a:pt x="186690" y="125730"/>
                  </a:lnTo>
                  <a:lnTo>
                    <a:pt x="186690" y="237490"/>
                  </a:lnTo>
                  <a:lnTo>
                    <a:pt x="185420" y="255270"/>
                  </a:lnTo>
                  <a:lnTo>
                    <a:pt x="184150" y="271780"/>
                  </a:lnTo>
                  <a:lnTo>
                    <a:pt x="181610" y="289560"/>
                  </a:lnTo>
                  <a:lnTo>
                    <a:pt x="177800" y="306070"/>
                  </a:lnTo>
                  <a:lnTo>
                    <a:pt x="175260" y="321310"/>
                  </a:lnTo>
                  <a:lnTo>
                    <a:pt x="171450" y="336550"/>
                  </a:lnTo>
                  <a:lnTo>
                    <a:pt x="167640" y="350520"/>
                  </a:lnTo>
                  <a:lnTo>
                    <a:pt x="162560" y="363220"/>
                  </a:lnTo>
                  <a:lnTo>
                    <a:pt x="156210" y="374650"/>
                  </a:lnTo>
                  <a:lnTo>
                    <a:pt x="149860" y="386080"/>
                  </a:lnTo>
                  <a:lnTo>
                    <a:pt x="143510" y="397510"/>
                  </a:lnTo>
                  <a:lnTo>
                    <a:pt x="137160" y="407670"/>
                  </a:lnTo>
                  <a:lnTo>
                    <a:pt x="129540" y="417830"/>
                  </a:lnTo>
                  <a:lnTo>
                    <a:pt x="123190" y="426720"/>
                  </a:lnTo>
                  <a:lnTo>
                    <a:pt x="116840" y="434340"/>
                  </a:lnTo>
                  <a:lnTo>
                    <a:pt x="107950" y="440690"/>
                  </a:lnTo>
                  <a:lnTo>
                    <a:pt x="99060" y="447040"/>
                  </a:lnTo>
                  <a:lnTo>
                    <a:pt x="90170" y="452120"/>
                  </a:lnTo>
                  <a:lnTo>
                    <a:pt x="78740" y="453390"/>
                  </a:lnTo>
                  <a:lnTo>
                    <a:pt x="67310" y="454660"/>
                  </a:lnTo>
                  <a:lnTo>
                    <a:pt x="54610" y="453390"/>
                  </a:lnTo>
                  <a:lnTo>
                    <a:pt x="44450" y="448310"/>
                  </a:lnTo>
                  <a:lnTo>
                    <a:pt x="36830" y="441960"/>
                  </a:lnTo>
                  <a:lnTo>
                    <a:pt x="30480" y="434340"/>
                  </a:lnTo>
                  <a:lnTo>
                    <a:pt x="25400" y="425450"/>
                  </a:lnTo>
                  <a:lnTo>
                    <a:pt x="20320" y="414020"/>
                  </a:lnTo>
                  <a:lnTo>
                    <a:pt x="7620" y="377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580630" y="3444240"/>
              <a:ext cx="210821" cy="204471"/>
            </a:xfrm>
            <a:custGeom>
              <a:avLst/>
              <a:gdLst/>
              <a:ahLst/>
              <a:cxnLst/>
              <a:rect l="0" t="0" r="0" b="0"/>
              <a:pathLst>
                <a:path w="210821" h="204471">
                  <a:moveTo>
                    <a:pt x="0" y="106680"/>
                  </a:moveTo>
                  <a:lnTo>
                    <a:pt x="22860" y="106680"/>
                  </a:lnTo>
                  <a:lnTo>
                    <a:pt x="35560" y="106680"/>
                  </a:lnTo>
                  <a:lnTo>
                    <a:pt x="52070" y="104140"/>
                  </a:lnTo>
                  <a:lnTo>
                    <a:pt x="69850" y="101600"/>
                  </a:lnTo>
                  <a:lnTo>
                    <a:pt x="87630" y="97790"/>
                  </a:lnTo>
                  <a:lnTo>
                    <a:pt x="105410" y="92710"/>
                  </a:lnTo>
                  <a:lnTo>
                    <a:pt x="123190" y="86360"/>
                  </a:lnTo>
                  <a:lnTo>
                    <a:pt x="137160" y="78740"/>
                  </a:lnTo>
                  <a:lnTo>
                    <a:pt x="148590" y="68580"/>
                  </a:lnTo>
                  <a:lnTo>
                    <a:pt x="158750" y="57150"/>
                  </a:lnTo>
                  <a:lnTo>
                    <a:pt x="163830" y="45720"/>
                  </a:lnTo>
                  <a:lnTo>
                    <a:pt x="166370" y="34290"/>
                  </a:lnTo>
                  <a:lnTo>
                    <a:pt x="167640" y="24130"/>
                  </a:lnTo>
                  <a:lnTo>
                    <a:pt x="162560" y="15240"/>
                  </a:lnTo>
                  <a:lnTo>
                    <a:pt x="154940" y="8890"/>
                  </a:lnTo>
                  <a:lnTo>
                    <a:pt x="146050" y="2540"/>
                  </a:lnTo>
                  <a:lnTo>
                    <a:pt x="134620" y="0"/>
                  </a:lnTo>
                  <a:lnTo>
                    <a:pt x="121920" y="0"/>
                  </a:lnTo>
                  <a:lnTo>
                    <a:pt x="109220" y="0"/>
                  </a:lnTo>
                  <a:lnTo>
                    <a:pt x="97790" y="3810"/>
                  </a:lnTo>
                  <a:lnTo>
                    <a:pt x="86360" y="7620"/>
                  </a:lnTo>
                  <a:lnTo>
                    <a:pt x="74930" y="12700"/>
                  </a:lnTo>
                  <a:lnTo>
                    <a:pt x="63500" y="19050"/>
                  </a:lnTo>
                  <a:lnTo>
                    <a:pt x="53340" y="27940"/>
                  </a:lnTo>
                  <a:lnTo>
                    <a:pt x="41910" y="36830"/>
                  </a:lnTo>
                  <a:lnTo>
                    <a:pt x="34290" y="45720"/>
                  </a:lnTo>
                  <a:lnTo>
                    <a:pt x="27940" y="55880"/>
                  </a:lnTo>
                  <a:lnTo>
                    <a:pt x="21590" y="66040"/>
                  </a:lnTo>
                  <a:lnTo>
                    <a:pt x="16510" y="76200"/>
                  </a:lnTo>
                  <a:lnTo>
                    <a:pt x="12700" y="86360"/>
                  </a:lnTo>
                  <a:lnTo>
                    <a:pt x="7620" y="96520"/>
                  </a:lnTo>
                  <a:lnTo>
                    <a:pt x="6350" y="110490"/>
                  </a:lnTo>
                  <a:lnTo>
                    <a:pt x="6350" y="127000"/>
                  </a:lnTo>
                  <a:lnTo>
                    <a:pt x="7620" y="144780"/>
                  </a:lnTo>
                  <a:lnTo>
                    <a:pt x="11430" y="160020"/>
                  </a:lnTo>
                  <a:lnTo>
                    <a:pt x="15240" y="171450"/>
                  </a:lnTo>
                  <a:lnTo>
                    <a:pt x="20320" y="181610"/>
                  </a:lnTo>
                  <a:lnTo>
                    <a:pt x="31750" y="189230"/>
                  </a:lnTo>
                  <a:lnTo>
                    <a:pt x="45720" y="195580"/>
                  </a:lnTo>
                  <a:lnTo>
                    <a:pt x="62230" y="201930"/>
                  </a:lnTo>
                  <a:lnTo>
                    <a:pt x="76200" y="204470"/>
                  </a:lnTo>
                  <a:lnTo>
                    <a:pt x="88900" y="204470"/>
                  </a:lnTo>
                  <a:lnTo>
                    <a:pt x="101600" y="203200"/>
                  </a:lnTo>
                  <a:lnTo>
                    <a:pt x="115570" y="199390"/>
                  </a:lnTo>
                  <a:lnTo>
                    <a:pt x="130810" y="193040"/>
                  </a:lnTo>
                  <a:lnTo>
                    <a:pt x="147320" y="185420"/>
                  </a:lnTo>
                  <a:lnTo>
                    <a:pt x="161290" y="176530"/>
                  </a:lnTo>
                  <a:lnTo>
                    <a:pt x="173990" y="167640"/>
                  </a:lnTo>
                  <a:lnTo>
                    <a:pt x="210820" y="138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838440" y="3425190"/>
              <a:ext cx="226061" cy="199391"/>
            </a:xfrm>
            <a:custGeom>
              <a:avLst/>
              <a:gdLst/>
              <a:ahLst/>
              <a:cxnLst/>
              <a:rect l="0" t="0" r="0" b="0"/>
              <a:pathLst>
                <a:path w="226061" h="199391">
                  <a:moveTo>
                    <a:pt x="46990" y="0"/>
                  </a:moveTo>
                  <a:lnTo>
                    <a:pt x="36830" y="16510"/>
                  </a:lnTo>
                  <a:lnTo>
                    <a:pt x="30480" y="27940"/>
                  </a:lnTo>
                  <a:lnTo>
                    <a:pt x="24130" y="40640"/>
                  </a:lnTo>
                  <a:lnTo>
                    <a:pt x="17780" y="54610"/>
                  </a:lnTo>
                  <a:lnTo>
                    <a:pt x="13970" y="71120"/>
                  </a:lnTo>
                  <a:lnTo>
                    <a:pt x="11430" y="86360"/>
                  </a:lnTo>
                  <a:lnTo>
                    <a:pt x="8890" y="102870"/>
                  </a:lnTo>
                  <a:lnTo>
                    <a:pt x="6350" y="120650"/>
                  </a:lnTo>
                  <a:lnTo>
                    <a:pt x="1270" y="154940"/>
                  </a:lnTo>
                  <a:lnTo>
                    <a:pt x="0" y="161290"/>
                  </a:lnTo>
                  <a:lnTo>
                    <a:pt x="0" y="161290"/>
                  </a:lnTo>
                  <a:lnTo>
                    <a:pt x="19050" y="104140"/>
                  </a:lnTo>
                  <a:lnTo>
                    <a:pt x="24130" y="93980"/>
                  </a:lnTo>
                  <a:lnTo>
                    <a:pt x="29210" y="83820"/>
                  </a:lnTo>
                  <a:lnTo>
                    <a:pt x="35560" y="73660"/>
                  </a:lnTo>
                  <a:lnTo>
                    <a:pt x="41910" y="63500"/>
                  </a:lnTo>
                  <a:lnTo>
                    <a:pt x="48260" y="55880"/>
                  </a:lnTo>
                  <a:lnTo>
                    <a:pt x="54610" y="46990"/>
                  </a:lnTo>
                  <a:lnTo>
                    <a:pt x="62230" y="39370"/>
                  </a:lnTo>
                  <a:lnTo>
                    <a:pt x="76200" y="25400"/>
                  </a:lnTo>
                  <a:lnTo>
                    <a:pt x="87630" y="20320"/>
                  </a:lnTo>
                  <a:lnTo>
                    <a:pt x="101600" y="16510"/>
                  </a:lnTo>
                  <a:lnTo>
                    <a:pt x="119380" y="15240"/>
                  </a:lnTo>
                  <a:lnTo>
                    <a:pt x="132080" y="15240"/>
                  </a:lnTo>
                  <a:lnTo>
                    <a:pt x="143510" y="19050"/>
                  </a:lnTo>
                  <a:lnTo>
                    <a:pt x="153670" y="22860"/>
                  </a:lnTo>
                  <a:lnTo>
                    <a:pt x="162560" y="29210"/>
                  </a:lnTo>
                  <a:lnTo>
                    <a:pt x="171450" y="36830"/>
                  </a:lnTo>
                  <a:lnTo>
                    <a:pt x="179070" y="45720"/>
                  </a:lnTo>
                  <a:lnTo>
                    <a:pt x="186690" y="54610"/>
                  </a:lnTo>
                  <a:lnTo>
                    <a:pt x="194310" y="64770"/>
                  </a:lnTo>
                  <a:lnTo>
                    <a:pt x="201930" y="74930"/>
                  </a:lnTo>
                  <a:lnTo>
                    <a:pt x="205740" y="86360"/>
                  </a:lnTo>
                  <a:lnTo>
                    <a:pt x="209550" y="97790"/>
                  </a:lnTo>
                  <a:lnTo>
                    <a:pt x="212090" y="111760"/>
                  </a:lnTo>
                  <a:lnTo>
                    <a:pt x="213360" y="125730"/>
                  </a:lnTo>
                  <a:lnTo>
                    <a:pt x="213360" y="140970"/>
                  </a:lnTo>
                  <a:lnTo>
                    <a:pt x="22606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223250" y="3288030"/>
              <a:ext cx="10161" cy="347981"/>
            </a:xfrm>
            <a:custGeom>
              <a:avLst/>
              <a:gdLst/>
              <a:ahLst/>
              <a:cxnLst/>
              <a:rect l="0" t="0" r="0" b="0"/>
              <a:pathLst>
                <a:path w="10161" h="347981">
                  <a:moveTo>
                    <a:pt x="0" y="0"/>
                  </a:moveTo>
                  <a:lnTo>
                    <a:pt x="5080" y="16510"/>
                  </a:lnTo>
                  <a:lnTo>
                    <a:pt x="6350" y="30480"/>
                  </a:lnTo>
                  <a:lnTo>
                    <a:pt x="7620" y="46990"/>
                  </a:lnTo>
                  <a:lnTo>
                    <a:pt x="8890" y="85090"/>
                  </a:lnTo>
                  <a:lnTo>
                    <a:pt x="10160" y="121920"/>
                  </a:lnTo>
                  <a:lnTo>
                    <a:pt x="8890" y="140970"/>
                  </a:lnTo>
                  <a:lnTo>
                    <a:pt x="6350" y="161290"/>
                  </a:lnTo>
                  <a:lnTo>
                    <a:pt x="3810" y="180340"/>
                  </a:lnTo>
                  <a:lnTo>
                    <a:pt x="2540" y="199390"/>
                  </a:lnTo>
                  <a:lnTo>
                    <a:pt x="1270" y="215900"/>
                  </a:lnTo>
                  <a:lnTo>
                    <a:pt x="0" y="246380"/>
                  </a:lnTo>
                  <a:lnTo>
                    <a:pt x="0" y="292100"/>
                  </a:lnTo>
                  <a:lnTo>
                    <a:pt x="0" y="308610"/>
                  </a:lnTo>
                  <a:lnTo>
                    <a:pt x="1016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149590" y="3425190"/>
              <a:ext cx="179071" cy="10161"/>
            </a:xfrm>
            <a:custGeom>
              <a:avLst/>
              <a:gdLst/>
              <a:ahLst/>
              <a:cxnLst/>
              <a:rect l="0" t="0" r="0" b="0"/>
              <a:pathLst>
                <a:path w="179071" h="10161">
                  <a:moveTo>
                    <a:pt x="0" y="0"/>
                  </a:moveTo>
                  <a:lnTo>
                    <a:pt x="16510" y="5080"/>
                  </a:lnTo>
                  <a:lnTo>
                    <a:pt x="26670" y="7620"/>
                  </a:lnTo>
                  <a:lnTo>
                    <a:pt x="40640" y="8890"/>
                  </a:lnTo>
                  <a:lnTo>
                    <a:pt x="54610" y="8890"/>
                  </a:lnTo>
                  <a:lnTo>
                    <a:pt x="86360" y="10160"/>
                  </a:lnTo>
                  <a:lnTo>
                    <a:pt x="102870" y="10160"/>
                  </a:lnTo>
                  <a:lnTo>
                    <a:pt x="118110" y="889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4874260" y="3862070"/>
            <a:ext cx="1653541" cy="142241"/>
          </a:xfrm>
          <a:custGeom>
            <a:avLst/>
            <a:gdLst/>
            <a:ahLst/>
            <a:cxnLst/>
            <a:rect l="0" t="0" r="0" b="0"/>
            <a:pathLst>
              <a:path w="1653541" h="142241">
                <a:moveTo>
                  <a:pt x="0" y="132080"/>
                </a:moveTo>
                <a:lnTo>
                  <a:pt x="34290" y="133350"/>
                </a:lnTo>
                <a:lnTo>
                  <a:pt x="58420" y="137160"/>
                </a:lnTo>
                <a:lnTo>
                  <a:pt x="99060" y="140970"/>
                </a:lnTo>
                <a:lnTo>
                  <a:pt x="140970" y="142240"/>
                </a:lnTo>
                <a:lnTo>
                  <a:pt x="245110" y="142240"/>
                </a:lnTo>
                <a:lnTo>
                  <a:pt x="292100" y="138430"/>
                </a:lnTo>
                <a:lnTo>
                  <a:pt x="317500" y="135890"/>
                </a:lnTo>
                <a:lnTo>
                  <a:pt x="344170" y="134620"/>
                </a:lnTo>
                <a:lnTo>
                  <a:pt x="398780" y="133350"/>
                </a:lnTo>
                <a:lnTo>
                  <a:pt x="510540" y="132080"/>
                </a:lnTo>
                <a:lnTo>
                  <a:pt x="571500" y="132080"/>
                </a:lnTo>
                <a:lnTo>
                  <a:pt x="601980" y="130810"/>
                </a:lnTo>
                <a:lnTo>
                  <a:pt x="633730" y="128270"/>
                </a:lnTo>
                <a:lnTo>
                  <a:pt x="664210" y="125730"/>
                </a:lnTo>
                <a:lnTo>
                  <a:pt x="695960" y="124460"/>
                </a:lnTo>
                <a:lnTo>
                  <a:pt x="758190" y="121920"/>
                </a:lnTo>
                <a:lnTo>
                  <a:pt x="858520" y="121920"/>
                </a:lnTo>
                <a:lnTo>
                  <a:pt x="891540" y="121920"/>
                </a:lnTo>
                <a:lnTo>
                  <a:pt x="924560" y="124460"/>
                </a:lnTo>
                <a:lnTo>
                  <a:pt x="957580" y="127000"/>
                </a:lnTo>
                <a:lnTo>
                  <a:pt x="990600" y="128270"/>
                </a:lnTo>
                <a:lnTo>
                  <a:pt x="1057910" y="129540"/>
                </a:lnTo>
                <a:lnTo>
                  <a:pt x="1451610" y="132080"/>
                </a:lnTo>
                <a:lnTo>
                  <a:pt x="1570990" y="132080"/>
                </a:lnTo>
                <a:lnTo>
                  <a:pt x="1576070" y="130810"/>
                </a:lnTo>
                <a:lnTo>
                  <a:pt x="1574800" y="128270"/>
                </a:lnTo>
                <a:lnTo>
                  <a:pt x="1569720" y="125730"/>
                </a:lnTo>
                <a:lnTo>
                  <a:pt x="1539240" y="121920"/>
                </a:lnTo>
                <a:lnTo>
                  <a:pt x="1507490" y="118110"/>
                </a:lnTo>
                <a:lnTo>
                  <a:pt x="1489710" y="115570"/>
                </a:lnTo>
                <a:lnTo>
                  <a:pt x="1447800" y="113030"/>
                </a:lnTo>
                <a:lnTo>
                  <a:pt x="1402080" y="110490"/>
                </a:lnTo>
                <a:lnTo>
                  <a:pt x="1377950" y="107950"/>
                </a:lnTo>
                <a:lnTo>
                  <a:pt x="1270000" y="96520"/>
                </a:lnTo>
                <a:lnTo>
                  <a:pt x="1240790" y="93980"/>
                </a:lnTo>
                <a:lnTo>
                  <a:pt x="1212850" y="92710"/>
                </a:lnTo>
                <a:lnTo>
                  <a:pt x="1183640" y="91440"/>
                </a:lnTo>
                <a:lnTo>
                  <a:pt x="1154430" y="90170"/>
                </a:lnTo>
                <a:lnTo>
                  <a:pt x="1093470" y="85090"/>
                </a:lnTo>
                <a:lnTo>
                  <a:pt x="999490" y="74930"/>
                </a:lnTo>
                <a:lnTo>
                  <a:pt x="969010" y="72390"/>
                </a:lnTo>
                <a:lnTo>
                  <a:pt x="937260" y="71120"/>
                </a:lnTo>
                <a:lnTo>
                  <a:pt x="872490" y="69850"/>
                </a:lnTo>
                <a:lnTo>
                  <a:pt x="702310" y="68580"/>
                </a:lnTo>
                <a:lnTo>
                  <a:pt x="665480" y="69850"/>
                </a:lnTo>
                <a:lnTo>
                  <a:pt x="556260" y="76200"/>
                </a:lnTo>
                <a:lnTo>
                  <a:pt x="487680" y="77470"/>
                </a:lnTo>
                <a:lnTo>
                  <a:pt x="220980" y="78740"/>
                </a:lnTo>
                <a:lnTo>
                  <a:pt x="52070" y="78740"/>
                </a:lnTo>
                <a:lnTo>
                  <a:pt x="48260" y="77470"/>
                </a:lnTo>
                <a:lnTo>
                  <a:pt x="50800" y="76200"/>
                </a:lnTo>
                <a:lnTo>
                  <a:pt x="58420" y="73660"/>
                </a:lnTo>
                <a:lnTo>
                  <a:pt x="97790" y="69850"/>
                </a:lnTo>
                <a:lnTo>
                  <a:pt x="135890" y="66040"/>
                </a:lnTo>
                <a:lnTo>
                  <a:pt x="157480" y="63500"/>
                </a:lnTo>
                <a:lnTo>
                  <a:pt x="182880" y="60960"/>
                </a:lnTo>
                <a:lnTo>
                  <a:pt x="212090" y="59690"/>
                </a:lnTo>
                <a:lnTo>
                  <a:pt x="243840" y="59690"/>
                </a:lnTo>
                <a:lnTo>
                  <a:pt x="275590" y="57150"/>
                </a:lnTo>
                <a:lnTo>
                  <a:pt x="463550" y="43180"/>
                </a:lnTo>
                <a:lnTo>
                  <a:pt x="506730" y="40640"/>
                </a:lnTo>
                <a:lnTo>
                  <a:pt x="595630" y="39370"/>
                </a:lnTo>
                <a:lnTo>
                  <a:pt x="1096010" y="36830"/>
                </a:lnTo>
                <a:lnTo>
                  <a:pt x="1374140" y="36830"/>
                </a:lnTo>
                <a:lnTo>
                  <a:pt x="1405890" y="35560"/>
                </a:lnTo>
                <a:lnTo>
                  <a:pt x="1437640" y="34290"/>
                </a:lnTo>
                <a:lnTo>
                  <a:pt x="1466850" y="31750"/>
                </a:lnTo>
                <a:lnTo>
                  <a:pt x="1522730" y="25400"/>
                </a:lnTo>
                <a:lnTo>
                  <a:pt x="1548130" y="21590"/>
                </a:lnTo>
                <a:lnTo>
                  <a:pt x="1590040" y="19050"/>
                </a:lnTo>
                <a:lnTo>
                  <a:pt x="1623060" y="15240"/>
                </a:lnTo>
                <a:lnTo>
                  <a:pt x="1637030" y="13970"/>
                </a:lnTo>
                <a:lnTo>
                  <a:pt x="1649730" y="10160"/>
                </a:lnTo>
                <a:lnTo>
                  <a:pt x="1653540" y="8890"/>
                </a:lnTo>
                <a:lnTo>
                  <a:pt x="1651000" y="7620"/>
                </a:lnTo>
                <a:lnTo>
                  <a:pt x="1637030" y="5080"/>
                </a:lnTo>
                <a:lnTo>
                  <a:pt x="1628140" y="2540"/>
                </a:lnTo>
                <a:lnTo>
                  <a:pt x="1619250" y="0"/>
                </a:lnTo>
                <a:lnTo>
                  <a:pt x="1596390" y="0"/>
                </a:lnTo>
                <a:lnTo>
                  <a:pt x="1558290" y="5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400050" y="4056380"/>
            <a:ext cx="8341361" cy="1158241"/>
            <a:chOff x="400050" y="4056380"/>
            <a:chExt cx="8341361" cy="1158241"/>
          </a:xfrm>
        </p:grpSpPr>
        <p:sp>
          <p:nvSpPr>
            <p:cNvPr id="74" name="Freeform 73"/>
            <p:cNvSpPr/>
            <p:nvPr/>
          </p:nvSpPr>
          <p:spPr>
            <a:xfrm>
              <a:off x="656590" y="4081780"/>
              <a:ext cx="382271" cy="472441"/>
            </a:xfrm>
            <a:custGeom>
              <a:avLst/>
              <a:gdLst/>
              <a:ahLst/>
              <a:cxnLst/>
              <a:rect l="0" t="0" r="0" b="0"/>
              <a:pathLst>
                <a:path w="382271" h="472441">
                  <a:moveTo>
                    <a:pt x="290830" y="38100"/>
                  </a:moveTo>
                  <a:lnTo>
                    <a:pt x="261620" y="8890"/>
                  </a:lnTo>
                  <a:lnTo>
                    <a:pt x="251460" y="5080"/>
                  </a:lnTo>
                  <a:lnTo>
                    <a:pt x="238760" y="1270"/>
                  </a:lnTo>
                  <a:lnTo>
                    <a:pt x="224790" y="0"/>
                  </a:lnTo>
                  <a:lnTo>
                    <a:pt x="212090" y="0"/>
                  </a:lnTo>
                  <a:lnTo>
                    <a:pt x="199390" y="1270"/>
                  </a:lnTo>
                  <a:lnTo>
                    <a:pt x="187960" y="2540"/>
                  </a:lnTo>
                  <a:lnTo>
                    <a:pt x="176530" y="6350"/>
                  </a:lnTo>
                  <a:lnTo>
                    <a:pt x="165100" y="11430"/>
                  </a:lnTo>
                  <a:lnTo>
                    <a:pt x="154940" y="16510"/>
                  </a:lnTo>
                  <a:lnTo>
                    <a:pt x="143510" y="22860"/>
                  </a:lnTo>
                  <a:lnTo>
                    <a:pt x="133350" y="29210"/>
                  </a:lnTo>
                  <a:lnTo>
                    <a:pt x="123190" y="35560"/>
                  </a:lnTo>
                  <a:lnTo>
                    <a:pt x="111760" y="44450"/>
                  </a:lnTo>
                  <a:lnTo>
                    <a:pt x="101600" y="55880"/>
                  </a:lnTo>
                  <a:lnTo>
                    <a:pt x="91440" y="67310"/>
                  </a:lnTo>
                  <a:lnTo>
                    <a:pt x="80010" y="80010"/>
                  </a:lnTo>
                  <a:lnTo>
                    <a:pt x="59690" y="106680"/>
                  </a:lnTo>
                  <a:lnTo>
                    <a:pt x="27940" y="147320"/>
                  </a:lnTo>
                  <a:lnTo>
                    <a:pt x="19050" y="162560"/>
                  </a:lnTo>
                  <a:lnTo>
                    <a:pt x="12700" y="177800"/>
                  </a:lnTo>
                  <a:lnTo>
                    <a:pt x="7620" y="194310"/>
                  </a:lnTo>
                  <a:lnTo>
                    <a:pt x="3810" y="213360"/>
                  </a:lnTo>
                  <a:lnTo>
                    <a:pt x="1270" y="232410"/>
                  </a:lnTo>
                  <a:lnTo>
                    <a:pt x="0" y="251460"/>
                  </a:lnTo>
                  <a:lnTo>
                    <a:pt x="0" y="270510"/>
                  </a:lnTo>
                  <a:lnTo>
                    <a:pt x="1270" y="289560"/>
                  </a:lnTo>
                  <a:lnTo>
                    <a:pt x="2540" y="307340"/>
                  </a:lnTo>
                  <a:lnTo>
                    <a:pt x="6350" y="325120"/>
                  </a:lnTo>
                  <a:lnTo>
                    <a:pt x="11430" y="342900"/>
                  </a:lnTo>
                  <a:lnTo>
                    <a:pt x="16510" y="360680"/>
                  </a:lnTo>
                  <a:lnTo>
                    <a:pt x="24130" y="377190"/>
                  </a:lnTo>
                  <a:lnTo>
                    <a:pt x="31750" y="392430"/>
                  </a:lnTo>
                  <a:lnTo>
                    <a:pt x="40640" y="407670"/>
                  </a:lnTo>
                  <a:lnTo>
                    <a:pt x="52070" y="421640"/>
                  </a:lnTo>
                  <a:lnTo>
                    <a:pt x="63500" y="434340"/>
                  </a:lnTo>
                  <a:lnTo>
                    <a:pt x="76200" y="445770"/>
                  </a:lnTo>
                  <a:lnTo>
                    <a:pt x="90170" y="454660"/>
                  </a:lnTo>
                  <a:lnTo>
                    <a:pt x="105410" y="462280"/>
                  </a:lnTo>
                  <a:lnTo>
                    <a:pt x="121920" y="468630"/>
                  </a:lnTo>
                  <a:lnTo>
                    <a:pt x="137160" y="471170"/>
                  </a:lnTo>
                  <a:lnTo>
                    <a:pt x="152400" y="472440"/>
                  </a:lnTo>
                  <a:lnTo>
                    <a:pt x="166370" y="471170"/>
                  </a:lnTo>
                  <a:lnTo>
                    <a:pt x="182880" y="467360"/>
                  </a:lnTo>
                  <a:lnTo>
                    <a:pt x="199390" y="461010"/>
                  </a:lnTo>
                  <a:lnTo>
                    <a:pt x="215900" y="453390"/>
                  </a:lnTo>
                  <a:lnTo>
                    <a:pt x="232410" y="443230"/>
                  </a:lnTo>
                  <a:lnTo>
                    <a:pt x="250190" y="433070"/>
                  </a:lnTo>
                  <a:lnTo>
                    <a:pt x="266700" y="420370"/>
                  </a:lnTo>
                  <a:lnTo>
                    <a:pt x="283210" y="406400"/>
                  </a:lnTo>
                  <a:lnTo>
                    <a:pt x="298450" y="391160"/>
                  </a:lnTo>
                  <a:lnTo>
                    <a:pt x="313690" y="375920"/>
                  </a:lnTo>
                  <a:lnTo>
                    <a:pt x="327660" y="358140"/>
                  </a:lnTo>
                  <a:lnTo>
                    <a:pt x="339090" y="339090"/>
                  </a:lnTo>
                  <a:lnTo>
                    <a:pt x="351790" y="320040"/>
                  </a:lnTo>
                  <a:lnTo>
                    <a:pt x="360680" y="299720"/>
                  </a:lnTo>
                  <a:lnTo>
                    <a:pt x="368300" y="279400"/>
                  </a:lnTo>
                  <a:lnTo>
                    <a:pt x="373380" y="257810"/>
                  </a:lnTo>
                  <a:lnTo>
                    <a:pt x="377190" y="237490"/>
                  </a:lnTo>
                  <a:lnTo>
                    <a:pt x="381000" y="217170"/>
                  </a:lnTo>
                  <a:lnTo>
                    <a:pt x="382270" y="195580"/>
                  </a:lnTo>
                  <a:lnTo>
                    <a:pt x="381000" y="176530"/>
                  </a:lnTo>
                  <a:lnTo>
                    <a:pt x="378460" y="157480"/>
                  </a:lnTo>
                  <a:lnTo>
                    <a:pt x="373380" y="138430"/>
                  </a:lnTo>
                  <a:lnTo>
                    <a:pt x="368300" y="121920"/>
                  </a:lnTo>
                  <a:lnTo>
                    <a:pt x="361950" y="105410"/>
                  </a:lnTo>
                  <a:lnTo>
                    <a:pt x="355600" y="90170"/>
                  </a:lnTo>
                  <a:lnTo>
                    <a:pt x="347980" y="76200"/>
                  </a:lnTo>
                  <a:lnTo>
                    <a:pt x="340360" y="63500"/>
                  </a:lnTo>
                  <a:lnTo>
                    <a:pt x="330200" y="52070"/>
                  </a:lnTo>
                  <a:lnTo>
                    <a:pt x="321310" y="41910"/>
                  </a:lnTo>
                  <a:lnTo>
                    <a:pt x="311150" y="35560"/>
                  </a:lnTo>
                  <a:lnTo>
                    <a:pt x="300990" y="29210"/>
                  </a:lnTo>
                  <a:lnTo>
                    <a:pt x="289560" y="25400"/>
                  </a:lnTo>
                  <a:lnTo>
                    <a:pt x="276860" y="22860"/>
                  </a:lnTo>
                  <a:lnTo>
                    <a:pt x="264160" y="20320"/>
                  </a:lnTo>
                  <a:lnTo>
                    <a:pt x="251460" y="20320"/>
                  </a:lnTo>
                  <a:lnTo>
                    <a:pt x="237490" y="21590"/>
                  </a:lnTo>
                  <a:lnTo>
                    <a:pt x="223520" y="24130"/>
                  </a:lnTo>
                  <a:lnTo>
                    <a:pt x="210820" y="26670"/>
                  </a:lnTo>
                  <a:lnTo>
                    <a:pt x="199390" y="29210"/>
                  </a:lnTo>
                  <a:lnTo>
                    <a:pt x="187960" y="31750"/>
                  </a:lnTo>
                  <a:lnTo>
                    <a:pt x="176530" y="36830"/>
                  </a:lnTo>
                  <a:lnTo>
                    <a:pt x="165100" y="41910"/>
                  </a:lnTo>
                  <a:lnTo>
                    <a:pt x="121920" y="80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31850" y="4309110"/>
              <a:ext cx="179071" cy="147321"/>
            </a:xfrm>
            <a:custGeom>
              <a:avLst/>
              <a:gdLst/>
              <a:ahLst/>
              <a:cxnLst/>
              <a:rect l="0" t="0" r="0" b="0"/>
              <a:pathLst>
                <a:path w="179071" h="147321">
                  <a:moveTo>
                    <a:pt x="0" y="0"/>
                  </a:moveTo>
                  <a:lnTo>
                    <a:pt x="49530" y="49530"/>
                  </a:lnTo>
                  <a:lnTo>
                    <a:pt x="58420" y="58420"/>
                  </a:lnTo>
                  <a:lnTo>
                    <a:pt x="69850" y="67310"/>
                  </a:lnTo>
                  <a:lnTo>
                    <a:pt x="81280" y="76200"/>
                  </a:lnTo>
                  <a:lnTo>
                    <a:pt x="92710" y="85090"/>
                  </a:lnTo>
                  <a:lnTo>
                    <a:pt x="114300" y="100330"/>
                  </a:lnTo>
                  <a:lnTo>
                    <a:pt x="124460" y="107950"/>
                  </a:lnTo>
                  <a:lnTo>
                    <a:pt x="133350" y="115570"/>
                  </a:lnTo>
                  <a:lnTo>
                    <a:pt x="17907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136650" y="4267200"/>
              <a:ext cx="168911" cy="252731"/>
            </a:xfrm>
            <a:custGeom>
              <a:avLst/>
              <a:gdLst/>
              <a:ahLst/>
              <a:cxnLst/>
              <a:rect l="0" t="0" r="0" b="0"/>
              <a:pathLst>
                <a:path w="168911" h="252731">
                  <a:moveTo>
                    <a:pt x="0" y="0"/>
                  </a:moveTo>
                  <a:lnTo>
                    <a:pt x="0" y="107950"/>
                  </a:lnTo>
                  <a:lnTo>
                    <a:pt x="1270" y="123190"/>
                  </a:lnTo>
                  <a:lnTo>
                    <a:pt x="3810" y="139700"/>
                  </a:lnTo>
                  <a:lnTo>
                    <a:pt x="6350" y="156210"/>
                  </a:lnTo>
                  <a:lnTo>
                    <a:pt x="8890" y="171450"/>
                  </a:lnTo>
                  <a:lnTo>
                    <a:pt x="11430" y="184150"/>
                  </a:lnTo>
                  <a:lnTo>
                    <a:pt x="15240" y="196850"/>
                  </a:lnTo>
                  <a:lnTo>
                    <a:pt x="21590" y="201930"/>
                  </a:lnTo>
                  <a:lnTo>
                    <a:pt x="31750" y="204470"/>
                  </a:lnTo>
                  <a:lnTo>
                    <a:pt x="41910" y="203200"/>
                  </a:lnTo>
                  <a:lnTo>
                    <a:pt x="52070" y="198120"/>
                  </a:lnTo>
                  <a:lnTo>
                    <a:pt x="59690" y="191770"/>
                  </a:lnTo>
                  <a:lnTo>
                    <a:pt x="68580" y="184150"/>
                  </a:lnTo>
                  <a:lnTo>
                    <a:pt x="74930" y="175260"/>
                  </a:lnTo>
                  <a:lnTo>
                    <a:pt x="80010" y="166370"/>
                  </a:lnTo>
                  <a:lnTo>
                    <a:pt x="85090" y="156210"/>
                  </a:lnTo>
                  <a:lnTo>
                    <a:pt x="90170" y="143510"/>
                  </a:lnTo>
                  <a:lnTo>
                    <a:pt x="93980" y="127000"/>
                  </a:lnTo>
                  <a:lnTo>
                    <a:pt x="97790" y="109220"/>
                  </a:lnTo>
                  <a:lnTo>
                    <a:pt x="99060" y="101600"/>
                  </a:lnTo>
                  <a:lnTo>
                    <a:pt x="99060" y="99060"/>
                  </a:lnTo>
                  <a:lnTo>
                    <a:pt x="97790" y="101600"/>
                  </a:lnTo>
                  <a:lnTo>
                    <a:pt x="96520" y="106680"/>
                  </a:lnTo>
                  <a:lnTo>
                    <a:pt x="96520" y="115570"/>
                  </a:lnTo>
                  <a:lnTo>
                    <a:pt x="96520" y="127000"/>
                  </a:lnTo>
                  <a:lnTo>
                    <a:pt x="96520" y="140970"/>
                  </a:lnTo>
                  <a:lnTo>
                    <a:pt x="99060" y="157480"/>
                  </a:lnTo>
                  <a:lnTo>
                    <a:pt x="101600" y="175260"/>
                  </a:lnTo>
                  <a:lnTo>
                    <a:pt x="106680" y="191770"/>
                  </a:lnTo>
                  <a:lnTo>
                    <a:pt x="113030" y="207010"/>
                  </a:lnTo>
                  <a:lnTo>
                    <a:pt x="16891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325880" y="4298950"/>
              <a:ext cx="242571" cy="210821"/>
            </a:xfrm>
            <a:custGeom>
              <a:avLst/>
              <a:gdLst/>
              <a:ahLst/>
              <a:cxnLst/>
              <a:rect l="0" t="0" r="0" b="0"/>
              <a:pathLst>
                <a:path w="242571" h="210821">
                  <a:moveTo>
                    <a:pt x="148590" y="0"/>
                  </a:moveTo>
                  <a:lnTo>
                    <a:pt x="130810" y="5080"/>
                  </a:lnTo>
                  <a:lnTo>
                    <a:pt x="121920" y="10160"/>
                  </a:lnTo>
                  <a:lnTo>
                    <a:pt x="110490" y="15240"/>
                  </a:lnTo>
                  <a:lnTo>
                    <a:pt x="99060" y="20320"/>
                  </a:lnTo>
                  <a:lnTo>
                    <a:pt x="87630" y="26670"/>
                  </a:lnTo>
                  <a:lnTo>
                    <a:pt x="78740" y="33020"/>
                  </a:lnTo>
                  <a:lnTo>
                    <a:pt x="69850" y="39370"/>
                  </a:lnTo>
                  <a:lnTo>
                    <a:pt x="62230" y="45720"/>
                  </a:lnTo>
                  <a:lnTo>
                    <a:pt x="54610" y="53340"/>
                  </a:lnTo>
                  <a:lnTo>
                    <a:pt x="46990" y="59690"/>
                  </a:lnTo>
                  <a:lnTo>
                    <a:pt x="39370" y="68580"/>
                  </a:lnTo>
                  <a:lnTo>
                    <a:pt x="33020" y="77470"/>
                  </a:lnTo>
                  <a:lnTo>
                    <a:pt x="25400" y="86360"/>
                  </a:lnTo>
                  <a:lnTo>
                    <a:pt x="19050" y="95250"/>
                  </a:lnTo>
                  <a:lnTo>
                    <a:pt x="11430" y="102870"/>
                  </a:lnTo>
                  <a:lnTo>
                    <a:pt x="3810" y="110490"/>
                  </a:lnTo>
                  <a:lnTo>
                    <a:pt x="1270" y="121920"/>
                  </a:lnTo>
                  <a:lnTo>
                    <a:pt x="0" y="134620"/>
                  </a:lnTo>
                  <a:lnTo>
                    <a:pt x="0" y="149860"/>
                  </a:lnTo>
                  <a:lnTo>
                    <a:pt x="3810" y="161290"/>
                  </a:lnTo>
                  <a:lnTo>
                    <a:pt x="10160" y="168910"/>
                  </a:lnTo>
                  <a:lnTo>
                    <a:pt x="17780" y="176530"/>
                  </a:lnTo>
                  <a:lnTo>
                    <a:pt x="25400" y="179070"/>
                  </a:lnTo>
                  <a:lnTo>
                    <a:pt x="35560" y="180340"/>
                  </a:lnTo>
                  <a:lnTo>
                    <a:pt x="44450" y="180340"/>
                  </a:lnTo>
                  <a:lnTo>
                    <a:pt x="54610" y="177800"/>
                  </a:lnTo>
                  <a:lnTo>
                    <a:pt x="64770" y="172720"/>
                  </a:lnTo>
                  <a:lnTo>
                    <a:pt x="74930" y="167640"/>
                  </a:lnTo>
                  <a:lnTo>
                    <a:pt x="83820" y="161290"/>
                  </a:lnTo>
                  <a:lnTo>
                    <a:pt x="92710" y="153670"/>
                  </a:lnTo>
                  <a:lnTo>
                    <a:pt x="100330" y="144780"/>
                  </a:lnTo>
                  <a:lnTo>
                    <a:pt x="107950" y="134620"/>
                  </a:lnTo>
                  <a:lnTo>
                    <a:pt x="115570" y="124460"/>
                  </a:lnTo>
                  <a:lnTo>
                    <a:pt x="123190" y="114300"/>
                  </a:lnTo>
                  <a:lnTo>
                    <a:pt x="129540" y="104140"/>
                  </a:lnTo>
                  <a:lnTo>
                    <a:pt x="134620" y="91440"/>
                  </a:lnTo>
                  <a:lnTo>
                    <a:pt x="138430" y="78740"/>
                  </a:lnTo>
                  <a:lnTo>
                    <a:pt x="143510" y="63500"/>
                  </a:lnTo>
                  <a:lnTo>
                    <a:pt x="147320" y="48260"/>
                  </a:lnTo>
                  <a:lnTo>
                    <a:pt x="151130" y="31750"/>
                  </a:lnTo>
                  <a:lnTo>
                    <a:pt x="151130" y="26670"/>
                  </a:lnTo>
                  <a:lnTo>
                    <a:pt x="148590" y="26670"/>
                  </a:lnTo>
                  <a:lnTo>
                    <a:pt x="144780" y="31750"/>
                  </a:lnTo>
                  <a:lnTo>
                    <a:pt x="142240" y="40640"/>
                  </a:lnTo>
                  <a:lnTo>
                    <a:pt x="140970" y="49530"/>
                  </a:lnTo>
                  <a:lnTo>
                    <a:pt x="139700" y="60960"/>
                  </a:lnTo>
                  <a:lnTo>
                    <a:pt x="139700" y="73660"/>
                  </a:lnTo>
                  <a:lnTo>
                    <a:pt x="138430" y="100330"/>
                  </a:lnTo>
                  <a:lnTo>
                    <a:pt x="139700" y="113030"/>
                  </a:lnTo>
                  <a:lnTo>
                    <a:pt x="140970" y="127000"/>
                  </a:lnTo>
                  <a:lnTo>
                    <a:pt x="143510" y="140970"/>
                  </a:lnTo>
                  <a:lnTo>
                    <a:pt x="146050" y="153670"/>
                  </a:lnTo>
                  <a:lnTo>
                    <a:pt x="148590" y="165100"/>
                  </a:lnTo>
                  <a:lnTo>
                    <a:pt x="152400" y="176530"/>
                  </a:lnTo>
                  <a:lnTo>
                    <a:pt x="156210" y="186690"/>
                  </a:lnTo>
                  <a:lnTo>
                    <a:pt x="162560" y="195580"/>
                  </a:lnTo>
                  <a:lnTo>
                    <a:pt x="167640" y="204470"/>
                  </a:lnTo>
                  <a:lnTo>
                    <a:pt x="176530" y="208280"/>
                  </a:lnTo>
                  <a:lnTo>
                    <a:pt x="186690" y="210820"/>
                  </a:lnTo>
                  <a:lnTo>
                    <a:pt x="198120" y="210820"/>
                  </a:lnTo>
                  <a:lnTo>
                    <a:pt x="208280" y="207010"/>
                  </a:lnTo>
                  <a:lnTo>
                    <a:pt x="217170" y="200660"/>
                  </a:lnTo>
                  <a:lnTo>
                    <a:pt x="24257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597660" y="4225290"/>
              <a:ext cx="149861" cy="222251"/>
            </a:xfrm>
            <a:custGeom>
              <a:avLst/>
              <a:gdLst/>
              <a:ahLst/>
              <a:cxnLst/>
              <a:rect l="0" t="0" r="0" b="0"/>
              <a:pathLst>
                <a:path w="149861" h="222251">
                  <a:moveTo>
                    <a:pt x="12700" y="0"/>
                  </a:moveTo>
                  <a:lnTo>
                    <a:pt x="19050" y="27940"/>
                  </a:lnTo>
                  <a:lnTo>
                    <a:pt x="20320" y="44450"/>
                  </a:lnTo>
                  <a:lnTo>
                    <a:pt x="21590" y="63500"/>
                  </a:lnTo>
                  <a:lnTo>
                    <a:pt x="22860" y="83820"/>
                  </a:lnTo>
                  <a:lnTo>
                    <a:pt x="24130" y="101600"/>
                  </a:lnTo>
                  <a:lnTo>
                    <a:pt x="26670" y="116840"/>
                  </a:lnTo>
                  <a:lnTo>
                    <a:pt x="29210" y="130810"/>
                  </a:lnTo>
                  <a:lnTo>
                    <a:pt x="30480" y="146050"/>
                  </a:lnTo>
                  <a:lnTo>
                    <a:pt x="31750" y="161290"/>
                  </a:lnTo>
                  <a:lnTo>
                    <a:pt x="33020" y="177800"/>
                  </a:lnTo>
                  <a:lnTo>
                    <a:pt x="31750" y="191770"/>
                  </a:lnTo>
                  <a:lnTo>
                    <a:pt x="30480" y="205740"/>
                  </a:lnTo>
                  <a:lnTo>
                    <a:pt x="27940" y="217170"/>
                  </a:lnTo>
                  <a:lnTo>
                    <a:pt x="25400" y="222250"/>
                  </a:lnTo>
                  <a:lnTo>
                    <a:pt x="22860" y="222250"/>
                  </a:lnTo>
                  <a:lnTo>
                    <a:pt x="19050" y="218440"/>
                  </a:lnTo>
                  <a:lnTo>
                    <a:pt x="15240" y="209550"/>
                  </a:lnTo>
                  <a:lnTo>
                    <a:pt x="10160" y="198120"/>
                  </a:lnTo>
                  <a:lnTo>
                    <a:pt x="3810" y="185420"/>
                  </a:lnTo>
                  <a:lnTo>
                    <a:pt x="1270" y="172720"/>
                  </a:lnTo>
                  <a:lnTo>
                    <a:pt x="0" y="160020"/>
                  </a:lnTo>
                  <a:lnTo>
                    <a:pt x="1270" y="148590"/>
                  </a:lnTo>
                  <a:lnTo>
                    <a:pt x="3810" y="137160"/>
                  </a:lnTo>
                  <a:lnTo>
                    <a:pt x="8890" y="124460"/>
                  </a:lnTo>
                  <a:lnTo>
                    <a:pt x="13970" y="110490"/>
                  </a:lnTo>
                  <a:lnTo>
                    <a:pt x="20320" y="97790"/>
                  </a:lnTo>
                  <a:lnTo>
                    <a:pt x="27940" y="86360"/>
                  </a:lnTo>
                  <a:lnTo>
                    <a:pt x="36830" y="74930"/>
                  </a:lnTo>
                  <a:lnTo>
                    <a:pt x="50800" y="67310"/>
                  </a:lnTo>
                  <a:lnTo>
                    <a:pt x="66040" y="62230"/>
                  </a:lnTo>
                  <a:lnTo>
                    <a:pt x="83820" y="59690"/>
                  </a:lnTo>
                  <a:lnTo>
                    <a:pt x="99060" y="55880"/>
                  </a:lnTo>
                  <a:lnTo>
                    <a:pt x="111760" y="52070"/>
                  </a:lnTo>
                  <a:lnTo>
                    <a:pt x="14986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916430" y="4130040"/>
              <a:ext cx="31751" cy="284481"/>
            </a:xfrm>
            <a:custGeom>
              <a:avLst/>
              <a:gdLst/>
              <a:ahLst/>
              <a:cxnLst/>
              <a:rect l="0" t="0" r="0" b="0"/>
              <a:pathLst>
                <a:path w="31751" h="284481">
                  <a:moveTo>
                    <a:pt x="31750" y="0"/>
                  </a:moveTo>
                  <a:lnTo>
                    <a:pt x="31750" y="39370"/>
                  </a:lnTo>
                  <a:lnTo>
                    <a:pt x="30480" y="55880"/>
                  </a:lnTo>
                  <a:lnTo>
                    <a:pt x="27940" y="71120"/>
                  </a:lnTo>
                  <a:lnTo>
                    <a:pt x="25400" y="86360"/>
                  </a:lnTo>
                  <a:lnTo>
                    <a:pt x="24130" y="101600"/>
                  </a:lnTo>
                  <a:lnTo>
                    <a:pt x="22860" y="118110"/>
                  </a:lnTo>
                  <a:lnTo>
                    <a:pt x="22860" y="135890"/>
                  </a:lnTo>
                  <a:lnTo>
                    <a:pt x="20320" y="151130"/>
                  </a:lnTo>
                  <a:lnTo>
                    <a:pt x="17780" y="166370"/>
                  </a:lnTo>
                  <a:lnTo>
                    <a:pt x="10160" y="21717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46580" y="4208780"/>
              <a:ext cx="364491" cy="209551"/>
            </a:xfrm>
            <a:custGeom>
              <a:avLst/>
              <a:gdLst/>
              <a:ahLst/>
              <a:cxnLst/>
              <a:rect l="0" t="0" r="0" b="0"/>
              <a:pathLst>
                <a:path w="364491" h="209551">
                  <a:moveTo>
                    <a:pt x="6350" y="6350"/>
                  </a:moveTo>
                  <a:lnTo>
                    <a:pt x="1270" y="22860"/>
                  </a:lnTo>
                  <a:lnTo>
                    <a:pt x="0" y="31750"/>
                  </a:lnTo>
                  <a:lnTo>
                    <a:pt x="1270" y="43180"/>
                  </a:lnTo>
                  <a:lnTo>
                    <a:pt x="2540" y="55880"/>
                  </a:lnTo>
                  <a:lnTo>
                    <a:pt x="7620" y="66040"/>
                  </a:lnTo>
                  <a:lnTo>
                    <a:pt x="13970" y="74930"/>
                  </a:lnTo>
                  <a:lnTo>
                    <a:pt x="21590" y="83820"/>
                  </a:lnTo>
                  <a:lnTo>
                    <a:pt x="31750" y="90170"/>
                  </a:lnTo>
                  <a:lnTo>
                    <a:pt x="43180" y="96520"/>
                  </a:lnTo>
                  <a:lnTo>
                    <a:pt x="55880" y="101600"/>
                  </a:lnTo>
                  <a:lnTo>
                    <a:pt x="68580" y="104140"/>
                  </a:lnTo>
                  <a:lnTo>
                    <a:pt x="81280" y="106680"/>
                  </a:lnTo>
                  <a:lnTo>
                    <a:pt x="95250" y="107950"/>
                  </a:lnTo>
                  <a:lnTo>
                    <a:pt x="110490" y="107950"/>
                  </a:lnTo>
                  <a:lnTo>
                    <a:pt x="125730" y="106680"/>
                  </a:lnTo>
                  <a:lnTo>
                    <a:pt x="142240" y="105410"/>
                  </a:lnTo>
                  <a:lnTo>
                    <a:pt x="158750" y="102870"/>
                  </a:lnTo>
                  <a:lnTo>
                    <a:pt x="193040" y="96520"/>
                  </a:lnTo>
                  <a:lnTo>
                    <a:pt x="245110" y="86360"/>
                  </a:lnTo>
                  <a:lnTo>
                    <a:pt x="260350" y="82550"/>
                  </a:lnTo>
                  <a:lnTo>
                    <a:pt x="274320" y="80010"/>
                  </a:lnTo>
                  <a:lnTo>
                    <a:pt x="287020" y="76200"/>
                  </a:lnTo>
                  <a:lnTo>
                    <a:pt x="298450" y="71120"/>
                  </a:lnTo>
                  <a:lnTo>
                    <a:pt x="309880" y="66040"/>
                  </a:lnTo>
                  <a:lnTo>
                    <a:pt x="321310" y="59690"/>
                  </a:lnTo>
                  <a:lnTo>
                    <a:pt x="331470" y="53340"/>
                  </a:lnTo>
                  <a:lnTo>
                    <a:pt x="339090" y="46990"/>
                  </a:lnTo>
                  <a:lnTo>
                    <a:pt x="347980" y="40640"/>
                  </a:lnTo>
                  <a:lnTo>
                    <a:pt x="351790" y="33020"/>
                  </a:lnTo>
                  <a:lnTo>
                    <a:pt x="354330" y="24130"/>
                  </a:lnTo>
                  <a:lnTo>
                    <a:pt x="354330" y="13970"/>
                  </a:lnTo>
                  <a:lnTo>
                    <a:pt x="349250" y="7620"/>
                  </a:lnTo>
                  <a:lnTo>
                    <a:pt x="341630" y="3810"/>
                  </a:lnTo>
                  <a:lnTo>
                    <a:pt x="331470" y="1270"/>
                  </a:lnTo>
                  <a:lnTo>
                    <a:pt x="317500" y="0"/>
                  </a:lnTo>
                  <a:lnTo>
                    <a:pt x="302260" y="1270"/>
                  </a:lnTo>
                  <a:lnTo>
                    <a:pt x="284480" y="2540"/>
                  </a:lnTo>
                  <a:lnTo>
                    <a:pt x="270510" y="6350"/>
                  </a:lnTo>
                  <a:lnTo>
                    <a:pt x="257810" y="10160"/>
                  </a:lnTo>
                  <a:lnTo>
                    <a:pt x="247650" y="16510"/>
                  </a:lnTo>
                  <a:lnTo>
                    <a:pt x="238760" y="25400"/>
                  </a:lnTo>
                  <a:lnTo>
                    <a:pt x="229870" y="38100"/>
                  </a:lnTo>
                  <a:lnTo>
                    <a:pt x="222250" y="52070"/>
                  </a:lnTo>
                  <a:lnTo>
                    <a:pt x="217170" y="66040"/>
                  </a:lnTo>
                  <a:lnTo>
                    <a:pt x="213360" y="80010"/>
                  </a:lnTo>
                  <a:lnTo>
                    <a:pt x="210820" y="93980"/>
                  </a:lnTo>
                  <a:lnTo>
                    <a:pt x="210820" y="106680"/>
                  </a:lnTo>
                  <a:lnTo>
                    <a:pt x="212090" y="118110"/>
                  </a:lnTo>
                  <a:lnTo>
                    <a:pt x="213360" y="130810"/>
                  </a:lnTo>
                  <a:lnTo>
                    <a:pt x="215900" y="140970"/>
                  </a:lnTo>
                  <a:lnTo>
                    <a:pt x="218440" y="152400"/>
                  </a:lnTo>
                  <a:lnTo>
                    <a:pt x="220980" y="163830"/>
                  </a:lnTo>
                  <a:lnTo>
                    <a:pt x="226060" y="172720"/>
                  </a:lnTo>
                  <a:lnTo>
                    <a:pt x="231140" y="181610"/>
                  </a:lnTo>
                  <a:lnTo>
                    <a:pt x="237490" y="189230"/>
                  </a:lnTo>
                  <a:lnTo>
                    <a:pt x="243840" y="196850"/>
                  </a:lnTo>
                  <a:lnTo>
                    <a:pt x="252730" y="201930"/>
                  </a:lnTo>
                  <a:lnTo>
                    <a:pt x="261620" y="207010"/>
                  </a:lnTo>
                  <a:lnTo>
                    <a:pt x="275590" y="208280"/>
                  </a:lnTo>
                  <a:lnTo>
                    <a:pt x="290830" y="209550"/>
                  </a:lnTo>
                  <a:lnTo>
                    <a:pt x="308610" y="208280"/>
                  </a:lnTo>
                  <a:lnTo>
                    <a:pt x="322580" y="204470"/>
                  </a:lnTo>
                  <a:lnTo>
                    <a:pt x="334010" y="198120"/>
                  </a:lnTo>
                  <a:lnTo>
                    <a:pt x="364490" y="173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242820" y="4225290"/>
              <a:ext cx="125731" cy="266701"/>
            </a:xfrm>
            <a:custGeom>
              <a:avLst/>
              <a:gdLst/>
              <a:ahLst/>
              <a:cxnLst/>
              <a:rect l="0" t="0" r="0" b="0"/>
              <a:pathLst>
                <a:path w="125731" h="266701">
                  <a:moveTo>
                    <a:pt x="10160" y="0"/>
                  </a:moveTo>
                  <a:lnTo>
                    <a:pt x="5080" y="33020"/>
                  </a:lnTo>
                  <a:lnTo>
                    <a:pt x="2540" y="48260"/>
                  </a:lnTo>
                  <a:lnTo>
                    <a:pt x="2540" y="62230"/>
                  </a:lnTo>
                  <a:lnTo>
                    <a:pt x="1270" y="76200"/>
                  </a:lnTo>
                  <a:lnTo>
                    <a:pt x="0" y="105410"/>
                  </a:lnTo>
                  <a:lnTo>
                    <a:pt x="0" y="212090"/>
                  </a:lnTo>
                  <a:lnTo>
                    <a:pt x="0" y="266700"/>
                  </a:lnTo>
                  <a:lnTo>
                    <a:pt x="0" y="170180"/>
                  </a:lnTo>
                  <a:lnTo>
                    <a:pt x="1270" y="154940"/>
                  </a:lnTo>
                  <a:lnTo>
                    <a:pt x="2540" y="139700"/>
                  </a:lnTo>
                  <a:lnTo>
                    <a:pt x="5080" y="124460"/>
                  </a:lnTo>
                  <a:lnTo>
                    <a:pt x="8890" y="110490"/>
                  </a:lnTo>
                  <a:lnTo>
                    <a:pt x="13970" y="99060"/>
                  </a:lnTo>
                  <a:lnTo>
                    <a:pt x="20320" y="86360"/>
                  </a:lnTo>
                  <a:lnTo>
                    <a:pt x="26670" y="76200"/>
                  </a:lnTo>
                  <a:lnTo>
                    <a:pt x="33020" y="67310"/>
                  </a:lnTo>
                  <a:lnTo>
                    <a:pt x="39370" y="58420"/>
                  </a:lnTo>
                  <a:lnTo>
                    <a:pt x="48260" y="52070"/>
                  </a:lnTo>
                  <a:lnTo>
                    <a:pt x="58420" y="46990"/>
                  </a:lnTo>
                  <a:lnTo>
                    <a:pt x="71120" y="41910"/>
                  </a:lnTo>
                  <a:lnTo>
                    <a:pt x="82550" y="39370"/>
                  </a:lnTo>
                  <a:lnTo>
                    <a:pt x="92710" y="39370"/>
                  </a:lnTo>
                  <a:lnTo>
                    <a:pt x="12573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442210" y="4298950"/>
              <a:ext cx="21591" cy="179071"/>
            </a:xfrm>
            <a:custGeom>
              <a:avLst/>
              <a:gdLst/>
              <a:ahLst/>
              <a:cxnLst/>
              <a:rect l="0" t="0" r="0" b="0"/>
              <a:pathLst>
                <a:path w="21591" h="179071">
                  <a:moveTo>
                    <a:pt x="21590" y="0"/>
                  </a:moveTo>
                  <a:lnTo>
                    <a:pt x="15240" y="33020"/>
                  </a:lnTo>
                  <a:lnTo>
                    <a:pt x="13970" y="50800"/>
                  </a:lnTo>
                  <a:lnTo>
                    <a:pt x="12700" y="68580"/>
                  </a:lnTo>
                  <a:lnTo>
                    <a:pt x="12700" y="87630"/>
                  </a:lnTo>
                  <a:lnTo>
                    <a:pt x="10160" y="104140"/>
                  </a:lnTo>
                  <a:lnTo>
                    <a:pt x="8890" y="11811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463800" y="417322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515870" y="4297680"/>
              <a:ext cx="220981" cy="170181"/>
            </a:xfrm>
            <a:custGeom>
              <a:avLst/>
              <a:gdLst/>
              <a:ahLst/>
              <a:cxnLst/>
              <a:rect l="0" t="0" r="0" b="0"/>
              <a:pathLst>
                <a:path w="220981" h="170181">
                  <a:moveTo>
                    <a:pt x="0" y="74930"/>
                  </a:moveTo>
                  <a:lnTo>
                    <a:pt x="6350" y="91440"/>
                  </a:lnTo>
                  <a:lnTo>
                    <a:pt x="7620" y="102870"/>
                  </a:lnTo>
                  <a:lnTo>
                    <a:pt x="8890" y="115570"/>
                  </a:lnTo>
                  <a:lnTo>
                    <a:pt x="8890" y="129540"/>
                  </a:lnTo>
                  <a:lnTo>
                    <a:pt x="8890" y="134620"/>
                  </a:lnTo>
                  <a:lnTo>
                    <a:pt x="7620" y="133350"/>
                  </a:lnTo>
                  <a:lnTo>
                    <a:pt x="5080" y="128270"/>
                  </a:lnTo>
                  <a:lnTo>
                    <a:pt x="5080" y="120650"/>
                  </a:lnTo>
                  <a:lnTo>
                    <a:pt x="5080" y="113030"/>
                  </a:lnTo>
                  <a:lnTo>
                    <a:pt x="7620" y="104140"/>
                  </a:lnTo>
                  <a:lnTo>
                    <a:pt x="12700" y="81280"/>
                  </a:lnTo>
                  <a:lnTo>
                    <a:pt x="15240" y="68580"/>
                  </a:lnTo>
                  <a:lnTo>
                    <a:pt x="20320" y="58420"/>
                  </a:lnTo>
                  <a:lnTo>
                    <a:pt x="25400" y="48260"/>
                  </a:lnTo>
                  <a:lnTo>
                    <a:pt x="30480" y="39370"/>
                  </a:lnTo>
                  <a:lnTo>
                    <a:pt x="36830" y="31750"/>
                  </a:lnTo>
                  <a:lnTo>
                    <a:pt x="43180" y="24130"/>
                  </a:lnTo>
                  <a:lnTo>
                    <a:pt x="50800" y="16510"/>
                  </a:lnTo>
                  <a:lnTo>
                    <a:pt x="58420" y="10160"/>
                  </a:lnTo>
                  <a:lnTo>
                    <a:pt x="67310" y="5080"/>
                  </a:lnTo>
                  <a:lnTo>
                    <a:pt x="76200" y="0"/>
                  </a:lnTo>
                  <a:lnTo>
                    <a:pt x="90170" y="0"/>
                  </a:lnTo>
                  <a:lnTo>
                    <a:pt x="105410" y="1270"/>
                  </a:lnTo>
                  <a:lnTo>
                    <a:pt x="123190" y="5080"/>
                  </a:lnTo>
                  <a:lnTo>
                    <a:pt x="138430" y="8890"/>
                  </a:lnTo>
                  <a:lnTo>
                    <a:pt x="152400" y="15240"/>
                  </a:lnTo>
                  <a:lnTo>
                    <a:pt x="165100" y="20320"/>
                  </a:lnTo>
                  <a:lnTo>
                    <a:pt x="173990" y="27940"/>
                  </a:lnTo>
                  <a:lnTo>
                    <a:pt x="181610" y="36830"/>
                  </a:lnTo>
                  <a:lnTo>
                    <a:pt x="208280" y="76200"/>
                  </a:lnTo>
                  <a:lnTo>
                    <a:pt x="212090" y="88900"/>
                  </a:lnTo>
                  <a:lnTo>
                    <a:pt x="215900" y="102870"/>
                  </a:lnTo>
                  <a:lnTo>
                    <a:pt x="220980" y="170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744470" y="4277360"/>
              <a:ext cx="220981" cy="443231"/>
            </a:xfrm>
            <a:custGeom>
              <a:avLst/>
              <a:gdLst/>
              <a:ahLst/>
              <a:cxnLst/>
              <a:rect l="0" t="0" r="0" b="0"/>
              <a:pathLst>
                <a:path w="220981" h="443231">
                  <a:moveTo>
                    <a:pt x="140970" y="0"/>
                  </a:moveTo>
                  <a:lnTo>
                    <a:pt x="111760" y="6350"/>
                  </a:lnTo>
                  <a:lnTo>
                    <a:pt x="97790" y="10160"/>
                  </a:lnTo>
                  <a:lnTo>
                    <a:pt x="82550" y="15240"/>
                  </a:lnTo>
                  <a:lnTo>
                    <a:pt x="67310" y="20320"/>
                  </a:lnTo>
                  <a:lnTo>
                    <a:pt x="54610" y="27940"/>
                  </a:lnTo>
                  <a:lnTo>
                    <a:pt x="43180" y="36830"/>
                  </a:lnTo>
                  <a:lnTo>
                    <a:pt x="33020" y="45720"/>
                  </a:lnTo>
                  <a:lnTo>
                    <a:pt x="25400" y="54610"/>
                  </a:lnTo>
                  <a:lnTo>
                    <a:pt x="19050" y="64770"/>
                  </a:lnTo>
                  <a:lnTo>
                    <a:pt x="13970" y="74930"/>
                  </a:lnTo>
                  <a:lnTo>
                    <a:pt x="8890" y="86360"/>
                  </a:lnTo>
                  <a:lnTo>
                    <a:pt x="5080" y="99060"/>
                  </a:lnTo>
                  <a:lnTo>
                    <a:pt x="1270" y="111760"/>
                  </a:lnTo>
                  <a:lnTo>
                    <a:pt x="0" y="127000"/>
                  </a:lnTo>
                  <a:lnTo>
                    <a:pt x="0" y="144780"/>
                  </a:lnTo>
                  <a:lnTo>
                    <a:pt x="1270" y="163830"/>
                  </a:lnTo>
                  <a:lnTo>
                    <a:pt x="6350" y="176530"/>
                  </a:lnTo>
                  <a:lnTo>
                    <a:pt x="15240" y="186690"/>
                  </a:lnTo>
                  <a:lnTo>
                    <a:pt x="25400" y="195580"/>
                  </a:lnTo>
                  <a:lnTo>
                    <a:pt x="34290" y="198120"/>
                  </a:lnTo>
                  <a:lnTo>
                    <a:pt x="43180" y="198120"/>
                  </a:lnTo>
                  <a:lnTo>
                    <a:pt x="50800" y="195580"/>
                  </a:lnTo>
                  <a:lnTo>
                    <a:pt x="58420" y="191770"/>
                  </a:lnTo>
                  <a:lnTo>
                    <a:pt x="66040" y="186690"/>
                  </a:lnTo>
                  <a:lnTo>
                    <a:pt x="73660" y="180340"/>
                  </a:lnTo>
                  <a:lnTo>
                    <a:pt x="80010" y="171450"/>
                  </a:lnTo>
                  <a:lnTo>
                    <a:pt x="87630" y="161290"/>
                  </a:lnTo>
                  <a:lnTo>
                    <a:pt x="93980" y="149860"/>
                  </a:lnTo>
                  <a:lnTo>
                    <a:pt x="100330" y="138430"/>
                  </a:lnTo>
                  <a:lnTo>
                    <a:pt x="105410" y="128270"/>
                  </a:lnTo>
                  <a:lnTo>
                    <a:pt x="110490" y="116840"/>
                  </a:lnTo>
                  <a:lnTo>
                    <a:pt x="113030" y="105410"/>
                  </a:lnTo>
                  <a:lnTo>
                    <a:pt x="115570" y="92710"/>
                  </a:lnTo>
                  <a:lnTo>
                    <a:pt x="116840" y="80010"/>
                  </a:lnTo>
                  <a:lnTo>
                    <a:pt x="116840" y="64770"/>
                  </a:lnTo>
                  <a:lnTo>
                    <a:pt x="118110" y="33020"/>
                  </a:lnTo>
                  <a:lnTo>
                    <a:pt x="120650" y="27940"/>
                  </a:lnTo>
                  <a:lnTo>
                    <a:pt x="125730" y="30480"/>
                  </a:lnTo>
                  <a:lnTo>
                    <a:pt x="130810" y="38100"/>
                  </a:lnTo>
                  <a:lnTo>
                    <a:pt x="134620" y="49530"/>
                  </a:lnTo>
                  <a:lnTo>
                    <a:pt x="138430" y="62230"/>
                  </a:lnTo>
                  <a:lnTo>
                    <a:pt x="143510" y="76200"/>
                  </a:lnTo>
                  <a:lnTo>
                    <a:pt x="147320" y="92710"/>
                  </a:lnTo>
                  <a:lnTo>
                    <a:pt x="153670" y="107950"/>
                  </a:lnTo>
                  <a:lnTo>
                    <a:pt x="166370" y="142240"/>
                  </a:lnTo>
                  <a:lnTo>
                    <a:pt x="179070" y="176530"/>
                  </a:lnTo>
                  <a:lnTo>
                    <a:pt x="185420" y="195580"/>
                  </a:lnTo>
                  <a:lnTo>
                    <a:pt x="190500" y="214630"/>
                  </a:lnTo>
                  <a:lnTo>
                    <a:pt x="194310" y="234950"/>
                  </a:lnTo>
                  <a:lnTo>
                    <a:pt x="199390" y="254000"/>
                  </a:lnTo>
                  <a:lnTo>
                    <a:pt x="205740" y="271780"/>
                  </a:lnTo>
                  <a:lnTo>
                    <a:pt x="212090" y="290830"/>
                  </a:lnTo>
                  <a:lnTo>
                    <a:pt x="215900" y="307340"/>
                  </a:lnTo>
                  <a:lnTo>
                    <a:pt x="218440" y="322580"/>
                  </a:lnTo>
                  <a:lnTo>
                    <a:pt x="220980" y="339090"/>
                  </a:lnTo>
                  <a:lnTo>
                    <a:pt x="220980" y="353060"/>
                  </a:lnTo>
                  <a:lnTo>
                    <a:pt x="219710" y="368300"/>
                  </a:lnTo>
                  <a:lnTo>
                    <a:pt x="218440" y="382270"/>
                  </a:lnTo>
                  <a:lnTo>
                    <a:pt x="214630" y="393700"/>
                  </a:lnTo>
                  <a:lnTo>
                    <a:pt x="209550" y="405130"/>
                  </a:lnTo>
                  <a:lnTo>
                    <a:pt x="204470" y="414020"/>
                  </a:lnTo>
                  <a:lnTo>
                    <a:pt x="198120" y="422910"/>
                  </a:lnTo>
                  <a:lnTo>
                    <a:pt x="191770" y="430530"/>
                  </a:lnTo>
                  <a:lnTo>
                    <a:pt x="185420" y="438150"/>
                  </a:lnTo>
                  <a:lnTo>
                    <a:pt x="173990" y="441960"/>
                  </a:lnTo>
                  <a:lnTo>
                    <a:pt x="158750" y="443230"/>
                  </a:lnTo>
                  <a:lnTo>
                    <a:pt x="142240" y="443230"/>
                  </a:lnTo>
                  <a:lnTo>
                    <a:pt x="127000" y="440690"/>
                  </a:lnTo>
                  <a:lnTo>
                    <a:pt x="114300" y="436880"/>
                  </a:lnTo>
                  <a:lnTo>
                    <a:pt x="101600" y="431800"/>
                  </a:lnTo>
                  <a:lnTo>
                    <a:pt x="92710" y="425450"/>
                  </a:lnTo>
                  <a:lnTo>
                    <a:pt x="85090" y="416560"/>
                  </a:lnTo>
                  <a:lnTo>
                    <a:pt x="6604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106420" y="4144010"/>
              <a:ext cx="326391" cy="344171"/>
            </a:xfrm>
            <a:custGeom>
              <a:avLst/>
              <a:gdLst/>
              <a:ahLst/>
              <a:cxnLst/>
              <a:rect l="0" t="0" r="0" b="0"/>
              <a:pathLst>
                <a:path w="326391" h="344171">
                  <a:moveTo>
                    <a:pt x="0" y="344170"/>
                  </a:moveTo>
                  <a:lnTo>
                    <a:pt x="21590" y="332740"/>
                  </a:lnTo>
                  <a:lnTo>
                    <a:pt x="34290" y="325120"/>
                  </a:lnTo>
                  <a:lnTo>
                    <a:pt x="48260" y="314960"/>
                  </a:lnTo>
                  <a:lnTo>
                    <a:pt x="63500" y="303530"/>
                  </a:lnTo>
                  <a:lnTo>
                    <a:pt x="76200" y="293370"/>
                  </a:lnTo>
                  <a:lnTo>
                    <a:pt x="86360" y="281940"/>
                  </a:lnTo>
                  <a:lnTo>
                    <a:pt x="96520" y="271780"/>
                  </a:lnTo>
                  <a:lnTo>
                    <a:pt x="105410" y="260350"/>
                  </a:lnTo>
                  <a:lnTo>
                    <a:pt x="113030" y="250190"/>
                  </a:lnTo>
                  <a:lnTo>
                    <a:pt x="120650" y="238760"/>
                  </a:lnTo>
                  <a:lnTo>
                    <a:pt x="128270" y="226060"/>
                  </a:lnTo>
                  <a:lnTo>
                    <a:pt x="135890" y="212090"/>
                  </a:lnTo>
                  <a:lnTo>
                    <a:pt x="143510" y="196850"/>
                  </a:lnTo>
                  <a:lnTo>
                    <a:pt x="147320" y="180340"/>
                  </a:lnTo>
                  <a:lnTo>
                    <a:pt x="151130" y="163830"/>
                  </a:lnTo>
                  <a:lnTo>
                    <a:pt x="153670" y="147320"/>
                  </a:lnTo>
                  <a:lnTo>
                    <a:pt x="156210" y="129540"/>
                  </a:lnTo>
                  <a:lnTo>
                    <a:pt x="161290" y="95250"/>
                  </a:lnTo>
                  <a:lnTo>
                    <a:pt x="165100" y="78740"/>
                  </a:lnTo>
                  <a:lnTo>
                    <a:pt x="171450" y="48260"/>
                  </a:lnTo>
                  <a:lnTo>
                    <a:pt x="181610" y="5080"/>
                  </a:lnTo>
                  <a:lnTo>
                    <a:pt x="185420" y="0"/>
                  </a:lnTo>
                  <a:lnTo>
                    <a:pt x="189230" y="1270"/>
                  </a:lnTo>
                  <a:lnTo>
                    <a:pt x="193040" y="6350"/>
                  </a:lnTo>
                  <a:lnTo>
                    <a:pt x="195580" y="17780"/>
                  </a:lnTo>
                  <a:lnTo>
                    <a:pt x="199390" y="31750"/>
                  </a:lnTo>
                  <a:lnTo>
                    <a:pt x="203200" y="48260"/>
                  </a:lnTo>
                  <a:lnTo>
                    <a:pt x="208280" y="63500"/>
                  </a:lnTo>
                  <a:lnTo>
                    <a:pt x="213360" y="78740"/>
                  </a:lnTo>
                  <a:lnTo>
                    <a:pt x="219710" y="93980"/>
                  </a:lnTo>
                  <a:lnTo>
                    <a:pt x="226060" y="107950"/>
                  </a:lnTo>
                  <a:lnTo>
                    <a:pt x="238760" y="137160"/>
                  </a:lnTo>
                  <a:lnTo>
                    <a:pt x="259080" y="179070"/>
                  </a:lnTo>
                  <a:lnTo>
                    <a:pt x="267970" y="193040"/>
                  </a:lnTo>
                  <a:lnTo>
                    <a:pt x="276860" y="207010"/>
                  </a:lnTo>
                  <a:lnTo>
                    <a:pt x="325120" y="280670"/>
                  </a:lnTo>
                  <a:lnTo>
                    <a:pt x="326390" y="312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221990" y="4320540"/>
              <a:ext cx="167641" cy="29211"/>
            </a:xfrm>
            <a:custGeom>
              <a:avLst/>
              <a:gdLst/>
              <a:ahLst/>
              <a:cxnLst/>
              <a:rect l="0" t="0" r="0" b="0"/>
              <a:pathLst>
                <a:path w="167641" h="29211">
                  <a:moveTo>
                    <a:pt x="0" y="0"/>
                  </a:moveTo>
                  <a:lnTo>
                    <a:pt x="16510" y="10160"/>
                  </a:lnTo>
                  <a:lnTo>
                    <a:pt x="27940" y="15240"/>
                  </a:lnTo>
                  <a:lnTo>
                    <a:pt x="43180" y="19050"/>
                  </a:lnTo>
                  <a:lnTo>
                    <a:pt x="60960" y="22860"/>
                  </a:lnTo>
                  <a:lnTo>
                    <a:pt x="76200" y="25400"/>
                  </a:lnTo>
                  <a:lnTo>
                    <a:pt x="91440" y="27940"/>
                  </a:lnTo>
                  <a:lnTo>
                    <a:pt x="106680" y="29210"/>
                  </a:lnTo>
                  <a:lnTo>
                    <a:pt x="120650" y="27940"/>
                  </a:lnTo>
                  <a:lnTo>
                    <a:pt x="132080" y="26670"/>
                  </a:lnTo>
                  <a:lnTo>
                    <a:pt x="16764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463290" y="4225290"/>
              <a:ext cx="148591" cy="210821"/>
            </a:xfrm>
            <a:custGeom>
              <a:avLst/>
              <a:gdLst/>
              <a:ahLst/>
              <a:cxnLst/>
              <a:rect l="0" t="0" r="0" b="0"/>
              <a:pathLst>
                <a:path w="148591" h="210821">
                  <a:moveTo>
                    <a:pt x="148590" y="0"/>
                  </a:moveTo>
                  <a:lnTo>
                    <a:pt x="130810" y="5080"/>
                  </a:lnTo>
                  <a:lnTo>
                    <a:pt x="121920" y="8890"/>
                  </a:lnTo>
                  <a:lnTo>
                    <a:pt x="99060" y="15240"/>
                  </a:lnTo>
                  <a:lnTo>
                    <a:pt x="87630" y="19050"/>
                  </a:lnTo>
                  <a:lnTo>
                    <a:pt x="78740" y="24130"/>
                  </a:lnTo>
                  <a:lnTo>
                    <a:pt x="69850" y="30480"/>
                  </a:lnTo>
                  <a:lnTo>
                    <a:pt x="62230" y="36830"/>
                  </a:lnTo>
                  <a:lnTo>
                    <a:pt x="54610" y="43180"/>
                  </a:lnTo>
                  <a:lnTo>
                    <a:pt x="46990" y="49530"/>
                  </a:lnTo>
                  <a:lnTo>
                    <a:pt x="33020" y="63500"/>
                  </a:lnTo>
                  <a:lnTo>
                    <a:pt x="25400" y="69850"/>
                  </a:lnTo>
                  <a:lnTo>
                    <a:pt x="17780" y="80010"/>
                  </a:lnTo>
                  <a:lnTo>
                    <a:pt x="11430" y="90170"/>
                  </a:lnTo>
                  <a:lnTo>
                    <a:pt x="3810" y="102870"/>
                  </a:lnTo>
                  <a:lnTo>
                    <a:pt x="1270" y="116840"/>
                  </a:lnTo>
                  <a:lnTo>
                    <a:pt x="0" y="130810"/>
                  </a:lnTo>
                  <a:lnTo>
                    <a:pt x="0" y="147320"/>
                  </a:lnTo>
                  <a:lnTo>
                    <a:pt x="2540" y="160020"/>
                  </a:lnTo>
                  <a:lnTo>
                    <a:pt x="6350" y="171450"/>
                  </a:lnTo>
                  <a:lnTo>
                    <a:pt x="11430" y="180340"/>
                  </a:lnTo>
                  <a:lnTo>
                    <a:pt x="17780" y="189230"/>
                  </a:lnTo>
                  <a:lnTo>
                    <a:pt x="22860" y="198120"/>
                  </a:lnTo>
                  <a:lnTo>
                    <a:pt x="29210" y="205740"/>
                  </a:lnTo>
                  <a:lnTo>
                    <a:pt x="40640" y="209550"/>
                  </a:lnTo>
                  <a:lnTo>
                    <a:pt x="55880" y="210820"/>
                  </a:lnTo>
                  <a:lnTo>
                    <a:pt x="72390" y="210820"/>
                  </a:lnTo>
                  <a:lnTo>
                    <a:pt x="87630" y="207010"/>
                  </a:lnTo>
                  <a:lnTo>
                    <a:pt x="100330" y="201930"/>
                  </a:lnTo>
                  <a:lnTo>
                    <a:pt x="13716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674110" y="4109720"/>
              <a:ext cx="53341" cy="294641"/>
            </a:xfrm>
            <a:custGeom>
              <a:avLst/>
              <a:gdLst/>
              <a:ahLst/>
              <a:cxnLst/>
              <a:rect l="0" t="0" r="0" b="0"/>
              <a:pathLst>
                <a:path w="53341" h="294641">
                  <a:moveTo>
                    <a:pt x="53340" y="0"/>
                  </a:moveTo>
                  <a:lnTo>
                    <a:pt x="41910" y="21590"/>
                  </a:lnTo>
                  <a:lnTo>
                    <a:pt x="38100" y="35560"/>
                  </a:lnTo>
                  <a:lnTo>
                    <a:pt x="36830" y="52070"/>
                  </a:lnTo>
                  <a:lnTo>
                    <a:pt x="34290" y="69850"/>
                  </a:lnTo>
                  <a:lnTo>
                    <a:pt x="34290" y="86360"/>
                  </a:lnTo>
                  <a:lnTo>
                    <a:pt x="33020" y="116840"/>
                  </a:lnTo>
                  <a:lnTo>
                    <a:pt x="31750" y="184150"/>
                  </a:lnTo>
                  <a:lnTo>
                    <a:pt x="31750" y="223520"/>
                  </a:lnTo>
                  <a:lnTo>
                    <a:pt x="30480" y="241300"/>
                  </a:lnTo>
                  <a:lnTo>
                    <a:pt x="29210" y="25781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590290" y="4277360"/>
              <a:ext cx="199391" cy="20321"/>
            </a:xfrm>
            <a:custGeom>
              <a:avLst/>
              <a:gdLst/>
              <a:ahLst/>
              <a:cxnLst/>
              <a:rect l="0" t="0" r="0" b="0"/>
              <a:pathLst>
                <a:path w="199391" h="20321">
                  <a:moveTo>
                    <a:pt x="0" y="11430"/>
                  </a:moveTo>
                  <a:lnTo>
                    <a:pt x="16510" y="16510"/>
                  </a:lnTo>
                  <a:lnTo>
                    <a:pt x="29210" y="17780"/>
                  </a:lnTo>
                  <a:lnTo>
                    <a:pt x="46990" y="19050"/>
                  </a:lnTo>
                  <a:lnTo>
                    <a:pt x="66040" y="20320"/>
                  </a:lnTo>
                  <a:lnTo>
                    <a:pt x="87630" y="19050"/>
                  </a:lnTo>
                  <a:lnTo>
                    <a:pt x="109220" y="1778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147820" y="4141470"/>
              <a:ext cx="11431" cy="294641"/>
            </a:xfrm>
            <a:custGeom>
              <a:avLst/>
              <a:gdLst/>
              <a:ahLst/>
              <a:cxnLst/>
              <a:rect l="0" t="0" r="0" b="0"/>
              <a:pathLst>
                <a:path w="11431" h="294641">
                  <a:moveTo>
                    <a:pt x="11430" y="0"/>
                  </a:moveTo>
                  <a:lnTo>
                    <a:pt x="11430" y="203200"/>
                  </a:lnTo>
                  <a:lnTo>
                    <a:pt x="10160" y="215900"/>
                  </a:lnTo>
                  <a:lnTo>
                    <a:pt x="7620" y="22733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232910" y="4154170"/>
              <a:ext cx="248921" cy="271781"/>
            </a:xfrm>
            <a:custGeom>
              <a:avLst/>
              <a:gdLst/>
              <a:ahLst/>
              <a:cxnLst/>
              <a:rect l="0" t="0" r="0" b="0"/>
              <a:pathLst>
                <a:path w="248921" h="271781">
                  <a:moveTo>
                    <a:pt x="0" y="49530"/>
                  </a:moveTo>
                  <a:lnTo>
                    <a:pt x="16510" y="60960"/>
                  </a:lnTo>
                  <a:lnTo>
                    <a:pt x="25400" y="64770"/>
                  </a:lnTo>
                  <a:lnTo>
                    <a:pt x="36830" y="67310"/>
                  </a:lnTo>
                  <a:lnTo>
                    <a:pt x="49530" y="68580"/>
                  </a:lnTo>
                  <a:lnTo>
                    <a:pt x="64770" y="68580"/>
                  </a:lnTo>
                  <a:lnTo>
                    <a:pt x="81280" y="67310"/>
                  </a:lnTo>
                  <a:lnTo>
                    <a:pt x="99060" y="64770"/>
                  </a:lnTo>
                  <a:lnTo>
                    <a:pt x="116840" y="60960"/>
                  </a:lnTo>
                  <a:lnTo>
                    <a:pt x="132080" y="55880"/>
                  </a:lnTo>
                  <a:lnTo>
                    <a:pt x="147320" y="50800"/>
                  </a:lnTo>
                  <a:lnTo>
                    <a:pt x="161290" y="44450"/>
                  </a:lnTo>
                  <a:lnTo>
                    <a:pt x="173990" y="38100"/>
                  </a:lnTo>
                  <a:lnTo>
                    <a:pt x="186690" y="31750"/>
                  </a:lnTo>
                  <a:lnTo>
                    <a:pt x="198120" y="26670"/>
                  </a:lnTo>
                  <a:lnTo>
                    <a:pt x="208280" y="21590"/>
                  </a:lnTo>
                  <a:lnTo>
                    <a:pt x="219710" y="16510"/>
                  </a:lnTo>
                  <a:lnTo>
                    <a:pt x="229870" y="11430"/>
                  </a:lnTo>
                  <a:lnTo>
                    <a:pt x="238760" y="5080"/>
                  </a:lnTo>
                  <a:lnTo>
                    <a:pt x="246380" y="0"/>
                  </a:lnTo>
                  <a:lnTo>
                    <a:pt x="248920" y="1270"/>
                  </a:lnTo>
                  <a:lnTo>
                    <a:pt x="246380" y="7620"/>
                  </a:lnTo>
                  <a:lnTo>
                    <a:pt x="241300" y="19050"/>
                  </a:lnTo>
                  <a:lnTo>
                    <a:pt x="236220" y="29210"/>
                  </a:lnTo>
                  <a:lnTo>
                    <a:pt x="232410" y="39370"/>
                  </a:lnTo>
                  <a:lnTo>
                    <a:pt x="223520" y="63500"/>
                  </a:lnTo>
                  <a:lnTo>
                    <a:pt x="212090" y="92710"/>
                  </a:lnTo>
                  <a:lnTo>
                    <a:pt x="207010" y="107950"/>
                  </a:lnTo>
                  <a:lnTo>
                    <a:pt x="201930" y="121920"/>
                  </a:lnTo>
                  <a:lnTo>
                    <a:pt x="198120" y="137160"/>
                  </a:lnTo>
                  <a:lnTo>
                    <a:pt x="193040" y="154940"/>
                  </a:lnTo>
                  <a:lnTo>
                    <a:pt x="189230" y="175260"/>
                  </a:lnTo>
                  <a:lnTo>
                    <a:pt x="185420" y="196850"/>
                  </a:lnTo>
                  <a:lnTo>
                    <a:pt x="184150" y="215900"/>
                  </a:lnTo>
                  <a:lnTo>
                    <a:pt x="185420" y="232410"/>
                  </a:lnTo>
                  <a:lnTo>
                    <a:pt x="189230" y="271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522470" y="4130040"/>
              <a:ext cx="157481" cy="274321"/>
            </a:xfrm>
            <a:custGeom>
              <a:avLst/>
              <a:gdLst/>
              <a:ahLst/>
              <a:cxnLst/>
              <a:rect l="0" t="0" r="0" b="0"/>
              <a:pathLst>
                <a:path w="157481" h="274321">
                  <a:moveTo>
                    <a:pt x="46990" y="0"/>
                  </a:moveTo>
                  <a:lnTo>
                    <a:pt x="31750" y="44450"/>
                  </a:lnTo>
                  <a:lnTo>
                    <a:pt x="27940" y="54610"/>
                  </a:lnTo>
                  <a:lnTo>
                    <a:pt x="22860" y="64770"/>
                  </a:lnTo>
                  <a:lnTo>
                    <a:pt x="16510" y="74930"/>
                  </a:lnTo>
                  <a:lnTo>
                    <a:pt x="12700" y="86360"/>
                  </a:lnTo>
                  <a:lnTo>
                    <a:pt x="10160" y="99060"/>
                  </a:lnTo>
                  <a:lnTo>
                    <a:pt x="8890" y="111760"/>
                  </a:lnTo>
                  <a:lnTo>
                    <a:pt x="6350" y="123190"/>
                  </a:lnTo>
                  <a:lnTo>
                    <a:pt x="3810" y="134620"/>
                  </a:lnTo>
                  <a:lnTo>
                    <a:pt x="0" y="146050"/>
                  </a:lnTo>
                  <a:lnTo>
                    <a:pt x="0" y="158750"/>
                  </a:lnTo>
                  <a:lnTo>
                    <a:pt x="0" y="171450"/>
                  </a:lnTo>
                  <a:lnTo>
                    <a:pt x="1270" y="184150"/>
                  </a:lnTo>
                  <a:lnTo>
                    <a:pt x="5080" y="199390"/>
                  </a:lnTo>
                  <a:lnTo>
                    <a:pt x="10160" y="214630"/>
                  </a:lnTo>
                  <a:lnTo>
                    <a:pt x="15240" y="231140"/>
                  </a:lnTo>
                  <a:lnTo>
                    <a:pt x="22860" y="242570"/>
                  </a:lnTo>
                  <a:lnTo>
                    <a:pt x="33020" y="252730"/>
                  </a:lnTo>
                  <a:lnTo>
                    <a:pt x="44450" y="259080"/>
                  </a:lnTo>
                  <a:lnTo>
                    <a:pt x="58420" y="261620"/>
                  </a:lnTo>
                  <a:lnTo>
                    <a:pt x="73660" y="261620"/>
                  </a:lnTo>
                  <a:lnTo>
                    <a:pt x="88900" y="259080"/>
                  </a:lnTo>
                  <a:lnTo>
                    <a:pt x="101600" y="254000"/>
                  </a:lnTo>
                  <a:lnTo>
                    <a:pt x="113030" y="248920"/>
                  </a:lnTo>
                  <a:lnTo>
                    <a:pt x="121920" y="243840"/>
                  </a:lnTo>
                  <a:lnTo>
                    <a:pt x="130810" y="236220"/>
                  </a:lnTo>
                  <a:lnTo>
                    <a:pt x="139700" y="227330"/>
                  </a:lnTo>
                  <a:lnTo>
                    <a:pt x="147320" y="218440"/>
                  </a:lnTo>
                  <a:lnTo>
                    <a:pt x="152400" y="207010"/>
                  </a:lnTo>
                  <a:lnTo>
                    <a:pt x="156210" y="193040"/>
                  </a:lnTo>
                  <a:lnTo>
                    <a:pt x="157480" y="177800"/>
                  </a:lnTo>
                  <a:lnTo>
                    <a:pt x="156210" y="163830"/>
                  </a:lnTo>
                  <a:lnTo>
                    <a:pt x="151130" y="152400"/>
                  </a:lnTo>
                  <a:lnTo>
                    <a:pt x="144780" y="139700"/>
                  </a:lnTo>
                  <a:lnTo>
                    <a:pt x="133350" y="134620"/>
                  </a:lnTo>
                  <a:lnTo>
                    <a:pt x="118110" y="133350"/>
                  </a:lnTo>
                  <a:lnTo>
                    <a:pt x="101600" y="134620"/>
                  </a:lnTo>
                  <a:lnTo>
                    <a:pt x="86360" y="138430"/>
                  </a:lnTo>
                  <a:lnTo>
                    <a:pt x="73660" y="142240"/>
                  </a:lnTo>
                  <a:lnTo>
                    <a:pt x="60960" y="147320"/>
                  </a:lnTo>
                  <a:lnTo>
                    <a:pt x="50800" y="153670"/>
                  </a:lnTo>
                  <a:lnTo>
                    <a:pt x="40640" y="160020"/>
                  </a:lnTo>
                  <a:lnTo>
                    <a:pt x="33020" y="166370"/>
                  </a:lnTo>
                  <a:lnTo>
                    <a:pt x="25400" y="173990"/>
                  </a:lnTo>
                  <a:lnTo>
                    <a:pt x="20320" y="182880"/>
                  </a:lnTo>
                  <a:lnTo>
                    <a:pt x="15240" y="191770"/>
                  </a:lnTo>
                  <a:lnTo>
                    <a:pt x="12700" y="204470"/>
                  </a:lnTo>
                  <a:lnTo>
                    <a:pt x="12700" y="218440"/>
                  </a:lnTo>
                  <a:lnTo>
                    <a:pt x="13970" y="233680"/>
                  </a:lnTo>
                  <a:lnTo>
                    <a:pt x="19050" y="245110"/>
                  </a:lnTo>
                  <a:lnTo>
                    <a:pt x="26670" y="254000"/>
                  </a:lnTo>
                  <a:lnTo>
                    <a:pt x="5715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716780" y="4151630"/>
              <a:ext cx="196851" cy="279401"/>
            </a:xfrm>
            <a:custGeom>
              <a:avLst/>
              <a:gdLst/>
              <a:ahLst/>
              <a:cxnLst/>
              <a:rect l="0" t="0" r="0" b="0"/>
              <a:pathLst>
                <a:path w="196851" h="279401">
                  <a:moveTo>
                    <a:pt x="157480" y="0"/>
                  </a:moveTo>
                  <a:lnTo>
                    <a:pt x="129540" y="11430"/>
                  </a:lnTo>
                  <a:lnTo>
                    <a:pt x="115570" y="17780"/>
                  </a:lnTo>
                  <a:lnTo>
                    <a:pt x="100330" y="25400"/>
                  </a:lnTo>
                  <a:lnTo>
                    <a:pt x="85090" y="34290"/>
                  </a:lnTo>
                  <a:lnTo>
                    <a:pt x="69850" y="41910"/>
                  </a:lnTo>
                  <a:lnTo>
                    <a:pt x="57150" y="48260"/>
                  </a:lnTo>
                  <a:lnTo>
                    <a:pt x="45720" y="53340"/>
                  </a:lnTo>
                  <a:lnTo>
                    <a:pt x="34290" y="58420"/>
                  </a:lnTo>
                  <a:lnTo>
                    <a:pt x="25400" y="64770"/>
                  </a:lnTo>
                  <a:lnTo>
                    <a:pt x="16510" y="71120"/>
                  </a:lnTo>
                  <a:lnTo>
                    <a:pt x="10160" y="78740"/>
                  </a:lnTo>
                  <a:lnTo>
                    <a:pt x="5080" y="87630"/>
                  </a:lnTo>
                  <a:lnTo>
                    <a:pt x="0" y="96520"/>
                  </a:lnTo>
                  <a:lnTo>
                    <a:pt x="1270" y="106680"/>
                  </a:lnTo>
                  <a:lnTo>
                    <a:pt x="6350" y="116840"/>
                  </a:lnTo>
                  <a:lnTo>
                    <a:pt x="15240" y="127000"/>
                  </a:lnTo>
                  <a:lnTo>
                    <a:pt x="24130" y="134620"/>
                  </a:lnTo>
                  <a:lnTo>
                    <a:pt x="33020" y="140970"/>
                  </a:lnTo>
                  <a:lnTo>
                    <a:pt x="43180" y="147320"/>
                  </a:lnTo>
                  <a:lnTo>
                    <a:pt x="53340" y="151130"/>
                  </a:lnTo>
                  <a:lnTo>
                    <a:pt x="63500" y="156210"/>
                  </a:lnTo>
                  <a:lnTo>
                    <a:pt x="73660" y="160020"/>
                  </a:lnTo>
                  <a:lnTo>
                    <a:pt x="95250" y="167640"/>
                  </a:lnTo>
                  <a:lnTo>
                    <a:pt x="105410" y="171450"/>
                  </a:lnTo>
                  <a:lnTo>
                    <a:pt x="116840" y="175260"/>
                  </a:lnTo>
                  <a:lnTo>
                    <a:pt x="142240" y="182880"/>
                  </a:lnTo>
                  <a:lnTo>
                    <a:pt x="156210" y="186690"/>
                  </a:lnTo>
                  <a:lnTo>
                    <a:pt x="168910" y="193040"/>
                  </a:lnTo>
                  <a:lnTo>
                    <a:pt x="182880" y="198120"/>
                  </a:lnTo>
                  <a:lnTo>
                    <a:pt x="190500" y="205740"/>
                  </a:lnTo>
                  <a:lnTo>
                    <a:pt x="195580" y="214630"/>
                  </a:lnTo>
                  <a:lnTo>
                    <a:pt x="196850" y="223520"/>
                  </a:lnTo>
                  <a:lnTo>
                    <a:pt x="194310" y="231140"/>
                  </a:lnTo>
                  <a:lnTo>
                    <a:pt x="189230" y="237490"/>
                  </a:lnTo>
                  <a:lnTo>
                    <a:pt x="182880" y="242570"/>
                  </a:lnTo>
                  <a:lnTo>
                    <a:pt x="165100" y="254000"/>
                  </a:lnTo>
                  <a:lnTo>
                    <a:pt x="156210" y="260350"/>
                  </a:lnTo>
                  <a:lnTo>
                    <a:pt x="144780" y="265430"/>
                  </a:lnTo>
                  <a:lnTo>
                    <a:pt x="133350" y="267970"/>
                  </a:lnTo>
                  <a:lnTo>
                    <a:pt x="120650" y="269240"/>
                  </a:lnTo>
                  <a:lnTo>
                    <a:pt x="107950" y="271780"/>
                  </a:lnTo>
                  <a:lnTo>
                    <a:pt x="96520" y="275590"/>
                  </a:lnTo>
                  <a:lnTo>
                    <a:pt x="85090" y="278130"/>
                  </a:lnTo>
                  <a:lnTo>
                    <a:pt x="74930" y="279400"/>
                  </a:lnTo>
                  <a:lnTo>
                    <a:pt x="63500" y="278130"/>
                  </a:lnTo>
                  <a:lnTo>
                    <a:pt x="2159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053330" y="4267200"/>
              <a:ext cx="284481" cy="58421"/>
            </a:xfrm>
            <a:custGeom>
              <a:avLst/>
              <a:gdLst/>
              <a:ahLst/>
              <a:cxnLst/>
              <a:rect l="0" t="0" r="0" b="0"/>
              <a:pathLst>
                <a:path w="284481" h="58421">
                  <a:moveTo>
                    <a:pt x="0" y="41910"/>
                  </a:moveTo>
                  <a:lnTo>
                    <a:pt x="16510" y="48260"/>
                  </a:lnTo>
                  <a:lnTo>
                    <a:pt x="27940" y="50800"/>
                  </a:lnTo>
                  <a:lnTo>
                    <a:pt x="55880" y="57150"/>
                  </a:lnTo>
                  <a:lnTo>
                    <a:pt x="74930" y="58420"/>
                  </a:lnTo>
                  <a:lnTo>
                    <a:pt x="96520" y="57150"/>
                  </a:lnTo>
                  <a:lnTo>
                    <a:pt x="120650" y="55880"/>
                  </a:lnTo>
                  <a:lnTo>
                    <a:pt x="144780" y="53340"/>
                  </a:lnTo>
                  <a:lnTo>
                    <a:pt x="193040" y="48260"/>
                  </a:lnTo>
                  <a:lnTo>
                    <a:pt x="213360" y="44450"/>
                  </a:lnTo>
                  <a:lnTo>
                    <a:pt x="229870" y="41910"/>
                  </a:lnTo>
                  <a:lnTo>
                    <a:pt x="245110" y="38100"/>
                  </a:lnTo>
                  <a:lnTo>
                    <a:pt x="256540" y="34290"/>
                  </a:lnTo>
                  <a:lnTo>
                    <a:pt x="266700" y="27940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168900" y="4183380"/>
              <a:ext cx="179071" cy="220981"/>
            </a:xfrm>
            <a:custGeom>
              <a:avLst/>
              <a:gdLst/>
              <a:ahLst/>
              <a:cxnLst/>
              <a:rect l="0" t="0" r="0" b="0"/>
              <a:pathLst>
                <a:path w="179071" h="220981">
                  <a:moveTo>
                    <a:pt x="0" y="0"/>
                  </a:moveTo>
                  <a:lnTo>
                    <a:pt x="27940" y="11430"/>
                  </a:lnTo>
                  <a:lnTo>
                    <a:pt x="52070" y="19050"/>
                  </a:lnTo>
                  <a:lnTo>
                    <a:pt x="95250" y="34290"/>
                  </a:lnTo>
                  <a:lnTo>
                    <a:pt x="105410" y="39370"/>
                  </a:lnTo>
                  <a:lnTo>
                    <a:pt x="116840" y="44450"/>
                  </a:lnTo>
                  <a:lnTo>
                    <a:pt x="127000" y="50800"/>
                  </a:lnTo>
                  <a:lnTo>
                    <a:pt x="137160" y="58420"/>
                  </a:lnTo>
                  <a:lnTo>
                    <a:pt x="147320" y="67310"/>
                  </a:lnTo>
                  <a:lnTo>
                    <a:pt x="158750" y="76200"/>
                  </a:lnTo>
                  <a:lnTo>
                    <a:pt x="166370" y="86360"/>
                  </a:lnTo>
                  <a:lnTo>
                    <a:pt x="172720" y="95250"/>
                  </a:lnTo>
                  <a:lnTo>
                    <a:pt x="179070" y="105410"/>
                  </a:lnTo>
                  <a:lnTo>
                    <a:pt x="177800" y="115570"/>
                  </a:lnTo>
                  <a:lnTo>
                    <a:pt x="172720" y="127000"/>
                  </a:lnTo>
                  <a:lnTo>
                    <a:pt x="163830" y="137160"/>
                  </a:lnTo>
                  <a:lnTo>
                    <a:pt x="153670" y="147320"/>
                  </a:lnTo>
                  <a:lnTo>
                    <a:pt x="139700" y="157480"/>
                  </a:lnTo>
                  <a:lnTo>
                    <a:pt x="124460" y="168910"/>
                  </a:lnTo>
                  <a:lnTo>
                    <a:pt x="110490" y="177800"/>
                  </a:lnTo>
                  <a:lnTo>
                    <a:pt x="96520" y="186690"/>
                  </a:lnTo>
                  <a:lnTo>
                    <a:pt x="5334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708650" y="4066540"/>
              <a:ext cx="198121" cy="295911"/>
            </a:xfrm>
            <a:custGeom>
              <a:avLst/>
              <a:gdLst/>
              <a:ahLst/>
              <a:cxnLst/>
              <a:rect l="0" t="0" r="0" b="0"/>
              <a:pathLst>
                <a:path w="198121" h="295911">
                  <a:moveTo>
                    <a:pt x="198120" y="95250"/>
                  </a:moveTo>
                  <a:lnTo>
                    <a:pt x="182880" y="52070"/>
                  </a:lnTo>
                  <a:lnTo>
                    <a:pt x="179070" y="41910"/>
                  </a:lnTo>
                  <a:lnTo>
                    <a:pt x="173990" y="31750"/>
                  </a:lnTo>
                  <a:lnTo>
                    <a:pt x="167640" y="21590"/>
                  </a:lnTo>
                  <a:lnTo>
                    <a:pt x="160020" y="12700"/>
                  </a:lnTo>
                  <a:lnTo>
                    <a:pt x="151130" y="6350"/>
                  </a:lnTo>
                  <a:lnTo>
                    <a:pt x="142240" y="1270"/>
                  </a:lnTo>
                  <a:lnTo>
                    <a:pt x="130810" y="0"/>
                  </a:lnTo>
                  <a:lnTo>
                    <a:pt x="116840" y="1270"/>
                  </a:lnTo>
                  <a:lnTo>
                    <a:pt x="101600" y="5080"/>
                  </a:lnTo>
                  <a:lnTo>
                    <a:pt x="88900" y="8890"/>
                  </a:lnTo>
                  <a:lnTo>
                    <a:pt x="78740" y="15240"/>
                  </a:lnTo>
                  <a:lnTo>
                    <a:pt x="69850" y="20320"/>
                  </a:lnTo>
                  <a:lnTo>
                    <a:pt x="60960" y="27940"/>
                  </a:lnTo>
                  <a:lnTo>
                    <a:pt x="52070" y="36830"/>
                  </a:lnTo>
                  <a:lnTo>
                    <a:pt x="44450" y="45720"/>
                  </a:lnTo>
                  <a:lnTo>
                    <a:pt x="36830" y="55880"/>
                  </a:lnTo>
                  <a:lnTo>
                    <a:pt x="30480" y="64770"/>
                  </a:lnTo>
                  <a:lnTo>
                    <a:pt x="22860" y="74930"/>
                  </a:lnTo>
                  <a:lnTo>
                    <a:pt x="16510" y="90170"/>
                  </a:lnTo>
                  <a:lnTo>
                    <a:pt x="11430" y="107950"/>
                  </a:lnTo>
                  <a:lnTo>
                    <a:pt x="7620" y="128270"/>
                  </a:lnTo>
                  <a:lnTo>
                    <a:pt x="3810" y="149860"/>
                  </a:lnTo>
                  <a:lnTo>
                    <a:pt x="1270" y="170180"/>
                  </a:lnTo>
                  <a:lnTo>
                    <a:pt x="0" y="190500"/>
                  </a:lnTo>
                  <a:lnTo>
                    <a:pt x="1270" y="210820"/>
                  </a:lnTo>
                  <a:lnTo>
                    <a:pt x="2540" y="229870"/>
                  </a:lnTo>
                  <a:lnTo>
                    <a:pt x="889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580380" y="4232910"/>
              <a:ext cx="444501" cy="160021"/>
            </a:xfrm>
            <a:custGeom>
              <a:avLst/>
              <a:gdLst/>
              <a:ahLst/>
              <a:cxnLst/>
              <a:rect l="0" t="0" r="0" b="0"/>
              <a:pathLst>
                <a:path w="444501" h="160021">
                  <a:moveTo>
                    <a:pt x="0" y="44450"/>
                  </a:moveTo>
                  <a:lnTo>
                    <a:pt x="21590" y="44450"/>
                  </a:lnTo>
                  <a:lnTo>
                    <a:pt x="31750" y="45720"/>
                  </a:lnTo>
                  <a:lnTo>
                    <a:pt x="41910" y="48260"/>
                  </a:lnTo>
                  <a:lnTo>
                    <a:pt x="53340" y="50800"/>
                  </a:lnTo>
                  <a:lnTo>
                    <a:pt x="64770" y="52070"/>
                  </a:lnTo>
                  <a:lnTo>
                    <a:pt x="76200" y="53340"/>
                  </a:lnTo>
                  <a:lnTo>
                    <a:pt x="90170" y="54610"/>
                  </a:lnTo>
                  <a:lnTo>
                    <a:pt x="102870" y="53340"/>
                  </a:lnTo>
                  <a:lnTo>
                    <a:pt x="116840" y="52070"/>
                  </a:lnTo>
                  <a:lnTo>
                    <a:pt x="147320" y="46990"/>
                  </a:lnTo>
                  <a:lnTo>
                    <a:pt x="189230" y="40640"/>
                  </a:lnTo>
                  <a:lnTo>
                    <a:pt x="207010" y="38100"/>
                  </a:lnTo>
                  <a:lnTo>
                    <a:pt x="222250" y="34290"/>
                  </a:lnTo>
                  <a:lnTo>
                    <a:pt x="234950" y="30480"/>
                  </a:lnTo>
                  <a:lnTo>
                    <a:pt x="247650" y="27940"/>
                  </a:lnTo>
                  <a:lnTo>
                    <a:pt x="271780" y="20320"/>
                  </a:lnTo>
                  <a:lnTo>
                    <a:pt x="304800" y="10160"/>
                  </a:lnTo>
                  <a:lnTo>
                    <a:pt x="309880" y="10160"/>
                  </a:lnTo>
                  <a:lnTo>
                    <a:pt x="309880" y="12700"/>
                  </a:lnTo>
                  <a:lnTo>
                    <a:pt x="308610" y="16510"/>
                  </a:lnTo>
                  <a:lnTo>
                    <a:pt x="294640" y="49530"/>
                  </a:lnTo>
                  <a:lnTo>
                    <a:pt x="285750" y="73660"/>
                  </a:lnTo>
                  <a:lnTo>
                    <a:pt x="281940" y="85090"/>
                  </a:lnTo>
                  <a:lnTo>
                    <a:pt x="280670" y="97790"/>
                  </a:lnTo>
                  <a:lnTo>
                    <a:pt x="283210" y="110490"/>
                  </a:lnTo>
                  <a:lnTo>
                    <a:pt x="287020" y="123190"/>
                  </a:lnTo>
                  <a:lnTo>
                    <a:pt x="295910" y="134620"/>
                  </a:lnTo>
                  <a:lnTo>
                    <a:pt x="307340" y="144780"/>
                  </a:lnTo>
                  <a:lnTo>
                    <a:pt x="320040" y="153670"/>
                  </a:lnTo>
                  <a:lnTo>
                    <a:pt x="332740" y="158750"/>
                  </a:lnTo>
                  <a:lnTo>
                    <a:pt x="344170" y="160020"/>
                  </a:lnTo>
                  <a:lnTo>
                    <a:pt x="355600" y="160020"/>
                  </a:lnTo>
                  <a:lnTo>
                    <a:pt x="367030" y="160020"/>
                  </a:lnTo>
                  <a:lnTo>
                    <a:pt x="378460" y="157480"/>
                  </a:lnTo>
                  <a:lnTo>
                    <a:pt x="388620" y="154940"/>
                  </a:lnTo>
                  <a:lnTo>
                    <a:pt x="400050" y="148590"/>
                  </a:lnTo>
                  <a:lnTo>
                    <a:pt x="412750" y="139700"/>
                  </a:lnTo>
                  <a:lnTo>
                    <a:pt x="426720" y="129540"/>
                  </a:lnTo>
                  <a:lnTo>
                    <a:pt x="435610" y="116840"/>
                  </a:lnTo>
                  <a:lnTo>
                    <a:pt x="440690" y="101600"/>
                  </a:lnTo>
                  <a:lnTo>
                    <a:pt x="444500" y="86360"/>
                  </a:lnTo>
                  <a:lnTo>
                    <a:pt x="443230" y="71120"/>
                  </a:lnTo>
                  <a:lnTo>
                    <a:pt x="436880" y="57150"/>
                  </a:lnTo>
                  <a:lnTo>
                    <a:pt x="427990" y="41910"/>
                  </a:lnTo>
                  <a:lnTo>
                    <a:pt x="419100" y="30480"/>
                  </a:lnTo>
                  <a:lnTo>
                    <a:pt x="408940" y="20320"/>
                  </a:lnTo>
                  <a:lnTo>
                    <a:pt x="398780" y="11430"/>
                  </a:lnTo>
                  <a:lnTo>
                    <a:pt x="386080" y="5080"/>
                  </a:lnTo>
                  <a:lnTo>
                    <a:pt x="372110" y="0"/>
                  </a:lnTo>
                  <a:lnTo>
                    <a:pt x="32639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085840" y="4244340"/>
              <a:ext cx="125731" cy="115571"/>
            </a:xfrm>
            <a:custGeom>
              <a:avLst/>
              <a:gdLst/>
              <a:ahLst/>
              <a:cxnLst/>
              <a:rect l="0" t="0" r="0" b="0"/>
              <a:pathLst>
                <a:path w="125731" h="115571">
                  <a:moveTo>
                    <a:pt x="10160" y="12700"/>
                  </a:moveTo>
                  <a:lnTo>
                    <a:pt x="5080" y="34290"/>
                  </a:lnTo>
                  <a:lnTo>
                    <a:pt x="2540" y="45720"/>
                  </a:lnTo>
                  <a:lnTo>
                    <a:pt x="1270" y="58420"/>
                  </a:lnTo>
                  <a:lnTo>
                    <a:pt x="1270" y="71120"/>
                  </a:lnTo>
                  <a:lnTo>
                    <a:pt x="0" y="9779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0" y="114300"/>
                  </a:lnTo>
                  <a:lnTo>
                    <a:pt x="0" y="107950"/>
                  </a:lnTo>
                  <a:lnTo>
                    <a:pt x="1270" y="97790"/>
                  </a:lnTo>
                  <a:lnTo>
                    <a:pt x="5080" y="66040"/>
                  </a:lnTo>
                  <a:lnTo>
                    <a:pt x="8890" y="52070"/>
                  </a:lnTo>
                  <a:lnTo>
                    <a:pt x="13970" y="39370"/>
                  </a:lnTo>
                  <a:lnTo>
                    <a:pt x="20320" y="26670"/>
                  </a:lnTo>
                  <a:lnTo>
                    <a:pt x="27940" y="17780"/>
                  </a:lnTo>
                  <a:lnTo>
                    <a:pt x="38100" y="10160"/>
                  </a:lnTo>
                  <a:lnTo>
                    <a:pt x="50800" y="3810"/>
                  </a:lnTo>
                  <a:lnTo>
                    <a:pt x="63500" y="1270"/>
                  </a:lnTo>
                  <a:lnTo>
                    <a:pt x="78740" y="0"/>
                  </a:lnTo>
                  <a:lnTo>
                    <a:pt x="12573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83960" y="4220210"/>
              <a:ext cx="138431" cy="158751"/>
            </a:xfrm>
            <a:custGeom>
              <a:avLst/>
              <a:gdLst/>
              <a:ahLst/>
              <a:cxnLst/>
              <a:rect l="0" t="0" r="0" b="0"/>
              <a:pathLst>
                <a:path w="138431" h="158751">
                  <a:moveTo>
                    <a:pt x="106680" y="5080"/>
                  </a:moveTo>
                  <a:lnTo>
                    <a:pt x="90170" y="0"/>
                  </a:lnTo>
                  <a:lnTo>
                    <a:pt x="81280" y="0"/>
                  </a:lnTo>
                  <a:lnTo>
                    <a:pt x="72390" y="2540"/>
                  </a:lnTo>
                  <a:lnTo>
                    <a:pt x="63500" y="7620"/>
                  </a:lnTo>
                  <a:lnTo>
                    <a:pt x="52070" y="13970"/>
                  </a:lnTo>
                  <a:lnTo>
                    <a:pt x="39370" y="21590"/>
                  </a:lnTo>
                  <a:lnTo>
                    <a:pt x="26670" y="30480"/>
                  </a:lnTo>
                  <a:lnTo>
                    <a:pt x="17780" y="41910"/>
                  </a:lnTo>
                  <a:lnTo>
                    <a:pt x="10160" y="54610"/>
                  </a:lnTo>
                  <a:lnTo>
                    <a:pt x="3810" y="69850"/>
                  </a:lnTo>
                  <a:lnTo>
                    <a:pt x="0" y="85090"/>
                  </a:lnTo>
                  <a:lnTo>
                    <a:pt x="0" y="99060"/>
                  </a:lnTo>
                  <a:lnTo>
                    <a:pt x="0" y="113030"/>
                  </a:lnTo>
                  <a:lnTo>
                    <a:pt x="2540" y="125730"/>
                  </a:lnTo>
                  <a:lnTo>
                    <a:pt x="7620" y="135890"/>
                  </a:lnTo>
                  <a:lnTo>
                    <a:pt x="12700" y="144780"/>
                  </a:lnTo>
                  <a:lnTo>
                    <a:pt x="20320" y="151130"/>
                  </a:lnTo>
                  <a:lnTo>
                    <a:pt x="30480" y="154940"/>
                  </a:lnTo>
                  <a:lnTo>
                    <a:pt x="41910" y="157480"/>
                  </a:lnTo>
                  <a:lnTo>
                    <a:pt x="53340" y="158750"/>
                  </a:lnTo>
                  <a:lnTo>
                    <a:pt x="63500" y="157480"/>
                  </a:lnTo>
                  <a:lnTo>
                    <a:pt x="74930" y="156210"/>
                  </a:lnTo>
                  <a:lnTo>
                    <a:pt x="86360" y="152400"/>
                  </a:lnTo>
                  <a:lnTo>
                    <a:pt x="99060" y="147320"/>
                  </a:lnTo>
                  <a:lnTo>
                    <a:pt x="138430" y="130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443980" y="4194810"/>
              <a:ext cx="227331" cy="179071"/>
            </a:xfrm>
            <a:custGeom>
              <a:avLst/>
              <a:gdLst/>
              <a:ahLst/>
              <a:cxnLst/>
              <a:rect l="0" t="0" r="0" b="0"/>
              <a:pathLst>
                <a:path w="227331" h="179071">
                  <a:moveTo>
                    <a:pt x="0" y="52070"/>
                  </a:moveTo>
                  <a:lnTo>
                    <a:pt x="16510" y="68580"/>
                  </a:lnTo>
                  <a:lnTo>
                    <a:pt x="26670" y="74930"/>
                  </a:lnTo>
                  <a:lnTo>
                    <a:pt x="40640" y="80010"/>
                  </a:lnTo>
                  <a:lnTo>
                    <a:pt x="54610" y="83820"/>
                  </a:lnTo>
                  <a:lnTo>
                    <a:pt x="67310" y="86360"/>
                  </a:lnTo>
                  <a:lnTo>
                    <a:pt x="80010" y="86360"/>
                  </a:lnTo>
                  <a:lnTo>
                    <a:pt x="91440" y="85090"/>
                  </a:lnTo>
                  <a:lnTo>
                    <a:pt x="104140" y="85090"/>
                  </a:lnTo>
                  <a:lnTo>
                    <a:pt x="130810" y="83820"/>
                  </a:lnTo>
                  <a:lnTo>
                    <a:pt x="143510" y="81280"/>
                  </a:lnTo>
                  <a:lnTo>
                    <a:pt x="154940" y="77470"/>
                  </a:lnTo>
                  <a:lnTo>
                    <a:pt x="166370" y="72390"/>
                  </a:lnTo>
                  <a:lnTo>
                    <a:pt x="177800" y="67310"/>
                  </a:lnTo>
                  <a:lnTo>
                    <a:pt x="187960" y="63500"/>
                  </a:lnTo>
                  <a:lnTo>
                    <a:pt x="199390" y="59690"/>
                  </a:lnTo>
                  <a:lnTo>
                    <a:pt x="208280" y="53340"/>
                  </a:lnTo>
                  <a:lnTo>
                    <a:pt x="217170" y="45720"/>
                  </a:lnTo>
                  <a:lnTo>
                    <a:pt x="224790" y="36830"/>
                  </a:lnTo>
                  <a:lnTo>
                    <a:pt x="227330" y="29210"/>
                  </a:lnTo>
                  <a:lnTo>
                    <a:pt x="224790" y="21590"/>
                  </a:lnTo>
                  <a:lnTo>
                    <a:pt x="219710" y="13970"/>
                  </a:lnTo>
                  <a:lnTo>
                    <a:pt x="209550" y="8890"/>
                  </a:lnTo>
                  <a:lnTo>
                    <a:pt x="195580" y="5080"/>
                  </a:lnTo>
                  <a:lnTo>
                    <a:pt x="179070" y="3810"/>
                  </a:lnTo>
                  <a:lnTo>
                    <a:pt x="163830" y="1270"/>
                  </a:lnTo>
                  <a:lnTo>
                    <a:pt x="148590" y="1270"/>
                  </a:lnTo>
                  <a:lnTo>
                    <a:pt x="134620" y="0"/>
                  </a:lnTo>
                  <a:lnTo>
                    <a:pt x="120650" y="2540"/>
                  </a:lnTo>
                  <a:lnTo>
                    <a:pt x="107950" y="5080"/>
                  </a:lnTo>
                  <a:lnTo>
                    <a:pt x="96520" y="10160"/>
                  </a:lnTo>
                  <a:lnTo>
                    <a:pt x="86360" y="16510"/>
                  </a:lnTo>
                  <a:lnTo>
                    <a:pt x="77470" y="21590"/>
                  </a:lnTo>
                  <a:lnTo>
                    <a:pt x="68580" y="27940"/>
                  </a:lnTo>
                  <a:lnTo>
                    <a:pt x="60960" y="35560"/>
                  </a:lnTo>
                  <a:lnTo>
                    <a:pt x="53340" y="44450"/>
                  </a:lnTo>
                  <a:lnTo>
                    <a:pt x="45720" y="54610"/>
                  </a:lnTo>
                  <a:lnTo>
                    <a:pt x="41910" y="67310"/>
                  </a:lnTo>
                  <a:lnTo>
                    <a:pt x="40640" y="82550"/>
                  </a:lnTo>
                  <a:lnTo>
                    <a:pt x="40640" y="100330"/>
                  </a:lnTo>
                  <a:lnTo>
                    <a:pt x="45720" y="116840"/>
                  </a:lnTo>
                  <a:lnTo>
                    <a:pt x="53340" y="132080"/>
                  </a:lnTo>
                  <a:lnTo>
                    <a:pt x="63500" y="147320"/>
                  </a:lnTo>
                  <a:lnTo>
                    <a:pt x="73660" y="158750"/>
                  </a:lnTo>
                  <a:lnTo>
                    <a:pt x="83820" y="167640"/>
                  </a:lnTo>
                  <a:lnTo>
                    <a:pt x="93980" y="173990"/>
                  </a:lnTo>
                  <a:lnTo>
                    <a:pt x="109220" y="177800"/>
                  </a:lnTo>
                  <a:lnTo>
                    <a:pt x="128270" y="179070"/>
                  </a:lnTo>
                  <a:lnTo>
                    <a:pt x="18923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690360" y="4067810"/>
              <a:ext cx="173991" cy="312421"/>
            </a:xfrm>
            <a:custGeom>
              <a:avLst/>
              <a:gdLst/>
              <a:ahLst/>
              <a:cxnLst/>
              <a:rect l="0" t="0" r="0" b="0"/>
              <a:pathLst>
                <a:path w="173991" h="312421">
                  <a:moveTo>
                    <a:pt x="142240" y="0"/>
                  </a:moveTo>
                  <a:lnTo>
                    <a:pt x="142240" y="21590"/>
                  </a:lnTo>
                  <a:lnTo>
                    <a:pt x="143510" y="31750"/>
                  </a:lnTo>
                  <a:lnTo>
                    <a:pt x="146050" y="41910"/>
                  </a:lnTo>
                  <a:lnTo>
                    <a:pt x="148590" y="52070"/>
                  </a:lnTo>
                  <a:lnTo>
                    <a:pt x="149860" y="64770"/>
                  </a:lnTo>
                  <a:lnTo>
                    <a:pt x="151130" y="76200"/>
                  </a:lnTo>
                  <a:lnTo>
                    <a:pt x="151130" y="88900"/>
                  </a:lnTo>
                  <a:lnTo>
                    <a:pt x="152400" y="116840"/>
                  </a:lnTo>
                  <a:lnTo>
                    <a:pt x="153670" y="199390"/>
                  </a:lnTo>
                  <a:lnTo>
                    <a:pt x="153670" y="260350"/>
                  </a:lnTo>
                  <a:lnTo>
                    <a:pt x="153670" y="252730"/>
                  </a:lnTo>
                  <a:lnTo>
                    <a:pt x="151130" y="243840"/>
                  </a:lnTo>
                  <a:lnTo>
                    <a:pt x="147320" y="231140"/>
                  </a:lnTo>
                  <a:lnTo>
                    <a:pt x="142240" y="217170"/>
                  </a:lnTo>
                  <a:lnTo>
                    <a:pt x="134620" y="205740"/>
                  </a:lnTo>
                  <a:lnTo>
                    <a:pt x="124460" y="195580"/>
                  </a:lnTo>
                  <a:lnTo>
                    <a:pt x="113030" y="186690"/>
                  </a:lnTo>
                  <a:lnTo>
                    <a:pt x="99060" y="182880"/>
                  </a:lnTo>
                  <a:lnTo>
                    <a:pt x="85090" y="182880"/>
                  </a:lnTo>
                  <a:lnTo>
                    <a:pt x="68580" y="184150"/>
                  </a:lnTo>
                  <a:lnTo>
                    <a:pt x="55880" y="187960"/>
                  </a:lnTo>
                  <a:lnTo>
                    <a:pt x="44450" y="193040"/>
                  </a:lnTo>
                  <a:lnTo>
                    <a:pt x="35560" y="199390"/>
                  </a:lnTo>
                  <a:lnTo>
                    <a:pt x="26670" y="205740"/>
                  </a:lnTo>
                  <a:lnTo>
                    <a:pt x="19050" y="214630"/>
                  </a:lnTo>
                  <a:lnTo>
                    <a:pt x="11430" y="223520"/>
                  </a:lnTo>
                  <a:lnTo>
                    <a:pt x="5080" y="233680"/>
                  </a:lnTo>
                  <a:lnTo>
                    <a:pt x="2540" y="246380"/>
                  </a:lnTo>
                  <a:lnTo>
                    <a:pt x="0" y="259080"/>
                  </a:lnTo>
                  <a:lnTo>
                    <a:pt x="1270" y="269240"/>
                  </a:lnTo>
                  <a:lnTo>
                    <a:pt x="3810" y="279400"/>
                  </a:lnTo>
                  <a:lnTo>
                    <a:pt x="7620" y="287020"/>
                  </a:lnTo>
                  <a:lnTo>
                    <a:pt x="13970" y="294640"/>
                  </a:lnTo>
                  <a:lnTo>
                    <a:pt x="21590" y="299720"/>
                  </a:lnTo>
                  <a:lnTo>
                    <a:pt x="30480" y="304800"/>
                  </a:lnTo>
                  <a:lnTo>
                    <a:pt x="43180" y="308610"/>
                  </a:lnTo>
                  <a:lnTo>
                    <a:pt x="58420" y="311150"/>
                  </a:lnTo>
                  <a:lnTo>
                    <a:pt x="76200" y="312420"/>
                  </a:lnTo>
                  <a:lnTo>
                    <a:pt x="91440" y="312420"/>
                  </a:lnTo>
                  <a:lnTo>
                    <a:pt x="105410" y="311150"/>
                  </a:lnTo>
                  <a:lnTo>
                    <a:pt x="118110" y="308610"/>
                  </a:lnTo>
                  <a:lnTo>
                    <a:pt x="129540" y="304800"/>
                  </a:lnTo>
                  <a:lnTo>
                    <a:pt x="140970" y="300990"/>
                  </a:lnTo>
                  <a:lnTo>
                    <a:pt x="17399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059930" y="4088130"/>
              <a:ext cx="130811" cy="278131"/>
            </a:xfrm>
            <a:custGeom>
              <a:avLst/>
              <a:gdLst/>
              <a:ahLst/>
              <a:cxnLst/>
              <a:rect l="0" t="0" r="0" b="0"/>
              <a:pathLst>
                <a:path w="130811" h="278131">
                  <a:moveTo>
                    <a:pt x="130810" y="0"/>
                  </a:moveTo>
                  <a:lnTo>
                    <a:pt x="130810" y="87630"/>
                  </a:lnTo>
                  <a:lnTo>
                    <a:pt x="129540" y="97790"/>
                  </a:lnTo>
                  <a:lnTo>
                    <a:pt x="128270" y="100330"/>
                  </a:lnTo>
                  <a:lnTo>
                    <a:pt x="125730" y="99060"/>
                  </a:lnTo>
                  <a:lnTo>
                    <a:pt x="121920" y="92710"/>
                  </a:lnTo>
                  <a:lnTo>
                    <a:pt x="116840" y="83820"/>
                  </a:lnTo>
                  <a:lnTo>
                    <a:pt x="110490" y="73660"/>
                  </a:lnTo>
                  <a:lnTo>
                    <a:pt x="101600" y="68580"/>
                  </a:lnTo>
                  <a:lnTo>
                    <a:pt x="88900" y="68580"/>
                  </a:lnTo>
                  <a:lnTo>
                    <a:pt x="74930" y="69850"/>
                  </a:lnTo>
                  <a:lnTo>
                    <a:pt x="63500" y="74930"/>
                  </a:lnTo>
                  <a:lnTo>
                    <a:pt x="53340" y="81280"/>
                  </a:lnTo>
                  <a:lnTo>
                    <a:pt x="44450" y="90170"/>
                  </a:lnTo>
                  <a:lnTo>
                    <a:pt x="36830" y="99060"/>
                  </a:lnTo>
                  <a:lnTo>
                    <a:pt x="30480" y="110490"/>
                  </a:lnTo>
                  <a:lnTo>
                    <a:pt x="25400" y="123190"/>
                  </a:lnTo>
                  <a:lnTo>
                    <a:pt x="20320" y="134620"/>
                  </a:lnTo>
                  <a:lnTo>
                    <a:pt x="12700" y="157480"/>
                  </a:lnTo>
                  <a:lnTo>
                    <a:pt x="8890" y="168910"/>
                  </a:lnTo>
                  <a:lnTo>
                    <a:pt x="5080" y="181610"/>
                  </a:lnTo>
                  <a:lnTo>
                    <a:pt x="1270" y="195580"/>
                  </a:lnTo>
                  <a:lnTo>
                    <a:pt x="0" y="207010"/>
                  </a:lnTo>
                  <a:lnTo>
                    <a:pt x="0" y="218440"/>
                  </a:lnTo>
                  <a:lnTo>
                    <a:pt x="2540" y="229870"/>
                  </a:lnTo>
                  <a:lnTo>
                    <a:pt x="6350" y="241300"/>
                  </a:lnTo>
                  <a:lnTo>
                    <a:pt x="12700" y="252730"/>
                  </a:lnTo>
                  <a:lnTo>
                    <a:pt x="20320" y="262890"/>
                  </a:lnTo>
                  <a:lnTo>
                    <a:pt x="30480" y="270510"/>
                  </a:lnTo>
                  <a:lnTo>
                    <a:pt x="41910" y="275590"/>
                  </a:lnTo>
                  <a:lnTo>
                    <a:pt x="54610" y="278130"/>
                  </a:lnTo>
                  <a:lnTo>
                    <a:pt x="67310" y="278130"/>
                  </a:lnTo>
                  <a:lnTo>
                    <a:pt x="80010" y="275590"/>
                  </a:lnTo>
                  <a:lnTo>
                    <a:pt x="12065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334250" y="4151630"/>
              <a:ext cx="111761" cy="193041"/>
            </a:xfrm>
            <a:custGeom>
              <a:avLst/>
              <a:gdLst/>
              <a:ahLst/>
              <a:cxnLst/>
              <a:rect l="0" t="0" r="0" b="0"/>
              <a:pathLst>
                <a:path w="111761" h="193041">
                  <a:moveTo>
                    <a:pt x="45720" y="0"/>
                  </a:moveTo>
                  <a:lnTo>
                    <a:pt x="35560" y="11430"/>
                  </a:lnTo>
                  <a:lnTo>
                    <a:pt x="30480" y="19050"/>
                  </a:lnTo>
                  <a:lnTo>
                    <a:pt x="26670" y="29210"/>
                  </a:lnTo>
                  <a:lnTo>
                    <a:pt x="1270" y="105410"/>
                  </a:lnTo>
                  <a:lnTo>
                    <a:pt x="0" y="118110"/>
                  </a:lnTo>
                  <a:lnTo>
                    <a:pt x="0" y="132080"/>
                  </a:lnTo>
                  <a:lnTo>
                    <a:pt x="1270" y="148590"/>
                  </a:lnTo>
                  <a:lnTo>
                    <a:pt x="5080" y="161290"/>
                  </a:lnTo>
                  <a:lnTo>
                    <a:pt x="8890" y="173990"/>
                  </a:lnTo>
                  <a:lnTo>
                    <a:pt x="13970" y="186690"/>
                  </a:lnTo>
                  <a:lnTo>
                    <a:pt x="24130" y="191770"/>
                  </a:lnTo>
                  <a:lnTo>
                    <a:pt x="35560" y="193040"/>
                  </a:lnTo>
                  <a:lnTo>
                    <a:pt x="49530" y="191770"/>
                  </a:lnTo>
                  <a:lnTo>
                    <a:pt x="62230" y="186690"/>
                  </a:lnTo>
                  <a:lnTo>
                    <a:pt x="74930" y="177800"/>
                  </a:lnTo>
                  <a:lnTo>
                    <a:pt x="86360" y="167640"/>
                  </a:lnTo>
                  <a:lnTo>
                    <a:pt x="95250" y="157480"/>
                  </a:lnTo>
                  <a:lnTo>
                    <a:pt x="102870" y="147320"/>
                  </a:lnTo>
                  <a:lnTo>
                    <a:pt x="107950" y="137160"/>
                  </a:lnTo>
                  <a:lnTo>
                    <a:pt x="110490" y="124460"/>
                  </a:lnTo>
                  <a:lnTo>
                    <a:pt x="111760" y="109220"/>
                  </a:lnTo>
                  <a:lnTo>
                    <a:pt x="110490" y="93980"/>
                  </a:lnTo>
                  <a:lnTo>
                    <a:pt x="107950" y="81280"/>
                  </a:lnTo>
                  <a:lnTo>
                    <a:pt x="104140" y="71120"/>
                  </a:lnTo>
                  <a:lnTo>
                    <a:pt x="99060" y="60960"/>
                  </a:lnTo>
                  <a:lnTo>
                    <a:pt x="92710" y="52070"/>
                  </a:lnTo>
                  <a:lnTo>
                    <a:pt x="86360" y="44450"/>
                  </a:lnTo>
                  <a:lnTo>
                    <a:pt x="80010" y="36830"/>
                  </a:lnTo>
                  <a:lnTo>
                    <a:pt x="71120" y="30480"/>
                  </a:lnTo>
                  <a:lnTo>
                    <a:pt x="60960" y="25400"/>
                  </a:lnTo>
                  <a:lnTo>
                    <a:pt x="254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538720" y="4088130"/>
              <a:ext cx="31751" cy="262891"/>
            </a:xfrm>
            <a:custGeom>
              <a:avLst/>
              <a:gdLst/>
              <a:ahLst/>
              <a:cxnLst/>
              <a:rect l="0" t="0" r="0" b="0"/>
              <a:pathLst>
                <a:path w="31751" h="262891">
                  <a:moveTo>
                    <a:pt x="31750" y="0"/>
                  </a:moveTo>
                  <a:lnTo>
                    <a:pt x="25400" y="16510"/>
                  </a:lnTo>
                  <a:lnTo>
                    <a:pt x="22860" y="29210"/>
                  </a:lnTo>
                  <a:lnTo>
                    <a:pt x="20320" y="44450"/>
                  </a:lnTo>
                  <a:lnTo>
                    <a:pt x="16510" y="60960"/>
                  </a:lnTo>
                  <a:lnTo>
                    <a:pt x="10160" y="92710"/>
                  </a:lnTo>
                  <a:lnTo>
                    <a:pt x="6350" y="106680"/>
                  </a:lnTo>
                  <a:lnTo>
                    <a:pt x="3810" y="121920"/>
                  </a:lnTo>
                  <a:lnTo>
                    <a:pt x="2540" y="135890"/>
                  </a:lnTo>
                  <a:lnTo>
                    <a:pt x="1270" y="151130"/>
                  </a:lnTo>
                  <a:lnTo>
                    <a:pt x="1270" y="167640"/>
                  </a:lnTo>
                  <a:lnTo>
                    <a:pt x="0" y="204470"/>
                  </a:lnTo>
                  <a:lnTo>
                    <a:pt x="1270" y="220980"/>
                  </a:lnTo>
                  <a:lnTo>
                    <a:pt x="2540" y="234950"/>
                  </a:lnTo>
                  <a:lnTo>
                    <a:pt x="1016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622540" y="4183380"/>
              <a:ext cx="121921" cy="148591"/>
            </a:xfrm>
            <a:custGeom>
              <a:avLst/>
              <a:gdLst/>
              <a:ahLst/>
              <a:cxnLst/>
              <a:rect l="0" t="0" r="0" b="0"/>
              <a:pathLst>
                <a:path w="121921" h="148591">
                  <a:moveTo>
                    <a:pt x="31750" y="0"/>
                  </a:moveTo>
                  <a:lnTo>
                    <a:pt x="20320" y="21590"/>
                  </a:lnTo>
                  <a:lnTo>
                    <a:pt x="15240" y="34290"/>
                  </a:lnTo>
                  <a:lnTo>
                    <a:pt x="2540" y="63500"/>
                  </a:lnTo>
                  <a:lnTo>
                    <a:pt x="0" y="80010"/>
                  </a:lnTo>
                  <a:lnTo>
                    <a:pt x="1270" y="96520"/>
                  </a:lnTo>
                  <a:lnTo>
                    <a:pt x="5080" y="113030"/>
                  </a:lnTo>
                  <a:lnTo>
                    <a:pt x="11430" y="125730"/>
                  </a:lnTo>
                  <a:lnTo>
                    <a:pt x="20320" y="135890"/>
                  </a:lnTo>
                  <a:lnTo>
                    <a:pt x="31750" y="142240"/>
                  </a:lnTo>
                  <a:lnTo>
                    <a:pt x="41910" y="146050"/>
                  </a:lnTo>
                  <a:lnTo>
                    <a:pt x="52070" y="148590"/>
                  </a:lnTo>
                  <a:lnTo>
                    <a:pt x="63500" y="147320"/>
                  </a:lnTo>
                  <a:lnTo>
                    <a:pt x="72390" y="144780"/>
                  </a:lnTo>
                  <a:lnTo>
                    <a:pt x="81280" y="140970"/>
                  </a:lnTo>
                  <a:lnTo>
                    <a:pt x="88900" y="135890"/>
                  </a:lnTo>
                  <a:lnTo>
                    <a:pt x="96520" y="130810"/>
                  </a:lnTo>
                  <a:lnTo>
                    <a:pt x="104140" y="124460"/>
                  </a:lnTo>
                  <a:lnTo>
                    <a:pt x="111760" y="118110"/>
                  </a:lnTo>
                  <a:lnTo>
                    <a:pt x="116840" y="107950"/>
                  </a:lnTo>
                  <a:lnTo>
                    <a:pt x="119380" y="95250"/>
                  </a:lnTo>
                  <a:lnTo>
                    <a:pt x="121920" y="81280"/>
                  </a:lnTo>
                  <a:lnTo>
                    <a:pt x="120650" y="67310"/>
                  </a:lnTo>
                  <a:lnTo>
                    <a:pt x="115570" y="55880"/>
                  </a:lnTo>
                  <a:lnTo>
                    <a:pt x="107950" y="44450"/>
                  </a:lnTo>
                  <a:lnTo>
                    <a:pt x="97790" y="35560"/>
                  </a:lnTo>
                  <a:lnTo>
                    <a:pt x="85090" y="27940"/>
                  </a:lnTo>
                  <a:lnTo>
                    <a:pt x="2159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807960" y="4156710"/>
              <a:ext cx="194311" cy="173991"/>
            </a:xfrm>
            <a:custGeom>
              <a:avLst/>
              <a:gdLst/>
              <a:ahLst/>
              <a:cxnLst/>
              <a:rect l="0" t="0" r="0" b="0"/>
              <a:pathLst>
                <a:path w="194311" h="173991">
                  <a:moveTo>
                    <a:pt x="3810" y="26670"/>
                  </a:moveTo>
                  <a:lnTo>
                    <a:pt x="10160" y="59690"/>
                  </a:lnTo>
                  <a:lnTo>
                    <a:pt x="10160" y="76200"/>
                  </a:lnTo>
                  <a:lnTo>
                    <a:pt x="8890" y="91440"/>
                  </a:lnTo>
                  <a:lnTo>
                    <a:pt x="7620" y="109220"/>
                  </a:lnTo>
                  <a:lnTo>
                    <a:pt x="5080" y="123190"/>
                  </a:lnTo>
                  <a:lnTo>
                    <a:pt x="2540" y="137160"/>
                  </a:lnTo>
                  <a:lnTo>
                    <a:pt x="0" y="148590"/>
                  </a:lnTo>
                  <a:lnTo>
                    <a:pt x="0" y="154940"/>
                  </a:lnTo>
                  <a:lnTo>
                    <a:pt x="2540" y="156210"/>
                  </a:lnTo>
                  <a:lnTo>
                    <a:pt x="6350" y="154940"/>
                  </a:lnTo>
                  <a:lnTo>
                    <a:pt x="10160" y="146050"/>
                  </a:lnTo>
                  <a:lnTo>
                    <a:pt x="13970" y="132080"/>
                  </a:lnTo>
                  <a:lnTo>
                    <a:pt x="17780" y="114300"/>
                  </a:lnTo>
                  <a:lnTo>
                    <a:pt x="21590" y="99060"/>
                  </a:lnTo>
                  <a:lnTo>
                    <a:pt x="25400" y="85090"/>
                  </a:lnTo>
                  <a:lnTo>
                    <a:pt x="29210" y="72390"/>
                  </a:lnTo>
                  <a:lnTo>
                    <a:pt x="33020" y="60960"/>
                  </a:lnTo>
                  <a:lnTo>
                    <a:pt x="39370" y="49530"/>
                  </a:lnTo>
                  <a:lnTo>
                    <a:pt x="44450" y="38100"/>
                  </a:lnTo>
                  <a:lnTo>
                    <a:pt x="50800" y="27940"/>
                  </a:lnTo>
                  <a:lnTo>
                    <a:pt x="57150" y="19050"/>
                  </a:lnTo>
                  <a:lnTo>
                    <a:pt x="64770" y="11430"/>
                  </a:lnTo>
                  <a:lnTo>
                    <a:pt x="73660" y="6350"/>
                  </a:lnTo>
                  <a:lnTo>
                    <a:pt x="83820" y="2540"/>
                  </a:lnTo>
                  <a:lnTo>
                    <a:pt x="96520" y="0"/>
                  </a:lnTo>
                  <a:lnTo>
                    <a:pt x="106680" y="0"/>
                  </a:lnTo>
                  <a:lnTo>
                    <a:pt x="115570" y="3810"/>
                  </a:lnTo>
                  <a:lnTo>
                    <a:pt x="124460" y="7620"/>
                  </a:lnTo>
                  <a:lnTo>
                    <a:pt x="132080" y="13970"/>
                  </a:lnTo>
                  <a:lnTo>
                    <a:pt x="139700" y="21590"/>
                  </a:lnTo>
                  <a:lnTo>
                    <a:pt x="147320" y="30480"/>
                  </a:lnTo>
                  <a:lnTo>
                    <a:pt x="153670" y="39370"/>
                  </a:lnTo>
                  <a:lnTo>
                    <a:pt x="158750" y="49530"/>
                  </a:lnTo>
                  <a:lnTo>
                    <a:pt x="163830" y="59690"/>
                  </a:lnTo>
                  <a:lnTo>
                    <a:pt x="167640" y="69850"/>
                  </a:lnTo>
                  <a:lnTo>
                    <a:pt x="171450" y="80010"/>
                  </a:lnTo>
                  <a:lnTo>
                    <a:pt x="175260" y="90170"/>
                  </a:lnTo>
                  <a:lnTo>
                    <a:pt x="177800" y="102870"/>
                  </a:lnTo>
                  <a:lnTo>
                    <a:pt x="180340" y="116840"/>
                  </a:lnTo>
                  <a:lnTo>
                    <a:pt x="194310" y="173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096250" y="4141470"/>
              <a:ext cx="41911" cy="189231"/>
            </a:xfrm>
            <a:custGeom>
              <a:avLst/>
              <a:gdLst/>
              <a:ahLst/>
              <a:cxnLst/>
              <a:rect l="0" t="0" r="0" b="0"/>
              <a:pathLst>
                <a:path w="41911" h="189231">
                  <a:moveTo>
                    <a:pt x="41910" y="0"/>
                  </a:moveTo>
                  <a:lnTo>
                    <a:pt x="27940" y="43180"/>
                  </a:lnTo>
                  <a:lnTo>
                    <a:pt x="24130" y="54610"/>
                  </a:lnTo>
                  <a:lnTo>
                    <a:pt x="17780" y="80010"/>
                  </a:lnTo>
                  <a:lnTo>
                    <a:pt x="13970" y="93980"/>
                  </a:lnTo>
                  <a:lnTo>
                    <a:pt x="10160" y="10922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196580" y="4109720"/>
              <a:ext cx="180341" cy="223521"/>
            </a:xfrm>
            <a:custGeom>
              <a:avLst/>
              <a:gdLst/>
              <a:ahLst/>
              <a:cxnLst/>
              <a:rect l="0" t="0" r="0" b="0"/>
              <a:pathLst>
                <a:path w="180341" h="223521">
                  <a:moveTo>
                    <a:pt x="142240" y="0"/>
                  </a:moveTo>
                  <a:lnTo>
                    <a:pt x="119380" y="5080"/>
                  </a:lnTo>
                  <a:lnTo>
                    <a:pt x="92710" y="11430"/>
                  </a:lnTo>
                  <a:lnTo>
                    <a:pt x="77470" y="13970"/>
                  </a:lnTo>
                  <a:lnTo>
                    <a:pt x="63500" y="19050"/>
                  </a:lnTo>
                  <a:lnTo>
                    <a:pt x="48260" y="24130"/>
                  </a:lnTo>
                  <a:lnTo>
                    <a:pt x="34290" y="30480"/>
                  </a:lnTo>
                  <a:lnTo>
                    <a:pt x="21590" y="36830"/>
                  </a:lnTo>
                  <a:lnTo>
                    <a:pt x="11430" y="43180"/>
                  </a:lnTo>
                  <a:lnTo>
                    <a:pt x="2540" y="49530"/>
                  </a:lnTo>
                  <a:lnTo>
                    <a:pt x="0" y="55880"/>
                  </a:lnTo>
                  <a:lnTo>
                    <a:pt x="1270" y="63500"/>
                  </a:lnTo>
                  <a:lnTo>
                    <a:pt x="6350" y="69850"/>
                  </a:lnTo>
                  <a:lnTo>
                    <a:pt x="11430" y="77470"/>
                  </a:lnTo>
                  <a:lnTo>
                    <a:pt x="17780" y="83820"/>
                  </a:lnTo>
                  <a:lnTo>
                    <a:pt x="24130" y="91440"/>
                  </a:lnTo>
                  <a:lnTo>
                    <a:pt x="33020" y="96520"/>
                  </a:lnTo>
                  <a:lnTo>
                    <a:pt x="43180" y="101600"/>
                  </a:lnTo>
                  <a:lnTo>
                    <a:pt x="55880" y="106680"/>
                  </a:lnTo>
                  <a:lnTo>
                    <a:pt x="77470" y="114300"/>
                  </a:lnTo>
                  <a:lnTo>
                    <a:pt x="88900" y="118110"/>
                  </a:lnTo>
                  <a:lnTo>
                    <a:pt x="99060" y="123190"/>
                  </a:lnTo>
                  <a:lnTo>
                    <a:pt x="110490" y="129540"/>
                  </a:lnTo>
                  <a:lnTo>
                    <a:pt x="120650" y="134620"/>
                  </a:lnTo>
                  <a:lnTo>
                    <a:pt x="130810" y="140970"/>
                  </a:lnTo>
                  <a:lnTo>
                    <a:pt x="152400" y="154940"/>
                  </a:lnTo>
                  <a:lnTo>
                    <a:pt x="161290" y="162560"/>
                  </a:lnTo>
                  <a:lnTo>
                    <a:pt x="170180" y="171450"/>
                  </a:lnTo>
                  <a:lnTo>
                    <a:pt x="179070" y="181610"/>
                  </a:lnTo>
                  <a:lnTo>
                    <a:pt x="180340" y="189230"/>
                  </a:lnTo>
                  <a:lnTo>
                    <a:pt x="177800" y="198120"/>
                  </a:lnTo>
                  <a:lnTo>
                    <a:pt x="172720" y="205740"/>
                  </a:lnTo>
                  <a:lnTo>
                    <a:pt x="166370" y="212090"/>
                  </a:lnTo>
                  <a:lnTo>
                    <a:pt x="158750" y="217170"/>
                  </a:lnTo>
                  <a:lnTo>
                    <a:pt x="149860" y="222250"/>
                  </a:lnTo>
                  <a:lnTo>
                    <a:pt x="138430" y="223520"/>
                  </a:lnTo>
                  <a:lnTo>
                    <a:pt x="127000" y="223520"/>
                  </a:lnTo>
                  <a:lnTo>
                    <a:pt x="114300" y="223520"/>
                  </a:lnTo>
                  <a:lnTo>
                    <a:pt x="102870" y="220980"/>
                  </a:lnTo>
                  <a:lnTo>
                    <a:pt x="91440" y="218440"/>
                  </a:lnTo>
                  <a:lnTo>
                    <a:pt x="3683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403590" y="4056380"/>
              <a:ext cx="29211" cy="284481"/>
            </a:xfrm>
            <a:custGeom>
              <a:avLst/>
              <a:gdLst/>
              <a:ahLst/>
              <a:cxnLst/>
              <a:rect l="0" t="0" r="0" b="0"/>
              <a:pathLst>
                <a:path w="29211" h="284481">
                  <a:moveTo>
                    <a:pt x="29210" y="0"/>
                  </a:moveTo>
                  <a:lnTo>
                    <a:pt x="29210" y="34290"/>
                  </a:lnTo>
                  <a:lnTo>
                    <a:pt x="27940" y="48260"/>
                  </a:lnTo>
                  <a:lnTo>
                    <a:pt x="26670" y="63500"/>
                  </a:lnTo>
                  <a:lnTo>
                    <a:pt x="24130" y="77470"/>
                  </a:lnTo>
                  <a:lnTo>
                    <a:pt x="21590" y="91440"/>
                  </a:lnTo>
                  <a:lnTo>
                    <a:pt x="15240" y="119380"/>
                  </a:lnTo>
                  <a:lnTo>
                    <a:pt x="12700" y="133350"/>
                  </a:lnTo>
                  <a:lnTo>
                    <a:pt x="11430" y="147320"/>
                  </a:lnTo>
                  <a:lnTo>
                    <a:pt x="10160" y="161290"/>
                  </a:lnTo>
                  <a:lnTo>
                    <a:pt x="8890" y="176530"/>
                  </a:lnTo>
                  <a:lnTo>
                    <a:pt x="6350" y="190500"/>
                  </a:lnTo>
                  <a:lnTo>
                    <a:pt x="3810" y="204470"/>
                  </a:lnTo>
                  <a:lnTo>
                    <a:pt x="1270" y="219710"/>
                  </a:lnTo>
                  <a:lnTo>
                    <a:pt x="0" y="234950"/>
                  </a:lnTo>
                  <a:lnTo>
                    <a:pt x="889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412480" y="4156710"/>
              <a:ext cx="328931" cy="223521"/>
            </a:xfrm>
            <a:custGeom>
              <a:avLst/>
              <a:gdLst/>
              <a:ahLst/>
              <a:cxnLst/>
              <a:rect l="0" t="0" r="0" b="0"/>
              <a:pathLst>
                <a:path w="328931" h="223521">
                  <a:moveTo>
                    <a:pt x="0" y="5080"/>
                  </a:moveTo>
                  <a:lnTo>
                    <a:pt x="27940" y="11430"/>
                  </a:lnTo>
                  <a:lnTo>
                    <a:pt x="44450" y="12700"/>
                  </a:lnTo>
                  <a:lnTo>
                    <a:pt x="63500" y="13970"/>
                  </a:lnTo>
                  <a:lnTo>
                    <a:pt x="83820" y="13970"/>
                  </a:lnTo>
                  <a:lnTo>
                    <a:pt x="102870" y="13970"/>
                  </a:lnTo>
                  <a:lnTo>
                    <a:pt x="119380" y="12700"/>
                  </a:lnTo>
                  <a:lnTo>
                    <a:pt x="135890" y="10160"/>
                  </a:lnTo>
                  <a:lnTo>
                    <a:pt x="151130" y="8890"/>
                  </a:lnTo>
                  <a:lnTo>
                    <a:pt x="166370" y="7620"/>
                  </a:lnTo>
                  <a:lnTo>
                    <a:pt x="181610" y="6350"/>
                  </a:lnTo>
                  <a:lnTo>
                    <a:pt x="198120" y="5080"/>
                  </a:lnTo>
                  <a:lnTo>
                    <a:pt x="215900" y="2540"/>
                  </a:lnTo>
                  <a:lnTo>
                    <a:pt x="234950" y="0"/>
                  </a:lnTo>
                  <a:lnTo>
                    <a:pt x="245110" y="0"/>
                  </a:lnTo>
                  <a:lnTo>
                    <a:pt x="247650" y="0"/>
                  </a:lnTo>
                  <a:lnTo>
                    <a:pt x="245110" y="2540"/>
                  </a:lnTo>
                  <a:lnTo>
                    <a:pt x="237490" y="3810"/>
                  </a:lnTo>
                  <a:lnTo>
                    <a:pt x="224790" y="7620"/>
                  </a:lnTo>
                  <a:lnTo>
                    <a:pt x="209550" y="10160"/>
                  </a:lnTo>
                  <a:lnTo>
                    <a:pt x="194310" y="15240"/>
                  </a:lnTo>
                  <a:lnTo>
                    <a:pt x="180340" y="22860"/>
                  </a:lnTo>
                  <a:lnTo>
                    <a:pt x="165100" y="30480"/>
                  </a:lnTo>
                  <a:lnTo>
                    <a:pt x="157480" y="41910"/>
                  </a:lnTo>
                  <a:lnTo>
                    <a:pt x="152400" y="55880"/>
                  </a:lnTo>
                  <a:lnTo>
                    <a:pt x="151130" y="71120"/>
                  </a:lnTo>
                  <a:lnTo>
                    <a:pt x="153670" y="81280"/>
                  </a:lnTo>
                  <a:lnTo>
                    <a:pt x="158750" y="90170"/>
                  </a:lnTo>
                  <a:lnTo>
                    <a:pt x="165100" y="96520"/>
                  </a:lnTo>
                  <a:lnTo>
                    <a:pt x="172720" y="102870"/>
                  </a:lnTo>
                  <a:lnTo>
                    <a:pt x="181610" y="107950"/>
                  </a:lnTo>
                  <a:lnTo>
                    <a:pt x="191770" y="111760"/>
                  </a:lnTo>
                  <a:lnTo>
                    <a:pt x="200660" y="118110"/>
                  </a:lnTo>
                  <a:lnTo>
                    <a:pt x="210820" y="123190"/>
                  </a:lnTo>
                  <a:lnTo>
                    <a:pt x="220980" y="129540"/>
                  </a:lnTo>
                  <a:lnTo>
                    <a:pt x="232410" y="134620"/>
                  </a:lnTo>
                  <a:lnTo>
                    <a:pt x="245110" y="139700"/>
                  </a:lnTo>
                  <a:lnTo>
                    <a:pt x="293370" y="156210"/>
                  </a:lnTo>
                  <a:lnTo>
                    <a:pt x="304800" y="161290"/>
                  </a:lnTo>
                  <a:lnTo>
                    <a:pt x="314960" y="166370"/>
                  </a:lnTo>
                  <a:lnTo>
                    <a:pt x="326390" y="172720"/>
                  </a:lnTo>
                  <a:lnTo>
                    <a:pt x="328930" y="180340"/>
                  </a:lnTo>
                  <a:lnTo>
                    <a:pt x="328930" y="187960"/>
                  </a:lnTo>
                  <a:lnTo>
                    <a:pt x="323850" y="198120"/>
                  </a:lnTo>
                  <a:lnTo>
                    <a:pt x="313690" y="204470"/>
                  </a:lnTo>
                  <a:lnTo>
                    <a:pt x="300990" y="210820"/>
                  </a:lnTo>
                  <a:lnTo>
                    <a:pt x="284480" y="215900"/>
                  </a:lnTo>
                  <a:lnTo>
                    <a:pt x="269240" y="219710"/>
                  </a:lnTo>
                  <a:lnTo>
                    <a:pt x="254000" y="222250"/>
                  </a:lnTo>
                  <a:lnTo>
                    <a:pt x="240030" y="223520"/>
                  </a:lnTo>
                  <a:lnTo>
                    <a:pt x="224790" y="223520"/>
                  </a:lnTo>
                  <a:lnTo>
                    <a:pt x="210820" y="222250"/>
                  </a:lnTo>
                  <a:lnTo>
                    <a:pt x="196850" y="219710"/>
                  </a:lnTo>
                  <a:lnTo>
                    <a:pt x="182880" y="217170"/>
                  </a:lnTo>
                  <a:lnTo>
                    <a:pt x="168910" y="214630"/>
                  </a:lnTo>
                  <a:lnTo>
                    <a:pt x="12573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06730" y="4794250"/>
              <a:ext cx="20321" cy="368301"/>
            </a:xfrm>
            <a:custGeom>
              <a:avLst/>
              <a:gdLst/>
              <a:ahLst/>
              <a:cxnLst/>
              <a:rect l="0" t="0" r="0" b="0"/>
              <a:pathLst>
                <a:path w="20321" h="368301">
                  <a:moveTo>
                    <a:pt x="20320" y="0"/>
                  </a:moveTo>
                  <a:lnTo>
                    <a:pt x="8890" y="10160"/>
                  </a:lnTo>
                  <a:lnTo>
                    <a:pt x="5080" y="19050"/>
                  </a:lnTo>
                  <a:lnTo>
                    <a:pt x="2540" y="29210"/>
                  </a:lnTo>
                  <a:lnTo>
                    <a:pt x="1270" y="40640"/>
                  </a:lnTo>
                  <a:lnTo>
                    <a:pt x="0" y="52070"/>
                  </a:lnTo>
                  <a:lnTo>
                    <a:pt x="0" y="64770"/>
                  </a:lnTo>
                  <a:lnTo>
                    <a:pt x="0" y="78740"/>
                  </a:lnTo>
                  <a:lnTo>
                    <a:pt x="0" y="91440"/>
                  </a:lnTo>
                  <a:lnTo>
                    <a:pt x="2540" y="105410"/>
                  </a:lnTo>
                  <a:lnTo>
                    <a:pt x="5080" y="119380"/>
                  </a:lnTo>
                  <a:lnTo>
                    <a:pt x="6350" y="134620"/>
                  </a:lnTo>
                  <a:lnTo>
                    <a:pt x="7620" y="149860"/>
                  </a:lnTo>
                  <a:lnTo>
                    <a:pt x="7620" y="166370"/>
                  </a:lnTo>
                  <a:lnTo>
                    <a:pt x="8890" y="200660"/>
                  </a:lnTo>
                  <a:lnTo>
                    <a:pt x="889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00050" y="4923790"/>
              <a:ext cx="438151" cy="203201"/>
            </a:xfrm>
            <a:custGeom>
              <a:avLst/>
              <a:gdLst/>
              <a:ahLst/>
              <a:cxnLst/>
              <a:rect l="0" t="0" r="0" b="0"/>
              <a:pathLst>
                <a:path w="438151" h="203201">
                  <a:moveTo>
                    <a:pt x="0" y="59690"/>
                  </a:moveTo>
                  <a:lnTo>
                    <a:pt x="22860" y="59690"/>
                  </a:lnTo>
                  <a:lnTo>
                    <a:pt x="35560" y="58420"/>
                  </a:lnTo>
                  <a:lnTo>
                    <a:pt x="52070" y="55880"/>
                  </a:lnTo>
                  <a:lnTo>
                    <a:pt x="69850" y="53340"/>
                  </a:lnTo>
                  <a:lnTo>
                    <a:pt x="86360" y="50800"/>
                  </a:lnTo>
                  <a:lnTo>
                    <a:pt x="101600" y="48260"/>
                  </a:lnTo>
                  <a:lnTo>
                    <a:pt x="116840" y="44450"/>
                  </a:lnTo>
                  <a:lnTo>
                    <a:pt x="130810" y="41910"/>
                  </a:lnTo>
                  <a:lnTo>
                    <a:pt x="143510" y="38100"/>
                  </a:lnTo>
                  <a:lnTo>
                    <a:pt x="154940" y="34290"/>
                  </a:lnTo>
                  <a:lnTo>
                    <a:pt x="167640" y="33020"/>
                  </a:lnTo>
                  <a:lnTo>
                    <a:pt x="180340" y="30480"/>
                  </a:lnTo>
                  <a:lnTo>
                    <a:pt x="194310" y="30480"/>
                  </a:lnTo>
                  <a:lnTo>
                    <a:pt x="209550" y="30480"/>
                  </a:lnTo>
                  <a:lnTo>
                    <a:pt x="224790" y="31750"/>
                  </a:lnTo>
                  <a:lnTo>
                    <a:pt x="241300" y="34290"/>
                  </a:lnTo>
                  <a:lnTo>
                    <a:pt x="255270" y="40640"/>
                  </a:lnTo>
                  <a:lnTo>
                    <a:pt x="269240" y="49530"/>
                  </a:lnTo>
                  <a:lnTo>
                    <a:pt x="280670" y="59690"/>
                  </a:lnTo>
                  <a:lnTo>
                    <a:pt x="289560" y="73660"/>
                  </a:lnTo>
                  <a:lnTo>
                    <a:pt x="294640" y="90170"/>
                  </a:lnTo>
                  <a:lnTo>
                    <a:pt x="298450" y="107950"/>
                  </a:lnTo>
                  <a:lnTo>
                    <a:pt x="299720" y="123190"/>
                  </a:lnTo>
                  <a:lnTo>
                    <a:pt x="298450" y="137160"/>
                  </a:lnTo>
                  <a:lnTo>
                    <a:pt x="297180" y="149860"/>
                  </a:lnTo>
                  <a:lnTo>
                    <a:pt x="298450" y="162560"/>
                  </a:lnTo>
                  <a:lnTo>
                    <a:pt x="302260" y="176530"/>
                  </a:lnTo>
                  <a:lnTo>
                    <a:pt x="307340" y="190500"/>
                  </a:lnTo>
                  <a:lnTo>
                    <a:pt x="316230" y="198120"/>
                  </a:lnTo>
                  <a:lnTo>
                    <a:pt x="327660" y="201930"/>
                  </a:lnTo>
                  <a:lnTo>
                    <a:pt x="341630" y="203200"/>
                  </a:lnTo>
                  <a:lnTo>
                    <a:pt x="353060" y="201930"/>
                  </a:lnTo>
                  <a:lnTo>
                    <a:pt x="363220" y="195580"/>
                  </a:lnTo>
                  <a:lnTo>
                    <a:pt x="372110" y="189230"/>
                  </a:lnTo>
                  <a:lnTo>
                    <a:pt x="381000" y="181610"/>
                  </a:lnTo>
                  <a:lnTo>
                    <a:pt x="391160" y="172720"/>
                  </a:lnTo>
                  <a:lnTo>
                    <a:pt x="401320" y="162560"/>
                  </a:lnTo>
                  <a:lnTo>
                    <a:pt x="410210" y="152400"/>
                  </a:lnTo>
                  <a:lnTo>
                    <a:pt x="417830" y="142240"/>
                  </a:lnTo>
                  <a:lnTo>
                    <a:pt x="426720" y="132080"/>
                  </a:lnTo>
                  <a:lnTo>
                    <a:pt x="431800" y="120650"/>
                  </a:lnTo>
                  <a:lnTo>
                    <a:pt x="435610" y="109220"/>
                  </a:lnTo>
                  <a:lnTo>
                    <a:pt x="438150" y="95250"/>
                  </a:lnTo>
                  <a:lnTo>
                    <a:pt x="438150" y="83820"/>
                  </a:lnTo>
                  <a:lnTo>
                    <a:pt x="436880" y="72390"/>
                  </a:lnTo>
                  <a:lnTo>
                    <a:pt x="435610" y="60960"/>
                  </a:lnTo>
                  <a:lnTo>
                    <a:pt x="429260" y="49530"/>
                  </a:lnTo>
                  <a:lnTo>
                    <a:pt x="420370" y="39370"/>
                  </a:lnTo>
                  <a:lnTo>
                    <a:pt x="410210" y="27940"/>
                  </a:lnTo>
                  <a:lnTo>
                    <a:pt x="400050" y="20320"/>
                  </a:lnTo>
                  <a:lnTo>
                    <a:pt x="389890" y="12700"/>
                  </a:lnTo>
                  <a:lnTo>
                    <a:pt x="378460" y="7620"/>
                  </a:lnTo>
                  <a:lnTo>
                    <a:pt x="365760" y="3810"/>
                  </a:lnTo>
                  <a:lnTo>
                    <a:pt x="351790" y="1270"/>
                  </a:lnTo>
                  <a:lnTo>
                    <a:pt x="336550" y="0"/>
                  </a:lnTo>
                  <a:lnTo>
                    <a:pt x="323850" y="1270"/>
                  </a:lnTo>
                  <a:lnTo>
                    <a:pt x="312420" y="3810"/>
                  </a:lnTo>
                  <a:lnTo>
                    <a:pt x="284480" y="27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239520" y="4841240"/>
              <a:ext cx="187961" cy="223521"/>
            </a:xfrm>
            <a:custGeom>
              <a:avLst/>
              <a:gdLst/>
              <a:ahLst/>
              <a:cxnLst/>
              <a:rect l="0" t="0" r="0" b="0"/>
              <a:pathLst>
                <a:path w="187961" h="223521">
                  <a:moveTo>
                    <a:pt x="76200" y="36830"/>
                  </a:moveTo>
                  <a:lnTo>
                    <a:pt x="71120" y="13970"/>
                  </a:lnTo>
                  <a:lnTo>
                    <a:pt x="64770" y="7620"/>
                  </a:lnTo>
                  <a:lnTo>
                    <a:pt x="55880" y="3810"/>
                  </a:lnTo>
                  <a:lnTo>
                    <a:pt x="45720" y="0"/>
                  </a:lnTo>
                  <a:lnTo>
                    <a:pt x="35560" y="3810"/>
                  </a:lnTo>
                  <a:lnTo>
                    <a:pt x="26670" y="10160"/>
                  </a:lnTo>
                  <a:lnTo>
                    <a:pt x="19050" y="19050"/>
                  </a:lnTo>
                  <a:lnTo>
                    <a:pt x="12700" y="29210"/>
                  </a:lnTo>
                  <a:lnTo>
                    <a:pt x="6350" y="41910"/>
                  </a:lnTo>
                  <a:lnTo>
                    <a:pt x="2540" y="53340"/>
                  </a:lnTo>
                  <a:lnTo>
                    <a:pt x="0" y="67310"/>
                  </a:lnTo>
                  <a:lnTo>
                    <a:pt x="0" y="80010"/>
                  </a:lnTo>
                  <a:lnTo>
                    <a:pt x="1270" y="93980"/>
                  </a:lnTo>
                  <a:lnTo>
                    <a:pt x="5080" y="104140"/>
                  </a:lnTo>
                  <a:lnTo>
                    <a:pt x="11430" y="111760"/>
                  </a:lnTo>
                  <a:lnTo>
                    <a:pt x="19050" y="118110"/>
                  </a:lnTo>
                  <a:lnTo>
                    <a:pt x="27940" y="124460"/>
                  </a:lnTo>
                  <a:lnTo>
                    <a:pt x="36830" y="129540"/>
                  </a:lnTo>
                  <a:lnTo>
                    <a:pt x="46990" y="133350"/>
                  </a:lnTo>
                  <a:lnTo>
                    <a:pt x="57150" y="135890"/>
                  </a:lnTo>
                  <a:lnTo>
                    <a:pt x="69850" y="138430"/>
                  </a:lnTo>
                  <a:lnTo>
                    <a:pt x="82550" y="139700"/>
                  </a:lnTo>
                  <a:lnTo>
                    <a:pt x="95250" y="140970"/>
                  </a:lnTo>
                  <a:lnTo>
                    <a:pt x="109220" y="143510"/>
                  </a:lnTo>
                  <a:lnTo>
                    <a:pt x="123190" y="147320"/>
                  </a:lnTo>
                  <a:lnTo>
                    <a:pt x="138430" y="148590"/>
                  </a:lnTo>
                  <a:lnTo>
                    <a:pt x="153670" y="149860"/>
                  </a:lnTo>
                  <a:lnTo>
                    <a:pt x="170180" y="151130"/>
                  </a:lnTo>
                  <a:lnTo>
                    <a:pt x="180340" y="154940"/>
                  </a:lnTo>
                  <a:lnTo>
                    <a:pt x="185420" y="161290"/>
                  </a:lnTo>
                  <a:lnTo>
                    <a:pt x="187960" y="168910"/>
                  </a:lnTo>
                  <a:lnTo>
                    <a:pt x="186690" y="176530"/>
                  </a:lnTo>
                  <a:lnTo>
                    <a:pt x="184150" y="184150"/>
                  </a:lnTo>
                  <a:lnTo>
                    <a:pt x="180340" y="190500"/>
                  </a:lnTo>
                  <a:lnTo>
                    <a:pt x="172720" y="196850"/>
                  </a:lnTo>
                  <a:lnTo>
                    <a:pt x="162560" y="201930"/>
                  </a:lnTo>
                  <a:lnTo>
                    <a:pt x="151130" y="207010"/>
                  </a:lnTo>
                  <a:lnTo>
                    <a:pt x="140970" y="210820"/>
                  </a:lnTo>
                  <a:lnTo>
                    <a:pt x="119380" y="218440"/>
                  </a:lnTo>
                  <a:lnTo>
                    <a:pt x="105410" y="220980"/>
                  </a:lnTo>
                  <a:lnTo>
                    <a:pt x="88900" y="223520"/>
                  </a:lnTo>
                  <a:lnTo>
                    <a:pt x="2413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463040" y="4856480"/>
              <a:ext cx="140971" cy="196851"/>
            </a:xfrm>
            <a:custGeom>
              <a:avLst/>
              <a:gdLst/>
              <a:ahLst/>
              <a:cxnLst/>
              <a:rect l="0" t="0" r="0" b="0"/>
              <a:pathLst>
                <a:path w="140971" h="196851">
                  <a:moveTo>
                    <a:pt x="0" y="0"/>
                  </a:moveTo>
                  <a:lnTo>
                    <a:pt x="6350" y="22860"/>
                  </a:lnTo>
                  <a:lnTo>
                    <a:pt x="7620" y="38100"/>
                  </a:lnTo>
                  <a:lnTo>
                    <a:pt x="8890" y="55880"/>
                  </a:lnTo>
                  <a:lnTo>
                    <a:pt x="10160" y="96520"/>
                  </a:lnTo>
                  <a:lnTo>
                    <a:pt x="10160" y="138430"/>
                  </a:lnTo>
                  <a:lnTo>
                    <a:pt x="12700" y="154940"/>
                  </a:lnTo>
                  <a:lnTo>
                    <a:pt x="16510" y="170180"/>
                  </a:lnTo>
                  <a:lnTo>
                    <a:pt x="21590" y="184150"/>
                  </a:lnTo>
                  <a:lnTo>
                    <a:pt x="30480" y="191770"/>
                  </a:lnTo>
                  <a:lnTo>
                    <a:pt x="40640" y="195580"/>
                  </a:lnTo>
                  <a:lnTo>
                    <a:pt x="50800" y="196850"/>
                  </a:lnTo>
                  <a:lnTo>
                    <a:pt x="60960" y="195580"/>
                  </a:lnTo>
                  <a:lnTo>
                    <a:pt x="69850" y="193040"/>
                  </a:lnTo>
                  <a:lnTo>
                    <a:pt x="78740" y="187960"/>
                  </a:lnTo>
                  <a:lnTo>
                    <a:pt x="87630" y="182880"/>
                  </a:lnTo>
                  <a:lnTo>
                    <a:pt x="106680" y="171450"/>
                  </a:lnTo>
                  <a:lnTo>
                    <a:pt x="114300" y="163830"/>
                  </a:lnTo>
                  <a:lnTo>
                    <a:pt x="120650" y="154940"/>
                  </a:lnTo>
                  <a:lnTo>
                    <a:pt x="127000" y="144780"/>
                  </a:lnTo>
                  <a:lnTo>
                    <a:pt x="130810" y="135890"/>
                  </a:lnTo>
                  <a:lnTo>
                    <a:pt x="135890" y="125730"/>
                  </a:lnTo>
                  <a:lnTo>
                    <a:pt x="139700" y="115570"/>
                  </a:lnTo>
                  <a:lnTo>
                    <a:pt x="140970" y="105410"/>
                  </a:lnTo>
                  <a:lnTo>
                    <a:pt x="140970" y="95250"/>
                  </a:lnTo>
                  <a:lnTo>
                    <a:pt x="139700" y="85090"/>
                  </a:lnTo>
                  <a:lnTo>
                    <a:pt x="135890" y="71120"/>
                  </a:lnTo>
                  <a:lnTo>
                    <a:pt x="129540" y="57150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56080" y="4851400"/>
              <a:ext cx="195581" cy="269241"/>
            </a:xfrm>
            <a:custGeom>
              <a:avLst/>
              <a:gdLst/>
              <a:ahLst/>
              <a:cxnLst/>
              <a:rect l="0" t="0" r="0" b="0"/>
              <a:pathLst>
                <a:path w="195581" h="269241">
                  <a:moveTo>
                    <a:pt x="39370" y="269240"/>
                  </a:moveTo>
                  <a:lnTo>
                    <a:pt x="22860" y="251460"/>
                  </a:lnTo>
                  <a:lnTo>
                    <a:pt x="16510" y="241300"/>
                  </a:lnTo>
                  <a:lnTo>
                    <a:pt x="11430" y="228600"/>
                  </a:lnTo>
                  <a:lnTo>
                    <a:pt x="6350" y="213360"/>
                  </a:lnTo>
                  <a:lnTo>
                    <a:pt x="2540" y="199390"/>
                  </a:lnTo>
                  <a:lnTo>
                    <a:pt x="1270" y="185420"/>
                  </a:lnTo>
                  <a:lnTo>
                    <a:pt x="0" y="171450"/>
                  </a:lnTo>
                  <a:lnTo>
                    <a:pt x="0" y="157480"/>
                  </a:lnTo>
                  <a:lnTo>
                    <a:pt x="1270" y="146050"/>
                  </a:lnTo>
                  <a:lnTo>
                    <a:pt x="3810" y="134620"/>
                  </a:lnTo>
                  <a:lnTo>
                    <a:pt x="7620" y="121920"/>
                  </a:lnTo>
                  <a:lnTo>
                    <a:pt x="11430" y="109220"/>
                  </a:lnTo>
                  <a:lnTo>
                    <a:pt x="17780" y="95250"/>
                  </a:lnTo>
                  <a:lnTo>
                    <a:pt x="24130" y="82550"/>
                  </a:lnTo>
                  <a:lnTo>
                    <a:pt x="33020" y="71120"/>
                  </a:lnTo>
                  <a:lnTo>
                    <a:pt x="41910" y="59690"/>
                  </a:lnTo>
                  <a:lnTo>
                    <a:pt x="52070" y="49530"/>
                  </a:lnTo>
                  <a:lnTo>
                    <a:pt x="60960" y="40640"/>
                  </a:lnTo>
                  <a:lnTo>
                    <a:pt x="71120" y="33020"/>
                  </a:lnTo>
                  <a:lnTo>
                    <a:pt x="82550" y="25400"/>
                  </a:lnTo>
                  <a:lnTo>
                    <a:pt x="95250" y="17780"/>
                  </a:lnTo>
                  <a:lnTo>
                    <a:pt x="107950" y="10160"/>
                  </a:lnTo>
                  <a:lnTo>
                    <a:pt x="121920" y="5080"/>
                  </a:lnTo>
                  <a:lnTo>
                    <a:pt x="138430" y="1270"/>
                  </a:lnTo>
                  <a:lnTo>
                    <a:pt x="153670" y="0"/>
                  </a:lnTo>
                  <a:lnTo>
                    <a:pt x="167640" y="0"/>
                  </a:lnTo>
                  <a:lnTo>
                    <a:pt x="177800" y="3810"/>
                  </a:lnTo>
                  <a:lnTo>
                    <a:pt x="187960" y="7620"/>
                  </a:lnTo>
                  <a:lnTo>
                    <a:pt x="193040" y="16510"/>
                  </a:lnTo>
                  <a:lnTo>
                    <a:pt x="195580" y="27940"/>
                  </a:lnTo>
                  <a:lnTo>
                    <a:pt x="195580" y="41910"/>
                  </a:lnTo>
                  <a:lnTo>
                    <a:pt x="194310" y="54610"/>
                  </a:lnTo>
                  <a:lnTo>
                    <a:pt x="190500" y="66040"/>
                  </a:lnTo>
                  <a:lnTo>
                    <a:pt x="185420" y="77470"/>
                  </a:lnTo>
                  <a:lnTo>
                    <a:pt x="179070" y="87630"/>
                  </a:lnTo>
                  <a:lnTo>
                    <a:pt x="170180" y="96520"/>
                  </a:lnTo>
                  <a:lnTo>
                    <a:pt x="152400" y="114300"/>
                  </a:lnTo>
                  <a:lnTo>
                    <a:pt x="133350" y="133350"/>
                  </a:lnTo>
                  <a:lnTo>
                    <a:pt x="123190" y="140970"/>
                  </a:lnTo>
                  <a:lnTo>
                    <a:pt x="111760" y="147320"/>
                  </a:lnTo>
                  <a:lnTo>
                    <a:pt x="101600" y="152400"/>
                  </a:lnTo>
                  <a:lnTo>
                    <a:pt x="90170" y="156210"/>
                  </a:lnTo>
                  <a:lnTo>
                    <a:pt x="77470" y="158750"/>
                  </a:lnTo>
                  <a:lnTo>
                    <a:pt x="3937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910080" y="4822190"/>
              <a:ext cx="207011" cy="299721"/>
            </a:xfrm>
            <a:custGeom>
              <a:avLst/>
              <a:gdLst/>
              <a:ahLst/>
              <a:cxnLst/>
              <a:rect l="0" t="0" r="0" b="0"/>
              <a:pathLst>
                <a:path w="207011" h="299721">
                  <a:moveTo>
                    <a:pt x="6350" y="66040"/>
                  </a:moveTo>
                  <a:lnTo>
                    <a:pt x="6350" y="237490"/>
                  </a:lnTo>
                  <a:lnTo>
                    <a:pt x="5080" y="254000"/>
                  </a:lnTo>
                  <a:lnTo>
                    <a:pt x="2540" y="271780"/>
                  </a:lnTo>
                  <a:lnTo>
                    <a:pt x="0" y="290830"/>
                  </a:lnTo>
                  <a:lnTo>
                    <a:pt x="0" y="299720"/>
                  </a:lnTo>
                  <a:lnTo>
                    <a:pt x="1270" y="299720"/>
                  </a:lnTo>
                  <a:lnTo>
                    <a:pt x="2540" y="295910"/>
                  </a:lnTo>
                  <a:lnTo>
                    <a:pt x="3810" y="288290"/>
                  </a:lnTo>
                  <a:lnTo>
                    <a:pt x="5080" y="278130"/>
                  </a:lnTo>
                  <a:lnTo>
                    <a:pt x="5080" y="267970"/>
                  </a:lnTo>
                  <a:lnTo>
                    <a:pt x="5080" y="236220"/>
                  </a:lnTo>
                  <a:lnTo>
                    <a:pt x="6350" y="218440"/>
                  </a:lnTo>
                  <a:lnTo>
                    <a:pt x="7620" y="200660"/>
                  </a:lnTo>
                  <a:lnTo>
                    <a:pt x="8890" y="182880"/>
                  </a:lnTo>
                  <a:lnTo>
                    <a:pt x="11430" y="165100"/>
                  </a:lnTo>
                  <a:lnTo>
                    <a:pt x="13970" y="148590"/>
                  </a:lnTo>
                  <a:lnTo>
                    <a:pt x="17780" y="133350"/>
                  </a:lnTo>
                  <a:lnTo>
                    <a:pt x="24130" y="102870"/>
                  </a:lnTo>
                  <a:lnTo>
                    <a:pt x="30480" y="73660"/>
                  </a:lnTo>
                  <a:lnTo>
                    <a:pt x="35560" y="60960"/>
                  </a:lnTo>
                  <a:lnTo>
                    <a:pt x="40640" y="48260"/>
                  </a:lnTo>
                  <a:lnTo>
                    <a:pt x="46990" y="36830"/>
                  </a:lnTo>
                  <a:lnTo>
                    <a:pt x="54610" y="27940"/>
                  </a:lnTo>
                  <a:lnTo>
                    <a:pt x="62230" y="21590"/>
                  </a:lnTo>
                  <a:lnTo>
                    <a:pt x="72390" y="15240"/>
                  </a:lnTo>
                  <a:lnTo>
                    <a:pt x="81280" y="10160"/>
                  </a:lnTo>
                  <a:lnTo>
                    <a:pt x="91440" y="5080"/>
                  </a:lnTo>
                  <a:lnTo>
                    <a:pt x="101600" y="1270"/>
                  </a:lnTo>
                  <a:lnTo>
                    <a:pt x="115570" y="0"/>
                  </a:lnTo>
                  <a:lnTo>
                    <a:pt x="132080" y="0"/>
                  </a:lnTo>
                  <a:lnTo>
                    <a:pt x="149860" y="1270"/>
                  </a:lnTo>
                  <a:lnTo>
                    <a:pt x="163830" y="3810"/>
                  </a:lnTo>
                  <a:lnTo>
                    <a:pt x="175260" y="8890"/>
                  </a:lnTo>
                  <a:lnTo>
                    <a:pt x="185420" y="13970"/>
                  </a:lnTo>
                  <a:lnTo>
                    <a:pt x="194310" y="20320"/>
                  </a:lnTo>
                  <a:lnTo>
                    <a:pt x="200660" y="29210"/>
                  </a:lnTo>
                  <a:lnTo>
                    <a:pt x="205740" y="38100"/>
                  </a:lnTo>
                  <a:lnTo>
                    <a:pt x="207010" y="50800"/>
                  </a:lnTo>
                  <a:lnTo>
                    <a:pt x="205740" y="66040"/>
                  </a:lnTo>
                  <a:lnTo>
                    <a:pt x="201930" y="83820"/>
                  </a:lnTo>
                  <a:lnTo>
                    <a:pt x="198120" y="97790"/>
                  </a:lnTo>
                  <a:lnTo>
                    <a:pt x="191770" y="109220"/>
                  </a:lnTo>
                  <a:lnTo>
                    <a:pt x="186690" y="119380"/>
                  </a:lnTo>
                  <a:lnTo>
                    <a:pt x="180340" y="129540"/>
                  </a:lnTo>
                  <a:lnTo>
                    <a:pt x="173990" y="137160"/>
                  </a:lnTo>
                  <a:lnTo>
                    <a:pt x="166370" y="144780"/>
                  </a:lnTo>
                  <a:lnTo>
                    <a:pt x="158750" y="151130"/>
                  </a:lnTo>
                  <a:lnTo>
                    <a:pt x="149860" y="157480"/>
                  </a:lnTo>
                  <a:lnTo>
                    <a:pt x="140970" y="162560"/>
                  </a:lnTo>
                  <a:lnTo>
                    <a:pt x="128270" y="165100"/>
                  </a:lnTo>
                  <a:lnTo>
                    <a:pt x="114300" y="167640"/>
                  </a:lnTo>
                  <a:lnTo>
                    <a:pt x="58420" y="151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184400" y="4720590"/>
              <a:ext cx="16511" cy="326391"/>
            </a:xfrm>
            <a:custGeom>
              <a:avLst/>
              <a:gdLst/>
              <a:ahLst/>
              <a:cxnLst/>
              <a:rect l="0" t="0" r="0" b="0"/>
              <a:pathLst>
                <a:path w="16511" h="326391">
                  <a:moveTo>
                    <a:pt x="5080" y="0"/>
                  </a:moveTo>
                  <a:lnTo>
                    <a:pt x="11430" y="27940"/>
                  </a:lnTo>
                  <a:lnTo>
                    <a:pt x="12700" y="40640"/>
                  </a:lnTo>
                  <a:lnTo>
                    <a:pt x="13970" y="53340"/>
                  </a:lnTo>
                  <a:lnTo>
                    <a:pt x="13970" y="67310"/>
                  </a:lnTo>
                  <a:lnTo>
                    <a:pt x="15240" y="101600"/>
                  </a:lnTo>
                  <a:lnTo>
                    <a:pt x="15240" y="119380"/>
                  </a:lnTo>
                  <a:lnTo>
                    <a:pt x="13970" y="138430"/>
                  </a:lnTo>
                  <a:lnTo>
                    <a:pt x="12700" y="156210"/>
                  </a:lnTo>
                  <a:lnTo>
                    <a:pt x="10160" y="173990"/>
                  </a:lnTo>
                  <a:lnTo>
                    <a:pt x="8890" y="191770"/>
                  </a:lnTo>
                  <a:lnTo>
                    <a:pt x="7620" y="209550"/>
                  </a:lnTo>
                  <a:lnTo>
                    <a:pt x="6350" y="227330"/>
                  </a:lnTo>
                  <a:lnTo>
                    <a:pt x="5080" y="243840"/>
                  </a:lnTo>
                  <a:lnTo>
                    <a:pt x="2540" y="259080"/>
                  </a:lnTo>
                  <a:lnTo>
                    <a:pt x="0" y="274320"/>
                  </a:lnTo>
                  <a:lnTo>
                    <a:pt x="0" y="288290"/>
                  </a:lnTo>
                  <a:lnTo>
                    <a:pt x="0" y="300990"/>
                  </a:lnTo>
                  <a:lnTo>
                    <a:pt x="1651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326640" y="4814570"/>
              <a:ext cx="147321" cy="173991"/>
            </a:xfrm>
            <a:custGeom>
              <a:avLst/>
              <a:gdLst/>
              <a:ahLst/>
              <a:cxnLst/>
              <a:rect l="0" t="0" r="0" b="0"/>
              <a:pathLst>
                <a:path w="147321" h="173991">
                  <a:moveTo>
                    <a:pt x="0" y="0"/>
                  </a:moveTo>
                  <a:lnTo>
                    <a:pt x="6350" y="16510"/>
                  </a:lnTo>
                  <a:lnTo>
                    <a:pt x="8890" y="27940"/>
                  </a:lnTo>
                  <a:lnTo>
                    <a:pt x="15240" y="55880"/>
                  </a:lnTo>
                  <a:lnTo>
                    <a:pt x="19050" y="68580"/>
                  </a:lnTo>
                  <a:lnTo>
                    <a:pt x="24130" y="81280"/>
                  </a:lnTo>
                  <a:lnTo>
                    <a:pt x="30480" y="92710"/>
                  </a:lnTo>
                  <a:lnTo>
                    <a:pt x="38100" y="105410"/>
                  </a:lnTo>
                  <a:lnTo>
                    <a:pt x="46990" y="118110"/>
                  </a:lnTo>
                  <a:lnTo>
                    <a:pt x="55880" y="132080"/>
                  </a:lnTo>
                  <a:lnTo>
                    <a:pt x="63500" y="142240"/>
                  </a:lnTo>
                  <a:lnTo>
                    <a:pt x="72390" y="152400"/>
                  </a:lnTo>
                  <a:lnTo>
                    <a:pt x="80010" y="161290"/>
                  </a:lnTo>
                  <a:lnTo>
                    <a:pt x="88900" y="168910"/>
                  </a:lnTo>
                  <a:lnTo>
                    <a:pt x="100330" y="173990"/>
                  </a:lnTo>
                  <a:lnTo>
                    <a:pt x="14732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400300" y="4836160"/>
              <a:ext cx="95251" cy="378461"/>
            </a:xfrm>
            <a:custGeom>
              <a:avLst/>
              <a:gdLst/>
              <a:ahLst/>
              <a:cxnLst/>
              <a:rect l="0" t="0" r="0" b="0"/>
              <a:pathLst>
                <a:path w="95251" h="378461">
                  <a:moveTo>
                    <a:pt x="95250" y="0"/>
                  </a:moveTo>
                  <a:lnTo>
                    <a:pt x="95250" y="27940"/>
                  </a:lnTo>
                  <a:lnTo>
                    <a:pt x="93980" y="45720"/>
                  </a:lnTo>
                  <a:lnTo>
                    <a:pt x="88900" y="90170"/>
                  </a:lnTo>
                  <a:lnTo>
                    <a:pt x="85090" y="111760"/>
                  </a:lnTo>
                  <a:lnTo>
                    <a:pt x="80010" y="130810"/>
                  </a:lnTo>
                  <a:lnTo>
                    <a:pt x="74930" y="151130"/>
                  </a:lnTo>
                  <a:lnTo>
                    <a:pt x="68580" y="168910"/>
                  </a:lnTo>
                  <a:lnTo>
                    <a:pt x="62230" y="187960"/>
                  </a:lnTo>
                  <a:lnTo>
                    <a:pt x="48260" y="223520"/>
                  </a:lnTo>
                  <a:lnTo>
                    <a:pt x="35560" y="259080"/>
                  </a:lnTo>
                  <a:lnTo>
                    <a:pt x="29210" y="275590"/>
                  </a:lnTo>
                  <a:lnTo>
                    <a:pt x="24130" y="290830"/>
                  </a:lnTo>
                  <a:lnTo>
                    <a:pt x="20320" y="306070"/>
                  </a:lnTo>
                  <a:lnTo>
                    <a:pt x="11430" y="33528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674620" y="4909820"/>
              <a:ext cx="210821" cy="20321"/>
            </a:xfrm>
            <a:custGeom>
              <a:avLst/>
              <a:gdLst/>
              <a:ahLst/>
              <a:cxnLst/>
              <a:rect l="0" t="0" r="0" b="0"/>
              <a:pathLst>
                <a:path w="210821" h="20321">
                  <a:moveTo>
                    <a:pt x="0" y="20320"/>
                  </a:moveTo>
                  <a:lnTo>
                    <a:pt x="63500" y="20320"/>
                  </a:lnTo>
                  <a:lnTo>
                    <a:pt x="81280" y="20320"/>
                  </a:lnTo>
                  <a:lnTo>
                    <a:pt x="99060" y="17780"/>
                  </a:lnTo>
                  <a:lnTo>
                    <a:pt x="119380" y="15240"/>
                  </a:lnTo>
                  <a:lnTo>
                    <a:pt x="137160" y="1270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790190" y="4826000"/>
              <a:ext cx="41911" cy="199391"/>
            </a:xfrm>
            <a:custGeom>
              <a:avLst/>
              <a:gdLst/>
              <a:ahLst/>
              <a:cxnLst/>
              <a:rect l="0" t="0" r="0" b="0"/>
              <a:pathLst>
                <a:path w="41911" h="199391">
                  <a:moveTo>
                    <a:pt x="0" y="0"/>
                  </a:moveTo>
                  <a:lnTo>
                    <a:pt x="0" y="21590"/>
                  </a:lnTo>
                  <a:lnTo>
                    <a:pt x="1270" y="35560"/>
                  </a:lnTo>
                  <a:lnTo>
                    <a:pt x="2540" y="52070"/>
                  </a:lnTo>
                  <a:lnTo>
                    <a:pt x="5080" y="68580"/>
                  </a:lnTo>
                  <a:lnTo>
                    <a:pt x="8890" y="85090"/>
                  </a:lnTo>
                  <a:lnTo>
                    <a:pt x="11430" y="97790"/>
                  </a:lnTo>
                  <a:lnTo>
                    <a:pt x="21590" y="137160"/>
                  </a:lnTo>
                  <a:lnTo>
                    <a:pt x="4191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106420" y="4657090"/>
              <a:ext cx="181611" cy="368301"/>
            </a:xfrm>
            <a:custGeom>
              <a:avLst/>
              <a:gdLst/>
              <a:ahLst/>
              <a:cxnLst/>
              <a:rect l="0" t="0" r="0" b="0"/>
              <a:pathLst>
                <a:path w="181611" h="368301">
                  <a:moveTo>
                    <a:pt x="0" y="0"/>
                  </a:moveTo>
                  <a:lnTo>
                    <a:pt x="0" y="21590"/>
                  </a:lnTo>
                  <a:lnTo>
                    <a:pt x="1270" y="33020"/>
                  </a:lnTo>
                  <a:lnTo>
                    <a:pt x="2540" y="45720"/>
                  </a:lnTo>
                  <a:lnTo>
                    <a:pt x="5080" y="58420"/>
                  </a:lnTo>
                  <a:lnTo>
                    <a:pt x="6350" y="72390"/>
                  </a:lnTo>
                  <a:lnTo>
                    <a:pt x="7620" y="88900"/>
                  </a:lnTo>
                  <a:lnTo>
                    <a:pt x="8890" y="104140"/>
                  </a:lnTo>
                  <a:lnTo>
                    <a:pt x="10160" y="121920"/>
                  </a:lnTo>
                  <a:lnTo>
                    <a:pt x="12700" y="140970"/>
                  </a:lnTo>
                  <a:lnTo>
                    <a:pt x="15240" y="161290"/>
                  </a:lnTo>
                  <a:lnTo>
                    <a:pt x="16510" y="180340"/>
                  </a:lnTo>
                  <a:lnTo>
                    <a:pt x="17780" y="200660"/>
                  </a:lnTo>
                  <a:lnTo>
                    <a:pt x="19050" y="241300"/>
                  </a:lnTo>
                  <a:lnTo>
                    <a:pt x="20320" y="314960"/>
                  </a:lnTo>
                  <a:lnTo>
                    <a:pt x="20320" y="336550"/>
                  </a:lnTo>
                  <a:lnTo>
                    <a:pt x="20320" y="318770"/>
                  </a:lnTo>
                  <a:lnTo>
                    <a:pt x="21590" y="306070"/>
                  </a:lnTo>
                  <a:lnTo>
                    <a:pt x="24130" y="293370"/>
                  </a:lnTo>
                  <a:lnTo>
                    <a:pt x="26670" y="279400"/>
                  </a:lnTo>
                  <a:lnTo>
                    <a:pt x="29210" y="266700"/>
                  </a:lnTo>
                  <a:lnTo>
                    <a:pt x="31750" y="255270"/>
                  </a:lnTo>
                  <a:lnTo>
                    <a:pt x="35560" y="243840"/>
                  </a:lnTo>
                  <a:lnTo>
                    <a:pt x="39370" y="232410"/>
                  </a:lnTo>
                  <a:lnTo>
                    <a:pt x="44450" y="222250"/>
                  </a:lnTo>
                  <a:lnTo>
                    <a:pt x="50800" y="210820"/>
                  </a:lnTo>
                  <a:lnTo>
                    <a:pt x="57150" y="201930"/>
                  </a:lnTo>
                  <a:lnTo>
                    <a:pt x="63500" y="193040"/>
                  </a:lnTo>
                  <a:lnTo>
                    <a:pt x="69850" y="184150"/>
                  </a:lnTo>
                  <a:lnTo>
                    <a:pt x="81280" y="181610"/>
                  </a:lnTo>
                  <a:lnTo>
                    <a:pt x="93980" y="181610"/>
                  </a:lnTo>
                  <a:lnTo>
                    <a:pt x="107950" y="184150"/>
                  </a:lnTo>
                  <a:lnTo>
                    <a:pt x="119380" y="187960"/>
                  </a:lnTo>
                  <a:lnTo>
                    <a:pt x="129540" y="193040"/>
                  </a:lnTo>
                  <a:lnTo>
                    <a:pt x="138430" y="199390"/>
                  </a:lnTo>
                  <a:lnTo>
                    <a:pt x="147320" y="207010"/>
                  </a:lnTo>
                  <a:lnTo>
                    <a:pt x="154940" y="218440"/>
                  </a:lnTo>
                  <a:lnTo>
                    <a:pt x="162560" y="229870"/>
                  </a:lnTo>
                  <a:lnTo>
                    <a:pt x="168910" y="245110"/>
                  </a:lnTo>
                  <a:lnTo>
                    <a:pt x="175260" y="264160"/>
                  </a:lnTo>
                  <a:lnTo>
                    <a:pt x="179070" y="284480"/>
                  </a:lnTo>
                  <a:lnTo>
                    <a:pt x="181610" y="303530"/>
                  </a:lnTo>
                  <a:lnTo>
                    <a:pt x="181610" y="320040"/>
                  </a:lnTo>
                  <a:lnTo>
                    <a:pt x="17907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413760" y="4794250"/>
              <a:ext cx="106681" cy="212091"/>
            </a:xfrm>
            <a:custGeom>
              <a:avLst/>
              <a:gdLst/>
              <a:ahLst/>
              <a:cxnLst/>
              <a:rect l="0" t="0" r="0" b="0"/>
              <a:pathLst>
                <a:path w="106681" h="212091">
                  <a:moveTo>
                    <a:pt x="29210" y="0"/>
                  </a:moveTo>
                  <a:lnTo>
                    <a:pt x="13970" y="43180"/>
                  </a:lnTo>
                  <a:lnTo>
                    <a:pt x="11430" y="57150"/>
                  </a:lnTo>
                  <a:lnTo>
                    <a:pt x="7620" y="72390"/>
                  </a:lnTo>
                  <a:lnTo>
                    <a:pt x="3810" y="90170"/>
                  </a:lnTo>
                  <a:lnTo>
                    <a:pt x="2540" y="106680"/>
                  </a:lnTo>
                  <a:lnTo>
                    <a:pt x="0" y="123190"/>
                  </a:lnTo>
                  <a:lnTo>
                    <a:pt x="0" y="138430"/>
                  </a:lnTo>
                  <a:lnTo>
                    <a:pt x="0" y="152400"/>
                  </a:lnTo>
                  <a:lnTo>
                    <a:pt x="1270" y="167640"/>
                  </a:lnTo>
                  <a:lnTo>
                    <a:pt x="3810" y="181610"/>
                  </a:lnTo>
                  <a:lnTo>
                    <a:pt x="8890" y="191770"/>
                  </a:lnTo>
                  <a:lnTo>
                    <a:pt x="15240" y="200660"/>
                  </a:lnTo>
                  <a:lnTo>
                    <a:pt x="22860" y="207010"/>
                  </a:lnTo>
                  <a:lnTo>
                    <a:pt x="31750" y="210820"/>
                  </a:lnTo>
                  <a:lnTo>
                    <a:pt x="41910" y="212090"/>
                  </a:lnTo>
                  <a:lnTo>
                    <a:pt x="52070" y="210820"/>
                  </a:lnTo>
                  <a:lnTo>
                    <a:pt x="60960" y="207010"/>
                  </a:lnTo>
                  <a:lnTo>
                    <a:pt x="68580" y="200660"/>
                  </a:lnTo>
                  <a:lnTo>
                    <a:pt x="76200" y="193040"/>
                  </a:lnTo>
                  <a:lnTo>
                    <a:pt x="82550" y="185420"/>
                  </a:lnTo>
                  <a:lnTo>
                    <a:pt x="88900" y="176530"/>
                  </a:lnTo>
                  <a:lnTo>
                    <a:pt x="92710" y="166370"/>
                  </a:lnTo>
                  <a:lnTo>
                    <a:pt x="97790" y="156210"/>
                  </a:lnTo>
                  <a:lnTo>
                    <a:pt x="101600" y="146050"/>
                  </a:lnTo>
                  <a:lnTo>
                    <a:pt x="105410" y="135890"/>
                  </a:lnTo>
                  <a:lnTo>
                    <a:pt x="106680" y="124460"/>
                  </a:lnTo>
                  <a:lnTo>
                    <a:pt x="106680" y="111760"/>
                  </a:lnTo>
                  <a:lnTo>
                    <a:pt x="105410" y="99060"/>
                  </a:lnTo>
                  <a:lnTo>
                    <a:pt x="101600" y="86360"/>
                  </a:lnTo>
                  <a:lnTo>
                    <a:pt x="97790" y="72390"/>
                  </a:lnTo>
                  <a:lnTo>
                    <a:pt x="92710" y="58420"/>
                  </a:lnTo>
                  <a:lnTo>
                    <a:pt x="83820" y="48260"/>
                  </a:lnTo>
                  <a:lnTo>
                    <a:pt x="73660" y="40640"/>
                  </a:lnTo>
                  <a:lnTo>
                    <a:pt x="62230" y="34290"/>
                  </a:lnTo>
                  <a:lnTo>
                    <a:pt x="52070" y="31750"/>
                  </a:lnTo>
                  <a:lnTo>
                    <a:pt x="43180" y="33020"/>
                  </a:lnTo>
                  <a:lnTo>
                    <a:pt x="762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558540" y="4794250"/>
              <a:ext cx="140971" cy="217171"/>
            </a:xfrm>
            <a:custGeom>
              <a:avLst/>
              <a:gdLst/>
              <a:ahLst/>
              <a:cxnLst/>
              <a:rect l="0" t="0" r="0" b="0"/>
              <a:pathLst>
                <a:path w="140971" h="217171">
                  <a:moveTo>
                    <a:pt x="0" y="31750"/>
                  </a:moveTo>
                  <a:lnTo>
                    <a:pt x="5080" y="48260"/>
                  </a:lnTo>
                  <a:lnTo>
                    <a:pt x="8890" y="58420"/>
                  </a:lnTo>
                  <a:lnTo>
                    <a:pt x="15240" y="86360"/>
                  </a:lnTo>
                  <a:lnTo>
                    <a:pt x="16510" y="102870"/>
                  </a:lnTo>
                  <a:lnTo>
                    <a:pt x="17780" y="120650"/>
                  </a:lnTo>
                  <a:lnTo>
                    <a:pt x="19050" y="139700"/>
                  </a:lnTo>
                  <a:lnTo>
                    <a:pt x="21590" y="156210"/>
                  </a:lnTo>
                  <a:lnTo>
                    <a:pt x="22860" y="171450"/>
                  </a:lnTo>
                  <a:lnTo>
                    <a:pt x="26670" y="184150"/>
                  </a:lnTo>
                  <a:lnTo>
                    <a:pt x="31750" y="195580"/>
                  </a:lnTo>
                  <a:lnTo>
                    <a:pt x="38100" y="204470"/>
                  </a:lnTo>
                  <a:lnTo>
                    <a:pt x="46990" y="213360"/>
                  </a:lnTo>
                  <a:lnTo>
                    <a:pt x="57150" y="217170"/>
                  </a:lnTo>
                  <a:lnTo>
                    <a:pt x="68580" y="217170"/>
                  </a:lnTo>
                  <a:lnTo>
                    <a:pt x="81280" y="214630"/>
                  </a:lnTo>
                  <a:lnTo>
                    <a:pt x="91440" y="209550"/>
                  </a:lnTo>
                  <a:lnTo>
                    <a:pt x="100330" y="203200"/>
                  </a:lnTo>
                  <a:lnTo>
                    <a:pt x="109220" y="194310"/>
                  </a:lnTo>
                  <a:lnTo>
                    <a:pt x="115570" y="185420"/>
                  </a:lnTo>
                  <a:lnTo>
                    <a:pt x="121920" y="176530"/>
                  </a:lnTo>
                  <a:lnTo>
                    <a:pt x="127000" y="166370"/>
                  </a:lnTo>
                  <a:lnTo>
                    <a:pt x="132080" y="156210"/>
                  </a:lnTo>
                  <a:lnTo>
                    <a:pt x="135890" y="146050"/>
                  </a:lnTo>
                  <a:lnTo>
                    <a:pt x="139700" y="135890"/>
                  </a:lnTo>
                  <a:lnTo>
                    <a:pt x="140970" y="124460"/>
                  </a:lnTo>
                  <a:lnTo>
                    <a:pt x="140970" y="111760"/>
                  </a:lnTo>
                  <a:lnTo>
                    <a:pt x="139700" y="99060"/>
                  </a:lnTo>
                  <a:lnTo>
                    <a:pt x="137160" y="86360"/>
                  </a:lnTo>
                  <a:lnTo>
                    <a:pt x="134620" y="72390"/>
                  </a:lnTo>
                  <a:lnTo>
                    <a:pt x="129540" y="44450"/>
                  </a:lnTo>
                  <a:lnTo>
                    <a:pt x="125730" y="3048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804920" y="4782820"/>
              <a:ext cx="148591" cy="200661"/>
            </a:xfrm>
            <a:custGeom>
              <a:avLst/>
              <a:gdLst/>
              <a:ahLst/>
              <a:cxnLst/>
              <a:rect l="0" t="0" r="0" b="0"/>
              <a:pathLst>
                <a:path w="148591" h="200661">
                  <a:moveTo>
                    <a:pt x="121920" y="0"/>
                  </a:moveTo>
                  <a:lnTo>
                    <a:pt x="100330" y="0"/>
                  </a:lnTo>
                  <a:lnTo>
                    <a:pt x="87630" y="2540"/>
                  </a:lnTo>
                  <a:lnTo>
                    <a:pt x="73660" y="6350"/>
                  </a:lnTo>
                  <a:lnTo>
                    <a:pt x="58420" y="11430"/>
                  </a:lnTo>
                  <a:lnTo>
                    <a:pt x="43180" y="17780"/>
                  </a:lnTo>
                  <a:lnTo>
                    <a:pt x="27940" y="22860"/>
                  </a:lnTo>
                  <a:lnTo>
                    <a:pt x="13970" y="29210"/>
                  </a:lnTo>
                  <a:lnTo>
                    <a:pt x="6350" y="38100"/>
                  </a:lnTo>
                  <a:lnTo>
                    <a:pt x="1270" y="45720"/>
                  </a:lnTo>
                  <a:lnTo>
                    <a:pt x="0" y="55880"/>
                  </a:lnTo>
                  <a:lnTo>
                    <a:pt x="2540" y="66040"/>
                  </a:lnTo>
                  <a:lnTo>
                    <a:pt x="10160" y="78740"/>
                  </a:lnTo>
                  <a:lnTo>
                    <a:pt x="19050" y="91440"/>
                  </a:lnTo>
                  <a:lnTo>
                    <a:pt x="29210" y="101600"/>
                  </a:lnTo>
                  <a:lnTo>
                    <a:pt x="39370" y="111760"/>
                  </a:lnTo>
                  <a:lnTo>
                    <a:pt x="49530" y="119380"/>
                  </a:lnTo>
                  <a:lnTo>
                    <a:pt x="60960" y="127000"/>
                  </a:lnTo>
                  <a:lnTo>
                    <a:pt x="72390" y="133350"/>
                  </a:lnTo>
                  <a:lnTo>
                    <a:pt x="86360" y="137160"/>
                  </a:lnTo>
                  <a:lnTo>
                    <a:pt x="109220" y="146050"/>
                  </a:lnTo>
                  <a:lnTo>
                    <a:pt x="120650" y="149860"/>
                  </a:lnTo>
                  <a:lnTo>
                    <a:pt x="130810" y="154940"/>
                  </a:lnTo>
                  <a:lnTo>
                    <a:pt x="139700" y="161290"/>
                  </a:lnTo>
                  <a:lnTo>
                    <a:pt x="147320" y="167640"/>
                  </a:lnTo>
                  <a:lnTo>
                    <a:pt x="148590" y="173990"/>
                  </a:lnTo>
                  <a:lnTo>
                    <a:pt x="144780" y="180340"/>
                  </a:lnTo>
                  <a:lnTo>
                    <a:pt x="137160" y="186690"/>
                  </a:lnTo>
                  <a:lnTo>
                    <a:pt x="127000" y="191770"/>
                  </a:lnTo>
                  <a:lnTo>
                    <a:pt x="116840" y="194310"/>
                  </a:lnTo>
                  <a:lnTo>
                    <a:pt x="104140" y="196850"/>
                  </a:lnTo>
                  <a:lnTo>
                    <a:pt x="91440" y="198120"/>
                  </a:lnTo>
                  <a:lnTo>
                    <a:pt x="78740" y="198120"/>
                  </a:lnTo>
                  <a:lnTo>
                    <a:pt x="635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032250" y="4790440"/>
              <a:ext cx="242571" cy="185421"/>
            </a:xfrm>
            <a:custGeom>
              <a:avLst/>
              <a:gdLst/>
              <a:ahLst/>
              <a:cxnLst/>
              <a:rect l="0" t="0" r="0" b="0"/>
              <a:pathLst>
                <a:path w="242571" h="185421">
                  <a:moveTo>
                    <a:pt x="0" y="77470"/>
                  </a:moveTo>
                  <a:lnTo>
                    <a:pt x="64770" y="77470"/>
                  </a:lnTo>
                  <a:lnTo>
                    <a:pt x="80010" y="76200"/>
                  </a:lnTo>
                  <a:lnTo>
                    <a:pt x="96520" y="73660"/>
                  </a:lnTo>
                  <a:lnTo>
                    <a:pt x="114300" y="71120"/>
                  </a:lnTo>
                  <a:lnTo>
                    <a:pt x="128270" y="68580"/>
                  </a:lnTo>
                  <a:lnTo>
                    <a:pt x="142240" y="66040"/>
                  </a:lnTo>
                  <a:lnTo>
                    <a:pt x="154940" y="62230"/>
                  </a:lnTo>
                  <a:lnTo>
                    <a:pt x="167640" y="58420"/>
                  </a:lnTo>
                  <a:lnTo>
                    <a:pt x="180340" y="52070"/>
                  </a:lnTo>
                  <a:lnTo>
                    <a:pt x="194310" y="46990"/>
                  </a:lnTo>
                  <a:lnTo>
                    <a:pt x="201930" y="38100"/>
                  </a:lnTo>
                  <a:lnTo>
                    <a:pt x="205740" y="27940"/>
                  </a:lnTo>
                  <a:lnTo>
                    <a:pt x="207010" y="16510"/>
                  </a:lnTo>
                  <a:lnTo>
                    <a:pt x="203200" y="8890"/>
                  </a:lnTo>
                  <a:lnTo>
                    <a:pt x="194310" y="3810"/>
                  </a:lnTo>
                  <a:lnTo>
                    <a:pt x="181610" y="0"/>
                  </a:lnTo>
                  <a:lnTo>
                    <a:pt x="167640" y="0"/>
                  </a:lnTo>
                  <a:lnTo>
                    <a:pt x="153670" y="2540"/>
                  </a:lnTo>
                  <a:lnTo>
                    <a:pt x="137160" y="6350"/>
                  </a:lnTo>
                  <a:lnTo>
                    <a:pt x="123190" y="11430"/>
                  </a:lnTo>
                  <a:lnTo>
                    <a:pt x="110490" y="16510"/>
                  </a:lnTo>
                  <a:lnTo>
                    <a:pt x="97790" y="22860"/>
                  </a:lnTo>
                  <a:lnTo>
                    <a:pt x="88900" y="30480"/>
                  </a:lnTo>
                  <a:lnTo>
                    <a:pt x="81280" y="39370"/>
                  </a:lnTo>
                  <a:lnTo>
                    <a:pt x="74930" y="48260"/>
                  </a:lnTo>
                  <a:lnTo>
                    <a:pt x="71120" y="60960"/>
                  </a:lnTo>
                  <a:lnTo>
                    <a:pt x="68580" y="77470"/>
                  </a:lnTo>
                  <a:lnTo>
                    <a:pt x="67310" y="95250"/>
                  </a:lnTo>
                  <a:lnTo>
                    <a:pt x="68580" y="109220"/>
                  </a:lnTo>
                  <a:lnTo>
                    <a:pt x="71120" y="123190"/>
                  </a:lnTo>
                  <a:lnTo>
                    <a:pt x="76200" y="135890"/>
                  </a:lnTo>
                  <a:lnTo>
                    <a:pt x="81280" y="147320"/>
                  </a:lnTo>
                  <a:lnTo>
                    <a:pt x="86360" y="156210"/>
                  </a:lnTo>
                  <a:lnTo>
                    <a:pt x="92710" y="165100"/>
                  </a:lnTo>
                  <a:lnTo>
                    <a:pt x="100330" y="171450"/>
                  </a:lnTo>
                  <a:lnTo>
                    <a:pt x="109220" y="177800"/>
                  </a:lnTo>
                  <a:lnTo>
                    <a:pt x="118110" y="182880"/>
                  </a:lnTo>
                  <a:lnTo>
                    <a:pt x="133350" y="185420"/>
                  </a:lnTo>
                  <a:lnTo>
                    <a:pt x="151130" y="185420"/>
                  </a:lnTo>
                  <a:lnTo>
                    <a:pt x="170180" y="184150"/>
                  </a:lnTo>
                  <a:lnTo>
                    <a:pt x="187960" y="182880"/>
                  </a:lnTo>
                  <a:lnTo>
                    <a:pt x="201930" y="180340"/>
                  </a:lnTo>
                  <a:lnTo>
                    <a:pt x="24257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674870" y="4657090"/>
              <a:ext cx="41911" cy="284481"/>
            </a:xfrm>
            <a:custGeom>
              <a:avLst/>
              <a:gdLst/>
              <a:ahLst/>
              <a:cxnLst/>
              <a:rect l="0" t="0" r="0" b="0"/>
              <a:pathLst>
                <a:path w="41911" h="284481">
                  <a:moveTo>
                    <a:pt x="0" y="0"/>
                  </a:moveTo>
                  <a:lnTo>
                    <a:pt x="0" y="27940"/>
                  </a:lnTo>
                  <a:lnTo>
                    <a:pt x="1270" y="40640"/>
                  </a:lnTo>
                  <a:lnTo>
                    <a:pt x="2540" y="54610"/>
                  </a:lnTo>
                  <a:lnTo>
                    <a:pt x="13970" y="114300"/>
                  </a:lnTo>
                  <a:lnTo>
                    <a:pt x="16510" y="129540"/>
                  </a:lnTo>
                  <a:lnTo>
                    <a:pt x="17780" y="144780"/>
                  </a:lnTo>
                  <a:lnTo>
                    <a:pt x="19050" y="160020"/>
                  </a:lnTo>
                  <a:lnTo>
                    <a:pt x="20320" y="175260"/>
                  </a:lnTo>
                  <a:lnTo>
                    <a:pt x="22860" y="191770"/>
                  </a:lnTo>
                  <a:lnTo>
                    <a:pt x="25400" y="208280"/>
                  </a:lnTo>
                  <a:lnTo>
                    <a:pt x="29210" y="224790"/>
                  </a:lnTo>
                  <a:lnTo>
                    <a:pt x="4191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59300" y="4616450"/>
              <a:ext cx="375921" cy="323851"/>
            </a:xfrm>
            <a:custGeom>
              <a:avLst/>
              <a:gdLst/>
              <a:ahLst/>
              <a:cxnLst/>
              <a:rect l="0" t="0" r="0" b="0"/>
              <a:pathLst>
                <a:path w="375921" h="323851">
                  <a:moveTo>
                    <a:pt x="0" y="50800"/>
                  </a:moveTo>
                  <a:lnTo>
                    <a:pt x="27940" y="45720"/>
                  </a:lnTo>
                  <a:lnTo>
                    <a:pt x="39370" y="43180"/>
                  </a:lnTo>
                  <a:lnTo>
                    <a:pt x="50800" y="39370"/>
                  </a:lnTo>
                  <a:lnTo>
                    <a:pt x="62230" y="36830"/>
                  </a:lnTo>
                  <a:lnTo>
                    <a:pt x="74930" y="33020"/>
                  </a:lnTo>
                  <a:lnTo>
                    <a:pt x="105410" y="26670"/>
                  </a:lnTo>
                  <a:lnTo>
                    <a:pt x="207010" y="5080"/>
                  </a:lnTo>
                  <a:lnTo>
                    <a:pt x="223520" y="2540"/>
                  </a:lnTo>
                  <a:lnTo>
                    <a:pt x="238760" y="1270"/>
                  </a:lnTo>
                  <a:lnTo>
                    <a:pt x="254000" y="0"/>
                  </a:lnTo>
                  <a:lnTo>
                    <a:pt x="267970" y="1270"/>
                  </a:lnTo>
                  <a:lnTo>
                    <a:pt x="283210" y="2540"/>
                  </a:lnTo>
                  <a:lnTo>
                    <a:pt x="297180" y="5080"/>
                  </a:lnTo>
                  <a:lnTo>
                    <a:pt x="308610" y="8890"/>
                  </a:lnTo>
                  <a:lnTo>
                    <a:pt x="320040" y="12700"/>
                  </a:lnTo>
                  <a:lnTo>
                    <a:pt x="328930" y="19050"/>
                  </a:lnTo>
                  <a:lnTo>
                    <a:pt x="332740" y="27940"/>
                  </a:lnTo>
                  <a:lnTo>
                    <a:pt x="332740" y="40640"/>
                  </a:lnTo>
                  <a:lnTo>
                    <a:pt x="330200" y="54610"/>
                  </a:lnTo>
                  <a:lnTo>
                    <a:pt x="325120" y="66040"/>
                  </a:lnTo>
                  <a:lnTo>
                    <a:pt x="318770" y="76200"/>
                  </a:lnTo>
                  <a:lnTo>
                    <a:pt x="309880" y="85090"/>
                  </a:lnTo>
                  <a:lnTo>
                    <a:pt x="300990" y="93980"/>
                  </a:lnTo>
                  <a:lnTo>
                    <a:pt x="292100" y="101600"/>
                  </a:lnTo>
                  <a:lnTo>
                    <a:pt x="281940" y="109220"/>
                  </a:lnTo>
                  <a:lnTo>
                    <a:pt x="271780" y="116840"/>
                  </a:lnTo>
                  <a:lnTo>
                    <a:pt x="251460" y="130810"/>
                  </a:lnTo>
                  <a:lnTo>
                    <a:pt x="240030" y="137160"/>
                  </a:lnTo>
                  <a:lnTo>
                    <a:pt x="227330" y="142240"/>
                  </a:lnTo>
                  <a:lnTo>
                    <a:pt x="214630" y="147320"/>
                  </a:lnTo>
                  <a:lnTo>
                    <a:pt x="203200" y="152400"/>
                  </a:lnTo>
                  <a:lnTo>
                    <a:pt x="191770" y="158750"/>
                  </a:lnTo>
                  <a:lnTo>
                    <a:pt x="180340" y="165100"/>
                  </a:lnTo>
                  <a:lnTo>
                    <a:pt x="176530" y="167640"/>
                  </a:lnTo>
                  <a:lnTo>
                    <a:pt x="176530" y="168910"/>
                  </a:lnTo>
                  <a:lnTo>
                    <a:pt x="187960" y="166370"/>
                  </a:lnTo>
                  <a:lnTo>
                    <a:pt x="209550" y="161290"/>
                  </a:lnTo>
                  <a:lnTo>
                    <a:pt x="220980" y="160020"/>
                  </a:lnTo>
                  <a:lnTo>
                    <a:pt x="233680" y="158750"/>
                  </a:lnTo>
                  <a:lnTo>
                    <a:pt x="246380" y="157480"/>
                  </a:lnTo>
                  <a:lnTo>
                    <a:pt x="274320" y="157480"/>
                  </a:lnTo>
                  <a:lnTo>
                    <a:pt x="288290" y="156210"/>
                  </a:lnTo>
                  <a:lnTo>
                    <a:pt x="300990" y="157480"/>
                  </a:lnTo>
                  <a:lnTo>
                    <a:pt x="312420" y="160020"/>
                  </a:lnTo>
                  <a:lnTo>
                    <a:pt x="323850" y="162560"/>
                  </a:lnTo>
                  <a:lnTo>
                    <a:pt x="336550" y="167640"/>
                  </a:lnTo>
                  <a:lnTo>
                    <a:pt x="349250" y="173990"/>
                  </a:lnTo>
                  <a:lnTo>
                    <a:pt x="361950" y="181610"/>
                  </a:lnTo>
                  <a:lnTo>
                    <a:pt x="370840" y="194310"/>
                  </a:lnTo>
                  <a:lnTo>
                    <a:pt x="374650" y="209550"/>
                  </a:lnTo>
                  <a:lnTo>
                    <a:pt x="375920" y="227330"/>
                  </a:lnTo>
                  <a:lnTo>
                    <a:pt x="373380" y="241300"/>
                  </a:lnTo>
                  <a:lnTo>
                    <a:pt x="368300" y="252730"/>
                  </a:lnTo>
                  <a:lnTo>
                    <a:pt x="360680" y="262890"/>
                  </a:lnTo>
                  <a:lnTo>
                    <a:pt x="353060" y="271780"/>
                  </a:lnTo>
                  <a:lnTo>
                    <a:pt x="344170" y="279400"/>
                  </a:lnTo>
                  <a:lnTo>
                    <a:pt x="334010" y="288290"/>
                  </a:lnTo>
                  <a:lnTo>
                    <a:pt x="323850" y="295910"/>
                  </a:lnTo>
                  <a:lnTo>
                    <a:pt x="311150" y="303530"/>
                  </a:lnTo>
                  <a:lnTo>
                    <a:pt x="298450" y="309880"/>
                  </a:lnTo>
                  <a:lnTo>
                    <a:pt x="285750" y="314960"/>
                  </a:lnTo>
                  <a:lnTo>
                    <a:pt x="271780" y="318770"/>
                  </a:lnTo>
                  <a:lnTo>
                    <a:pt x="257810" y="320040"/>
                  </a:lnTo>
                  <a:lnTo>
                    <a:pt x="245110" y="321310"/>
                  </a:lnTo>
                  <a:lnTo>
                    <a:pt x="231140" y="322580"/>
                  </a:lnTo>
                  <a:lnTo>
                    <a:pt x="217170" y="323850"/>
                  </a:lnTo>
                  <a:lnTo>
                    <a:pt x="205740" y="321310"/>
                  </a:lnTo>
                  <a:lnTo>
                    <a:pt x="195580" y="317500"/>
                  </a:lnTo>
                  <a:lnTo>
                    <a:pt x="167640" y="303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959350" y="4740910"/>
              <a:ext cx="167641" cy="154941"/>
            </a:xfrm>
            <a:custGeom>
              <a:avLst/>
              <a:gdLst/>
              <a:ahLst/>
              <a:cxnLst/>
              <a:rect l="0" t="0" r="0" b="0"/>
              <a:pathLst>
                <a:path w="167641" h="154941">
                  <a:moveTo>
                    <a:pt x="0" y="41910"/>
                  </a:moveTo>
                  <a:lnTo>
                    <a:pt x="5080" y="59690"/>
                  </a:lnTo>
                  <a:lnTo>
                    <a:pt x="7620" y="71120"/>
                  </a:lnTo>
                  <a:lnTo>
                    <a:pt x="11430" y="86360"/>
                  </a:lnTo>
                  <a:lnTo>
                    <a:pt x="13970" y="102870"/>
                  </a:lnTo>
                  <a:lnTo>
                    <a:pt x="16510" y="119380"/>
                  </a:lnTo>
                  <a:lnTo>
                    <a:pt x="17780" y="134620"/>
                  </a:lnTo>
                  <a:lnTo>
                    <a:pt x="19050" y="149860"/>
                  </a:lnTo>
                  <a:lnTo>
                    <a:pt x="19050" y="154940"/>
                  </a:lnTo>
                  <a:lnTo>
                    <a:pt x="20320" y="153670"/>
                  </a:lnTo>
                  <a:lnTo>
                    <a:pt x="20320" y="148590"/>
                  </a:lnTo>
                  <a:lnTo>
                    <a:pt x="21590" y="140970"/>
                  </a:lnTo>
                  <a:lnTo>
                    <a:pt x="24130" y="132080"/>
                  </a:lnTo>
                  <a:lnTo>
                    <a:pt x="26670" y="123190"/>
                  </a:lnTo>
                  <a:lnTo>
                    <a:pt x="31750" y="104140"/>
                  </a:lnTo>
                  <a:lnTo>
                    <a:pt x="35560" y="93980"/>
                  </a:lnTo>
                  <a:lnTo>
                    <a:pt x="39370" y="83820"/>
                  </a:lnTo>
                  <a:lnTo>
                    <a:pt x="44450" y="73660"/>
                  </a:lnTo>
                  <a:lnTo>
                    <a:pt x="50800" y="63500"/>
                  </a:lnTo>
                  <a:lnTo>
                    <a:pt x="58420" y="53340"/>
                  </a:lnTo>
                  <a:lnTo>
                    <a:pt x="67310" y="45720"/>
                  </a:lnTo>
                  <a:lnTo>
                    <a:pt x="76200" y="36830"/>
                  </a:lnTo>
                  <a:lnTo>
                    <a:pt x="85090" y="29210"/>
                  </a:lnTo>
                  <a:lnTo>
                    <a:pt x="100330" y="15240"/>
                  </a:lnTo>
                  <a:lnTo>
                    <a:pt x="110490" y="10160"/>
                  </a:lnTo>
                  <a:lnTo>
                    <a:pt x="124460" y="6350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180330" y="490982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516880" y="4608830"/>
              <a:ext cx="156211" cy="250191"/>
            </a:xfrm>
            <a:custGeom>
              <a:avLst/>
              <a:gdLst/>
              <a:ahLst/>
              <a:cxnLst/>
              <a:rect l="0" t="0" r="0" b="0"/>
              <a:pathLst>
                <a:path w="156211" h="250191">
                  <a:moveTo>
                    <a:pt x="105410" y="6350"/>
                  </a:moveTo>
                  <a:lnTo>
                    <a:pt x="88900" y="0"/>
                  </a:lnTo>
                  <a:lnTo>
                    <a:pt x="78740" y="1270"/>
                  </a:lnTo>
                  <a:lnTo>
                    <a:pt x="67310" y="3810"/>
                  </a:lnTo>
                  <a:lnTo>
                    <a:pt x="55880" y="7620"/>
                  </a:lnTo>
                  <a:lnTo>
                    <a:pt x="46990" y="15240"/>
                  </a:lnTo>
                  <a:lnTo>
                    <a:pt x="39370" y="25400"/>
                  </a:lnTo>
                  <a:lnTo>
                    <a:pt x="33020" y="36830"/>
                  </a:lnTo>
                  <a:lnTo>
                    <a:pt x="30480" y="48260"/>
                  </a:lnTo>
                  <a:lnTo>
                    <a:pt x="29210" y="60960"/>
                  </a:lnTo>
                  <a:lnTo>
                    <a:pt x="30480" y="74930"/>
                  </a:lnTo>
                  <a:lnTo>
                    <a:pt x="35560" y="86360"/>
                  </a:lnTo>
                  <a:lnTo>
                    <a:pt x="43180" y="97790"/>
                  </a:lnTo>
                  <a:lnTo>
                    <a:pt x="53340" y="109220"/>
                  </a:lnTo>
                  <a:lnTo>
                    <a:pt x="63500" y="118110"/>
                  </a:lnTo>
                  <a:lnTo>
                    <a:pt x="73660" y="125730"/>
                  </a:lnTo>
                  <a:lnTo>
                    <a:pt x="85090" y="130810"/>
                  </a:lnTo>
                  <a:lnTo>
                    <a:pt x="95250" y="137160"/>
                  </a:lnTo>
                  <a:lnTo>
                    <a:pt x="115570" y="151130"/>
                  </a:lnTo>
                  <a:lnTo>
                    <a:pt x="147320" y="171450"/>
                  </a:lnTo>
                  <a:lnTo>
                    <a:pt x="153670" y="180340"/>
                  </a:lnTo>
                  <a:lnTo>
                    <a:pt x="156210" y="191770"/>
                  </a:lnTo>
                  <a:lnTo>
                    <a:pt x="156210" y="203200"/>
                  </a:lnTo>
                  <a:lnTo>
                    <a:pt x="153670" y="212090"/>
                  </a:lnTo>
                  <a:lnTo>
                    <a:pt x="148590" y="219710"/>
                  </a:lnTo>
                  <a:lnTo>
                    <a:pt x="140970" y="226060"/>
                  </a:lnTo>
                  <a:lnTo>
                    <a:pt x="132080" y="232410"/>
                  </a:lnTo>
                  <a:lnTo>
                    <a:pt x="123190" y="238760"/>
                  </a:lnTo>
                  <a:lnTo>
                    <a:pt x="114300" y="245110"/>
                  </a:lnTo>
                  <a:lnTo>
                    <a:pt x="100330" y="248920"/>
                  </a:lnTo>
                  <a:lnTo>
                    <a:pt x="85090" y="250190"/>
                  </a:lnTo>
                  <a:lnTo>
                    <a:pt x="67310" y="248920"/>
                  </a:lnTo>
                  <a:lnTo>
                    <a:pt x="52070" y="245110"/>
                  </a:lnTo>
                  <a:lnTo>
                    <a:pt x="38100" y="238760"/>
                  </a:lnTo>
                  <a:lnTo>
                    <a:pt x="0" y="217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727700" y="4667250"/>
              <a:ext cx="139701" cy="182881"/>
            </a:xfrm>
            <a:custGeom>
              <a:avLst/>
              <a:gdLst/>
              <a:ahLst/>
              <a:cxnLst/>
              <a:rect l="0" t="0" r="0" b="0"/>
              <a:pathLst>
                <a:path w="139701" h="182881">
                  <a:moveTo>
                    <a:pt x="0" y="0"/>
                  </a:moveTo>
                  <a:lnTo>
                    <a:pt x="5080" y="16510"/>
                  </a:lnTo>
                  <a:lnTo>
                    <a:pt x="6350" y="27940"/>
                  </a:lnTo>
                  <a:lnTo>
                    <a:pt x="5080" y="40640"/>
                  </a:lnTo>
                  <a:lnTo>
                    <a:pt x="3810" y="55880"/>
                  </a:lnTo>
                  <a:lnTo>
                    <a:pt x="2540" y="72390"/>
                  </a:lnTo>
                  <a:lnTo>
                    <a:pt x="1270" y="90170"/>
                  </a:lnTo>
                  <a:lnTo>
                    <a:pt x="1270" y="109220"/>
                  </a:lnTo>
                  <a:lnTo>
                    <a:pt x="2540" y="127000"/>
                  </a:lnTo>
                  <a:lnTo>
                    <a:pt x="6350" y="143510"/>
                  </a:lnTo>
                  <a:lnTo>
                    <a:pt x="11430" y="158750"/>
                  </a:lnTo>
                  <a:lnTo>
                    <a:pt x="19050" y="168910"/>
                  </a:lnTo>
                  <a:lnTo>
                    <a:pt x="29210" y="176530"/>
                  </a:lnTo>
                  <a:lnTo>
                    <a:pt x="40640" y="180340"/>
                  </a:lnTo>
                  <a:lnTo>
                    <a:pt x="50800" y="182880"/>
                  </a:lnTo>
                  <a:lnTo>
                    <a:pt x="62230" y="182880"/>
                  </a:lnTo>
                  <a:lnTo>
                    <a:pt x="73660" y="181610"/>
                  </a:lnTo>
                  <a:lnTo>
                    <a:pt x="82550" y="177800"/>
                  </a:lnTo>
                  <a:lnTo>
                    <a:pt x="91440" y="173990"/>
                  </a:lnTo>
                  <a:lnTo>
                    <a:pt x="99060" y="168910"/>
                  </a:lnTo>
                  <a:lnTo>
                    <a:pt x="106680" y="162560"/>
                  </a:lnTo>
                  <a:lnTo>
                    <a:pt x="114300" y="156210"/>
                  </a:lnTo>
                  <a:lnTo>
                    <a:pt x="121920" y="149860"/>
                  </a:lnTo>
                  <a:lnTo>
                    <a:pt x="128270" y="142240"/>
                  </a:lnTo>
                  <a:lnTo>
                    <a:pt x="133350" y="133350"/>
                  </a:lnTo>
                  <a:lnTo>
                    <a:pt x="138430" y="124460"/>
                  </a:lnTo>
                  <a:lnTo>
                    <a:pt x="139700" y="110490"/>
                  </a:lnTo>
                  <a:lnTo>
                    <a:pt x="139700" y="95250"/>
                  </a:lnTo>
                  <a:lnTo>
                    <a:pt x="138430" y="77470"/>
                  </a:lnTo>
                  <a:lnTo>
                    <a:pt x="135890" y="63500"/>
                  </a:lnTo>
                  <a:lnTo>
                    <a:pt x="130810" y="52070"/>
                  </a:lnTo>
                  <a:lnTo>
                    <a:pt x="125730" y="41910"/>
                  </a:lnTo>
                  <a:lnTo>
                    <a:pt x="119380" y="33020"/>
                  </a:lnTo>
                  <a:lnTo>
                    <a:pt x="110490" y="26670"/>
                  </a:lnTo>
                  <a:lnTo>
                    <a:pt x="101600" y="21590"/>
                  </a:lnTo>
                  <a:lnTo>
                    <a:pt x="90170" y="19050"/>
                  </a:lnTo>
                  <a:lnTo>
                    <a:pt x="76200" y="19050"/>
                  </a:lnTo>
                  <a:lnTo>
                    <a:pt x="1016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948680" y="4625340"/>
              <a:ext cx="10161" cy="220981"/>
            </a:xfrm>
            <a:custGeom>
              <a:avLst/>
              <a:gdLst/>
              <a:ahLst/>
              <a:cxnLst/>
              <a:rect l="0" t="0" r="0" b="0"/>
              <a:pathLst>
                <a:path w="10161" h="220981">
                  <a:moveTo>
                    <a:pt x="10160" y="0"/>
                  </a:moveTo>
                  <a:lnTo>
                    <a:pt x="10160" y="22860"/>
                  </a:lnTo>
                  <a:lnTo>
                    <a:pt x="8890" y="33020"/>
                  </a:lnTo>
                  <a:lnTo>
                    <a:pt x="7620" y="43180"/>
                  </a:lnTo>
                  <a:lnTo>
                    <a:pt x="5080" y="53340"/>
                  </a:lnTo>
                  <a:lnTo>
                    <a:pt x="3810" y="64770"/>
                  </a:lnTo>
                  <a:lnTo>
                    <a:pt x="2540" y="77470"/>
                  </a:lnTo>
                  <a:lnTo>
                    <a:pt x="1270" y="90170"/>
                  </a:lnTo>
                  <a:lnTo>
                    <a:pt x="0" y="123190"/>
                  </a:lnTo>
                  <a:lnTo>
                    <a:pt x="0" y="142240"/>
                  </a:lnTo>
                  <a:lnTo>
                    <a:pt x="1270" y="157480"/>
                  </a:lnTo>
                  <a:lnTo>
                    <a:pt x="3810" y="171450"/>
                  </a:lnTo>
                  <a:lnTo>
                    <a:pt x="1016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061710" y="4561840"/>
              <a:ext cx="160021" cy="322581"/>
            </a:xfrm>
            <a:custGeom>
              <a:avLst/>
              <a:gdLst/>
              <a:ahLst/>
              <a:cxnLst/>
              <a:rect l="0" t="0" r="0" b="0"/>
              <a:pathLst>
                <a:path w="160021" h="322581">
                  <a:moveTo>
                    <a:pt x="118110" y="0"/>
                  </a:moveTo>
                  <a:lnTo>
                    <a:pt x="118110" y="34290"/>
                  </a:lnTo>
                  <a:lnTo>
                    <a:pt x="119380" y="53340"/>
                  </a:lnTo>
                  <a:lnTo>
                    <a:pt x="121920" y="74930"/>
                  </a:lnTo>
                  <a:lnTo>
                    <a:pt x="124460" y="99060"/>
                  </a:lnTo>
                  <a:lnTo>
                    <a:pt x="125730" y="120650"/>
                  </a:lnTo>
                  <a:lnTo>
                    <a:pt x="127000" y="138430"/>
                  </a:lnTo>
                  <a:lnTo>
                    <a:pt x="127000" y="156210"/>
                  </a:lnTo>
                  <a:lnTo>
                    <a:pt x="129540" y="171450"/>
                  </a:lnTo>
                  <a:lnTo>
                    <a:pt x="132080" y="186690"/>
                  </a:lnTo>
                  <a:lnTo>
                    <a:pt x="134620" y="201930"/>
                  </a:lnTo>
                  <a:lnTo>
                    <a:pt x="135890" y="217170"/>
                  </a:lnTo>
                  <a:lnTo>
                    <a:pt x="137160" y="231140"/>
                  </a:lnTo>
                  <a:lnTo>
                    <a:pt x="138430" y="245110"/>
                  </a:lnTo>
                  <a:lnTo>
                    <a:pt x="139700" y="259080"/>
                  </a:lnTo>
                  <a:lnTo>
                    <a:pt x="142240" y="274320"/>
                  </a:lnTo>
                  <a:lnTo>
                    <a:pt x="144780" y="292100"/>
                  </a:lnTo>
                  <a:lnTo>
                    <a:pt x="132080" y="224790"/>
                  </a:lnTo>
                  <a:lnTo>
                    <a:pt x="125730" y="191770"/>
                  </a:lnTo>
                  <a:lnTo>
                    <a:pt x="118110" y="180340"/>
                  </a:lnTo>
                  <a:lnTo>
                    <a:pt x="109220" y="172720"/>
                  </a:lnTo>
                  <a:lnTo>
                    <a:pt x="97790" y="167640"/>
                  </a:lnTo>
                  <a:lnTo>
                    <a:pt x="85090" y="167640"/>
                  </a:lnTo>
                  <a:lnTo>
                    <a:pt x="69850" y="168910"/>
                  </a:lnTo>
                  <a:lnTo>
                    <a:pt x="54610" y="172720"/>
                  </a:lnTo>
                  <a:lnTo>
                    <a:pt x="41910" y="176530"/>
                  </a:lnTo>
                  <a:lnTo>
                    <a:pt x="31750" y="182880"/>
                  </a:lnTo>
                  <a:lnTo>
                    <a:pt x="21590" y="187960"/>
                  </a:lnTo>
                  <a:lnTo>
                    <a:pt x="13970" y="195580"/>
                  </a:lnTo>
                  <a:lnTo>
                    <a:pt x="7620" y="204470"/>
                  </a:lnTo>
                  <a:lnTo>
                    <a:pt x="2540" y="213360"/>
                  </a:lnTo>
                  <a:lnTo>
                    <a:pt x="0" y="227330"/>
                  </a:lnTo>
                  <a:lnTo>
                    <a:pt x="0" y="242570"/>
                  </a:lnTo>
                  <a:lnTo>
                    <a:pt x="1270" y="260350"/>
                  </a:lnTo>
                  <a:lnTo>
                    <a:pt x="5080" y="276860"/>
                  </a:lnTo>
                  <a:lnTo>
                    <a:pt x="11430" y="292100"/>
                  </a:lnTo>
                  <a:lnTo>
                    <a:pt x="19050" y="307340"/>
                  </a:lnTo>
                  <a:lnTo>
                    <a:pt x="30480" y="316230"/>
                  </a:lnTo>
                  <a:lnTo>
                    <a:pt x="45720" y="321310"/>
                  </a:lnTo>
                  <a:lnTo>
                    <a:pt x="63500" y="322580"/>
                  </a:lnTo>
                  <a:lnTo>
                    <a:pt x="78740" y="321310"/>
                  </a:lnTo>
                  <a:lnTo>
                    <a:pt x="91440" y="318770"/>
                  </a:lnTo>
                  <a:lnTo>
                    <a:pt x="104140" y="314960"/>
                  </a:lnTo>
                  <a:lnTo>
                    <a:pt x="115570" y="308610"/>
                  </a:lnTo>
                  <a:lnTo>
                    <a:pt x="127000" y="303530"/>
                  </a:lnTo>
                  <a:lnTo>
                    <a:pt x="16002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360160" y="4677410"/>
              <a:ext cx="10161" cy="168911"/>
            </a:xfrm>
            <a:custGeom>
              <a:avLst/>
              <a:gdLst/>
              <a:ahLst/>
              <a:cxnLst/>
              <a:rect l="0" t="0" r="0" b="0"/>
              <a:pathLst>
                <a:path w="10161" h="168911">
                  <a:moveTo>
                    <a:pt x="10160" y="0"/>
                  </a:moveTo>
                  <a:lnTo>
                    <a:pt x="3810" y="27940"/>
                  </a:lnTo>
                  <a:lnTo>
                    <a:pt x="2540" y="43180"/>
                  </a:lnTo>
                  <a:lnTo>
                    <a:pt x="1270" y="58420"/>
                  </a:lnTo>
                  <a:lnTo>
                    <a:pt x="0" y="73660"/>
                  </a:lnTo>
                  <a:lnTo>
                    <a:pt x="1270" y="90170"/>
                  </a:lnTo>
                  <a:lnTo>
                    <a:pt x="1016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432550" y="4634230"/>
              <a:ext cx="242571" cy="186691"/>
            </a:xfrm>
            <a:custGeom>
              <a:avLst/>
              <a:gdLst/>
              <a:ahLst/>
              <a:cxnLst/>
              <a:rect l="0" t="0" r="0" b="0"/>
              <a:pathLst>
                <a:path w="242571" h="186691">
                  <a:moveTo>
                    <a:pt x="0" y="74930"/>
                  </a:moveTo>
                  <a:lnTo>
                    <a:pt x="11430" y="86360"/>
                  </a:lnTo>
                  <a:lnTo>
                    <a:pt x="17780" y="91440"/>
                  </a:lnTo>
                  <a:lnTo>
                    <a:pt x="26670" y="95250"/>
                  </a:lnTo>
                  <a:lnTo>
                    <a:pt x="35560" y="99060"/>
                  </a:lnTo>
                  <a:lnTo>
                    <a:pt x="48260" y="100330"/>
                  </a:lnTo>
                  <a:lnTo>
                    <a:pt x="63500" y="100330"/>
                  </a:lnTo>
                  <a:lnTo>
                    <a:pt x="81280" y="99060"/>
                  </a:lnTo>
                  <a:lnTo>
                    <a:pt x="97790" y="96520"/>
                  </a:lnTo>
                  <a:lnTo>
                    <a:pt x="113030" y="93980"/>
                  </a:lnTo>
                  <a:lnTo>
                    <a:pt x="128270" y="91440"/>
                  </a:lnTo>
                  <a:lnTo>
                    <a:pt x="143510" y="86360"/>
                  </a:lnTo>
                  <a:lnTo>
                    <a:pt x="157480" y="78740"/>
                  </a:lnTo>
                  <a:lnTo>
                    <a:pt x="171450" y="71120"/>
                  </a:lnTo>
                  <a:lnTo>
                    <a:pt x="179070" y="59690"/>
                  </a:lnTo>
                  <a:lnTo>
                    <a:pt x="181610" y="45720"/>
                  </a:lnTo>
                  <a:lnTo>
                    <a:pt x="180340" y="31750"/>
                  </a:lnTo>
                  <a:lnTo>
                    <a:pt x="176530" y="20320"/>
                  </a:lnTo>
                  <a:lnTo>
                    <a:pt x="170180" y="11430"/>
                  </a:lnTo>
                  <a:lnTo>
                    <a:pt x="162560" y="5080"/>
                  </a:lnTo>
                  <a:lnTo>
                    <a:pt x="154940" y="1270"/>
                  </a:lnTo>
                  <a:lnTo>
                    <a:pt x="144780" y="0"/>
                  </a:lnTo>
                  <a:lnTo>
                    <a:pt x="135890" y="1270"/>
                  </a:lnTo>
                  <a:lnTo>
                    <a:pt x="124460" y="2540"/>
                  </a:lnTo>
                  <a:lnTo>
                    <a:pt x="111760" y="3810"/>
                  </a:lnTo>
                  <a:lnTo>
                    <a:pt x="99060" y="7620"/>
                  </a:lnTo>
                  <a:lnTo>
                    <a:pt x="88900" y="11430"/>
                  </a:lnTo>
                  <a:lnTo>
                    <a:pt x="78740" y="16510"/>
                  </a:lnTo>
                  <a:lnTo>
                    <a:pt x="69850" y="21590"/>
                  </a:lnTo>
                  <a:lnTo>
                    <a:pt x="62230" y="27940"/>
                  </a:lnTo>
                  <a:lnTo>
                    <a:pt x="54610" y="34290"/>
                  </a:lnTo>
                  <a:lnTo>
                    <a:pt x="46990" y="40640"/>
                  </a:lnTo>
                  <a:lnTo>
                    <a:pt x="40640" y="49530"/>
                  </a:lnTo>
                  <a:lnTo>
                    <a:pt x="35560" y="57150"/>
                  </a:lnTo>
                  <a:lnTo>
                    <a:pt x="30480" y="67310"/>
                  </a:lnTo>
                  <a:lnTo>
                    <a:pt x="29210" y="80010"/>
                  </a:lnTo>
                  <a:lnTo>
                    <a:pt x="29210" y="96520"/>
                  </a:lnTo>
                  <a:lnTo>
                    <a:pt x="29210" y="114300"/>
                  </a:lnTo>
                  <a:lnTo>
                    <a:pt x="33020" y="128270"/>
                  </a:lnTo>
                  <a:lnTo>
                    <a:pt x="36830" y="139700"/>
                  </a:lnTo>
                  <a:lnTo>
                    <a:pt x="41910" y="149860"/>
                  </a:lnTo>
                  <a:lnTo>
                    <a:pt x="50800" y="158750"/>
                  </a:lnTo>
                  <a:lnTo>
                    <a:pt x="60960" y="167640"/>
                  </a:lnTo>
                  <a:lnTo>
                    <a:pt x="72390" y="175260"/>
                  </a:lnTo>
                  <a:lnTo>
                    <a:pt x="85090" y="180340"/>
                  </a:lnTo>
                  <a:lnTo>
                    <a:pt x="97790" y="184150"/>
                  </a:lnTo>
                  <a:lnTo>
                    <a:pt x="110490" y="186690"/>
                  </a:lnTo>
                  <a:lnTo>
                    <a:pt x="123190" y="186690"/>
                  </a:lnTo>
                  <a:lnTo>
                    <a:pt x="134620" y="185420"/>
                  </a:lnTo>
                  <a:lnTo>
                    <a:pt x="146050" y="184150"/>
                  </a:lnTo>
                  <a:lnTo>
                    <a:pt x="158750" y="181610"/>
                  </a:lnTo>
                  <a:lnTo>
                    <a:pt x="184150" y="176530"/>
                  </a:lnTo>
                  <a:lnTo>
                    <a:pt x="196850" y="171450"/>
                  </a:lnTo>
                  <a:lnTo>
                    <a:pt x="208280" y="166370"/>
                  </a:lnTo>
                  <a:lnTo>
                    <a:pt x="242570" y="14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689090" y="4625340"/>
              <a:ext cx="185421" cy="151131"/>
            </a:xfrm>
            <a:custGeom>
              <a:avLst/>
              <a:gdLst/>
              <a:ahLst/>
              <a:cxnLst/>
              <a:rect l="0" t="0" r="0" b="0"/>
              <a:pathLst>
                <a:path w="185421" h="151131">
                  <a:moveTo>
                    <a:pt x="59690" y="10160"/>
                  </a:moveTo>
                  <a:lnTo>
                    <a:pt x="48260" y="21590"/>
                  </a:lnTo>
                  <a:lnTo>
                    <a:pt x="44450" y="29210"/>
                  </a:lnTo>
                  <a:lnTo>
                    <a:pt x="39370" y="39370"/>
                  </a:lnTo>
                  <a:lnTo>
                    <a:pt x="35560" y="50800"/>
                  </a:lnTo>
                  <a:lnTo>
                    <a:pt x="31750" y="64770"/>
                  </a:lnTo>
                  <a:lnTo>
                    <a:pt x="27940" y="78740"/>
                  </a:lnTo>
                  <a:lnTo>
                    <a:pt x="25400" y="95250"/>
                  </a:lnTo>
                  <a:lnTo>
                    <a:pt x="22860" y="111760"/>
                  </a:lnTo>
                  <a:lnTo>
                    <a:pt x="20320" y="128270"/>
                  </a:lnTo>
                  <a:lnTo>
                    <a:pt x="20320" y="144780"/>
                  </a:lnTo>
                  <a:lnTo>
                    <a:pt x="16510" y="151130"/>
                  </a:lnTo>
                  <a:lnTo>
                    <a:pt x="12700" y="151130"/>
                  </a:lnTo>
                  <a:lnTo>
                    <a:pt x="7620" y="146050"/>
                  </a:lnTo>
                  <a:lnTo>
                    <a:pt x="3810" y="135890"/>
                  </a:lnTo>
                  <a:lnTo>
                    <a:pt x="1270" y="121920"/>
                  </a:lnTo>
                  <a:lnTo>
                    <a:pt x="0" y="106680"/>
                  </a:lnTo>
                  <a:lnTo>
                    <a:pt x="2540" y="90170"/>
                  </a:lnTo>
                  <a:lnTo>
                    <a:pt x="7620" y="76200"/>
                  </a:lnTo>
                  <a:lnTo>
                    <a:pt x="13970" y="60960"/>
                  </a:lnTo>
                  <a:lnTo>
                    <a:pt x="22860" y="48260"/>
                  </a:lnTo>
                  <a:lnTo>
                    <a:pt x="31750" y="38100"/>
                  </a:lnTo>
                  <a:lnTo>
                    <a:pt x="40640" y="29210"/>
                  </a:lnTo>
                  <a:lnTo>
                    <a:pt x="54610" y="21590"/>
                  </a:lnTo>
                  <a:lnTo>
                    <a:pt x="73660" y="15240"/>
                  </a:lnTo>
                  <a:lnTo>
                    <a:pt x="92710" y="10160"/>
                  </a:lnTo>
                  <a:lnTo>
                    <a:pt x="113030" y="7620"/>
                  </a:lnTo>
                  <a:lnTo>
                    <a:pt x="130810" y="5080"/>
                  </a:lnTo>
                  <a:lnTo>
                    <a:pt x="1854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864350" y="4603750"/>
              <a:ext cx="220981" cy="193041"/>
            </a:xfrm>
            <a:custGeom>
              <a:avLst/>
              <a:gdLst/>
              <a:ahLst/>
              <a:cxnLst/>
              <a:rect l="0" t="0" r="0" b="0"/>
              <a:pathLst>
                <a:path w="220981" h="193041">
                  <a:moveTo>
                    <a:pt x="220980" y="0"/>
                  </a:moveTo>
                  <a:lnTo>
                    <a:pt x="153670" y="0"/>
                  </a:lnTo>
                  <a:lnTo>
                    <a:pt x="139700" y="2540"/>
                  </a:lnTo>
                  <a:lnTo>
                    <a:pt x="125730" y="6350"/>
                  </a:lnTo>
                  <a:lnTo>
                    <a:pt x="111760" y="11430"/>
                  </a:lnTo>
                  <a:lnTo>
                    <a:pt x="101600" y="19050"/>
                  </a:lnTo>
                  <a:lnTo>
                    <a:pt x="93980" y="26670"/>
                  </a:lnTo>
                  <a:lnTo>
                    <a:pt x="87630" y="35560"/>
                  </a:lnTo>
                  <a:lnTo>
                    <a:pt x="86360" y="45720"/>
                  </a:lnTo>
                  <a:lnTo>
                    <a:pt x="88900" y="58420"/>
                  </a:lnTo>
                  <a:lnTo>
                    <a:pt x="93980" y="69850"/>
                  </a:lnTo>
                  <a:lnTo>
                    <a:pt x="100330" y="81280"/>
                  </a:lnTo>
                  <a:lnTo>
                    <a:pt x="106680" y="90170"/>
                  </a:lnTo>
                  <a:lnTo>
                    <a:pt x="113030" y="99060"/>
                  </a:lnTo>
                  <a:lnTo>
                    <a:pt x="120650" y="106680"/>
                  </a:lnTo>
                  <a:lnTo>
                    <a:pt x="127000" y="114300"/>
                  </a:lnTo>
                  <a:lnTo>
                    <a:pt x="133350" y="121920"/>
                  </a:lnTo>
                  <a:lnTo>
                    <a:pt x="143510" y="129540"/>
                  </a:lnTo>
                  <a:lnTo>
                    <a:pt x="153670" y="137160"/>
                  </a:lnTo>
                  <a:lnTo>
                    <a:pt x="166370" y="144780"/>
                  </a:lnTo>
                  <a:lnTo>
                    <a:pt x="170180" y="152400"/>
                  </a:lnTo>
                  <a:lnTo>
                    <a:pt x="170180" y="161290"/>
                  </a:lnTo>
                  <a:lnTo>
                    <a:pt x="166370" y="171450"/>
                  </a:lnTo>
                  <a:lnTo>
                    <a:pt x="158750" y="179070"/>
                  </a:lnTo>
                  <a:lnTo>
                    <a:pt x="148590" y="184150"/>
                  </a:lnTo>
                  <a:lnTo>
                    <a:pt x="138430" y="190500"/>
                  </a:lnTo>
                  <a:lnTo>
                    <a:pt x="124460" y="191770"/>
                  </a:lnTo>
                  <a:lnTo>
                    <a:pt x="110490" y="193040"/>
                  </a:lnTo>
                  <a:lnTo>
                    <a:pt x="95250" y="191770"/>
                  </a:lnTo>
                  <a:lnTo>
                    <a:pt x="77470" y="190500"/>
                  </a:lnTo>
                  <a:lnTo>
                    <a:pt x="58420" y="18796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380480" y="456184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10160" y="114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957580" y="5288280"/>
            <a:ext cx="4632961" cy="558801"/>
            <a:chOff x="957580" y="5288280"/>
            <a:chExt cx="4632961" cy="558801"/>
          </a:xfrm>
        </p:grpSpPr>
        <p:sp>
          <p:nvSpPr>
            <p:cNvPr id="142" name="Freeform 141"/>
            <p:cNvSpPr/>
            <p:nvPr/>
          </p:nvSpPr>
          <p:spPr>
            <a:xfrm>
              <a:off x="957580" y="5403850"/>
              <a:ext cx="21591" cy="148591"/>
            </a:xfrm>
            <a:custGeom>
              <a:avLst/>
              <a:gdLst/>
              <a:ahLst/>
              <a:cxnLst/>
              <a:rect l="0" t="0" r="0" b="0"/>
              <a:pathLst>
                <a:path w="21591" h="148591">
                  <a:moveTo>
                    <a:pt x="0" y="0"/>
                  </a:moveTo>
                  <a:lnTo>
                    <a:pt x="0" y="22860"/>
                  </a:lnTo>
                  <a:lnTo>
                    <a:pt x="1270" y="34290"/>
                  </a:lnTo>
                  <a:lnTo>
                    <a:pt x="3810" y="46990"/>
                  </a:lnTo>
                  <a:lnTo>
                    <a:pt x="6350" y="59690"/>
                  </a:lnTo>
                  <a:lnTo>
                    <a:pt x="11430" y="86360"/>
                  </a:lnTo>
                  <a:lnTo>
                    <a:pt x="21590" y="14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046480" y="5415280"/>
              <a:ext cx="6351" cy="105411"/>
            </a:xfrm>
            <a:custGeom>
              <a:avLst/>
              <a:gdLst/>
              <a:ahLst/>
              <a:cxnLst/>
              <a:rect l="0" t="0" r="0" b="0"/>
              <a:pathLst>
                <a:path w="6351" h="105411">
                  <a:moveTo>
                    <a:pt x="6350" y="0"/>
                  </a:moveTo>
                  <a:lnTo>
                    <a:pt x="1270" y="16510"/>
                  </a:lnTo>
                  <a:lnTo>
                    <a:pt x="0" y="26670"/>
                  </a:lnTo>
                  <a:lnTo>
                    <a:pt x="1270" y="40640"/>
                  </a:lnTo>
                  <a:lnTo>
                    <a:pt x="635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315720" y="5415280"/>
              <a:ext cx="10161" cy="378461"/>
            </a:xfrm>
            <a:custGeom>
              <a:avLst/>
              <a:gdLst/>
              <a:ahLst/>
              <a:cxnLst/>
              <a:rect l="0" t="0" r="0" b="0"/>
              <a:pathLst>
                <a:path w="10161" h="378461">
                  <a:moveTo>
                    <a:pt x="0" y="0"/>
                  </a:moveTo>
                  <a:lnTo>
                    <a:pt x="6350" y="27940"/>
                  </a:lnTo>
                  <a:lnTo>
                    <a:pt x="7620" y="40640"/>
                  </a:lnTo>
                  <a:lnTo>
                    <a:pt x="8890" y="53340"/>
                  </a:lnTo>
                  <a:lnTo>
                    <a:pt x="8890" y="67310"/>
                  </a:lnTo>
                  <a:lnTo>
                    <a:pt x="10160" y="97790"/>
                  </a:lnTo>
                  <a:lnTo>
                    <a:pt x="10160" y="165100"/>
                  </a:lnTo>
                  <a:lnTo>
                    <a:pt x="10160" y="184150"/>
                  </a:lnTo>
                  <a:lnTo>
                    <a:pt x="7620" y="203200"/>
                  </a:lnTo>
                  <a:lnTo>
                    <a:pt x="5080" y="223520"/>
                  </a:lnTo>
                  <a:lnTo>
                    <a:pt x="3810" y="241300"/>
                  </a:lnTo>
                  <a:lnTo>
                    <a:pt x="2540" y="257810"/>
                  </a:lnTo>
                  <a:lnTo>
                    <a:pt x="1270" y="273050"/>
                  </a:lnTo>
                  <a:lnTo>
                    <a:pt x="1270" y="30353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210310" y="5552440"/>
              <a:ext cx="220981" cy="36831"/>
            </a:xfrm>
            <a:custGeom>
              <a:avLst/>
              <a:gdLst/>
              <a:ahLst/>
              <a:cxnLst/>
              <a:rect l="0" t="0" r="0" b="0"/>
              <a:pathLst>
                <a:path w="220981" h="36831">
                  <a:moveTo>
                    <a:pt x="0" y="30480"/>
                  </a:moveTo>
                  <a:lnTo>
                    <a:pt x="17780" y="36830"/>
                  </a:lnTo>
                  <a:lnTo>
                    <a:pt x="29210" y="36830"/>
                  </a:lnTo>
                  <a:lnTo>
                    <a:pt x="44450" y="36830"/>
                  </a:lnTo>
                  <a:lnTo>
                    <a:pt x="60960" y="34290"/>
                  </a:lnTo>
                  <a:lnTo>
                    <a:pt x="77470" y="31750"/>
                  </a:lnTo>
                  <a:lnTo>
                    <a:pt x="92710" y="29210"/>
                  </a:lnTo>
                  <a:lnTo>
                    <a:pt x="107950" y="26670"/>
                  </a:lnTo>
                  <a:lnTo>
                    <a:pt x="137160" y="2032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445260" y="5546090"/>
              <a:ext cx="250191" cy="194311"/>
            </a:xfrm>
            <a:custGeom>
              <a:avLst/>
              <a:gdLst/>
              <a:ahLst/>
              <a:cxnLst/>
              <a:rect l="0" t="0" r="0" b="0"/>
              <a:pathLst>
                <a:path w="250191" h="194311">
                  <a:moveTo>
                    <a:pt x="165100" y="26670"/>
                  </a:moveTo>
                  <a:lnTo>
                    <a:pt x="154940" y="10160"/>
                  </a:lnTo>
                  <a:lnTo>
                    <a:pt x="146050" y="5080"/>
                  </a:lnTo>
                  <a:lnTo>
                    <a:pt x="135890" y="1270"/>
                  </a:lnTo>
                  <a:lnTo>
                    <a:pt x="125730" y="0"/>
                  </a:lnTo>
                  <a:lnTo>
                    <a:pt x="115570" y="0"/>
                  </a:lnTo>
                  <a:lnTo>
                    <a:pt x="106680" y="3810"/>
                  </a:lnTo>
                  <a:lnTo>
                    <a:pt x="97790" y="7620"/>
                  </a:lnTo>
                  <a:lnTo>
                    <a:pt x="88900" y="12700"/>
                  </a:lnTo>
                  <a:lnTo>
                    <a:pt x="80010" y="19050"/>
                  </a:lnTo>
                  <a:lnTo>
                    <a:pt x="69850" y="25400"/>
                  </a:lnTo>
                  <a:lnTo>
                    <a:pt x="60960" y="33020"/>
                  </a:lnTo>
                  <a:lnTo>
                    <a:pt x="52070" y="40640"/>
                  </a:lnTo>
                  <a:lnTo>
                    <a:pt x="44450" y="50800"/>
                  </a:lnTo>
                  <a:lnTo>
                    <a:pt x="36830" y="59690"/>
                  </a:lnTo>
                  <a:lnTo>
                    <a:pt x="29210" y="69850"/>
                  </a:lnTo>
                  <a:lnTo>
                    <a:pt x="21590" y="80010"/>
                  </a:lnTo>
                  <a:lnTo>
                    <a:pt x="16510" y="90170"/>
                  </a:lnTo>
                  <a:lnTo>
                    <a:pt x="11430" y="100330"/>
                  </a:lnTo>
                  <a:lnTo>
                    <a:pt x="6350" y="111760"/>
                  </a:lnTo>
                  <a:lnTo>
                    <a:pt x="3810" y="124460"/>
                  </a:lnTo>
                  <a:lnTo>
                    <a:pt x="1270" y="138430"/>
                  </a:lnTo>
                  <a:lnTo>
                    <a:pt x="0" y="153670"/>
                  </a:lnTo>
                  <a:lnTo>
                    <a:pt x="1270" y="166370"/>
                  </a:lnTo>
                  <a:lnTo>
                    <a:pt x="5080" y="177800"/>
                  </a:lnTo>
                  <a:lnTo>
                    <a:pt x="8890" y="186690"/>
                  </a:lnTo>
                  <a:lnTo>
                    <a:pt x="17780" y="191770"/>
                  </a:lnTo>
                  <a:lnTo>
                    <a:pt x="29210" y="194310"/>
                  </a:lnTo>
                  <a:lnTo>
                    <a:pt x="43180" y="194310"/>
                  </a:lnTo>
                  <a:lnTo>
                    <a:pt x="55880" y="193040"/>
                  </a:lnTo>
                  <a:lnTo>
                    <a:pt x="68580" y="189230"/>
                  </a:lnTo>
                  <a:lnTo>
                    <a:pt x="80010" y="184150"/>
                  </a:lnTo>
                  <a:lnTo>
                    <a:pt x="90170" y="177800"/>
                  </a:lnTo>
                  <a:lnTo>
                    <a:pt x="101600" y="168910"/>
                  </a:lnTo>
                  <a:lnTo>
                    <a:pt x="113030" y="160020"/>
                  </a:lnTo>
                  <a:lnTo>
                    <a:pt x="123190" y="151130"/>
                  </a:lnTo>
                  <a:lnTo>
                    <a:pt x="133350" y="140970"/>
                  </a:lnTo>
                  <a:lnTo>
                    <a:pt x="144780" y="130810"/>
                  </a:lnTo>
                  <a:lnTo>
                    <a:pt x="152400" y="119380"/>
                  </a:lnTo>
                  <a:lnTo>
                    <a:pt x="158750" y="107950"/>
                  </a:lnTo>
                  <a:lnTo>
                    <a:pt x="165100" y="95250"/>
                  </a:lnTo>
                  <a:lnTo>
                    <a:pt x="177800" y="67310"/>
                  </a:lnTo>
                  <a:lnTo>
                    <a:pt x="184150" y="54610"/>
                  </a:lnTo>
                  <a:lnTo>
                    <a:pt x="187960" y="40640"/>
                  </a:lnTo>
                  <a:lnTo>
                    <a:pt x="191770" y="26670"/>
                  </a:lnTo>
                  <a:lnTo>
                    <a:pt x="193040" y="12700"/>
                  </a:lnTo>
                  <a:lnTo>
                    <a:pt x="194310" y="8890"/>
                  </a:lnTo>
                  <a:lnTo>
                    <a:pt x="195580" y="12700"/>
                  </a:lnTo>
                  <a:lnTo>
                    <a:pt x="195580" y="20320"/>
                  </a:lnTo>
                  <a:lnTo>
                    <a:pt x="198120" y="31750"/>
                  </a:lnTo>
                  <a:lnTo>
                    <a:pt x="201930" y="60960"/>
                  </a:lnTo>
                  <a:lnTo>
                    <a:pt x="212090" y="109220"/>
                  </a:lnTo>
                  <a:lnTo>
                    <a:pt x="217170" y="123190"/>
                  </a:lnTo>
                  <a:lnTo>
                    <a:pt x="224790" y="134620"/>
                  </a:lnTo>
                  <a:lnTo>
                    <a:pt x="25019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727200" y="5530850"/>
              <a:ext cx="179071" cy="147321"/>
            </a:xfrm>
            <a:custGeom>
              <a:avLst/>
              <a:gdLst/>
              <a:ahLst/>
              <a:cxnLst/>
              <a:rect l="0" t="0" r="0" b="0"/>
              <a:pathLst>
                <a:path w="179071" h="147321">
                  <a:moveTo>
                    <a:pt x="0" y="0"/>
                  </a:moveTo>
                  <a:lnTo>
                    <a:pt x="16510" y="22860"/>
                  </a:lnTo>
                  <a:lnTo>
                    <a:pt x="24130" y="31750"/>
                  </a:lnTo>
                  <a:lnTo>
                    <a:pt x="30480" y="39370"/>
                  </a:lnTo>
                  <a:lnTo>
                    <a:pt x="38100" y="46990"/>
                  </a:lnTo>
                  <a:lnTo>
                    <a:pt x="46990" y="55880"/>
                  </a:lnTo>
                  <a:lnTo>
                    <a:pt x="58420" y="66040"/>
                  </a:lnTo>
                  <a:lnTo>
                    <a:pt x="69850" y="74930"/>
                  </a:lnTo>
                  <a:lnTo>
                    <a:pt x="81280" y="83820"/>
                  </a:lnTo>
                  <a:lnTo>
                    <a:pt x="92710" y="92710"/>
                  </a:lnTo>
                  <a:lnTo>
                    <a:pt x="104140" y="100330"/>
                  </a:lnTo>
                  <a:lnTo>
                    <a:pt x="115570" y="107950"/>
                  </a:lnTo>
                  <a:lnTo>
                    <a:pt x="128270" y="115570"/>
                  </a:lnTo>
                  <a:lnTo>
                    <a:pt x="17907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715770" y="5509260"/>
              <a:ext cx="147321" cy="200661"/>
            </a:xfrm>
            <a:custGeom>
              <a:avLst/>
              <a:gdLst/>
              <a:ahLst/>
              <a:cxnLst/>
              <a:rect l="0" t="0" r="0" b="0"/>
              <a:pathLst>
                <a:path w="147321" h="200661">
                  <a:moveTo>
                    <a:pt x="147320" y="0"/>
                  </a:moveTo>
                  <a:lnTo>
                    <a:pt x="125730" y="17780"/>
                  </a:lnTo>
                  <a:lnTo>
                    <a:pt x="118110" y="25400"/>
                  </a:lnTo>
                  <a:lnTo>
                    <a:pt x="111760" y="34290"/>
                  </a:lnTo>
                  <a:lnTo>
                    <a:pt x="105410" y="44450"/>
                  </a:lnTo>
                  <a:lnTo>
                    <a:pt x="99060" y="54610"/>
                  </a:lnTo>
                  <a:lnTo>
                    <a:pt x="90170" y="64770"/>
                  </a:lnTo>
                  <a:lnTo>
                    <a:pt x="81280" y="74930"/>
                  </a:lnTo>
                  <a:lnTo>
                    <a:pt x="73660" y="85090"/>
                  </a:lnTo>
                  <a:lnTo>
                    <a:pt x="64770" y="95250"/>
                  </a:lnTo>
                  <a:lnTo>
                    <a:pt x="57150" y="105410"/>
                  </a:lnTo>
                  <a:lnTo>
                    <a:pt x="50800" y="115570"/>
                  </a:lnTo>
                  <a:lnTo>
                    <a:pt x="43180" y="123190"/>
                  </a:lnTo>
                  <a:lnTo>
                    <a:pt x="35560" y="132080"/>
                  </a:lnTo>
                  <a:lnTo>
                    <a:pt x="30480" y="140970"/>
                  </a:lnTo>
                  <a:lnTo>
                    <a:pt x="24130" y="14986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950720" y="5530850"/>
              <a:ext cx="218441" cy="189231"/>
            </a:xfrm>
            <a:custGeom>
              <a:avLst/>
              <a:gdLst/>
              <a:ahLst/>
              <a:cxnLst/>
              <a:rect l="0" t="0" r="0" b="0"/>
              <a:pathLst>
                <a:path w="218441" h="189231">
                  <a:moveTo>
                    <a:pt x="154940" y="0"/>
                  </a:moveTo>
                  <a:lnTo>
                    <a:pt x="132080" y="0"/>
                  </a:lnTo>
                  <a:lnTo>
                    <a:pt x="121920" y="1270"/>
                  </a:lnTo>
                  <a:lnTo>
                    <a:pt x="111760" y="2540"/>
                  </a:lnTo>
                  <a:lnTo>
                    <a:pt x="101600" y="5080"/>
                  </a:lnTo>
                  <a:lnTo>
                    <a:pt x="88900" y="10160"/>
                  </a:lnTo>
                  <a:lnTo>
                    <a:pt x="74930" y="17780"/>
                  </a:lnTo>
                  <a:lnTo>
                    <a:pt x="59690" y="25400"/>
                  </a:lnTo>
                  <a:lnTo>
                    <a:pt x="46990" y="33020"/>
                  </a:lnTo>
                  <a:lnTo>
                    <a:pt x="35560" y="40640"/>
                  </a:lnTo>
                  <a:lnTo>
                    <a:pt x="26670" y="48260"/>
                  </a:lnTo>
                  <a:lnTo>
                    <a:pt x="19050" y="57150"/>
                  </a:lnTo>
                  <a:lnTo>
                    <a:pt x="12700" y="66040"/>
                  </a:lnTo>
                  <a:lnTo>
                    <a:pt x="7620" y="74930"/>
                  </a:lnTo>
                  <a:lnTo>
                    <a:pt x="3810" y="86360"/>
                  </a:lnTo>
                  <a:lnTo>
                    <a:pt x="1270" y="99060"/>
                  </a:lnTo>
                  <a:lnTo>
                    <a:pt x="0" y="111760"/>
                  </a:lnTo>
                  <a:lnTo>
                    <a:pt x="1270" y="123190"/>
                  </a:lnTo>
                  <a:lnTo>
                    <a:pt x="5080" y="134620"/>
                  </a:lnTo>
                  <a:lnTo>
                    <a:pt x="8890" y="146050"/>
                  </a:lnTo>
                  <a:lnTo>
                    <a:pt x="16510" y="153670"/>
                  </a:lnTo>
                  <a:lnTo>
                    <a:pt x="26670" y="158750"/>
                  </a:lnTo>
                  <a:lnTo>
                    <a:pt x="38100" y="161290"/>
                  </a:lnTo>
                  <a:lnTo>
                    <a:pt x="48260" y="162560"/>
                  </a:lnTo>
                  <a:lnTo>
                    <a:pt x="59690" y="162560"/>
                  </a:lnTo>
                  <a:lnTo>
                    <a:pt x="69850" y="161290"/>
                  </a:lnTo>
                  <a:lnTo>
                    <a:pt x="80010" y="157480"/>
                  </a:lnTo>
                  <a:lnTo>
                    <a:pt x="88900" y="152400"/>
                  </a:lnTo>
                  <a:lnTo>
                    <a:pt x="96520" y="147320"/>
                  </a:lnTo>
                  <a:lnTo>
                    <a:pt x="102870" y="140970"/>
                  </a:lnTo>
                  <a:lnTo>
                    <a:pt x="109220" y="132080"/>
                  </a:lnTo>
                  <a:lnTo>
                    <a:pt x="113030" y="123190"/>
                  </a:lnTo>
                  <a:lnTo>
                    <a:pt x="119380" y="114300"/>
                  </a:lnTo>
                  <a:lnTo>
                    <a:pt x="125730" y="106680"/>
                  </a:lnTo>
                  <a:lnTo>
                    <a:pt x="132080" y="99060"/>
                  </a:lnTo>
                  <a:lnTo>
                    <a:pt x="137160" y="88900"/>
                  </a:lnTo>
                  <a:lnTo>
                    <a:pt x="142240" y="74930"/>
                  </a:lnTo>
                  <a:lnTo>
                    <a:pt x="146050" y="60960"/>
                  </a:lnTo>
                  <a:lnTo>
                    <a:pt x="148590" y="54610"/>
                  </a:lnTo>
                  <a:lnTo>
                    <a:pt x="148590" y="53340"/>
                  </a:lnTo>
                  <a:lnTo>
                    <a:pt x="147320" y="57150"/>
                  </a:lnTo>
                  <a:lnTo>
                    <a:pt x="146050" y="64770"/>
                  </a:lnTo>
                  <a:lnTo>
                    <a:pt x="146050" y="76200"/>
                  </a:lnTo>
                  <a:lnTo>
                    <a:pt x="144780" y="88900"/>
                  </a:lnTo>
                  <a:lnTo>
                    <a:pt x="146050" y="101600"/>
                  </a:lnTo>
                  <a:lnTo>
                    <a:pt x="147320" y="113030"/>
                  </a:lnTo>
                  <a:lnTo>
                    <a:pt x="149860" y="124460"/>
                  </a:lnTo>
                  <a:lnTo>
                    <a:pt x="156210" y="149860"/>
                  </a:lnTo>
                  <a:lnTo>
                    <a:pt x="158750" y="162560"/>
                  </a:lnTo>
                  <a:lnTo>
                    <a:pt x="165100" y="172720"/>
                  </a:lnTo>
                  <a:lnTo>
                    <a:pt x="171450" y="180340"/>
                  </a:lnTo>
                  <a:lnTo>
                    <a:pt x="21844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221230" y="5425440"/>
              <a:ext cx="31751" cy="347981"/>
            </a:xfrm>
            <a:custGeom>
              <a:avLst/>
              <a:gdLst/>
              <a:ahLst/>
              <a:cxnLst/>
              <a:rect l="0" t="0" r="0" b="0"/>
              <a:pathLst>
                <a:path w="31751" h="347981">
                  <a:moveTo>
                    <a:pt x="31750" y="0"/>
                  </a:moveTo>
                  <a:lnTo>
                    <a:pt x="31750" y="22860"/>
                  </a:lnTo>
                  <a:lnTo>
                    <a:pt x="30480" y="34290"/>
                  </a:lnTo>
                  <a:lnTo>
                    <a:pt x="29210" y="45720"/>
                  </a:lnTo>
                  <a:lnTo>
                    <a:pt x="26670" y="58420"/>
                  </a:lnTo>
                  <a:lnTo>
                    <a:pt x="24130" y="72390"/>
                  </a:lnTo>
                  <a:lnTo>
                    <a:pt x="24130" y="85090"/>
                  </a:lnTo>
                  <a:lnTo>
                    <a:pt x="22860" y="99060"/>
                  </a:lnTo>
                  <a:lnTo>
                    <a:pt x="21590" y="114300"/>
                  </a:lnTo>
                  <a:lnTo>
                    <a:pt x="19050" y="129540"/>
                  </a:lnTo>
                  <a:lnTo>
                    <a:pt x="16510" y="146050"/>
                  </a:lnTo>
                  <a:lnTo>
                    <a:pt x="13970" y="162560"/>
                  </a:lnTo>
                  <a:lnTo>
                    <a:pt x="12700" y="180340"/>
                  </a:lnTo>
                  <a:lnTo>
                    <a:pt x="12700" y="196850"/>
                  </a:lnTo>
                  <a:lnTo>
                    <a:pt x="10160" y="214630"/>
                  </a:lnTo>
                  <a:lnTo>
                    <a:pt x="8890" y="232410"/>
                  </a:lnTo>
                  <a:lnTo>
                    <a:pt x="5080" y="248920"/>
                  </a:lnTo>
                  <a:lnTo>
                    <a:pt x="3810" y="266700"/>
                  </a:lnTo>
                  <a:lnTo>
                    <a:pt x="2540" y="28448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179320" y="5562600"/>
              <a:ext cx="233681" cy="210821"/>
            </a:xfrm>
            <a:custGeom>
              <a:avLst/>
              <a:gdLst/>
              <a:ahLst/>
              <a:cxnLst/>
              <a:rect l="0" t="0" r="0" b="0"/>
              <a:pathLst>
                <a:path w="233681" h="210821">
                  <a:moveTo>
                    <a:pt x="0" y="0"/>
                  </a:moveTo>
                  <a:lnTo>
                    <a:pt x="5080" y="16510"/>
                  </a:lnTo>
                  <a:lnTo>
                    <a:pt x="11430" y="22860"/>
                  </a:lnTo>
                  <a:lnTo>
                    <a:pt x="20320" y="27940"/>
                  </a:lnTo>
                  <a:lnTo>
                    <a:pt x="31750" y="33020"/>
                  </a:lnTo>
                  <a:lnTo>
                    <a:pt x="46990" y="34290"/>
                  </a:lnTo>
                  <a:lnTo>
                    <a:pt x="64770" y="34290"/>
                  </a:lnTo>
                  <a:lnTo>
                    <a:pt x="85090" y="33020"/>
                  </a:lnTo>
                  <a:lnTo>
                    <a:pt x="102870" y="31750"/>
                  </a:lnTo>
                  <a:lnTo>
                    <a:pt x="118110" y="29210"/>
                  </a:lnTo>
                  <a:lnTo>
                    <a:pt x="130810" y="26670"/>
                  </a:lnTo>
                  <a:lnTo>
                    <a:pt x="143510" y="22860"/>
                  </a:lnTo>
                  <a:lnTo>
                    <a:pt x="154940" y="20320"/>
                  </a:lnTo>
                  <a:lnTo>
                    <a:pt x="166370" y="16510"/>
                  </a:lnTo>
                  <a:lnTo>
                    <a:pt x="179070" y="15240"/>
                  </a:lnTo>
                  <a:lnTo>
                    <a:pt x="191770" y="12700"/>
                  </a:lnTo>
                  <a:lnTo>
                    <a:pt x="205740" y="12700"/>
                  </a:lnTo>
                  <a:lnTo>
                    <a:pt x="214630" y="16510"/>
                  </a:lnTo>
                  <a:lnTo>
                    <a:pt x="223520" y="24130"/>
                  </a:lnTo>
                  <a:lnTo>
                    <a:pt x="229870" y="33020"/>
                  </a:lnTo>
                  <a:lnTo>
                    <a:pt x="232410" y="43180"/>
                  </a:lnTo>
                  <a:lnTo>
                    <a:pt x="233680" y="53340"/>
                  </a:lnTo>
                  <a:lnTo>
                    <a:pt x="232410" y="63500"/>
                  </a:lnTo>
                  <a:lnTo>
                    <a:pt x="231140" y="74930"/>
                  </a:lnTo>
                  <a:lnTo>
                    <a:pt x="228600" y="87630"/>
                  </a:lnTo>
                  <a:lnTo>
                    <a:pt x="226060" y="100330"/>
                  </a:lnTo>
                  <a:lnTo>
                    <a:pt x="220980" y="133350"/>
                  </a:lnTo>
                  <a:lnTo>
                    <a:pt x="2209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499360" y="5594350"/>
              <a:ext cx="311151" cy="199391"/>
            </a:xfrm>
            <a:custGeom>
              <a:avLst/>
              <a:gdLst/>
              <a:ahLst/>
              <a:cxnLst/>
              <a:rect l="0" t="0" r="0" b="0"/>
              <a:pathLst>
                <a:path w="311151" h="199391">
                  <a:moveTo>
                    <a:pt x="48260" y="10160"/>
                  </a:moveTo>
                  <a:lnTo>
                    <a:pt x="36830" y="26670"/>
                  </a:lnTo>
                  <a:lnTo>
                    <a:pt x="33020" y="35560"/>
                  </a:lnTo>
                  <a:lnTo>
                    <a:pt x="29210" y="44450"/>
                  </a:lnTo>
                  <a:lnTo>
                    <a:pt x="25400" y="54610"/>
                  </a:lnTo>
                  <a:lnTo>
                    <a:pt x="20320" y="63500"/>
                  </a:lnTo>
                  <a:lnTo>
                    <a:pt x="13970" y="73660"/>
                  </a:lnTo>
                  <a:lnTo>
                    <a:pt x="7620" y="83820"/>
                  </a:lnTo>
                  <a:lnTo>
                    <a:pt x="3810" y="96520"/>
                  </a:lnTo>
                  <a:lnTo>
                    <a:pt x="1270" y="111760"/>
                  </a:lnTo>
                  <a:lnTo>
                    <a:pt x="0" y="127000"/>
                  </a:lnTo>
                  <a:lnTo>
                    <a:pt x="1270" y="139700"/>
                  </a:lnTo>
                  <a:lnTo>
                    <a:pt x="6350" y="149860"/>
                  </a:lnTo>
                  <a:lnTo>
                    <a:pt x="13970" y="160020"/>
                  </a:lnTo>
                  <a:lnTo>
                    <a:pt x="22860" y="162560"/>
                  </a:lnTo>
                  <a:lnTo>
                    <a:pt x="34290" y="161290"/>
                  </a:lnTo>
                  <a:lnTo>
                    <a:pt x="45720" y="156210"/>
                  </a:lnTo>
                  <a:lnTo>
                    <a:pt x="57150" y="148590"/>
                  </a:lnTo>
                  <a:lnTo>
                    <a:pt x="68580" y="138430"/>
                  </a:lnTo>
                  <a:lnTo>
                    <a:pt x="78740" y="127000"/>
                  </a:lnTo>
                  <a:lnTo>
                    <a:pt x="87630" y="116840"/>
                  </a:lnTo>
                  <a:lnTo>
                    <a:pt x="93980" y="105410"/>
                  </a:lnTo>
                  <a:lnTo>
                    <a:pt x="100330" y="95250"/>
                  </a:lnTo>
                  <a:lnTo>
                    <a:pt x="102870" y="82550"/>
                  </a:lnTo>
                  <a:lnTo>
                    <a:pt x="104140" y="69850"/>
                  </a:lnTo>
                  <a:lnTo>
                    <a:pt x="102870" y="57150"/>
                  </a:lnTo>
                  <a:lnTo>
                    <a:pt x="99060" y="45720"/>
                  </a:lnTo>
                  <a:lnTo>
                    <a:pt x="92710" y="33020"/>
                  </a:lnTo>
                  <a:lnTo>
                    <a:pt x="85090" y="21590"/>
                  </a:lnTo>
                  <a:lnTo>
                    <a:pt x="76200" y="13970"/>
                  </a:lnTo>
                  <a:lnTo>
                    <a:pt x="67310" y="6350"/>
                  </a:lnTo>
                  <a:lnTo>
                    <a:pt x="57150" y="1270"/>
                  </a:lnTo>
                  <a:lnTo>
                    <a:pt x="49530" y="0"/>
                  </a:lnTo>
                  <a:lnTo>
                    <a:pt x="43180" y="3810"/>
                  </a:lnTo>
                  <a:lnTo>
                    <a:pt x="38100" y="8890"/>
                  </a:lnTo>
                  <a:lnTo>
                    <a:pt x="39370" y="13970"/>
                  </a:lnTo>
                  <a:lnTo>
                    <a:pt x="44450" y="19050"/>
                  </a:lnTo>
                  <a:lnTo>
                    <a:pt x="53340" y="22860"/>
                  </a:lnTo>
                  <a:lnTo>
                    <a:pt x="62230" y="26670"/>
                  </a:lnTo>
                  <a:lnTo>
                    <a:pt x="71120" y="30480"/>
                  </a:lnTo>
                  <a:lnTo>
                    <a:pt x="81280" y="34290"/>
                  </a:lnTo>
                  <a:lnTo>
                    <a:pt x="91440" y="39370"/>
                  </a:lnTo>
                  <a:lnTo>
                    <a:pt x="101600" y="44450"/>
                  </a:lnTo>
                  <a:lnTo>
                    <a:pt x="111760" y="50800"/>
                  </a:lnTo>
                  <a:lnTo>
                    <a:pt x="120650" y="59690"/>
                  </a:lnTo>
                  <a:lnTo>
                    <a:pt x="127000" y="69850"/>
                  </a:lnTo>
                  <a:lnTo>
                    <a:pt x="132080" y="81280"/>
                  </a:lnTo>
                  <a:lnTo>
                    <a:pt x="135890" y="93980"/>
                  </a:lnTo>
                  <a:lnTo>
                    <a:pt x="138430" y="106680"/>
                  </a:lnTo>
                  <a:lnTo>
                    <a:pt x="139700" y="120650"/>
                  </a:lnTo>
                  <a:lnTo>
                    <a:pt x="138430" y="132080"/>
                  </a:lnTo>
                  <a:lnTo>
                    <a:pt x="135890" y="140970"/>
                  </a:lnTo>
                  <a:lnTo>
                    <a:pt x="130810" y="149860"/>
                  </a:lnTo>
                  <a:lnTo>
                    <a:pt x="129540" y="149860"/>
                  </a:lnTo>
                  <a:lnTo>
                    <a:pt x="129540" y="144780"/>
                  </a:lnTo>
                  <a:lnTo>
                    <a:pt x="130810" y="134620"/>
                  </a:lnTo>
                  <a:lnTo>
                    <a:pt x="132080" y="124460"/>
                  </a:lnTo>
                  <a:lnTo>
                    <a:pt x="134620" y="114300"/>
                  </a:lnTo>
                  <a:lnTo>
                    <a:pt x="137160" y="104140"/>
                  </a:lnTo>
                  <a:lnTo>
                    <a:pt x="143510" y="83820"/>
                  </a:lnTo>
                  <a:lnTo>
                    <a:pt x="157480" y="41910"/>
                  </a:lnTo>
                  <a:lnTo>
                    <a:pt x="162560" y="31750"/>
                  </a:lnTo>
                  <a:lnTo>
                    <a:pt x="167640" y="24130"/>
                  </a:lnTo>
                  <a:lnTo>
                    <a:pt x="173990" y="15240"/>
                  </a:lnTo>
                  <a:lnTo>
                    <a:pt x="184150" y="11430"/>
                  </a:lnTo>
                  <a:lnTo>
                    <a:pt x="199390" y="10160"/>
                  </a:lnTo>
                  <a:lnTo>
                    <a:pt x="215900" y="10160"/>
                  </a:lnTo>
                  <a:lnTo>
                    <a:pt x="228600" y="12700"/>
                  </a:lnTo>
                  <a:lnTo>
                    <a:pt x="240030" y="16510"/>
                  </a:lnTo>
                  <a:lnTo>
                    <a:pt x="250190" y="21590"/>
                  </a:lnTo>
                  <a:lnTo>
                    <a:pt x="257810" y="27940"/>
                  </a:lnTo>
                  <a:lnTo>
                    <a:pt x="264160" y="35560"/>
                  </a:lnTo>
                  <a:lnTo>
                    <a:pt x="269240" y="44450"/>
                  </a:lnTo>
                  <a:lnTo>
                    <a:pt x="274320" y="54610"/>
                  </a:lnTo>
                  <a:lnTo>
                    <a:pt x="278130" y="64770"/>
                  </a:lnTo>
                  <a:lnTo>
                    <a:pt x="281940" y="74930"/>
                  </a:lnTo>
                  <a:lnTo>
                    <a:pt x="287020" y="85090"/>
                  </a:lnTo>
                  <a:lnTo>
                    <a:pt x="293370" y="95250"/>
                  </a:lnTo>
                  <a:lnTo>
                    <a:pt x="299720" y="105410"/>
                  </a:lnTo>
                  <a:lnTo>
                    <a:pt x="303530" y="118110"/>
                  </a:lnTo>
                  <a:lnTo>
                    <a:pt x="306070" y="132080"/>
                  </a:lnTo>
                  <a:lnTo>
                    <a:pt x="31115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126740" y="5402580"/>
              <a:ext cx="392431" cy="444501"/>
            </a:xfrm>
            <a:custGeom>
              <a:avLst/>
              <a:gdLst/>
              <a:ahLst/>
              <a:cxnLst/>
              <a:rect l="0" t="0" r="0" b="0"/>
              <a:pathLst>
                <a:path w="392431" h="444501">
                  <a:moveTo>
                    <a:pt x="0" y="118110"/>
                  </a:moveTo>
                  <a:lnTo>
                    <a:pt x="6350" y="146050"/>
                  </a:lnTo>
                  <a:lnTo>
                    <a:pt x="7620" y="162560"/>
                  </a:lnTo>
                  <a:lnTo>
                    <a:pt x="8890" y="181610"/>
                  </a:lnTo>
                  <a:lnTo>
                    <a:pt x="8890" y="201930"/>
                  </a:lnTo>
                  <a:lnTo>
                    <a:pt x="11430" y="219710"/>
                  </a:lnTo>
                  <a:lnTo>
                    <a:pt x="12700" y="234950"/>
                  </a:lnTo>
                  <a:lnTo>
                    <a:pt x="16510" y="248920"/>
                  </a:lnTo>
                  <a:lnTo>
                    <a:pt x="19050" y="261620"/>
                  </a:lnTo>
                  <a:lnTo>
                    <a:pt x="21590" y="273050"/>
                  </a:lnTo>
                  <a:lnTo>
                    <a:pt x="29210" y="295910"/>
                  </a:lnTo>
                  <a:lnTo>
                    <a:pt x="35560" y="317500"/>
                  </a:lnTo>
                  <a:lnTo>
                    <a:pt x="40640" y="321310"/>
                  </a:lnTo>
                  <a:lnTo>
                    <a:pt x="45720" y="320040"/>
                  </a:lnTo>
                  <a:lnTo>
                    <a:pt x="52070" y="316230"/>
                  </a:lnTo>
                  <a:lnTo>
                    <a:pt x="58420" y="309880"/>
                  </a:lnTo>
                  <a:lnTo>
                    <a:pt x="64770" y="300990"/>
                  </a:lnTo>
                  <a:lnTo>
                    <a:pt x="71120" y="293370"/>
                  </a:lnTo>
                  <a:lnTo>
                    <a:pt x="76200" y="281940"/>
                  </a:lnTo>
                  <a:lnTo>
                    <a:pt x="81280" y="270510"/>
                  </a:lnTo>
                  <a:lnTo>
                    <a:pt x="93980" y="234950"/>
                  </a:lnTo>
                  <a:lnTo>
                    <a:pt x="109220" y="191770"/>
                  </a:lnTo>
                  <a:lnTo>
                    <a:pt x="113030" y="181610"/>
                  </a:lnTo>
                  <a:lnTo>
                    <a:pt x="119380" y="170180"/>
                  </a:lnTo>
                  <a:lnTo>
                    <a:pt x="124460" y="160020"/>
                  </a:lnTo>
                  <a:lnTo>
                    <a:pt x="129540" y="157480"/>
                  </a:lnTo>
                  <a:lnTo>
                    <a:pt x="132080" y="160020"/>
                  </a:lnTo>
                  <a:lnTo>
                    <a:pt x="133350" y="167640"/>
                  </a:lnTo>
                  <a:lnTo>
                    <a:pt x="135890" y="175260"/>
                  </a:lnTo>
                  <a:lnTo>
                    <a:pt x="144780" y="203200"/>
                  </a:lnTo>
                  <a:lnTo>
                    <a:pt x="151130" y="223520"/>
                  </a:lnTo>
                  <a:lnTo>
                    <a:pt x="154940" y="234950"/>
                  </a:lnTo>
                  <a:lnTo>
                    <a:pt x="161290" y="260350"/>
                  </a:lnTo>
                  <a:lnTo>
                    <a:pt x="166370" y="271780"/>
                  </a:lnTo>
                  <a:lnTo>
                    <a:pt x="171450" y="280670"/>
                  </a:lnTo>
                  <a:lnTo>
                    <a:pt x="177800" y="289560"/>
                  </a:lnTo>
                  <a:lnTo>
                    <a:pt x="182880" y="298450"/>
                  </a:lnTo>
                  <a:lnTo>
                    <a:pt x="187960" y="308610"/>
                  </a:lnTo>
                  <a:lnTo>
                    <a:pt x="191770" y="318770"/>
                  </a:lnTo>
                  <a:lnTo>
                    <a:pt x="200660" y="323850"/>
                  </a:lnTo>
                  <a:lnTo>
                    <a:pt x="212090" y="326390"/>
                  </a:lnTo>
                  <a:lnTo>
                    <a:pt x="226060" y="327660"/>
                  </a:lnTo>
                  <a:lnTo>
                    <a:pt x="236220" y="323850"/>
                  </a:lnTo>
                  <a:lnTo>
                    <a:pt x="243840" y="318770"/>
                  </a:lnTo>
                  <a:lnTo>
                    <a:pt x="250190" y="311150"/>
                  </a:lnTo>
                  <a:lnTo>
                    <a:pt x="256540" y="302260"/>
                  </a:lnTo>
                  <a:lnTo>
                    <a:pt x="260350" y="293370"/>
                  </a:lnTo>
                  <a:lnTo>
                    <a:pt x="265430" y="284480"/>
                  </a:lnTo>
                  <a:lnTo>
                    <a:pt x="267970" y="271780"/>
                  </a:lnTo>
                  <a:lnTo>
                    <a:pt x="270510" y="257810"/>
                  </a:lnTo>
                  <a:lnTo>
                    <a:pt x="271780" y="242570"/>
                  </a:lnTo>
                  <a:lnTo>
                    <a:pt x="273050" y="228600"/>
                  </a:lnTo>
                  <a:lnTo>
                    <a:pt x="275590" y="213360"/>
                  </a:lnTo>
                  <a:lnTo>
                    <a:pt x="279400" y="199390"/>
                  </a:lnTo>
                  <a:lnTo>
                    <a:pt x="280670" y="184150"/>
                  </a:lnTo>
                  <a:lnTo>
                    <a:pt x="281940" y="167640"/>
                  </a:lnTo>
                  <a:lnTo>
                    <a:pt x="283210" y="151130"/>
                  </a:lnTo>
                  <a:lnTo>
                    <a:pt x="284480" y="134620"/>
                  </a:lnTo>
                  <a:lnTo>
                    <a:pt x="287020" y="119380"/>
                  </a:lnTo>
                  <a:lnTo>
                    <a:pt x="289560" y="105410"/>
                  </a:lnTo>
                  <a:lnTo>
                    <a:pt x="292100" y="91440"/>
                  </a:lnTo>
                  <a:lnTo>
                    <a:pt x="295910" y="80010"/>
                  </a:lnTo>
                  <a:lnTo>
                    <a:pt x="298450" y="67310"/>
                  </a:lnTo>
                  <a:lnTo>
                    <a:pt x="303530" y="55880"/>
                  </a:lnTo>
                  <a:lnTo>
                    <a:pt x="308610" y="45720"/>
                  </a:lnTo>
                  <a:lnTo>
                    <a:pt x="314960" y="34290"/>
                  </a:lnTo>
                  <a:lnTo>
                    <a:pt x="322580" y="25400"/>
                  </a:lnTo>
                  <a:lnTo>
                    <a:pt x="330200" y="19050"/>
                  </a:lnTo>
                  <a:lnTo>
                    <a:pt x="340360" y="12700"/>
                  </a:lnTo>
                  <a:lnTo>
                    <a:pt x="349250" y="8890"/>
                  </a:lnTo>
                  <a:lnTo>
                    <a:pt x="359410" y="3810"/>
                  </a:lnTo>
                  <a:lnTo>
                    <a:pt x="369570" y="0"/>
                  </a:lnTo>
                  <a:lnTo>
                    <a:pt x="377190" y="3810"/>
                  </a:lnTo>
                  <a:lnTo>
                    <a:pt x="383540" y="13970"/>
                  </a:lnTo>
                  <a:lnTo>
                    <a:pt x="389890" y="27940"/>
                  </a:lnTo>
                  <a:lnTo>
                    <a:pt x="392430" y="40640"/>
                  </a:lnTo>
                  <a:lnTo>
                    <a:pt x="392430" y="54610"/>
                  </a:lnTo>
                  <a:lnTo>
                    <a:pt x="391160" y="68580"/>
                  </a:lnTo>
                  <a:lnTo>
                    <a:pt x="391160" y="100330"/>
                  </a:lnTo>
                  <a:lnTo>
                    <a:pt x="389890" y="116840"/>
                  </a:lnTo>
                  <a:lnTo>
                    <a:pt x="388620" y="133350"/>
                  </a:lnTo>
                  <a:lnTo>
                    <a:pt x="387350" y="149860"/>
                  </a:lnTo>
                  <a:lnTo>
                    <a:pt x="374650" y="224790"/>
                  </a:lnTo>
                  <a:lnTo>
                    <a:pt x="373380" y="245110"/>
                  </a:lnTo>
                  <a:lnTo>
                    <a:pt x="372110" y="266700"/>
                  </a:lnTo>
                  <a:lnTo>
                    <a:pt x="369570" y="304800"/>
                  </a:lnTo>
                  <a:lnTo>
                    <a:pt x="369570" y="337820"/>
                  </a:lnTo>
                  <a:lnTo>
                    <a:pt x="368300" y="354330"/>
                  </a:lnTo>
                  <a:lnTo>
                    <a:pt x="365760" y="368300"/>
                  </a:lnTo>
                  <a:lnTo>
                    <a:pt x="363220" y="383540"/>
                  </a:lnTo>
                  <a:lnTo>
                    <a:pt x="363220" y="396240"/>
                  </a:lnTo>
                  <a:lnTo>
                    <a:pt x="363220" y="408940"/>
                  </a:lnTo>
                  <a:lnTo>
                    <a:pt x="3683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589020" y="5480050"/>
              <a:ext cx="163831" cy="198121"/>
            </a:xfrm>
            <a:custGeom>
              <a:avLst/>
              <a:gdLst/>
              <a:ahLst/>
              <a:cxnLst/>
              <a:rect l="0" t="0" r="0" b="0"/>
              <a:pathLst>
                <a:path w="163831" h="198121">
                  <a:moveTo>
                    <a:pt x="85090" y="40640"/>
                  </a:moveTo>
                  <a:lnTo>
                    <a:pt x="68580" y="45720"/>
                  </a:lnTo>
                  <a:lnTo>
                    <a:pt x="59690" y="50800"/>
                  </a:lnTo>
                  <a:lnTo>
                    <a:pt x="50800" y="58420"/>
                  </a:lnTo>
                  <a:lnTo>
                    <a:pt x="41910" y="66040"/>
                  </a:lnTo>
                  <a:lnTo>
                    <a:pt x="33020" y="74930"/>
                  </a:lnTo>
                  <a:lnTo>
                    <a:pt x="24130" y="85090"/>
                  </a:lnTo>
                  <a:lnTo>
                    <a:pt x="16510" y="93980"/>
                  </a:lnTo>
                  <a:lnTo>
                    <a:pt x="10160" y="105410"/>
                  </a:lnTo>
                  <a:lnTo>
                    <a:pt x="5080" y="118110"/>
                  </a:lnTo>
                  <a:lnTo>
                    <a:pt x="0" y="130810"/>
                  </a:lnTo>
                  <a:lnTo>
                    <a:pt x="0" y="143510"/>
                  </a:lnTo>
                  <a:lnTo>
                    <a:pt x="1270" y="157480"/>
                  </a:lnTo>
                  <a:lnTo>
                    <a:pt x="5080" y="171450"/>
                  </a:lnTo>
                  <a:lnTo>
                    <a:pt x="11430" y="181610"/>
                  </a:lnTo>
                  <a:lnTo>
                    <a:pt x="21590" y="189230"/>
                  </a:lnTo>
                  <a:lnTo>
                    <a:pt x="31750" y="195580"/>
                  </a:lnTo>
                  <a:lnTo>
                    <a:pt x="45720" y="198120"/>
                  </a:lnTo>
                  <a:lnTo>
                    <a:pt x="59690" y="196850"/>
                  </a:lnTo>
                  <a:lnTo>
                    <a:pt x="74930" y="193040"/>
                  </a:lnTo>
                  <a:lnTo>
                    <a:pt x="87630" y="189230"/>
                  </a:lnTo>
                  <a:lnTo>
                    <a:pt x="99060" y="184150"/>
                  </a:lnTo>
                  <a:lnTo>
                    <a:pt x="107950" y="177800"/>
                  </a:lnTo>
                  <a:lnTo>
                    <a:pt x="116840" y="171450"/>
                  </a:lnTo>
                  <a:lnTo>
                    <a:pt x="125730" y="165100"/>
                  </a:lnTo>
                  <a:lnTo>
                    <a:pt x="133350" y="158750"/>
                  </a:lnTo>
                  <a:lnTo>
                    <a:pt x="139700" y="151130"/>
                  </a:lnTo>
                  <a:lnTo>
                    <a:pt x="144780" y="142240"/>
                  </a:lnTo>
                  <a:lnTo>
                    <a:pt x="149860" y="132080"/>
                  </a:lnTo>
                  <a:lnTo>
                    <a:pt x="153670" y="123190"/>
                  </a:lnTo>
                  <a:lnTo>
                    <a:pt x="157480" y="113030"/>
                  </a:lnTo>
                  <a:lnTo>
                    <a:pt x="161290" y="102870"/>
                  </a:lnTo>
                  <a:lnTo>
                    <a:pt x="163830" y="92710"/>
                  </a:lnTo>
                  <a:lnTo>
                    <a:pt x="162560" y="82550"/>
                  </a:lnTo>
                  <a:lnTo>
                    <a:pt x="161290" y="71120"/>
                  </a:lnTo>
                  <a:lnTo>
                    <a:pt x="160020" y="60960"/>
                  </a:lnTo>
                  <a:lnTo>
                    <a:pt x="157480" y="50800"/>
                  </a:lnTo>
                  <a:lnTo>
                    <a:pt x="154940" y="40640"/>
                  </a:lnTo>
                  <a:lnTo>
                    <a:pt x="148590" y="29210"/>
                  </a:lnTo>
                  <a:lnTo>
                    <a:pt x="142240" y="19050"/>
                  </a:lnTo>
                  <a:lnTo>
                    <a:pt x="133350" y="8890"/>
                  </a:lnTo>
                  <a:lnTo>
                    <a:pt x="121920" y="2540"/>
                  </a:lnTo>
                  <a:lnTo>
                    <a:pt x="109220" y="0"/>
                  </a:lnTo>
                  <a:lnTo>
                    <a:pt x="93980" y="0"/>
                  </a:lnTo>
                  <a:lnTo>
                    <a:pt x="81280" y="2540"/>
                  </a:lnTo>
                  <a:lnTo>
                    <a:pt x="71120" y="7620"/>
                  </a:lnTo>
                  <a:lnTo>
                    <a:pt x="53340" y="40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779520" y="5467350"/>
              <a:ext cx="198121" cy="205741"/>
            </a:xfrm>
            <a:custGeom>
              <a:avLst/>
              <a:gdLst/>
              <a:ahLst/>
              <a:cxnLst/>
              <a:rect l="0" t="0" r="0" b="0"/>
              <a:pathLst>
                <a:path w="198121" h="205741">
                  <a:moveTo>
                    <a:pt x="0" y="41910"/>
                  </a:moveTo>
                  <a:lnTo>
                    <a:pt x="16510" y="36830"/>
                  </a:lnTo>
                  <a:lnTo>
                    <a:pt x="24130" y="38100"/>
                  </a:lnTo>
                  <a:lnTo>
                    <a:pt x="31750" y="40640"/>
                  </a:lnTo>
                  <a:lnTo>
                    <a:pt x="38100" y="44450"/>
                  </a:lnTo>
                  <a:lnTo>
                    <a:pt x="43180" y="55880"/>
                  </a:lnTo>
                  <a:lnTo>
                    <a:pt x="46990" y="71120"/>
                  </a:lnTo>
                  <a:lnTo>
                    <a:pt x="48260" y="90170"/>
                  </a:lnTo>
                  <a:lnTo>
                    <a:pt x="50800" y="105410"/>
                  </a:lnTo>
                  <a:lnTo>
                    <a:pt x="54610" y="119380"/>
                  </a:lnTo>
                  <a:lnTo>
                    <a:pt x="67310" y="172720"/>
                  </a:lnTo>
                  <a:lnTo>
                    <a:pt x="72390" y="184150"/>
                  </a:lnTo>
                  <a:lnTo>
                    <a:pt x="80010" y="194310"/>
                  </a:lnTo>
                  <a:lnTo>
                    <a:pt x="88900" y="203200"/>
                  </a:lnTo>
                  <a:lnTo>
                    <a:pt x="100330" y="205740"/>
                  </a:lnTo>
                  <a:lnTo>
                    <a:pt x="113030" y="204470"/>
                  </a:lnTo>
                  <a:lnTo>
                    <a:pt x="128270" y="199390"/>
                  </a:lnTo>
                  <a:lnTo>
                    <a:pt x="140970" y="194310"/>
                  </a:lnTo>
                  <a:lnTo>
                    <a:pt x="151130" y="187960"/>
                  </a:lnTo>
                  <a:lnTo>
                    <a:pt x="160020" y="181610"/>
                  </a:lnTo>
                  <a:lnTo>
                    <a:pt x="167640" y="172720"/>
                  </a:lnTo>
                  <a:lnTo>
                    <a:pt x="173990" y="161290"/>
                  </a:lnTo>
                  <a:lnTo>
                    <a:pt x="179070" y="149860"/>
                  </a:lnTo>
                  <a:lnTo>
                    <a:pt x="184150" y="138430"/>
                  </a:lnTo>
                  <a:lnTo>
                    <a:pt x="187960" y="128270"/>
                  </a:lnTo>
                  <a:lnTo>
                    <a:pt x="191770" y="116840"/>
                  </a:lnTo>
                  <a:lnTo>
                    <a:pt x="194310" y="105410"/>
                  </a:lnTo>
                  <a:lnTo>
                    <a:pt x="196850" y="92710"/>
                  </a:lnTo>
                  <a:lnTo>
                    <a:pt x="198120" y="78740"/>
                  </a:lnTo>
                  <a:lnTo>
                    <a:pt x="198120" y="67310"/>
                  </a:lnTo>
                  <a:lnTo>
                    <a:pt x="195580" y="54610"/>
                  </a:lnTo>
                  <a:lnTo>
                    <a:pt x="194310" y="44450"/>
                  </a:lnTo>
                  <a:lnTo>
                    <a:pt x="190500" y="33020"/>
                  </a:lnTo>
                  <a:lnTo>
                    <a:pt x="185420" y="2159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085590" y="5373370"/>
              <a:ext cx="20321" cy="304801"/>
            </a:xfrm>
            <a:custGeom>
              <a:avLst/>
              <a:gdLst/>
              <a:ahLst/>
              <a:cxnLst/>
              <a:rect l="0" t="0" r="0" b="0"/>
              <a:pathLst>
                <a:path w="20321" h="304801">
                  <a:moveTo>
                    <a:pt x="20320" y="0"/>
                  </a:moveTo>
                  <a:lnTo>
                    <a:pt x="20320" y="27940"/>
                  </a:lnTo>
                  <a:lnTo>
                    <a:pt x="19050" y="40640"/>
                  </a:lnTo>
                  <a:lnTo>
                    <a:pt x="17780" y="53340"/>
                  </a:lnTo>
                  <a:lnTo>
                    <a:pt x="15240" y="67310"/>
                  </a:lnTo>
                  <a:lnTo>
                    <a:pt x="12700" y="82550"/>
                  </a:lnTo>
                  <a:lnTo>
                    <a:pt x="12700" y="97790"/>
                  </a:lnTo>
                  <a:lnTo>
                    <a:pt x="11430" y="129540"/>
                  </a:lnTo>
                  <a:lnTo>
                    <a:pt x="10160" y="173990"/>
                  </a:lnTo>
                  <a:lnTo>
                    <a:pt x="10160" y="23749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968750" y="5478780"/>
              <a:ext cx="210821" cy="19051"/>
            </a:xfrm>
            <a:custGeom>
              <a:avLst/>
              <a:gdLst/>
              <a:ahLst/>
              <a:cxnLst/>
              <a:rect l="0" t="0" r="0" b="0"/>
              <a:pathLst>
                <a:path w="210821" h="19051">
                  <a:moveTo>
                    <a:pt x="0" y="0"/>
                  </a:moveTo>
                  <a:lnTo>
                    <a:pt x="17780" y="10160"/>
                  </a:lnTo>
                  <a:lnTo>
                    <a:pt x="29210" y="13970"/>
                  </a:lnTo>
                  <a:lnTo>
                    <a:pt x="44450" y="16510"/>
                  </a:lnTo>
                  <a:lnTo>
                    <a:pt x="60960" y="17780"/>
                  </a:lnTo>
                  <a:lnTo>
                    <a:pt x="77470" y="19050"/>
                  </a:lnTo>
                  <a:lnTo>
                    <a:pt x="107950" y="19050"/>
                  </a:lnTo>
                  <a:lnTo>
                    <a:pt x="120650" y="19050"/>
                  </a:lnTo>
                  <a:lnTo>
                    <a:pt x="133350" y="16510"/>
                  </a:lnTo>
                  <a:lnTo>
                    <a:pt x="144780" y="15240"/>
                  </a:lnTo>
                  <a:lnTo>
                    <a:pt x="157480" y="12700"/>
                  </a:lnTo>
                  <a:lnTo>
                    <a:pt x="171450" y="11430"/>
                  </a:lnTo>
                  <a:lnTo>
                    <a:pt x="21082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685030" y="54571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569460" y="5447030"/>
              <a:ext cx="304801" cy="204471"/>
            </a:xfrm>
            <a:custGeom>
              <a:avLst/>
              <a:gdLst/>
              <a:ahLst/>
              <a:cxnLst/>
              <a:rect l="0" t="0" r="0" b="0"/>
              <a:pathLst>
                <a:path w="304801" h="204471">
                  <a:moveTo>
                    <a:pt x="10160" y="0"/>
                  </a:moveTo>
                  <a:lnTo>
                    <a:pt x="10160" y="204470"/>
                  </a:lnTo>
                  <a:lnTo>
                    <a:pt x="10160" y="170180"/>
                  </a:lnTo>
                  <a:lnTo>
                    <a:pt x="8890" y="158750"/>
                  </a:lnTo>
                  <a:lnTo>
                    <a:pt x="7620" y="147320"/>
                  </a:lnTo>
                  <a:lnTo>
                    <a:pt x="5080" y="137160"/>
                  </a:lnTo>
                  <a:lnTo>
                    <a:pt x="3810" y="124460"/>
                  </a:lnTo>
                  <a:lnTo>
                    <a:pt x="2540" y="113030"/>
                  </a:lnTo>
                  <a:lnTo>
                    <a:pt x="1270" y="99060"/>
                  </a:lnTo>
                  <a:lnTo>
                    <a:pt x="0" y="72390"/>
                  </a:lnTo>
                  <a:lnTo>
                    <a:pt x="0" y="58420"/>
                  </a:lnTo>
                  <a:lnTo>
                    <a:pt x="2540" y="45720"/>
                  </a:lnTo>
                  <a:lnTo>
                    <a:pt x="6350" y="34290"/>
                  </a:lnTo>
                  <a:lnTo>
                    <a:pt x="11430" y="22860"/>
                  </a:lnTo>
                  <a:lnTo>
                    <a:pt x="20320" y="15240"/>
                  </a:lnTo>
                  <a:lnTo>
                    <a:pt x="31750" y="10160"/>
                  </a:lnTo>
                  <a:lnTo>
                    <a:pt x="45720" y="6350"/>
                  </a:lnTo>
                  <a:lnTo>
                    <a:pt x="58420" y="5080"/>
                  </a:lnTo>
                  <a:lnTo>
                    <a:pt x="71120" y="5080"/>
                  </a:lnTo>
                  <a:lnTo>
                    <a:pt x="82550" y="7620"/>
                  </a:lnTo>
                  <a:lnTo>
                    <a:pt x="93980" y="8890"/>
                  </a:lnTo>
                  <a:lnTo>
                    <a:pt x="104140" y="11430"/>
                  </a:lnTo>
                  <a:lnTo>
                    <a:pt x="165100" y="27940"/>
                  </a:lnTo>
                  <a:lnTo>
                    <a:pt x="187960" y="34290"/>
                  </a:lnTo>
                  <a:lnTo>
                    <a:pt x="241300" y="52070"/>
                  </a:lnTo>
                  <a:lnTo>
                    <a:pt x="30480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829810" y="5400040"/>
              <a:ext cx="185421" cy="222251"/>
            </a:xfrm>
            <a:custGeom>
              <a:avLst/>
              <a:gdLst/>
              <a:ahLst/>
              <a:cxnLst/>
              <a:rect l="0" t="0" r="0" b="0"/>
              <a:pathLst>
                <a:path w="185421" h="222251">
                  <a:moveTo>
                    <a:pt x="66040" y="109220"/>
                  </a:moveTo>
                  <a:lnTo>
                    <a:pt x="77470" y="99060"/>
                  </a:lnTo>
                  <a:lnTo>
                    <a:pt x="83820" y="93980"/>
                  </a:lnTo>
                  <a:lnTo>
                    <a:pt x="91440" y="90170"/>
                  </a:lnTo>
                  <a:lnTo>
                    <a:pt x="100330" y="86360"/>
                  </a:lnTo>
                  <a:lnTo>
                    <a:pt x="140970" y="69850"/>
                  </a:lnTo>
                  <a:lnTo>
                    <a:pt x="154940" y="62230"/>
                  </a:lnTo>
                  <a:lnTo>
                    <a:pt x="167640" y="53340"/>
                  </a:lnTo>
                  <a:lnTo>
                    <a:pt x="179070" y="44450"/>
                  </a:lnTo>
                  <a:lnTo>
                    <a:pt x="184150" y="34290"/>
                  </a:lnTo>
                  <a:lnTo>
                    <a:pt x="185420" y="24130"/>
                  </a:lnTo>
                  <a:lnTo>
                    <a:pt x="184150" y="13970"/>
                  </a:lnTo>
                  <a:lnTo>
                    <a:pt x="176530" y="7620"/>
                  </a:lnTo>
                  <a:lnTo>
                    <a:pt x="163830" y="2540"/>
                  </a:lnTo>
                  <a:lnTo>
                    <a:pt x="148590" y="0"/>
                  </a:lnTo>
                  <a:lnTo>
                    <a:pt x="132080" y="0"/>
                  </a:lnTo>
                  <a:lnTo>
                    <a:pt x="113030" y="2540"/>
                  </a:lnTo>
                  <a:lnTo>
                    <a:pt x="93980" y="6350"/>
                  </a:lnTo>
                  <a:lnTo>
                    <a:pt x="77470" y="11430"/>
                  </a:lnTo>
                  <a:lnTo>
                    <a:pt x="63500" y="17780"/>
                  </a:lnTo>
                  <a:lnTo>
                    <a:pt x="49530" y="24130"/>
                  </a:lnTo>
                  <a:lnTo>
                    <a:pt x="39370" y="33020"/>
                  </a:lnTo>
                  <a:lnTo>
                    <a:pt x="29210" y="43180"/>
                  </a:lnTo>
                  <a:lnTo>
                    <a:pt x="20320" y="54610"/>
                  </a:lnTo>
                  <a:lnTo>
                    <a:pt x="13970" y="66040"/>
                  </a:lnTo>
                  <a:lnTo>
                    <a:pt x="7620" y="77470"/>
                  </a:lnTo>
                  <a:lnTo>
                    <a:pt x="2540" y="87630"/>
                  </a:lnTo>
                  <a:lnTo>
                    <a:pt x="0" y="100330"/>
                  </a:lnTo>
                  <a:lnTo>
                    <a:pt x="0" y="113030"/>
                  </a:lnTo>
                  <a:lnTo>
                    <a:pt x="1270" y="125730"/>
                  </a:lnTo>
                  <a:lnTo>
                    <a:pt x="2540" y="138430"/>
                  </a:lnTo>
                  <a:lnTo>
                    <a:pt x="5080" y="149860"/>
                  </a:lnTo>
                  <a:lnTo>
                    <a:pt x="7620" y="161290"/>
                  </a:lnTo>
                  <a:lnTo>
                    <a:pt x="12700" y="171450"/>
                  </a:lnTo>
                  <a:lnTo>
                    <a:pt x="20320" y="182880"/>
                  </a:lnTo>
                  <a:lnTo>
                    <a:pt x="27940" y="193040"/>
                  </a:lnTo>
                  <a:lnTo>
                    <a:pt x="38100" y="201930"/>
                  </a:lnTo>
                  <a:lnTo>
                    <a:pt x="49530" y="208280"/>
                  </a:lnTo>
                  <a:lnTo>
                    <a:pt x="62230" y="214630"/>
                  </a:lnTo>
                  <a:lnTo>
                    <a:pt x="74930" y="218440"/>
                  </a:lnTo>
                  <a:lnTo>
                    <a:pt x="88900" y="220980"/>
                  </a:lnTo>
                  <a:lnTo>
                    <a:pt x="101600" y="222250"/>
                  </a:lnTo>
                  <a:lnTo>
                    <a:pt x="115570" y="222250"/>
                  </a:lnTo>
                  <a:lnTo>
                    <a:pt x="129540" y="220980"/>
                  </a:lnTo>
                  <a:lnTo>
                    <a:pt x="171450" y="214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096510" y="5387340"/>
              <a:ext cx="226061" cy="302261"/>
            </a:xfrm>
            <a:custGeom>
              <a:avLst/>
              <a:gdLst/>
              <a:ahLst/>
              <a:cxnLst/>
              <a:rect l="0" t="0" r="0" b="0"/>
              <a:pathLst>
                <a:path w="226061" h="302261">
                  <a:moveTo>
                    <a:pt x="20320" y="6350"/>
                  </a:moveTo>
                  <a:lnTo>
                    <a:pt x="15240" y="34290"/>
                  </a:lnTo>
                  <a:lnTo>
                    <a:pt x="12700" y="50800"/>
                  </a:lnTo>
                  <a:lnTo>
                    <a:pt x="11430" y="69850"/>
                  </a:lnTo>
                  <a:lnTo>
                    <a:pt x="10160" y="109220"/>
                  </a:lnTo>
                  <a:lnTo>
                    <a:pt x="10160" y="143510"/>
                  </a:lnTo>
                  <a:lnTo>
                    <a:pt x="11430" y="158750"/>
                  </a:lnTo>
                  <a:lnTo>
                    <a:pt x="12700" y="172720"/>
                  </a:lnTo>
                  <a:lnTo>
                    <a:pt x="15240" y="187960"/>
                  </a:lnTo>
                  <a:lnTo>
                    <a:pt x="16510" y="204470"/>
                  </a:lnTo>
                  <a:lnTo>
                    <a:pt x="17780" y="222250"/>
                  </a:lnTo>
                  <a:lnTo>
                    <a:pt x="19050" y="260350"/>
                  </a:lnTo>
                  <a:lnTo>
                    <a:pt x="20320" y="297180"/>
                  </a:lnTo>
                  <a:lnTo>
                    <a:pt x="19050" y="302260"/>
                  </a:lnTo>
                  <a:lnTo>
                    <a:pt x="16510" y="298450"/>
                  </a:lnTo>
                  <a:lnTo>
                    <a:pt x="5080" y="252730"/>
                  </a:lnTo>
                  <a:lnTo>
                    <a:pt x="3810" y="240030"/>
                  </a:lnTo>
                  <a:lnTo>
                    <a:pt x="2540" y="226060"/>
                  </a:lnTo>
                  <a:lnTo>
                    <a:pt x="1270" y="213360"/>
                  </a:lnTo>
                  <a:lnTo>
                    <a:pt x="0" y="198120"/>
                  </a:lnTo>
                  <a:lnTo>
                    <a:pt x="0" y="165100"/>
                  </a:lnTo>
                  <a:lnTo>
                    <a:pt x="1270" y="148590"/>
                  </a:lnTo>
                  <a:lnTo>
                    <a:pt x="2540" y="132080"/>
                  </a:lnTo>
                  <a:lnTo>
                    <a:pt x="5080" y="114300"/>
                  </a:lnTo>
                  <a:lnTo>
                    <a:pt x="7620" y="99060"/>
                  </a:lnTo>
                  <a:lnTo>
                    <a:pt x="11430" y="82550"/>
                  </a:lnTo>
                  <a:lnTo>
                    <a:pt x="13970" y="68580"/>
                  </a:lnTo>
                  <a:lnTo>
                    <a:pt x="19050" y="55880"/>
                  </a:lnTo>
                  <a:lnTo>
                    <a:pt x="24130" y="45720"/>
                  </a:lnTo>
                  <a:lnTo>
                    <a:pt x="29210" y="35560"/>
                  </a:lnTo>
                  <a:lnTo>
                    <a:pt x="35560" y="26670"/>
                  </a:lnTo>
                  <a:lnTo>
                    <a:pt x="41910" y="19050"/>
                  </a:lnTo>
                  <a:lnTo>
                    <a:pt x="49530" y="11430"/>
                  </a:lnTo>
                  <a:lnTo>
                    <a:pt x="62230" y="6350"/>
                  </a:lnTo>
                  <a:lnTo>
                    <a:pt x="78740" y="2540"/>
                  </a:lnTo>
                  <a:lnTo>
                    <a:pt x="97790" y="1270"/>
                  </a:lnTo>
                  <a:lnTo>
                    <a:pt x="115570" y="0"/>
                  </a:lnTo>
                  <a:lnTo>
                    <a:pt x="132080" y="1270"/>
                  </a:lnTo>
                  <a:lnTo>
                    <a:pt x="147320" y="2540"/>
                  </a:lnTo>
                  <a:lnTo>
                    <a:pt x="161290" y="6350"/>
                  </a:lnTo>
                  <a:lnTo>
                    <a:pt x="173990" y="11430"/>
                  </a:lnTo>
                  <a:lnTo>
                    <a:pt x="185420" y="16510"/>
                  </a:lnTo>
                  <a:lnTo>
                    <a:pt x="195580" y="22860"/>
                  </a:lnTo>
                  <a:lnTo>
                    <a:pt x="205740" y="29210"/>
                  </a:lnTo>
                  <a:lnTo>
                    <a:pt x="213360" y="35560"/>
                  </a:lnTo>
                  <a:lnTo>
                    <a:pt x="219710" y="45720"/>
                  </a:lnTo>
                  <a:lnTo>
                    <a:pt x="223520" y="58420"/>
                  </a:lnTo>
                  <a:lnTo>
                    <a:pt x="226060" y="72390"/>
                  </a:lnTo>
                  <a:lnTo>
                    <a:pt x="226060" y="86360"/>
                  </a:lnTo>
                  <a:lnTo>
                    <a:pt x="226060" y="97790"/>
                  </a:lnTo>
                  <a:lnTo>
                    <a:pt x="223520" y="109220"/>
                  </a:lnTo>
                  <a:lnTo>
                    <a:pt x="219710" y="119380"/>
                  </a:lnTo>
                  <a:lnTo>
                    <a:pt x="212090" y="128270"/>
                  </a:lnTo>
                  <a:lnTo>
                    <a:pt x="204470" y="137160"/>
                  </a:lnTo>
                  <a:lnTo>
                    <a:pt x="194310" y="143510"/>
                  </a:lnTo>
                  <a:lnTo>
                    <a:pt x="182880" y="149860"/>
                  </a:lnTo>
                  <a:lnTo>
                    <a:pt x="171450" y="154940"/>
                  </a:lnTo>
                  <a:lnTo>
                    <a:pt x="148590" y="163830"/>
                  </a:lnTo>
                  <a:lnTo>
                    <a:pt x="137160" y="167640"/>
                  </a:lnTo>
                  <a:lnTo>
                    <a:pt x="125730" y="168910"/>
                  </a:lnTo>
                  <a:lnTo>
                    <a:pt x="115570" y="168910"/>
                  </a:lnTo>
                  <a:lnTo>
                    <a:pt x="62230" y="153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453380" y="5288280"/>
              <a:ext cx="31751" cy="63501"/>
            </a:xfrm>
            <a:custGeom>
              <a:avLst/>
              <a:gdLst/>
              <a:ahLst/>
              <a:cxnLst/>
              <a:rect l="0" t="0" r="0" b="0"/>
              <a:pathLst>
                <a:path w="31751" h="63501">
                  <a:moveTo>
                    <a:pt x="31750" y="0"/>
                  </a:moveTo>
                  <a:lnTo>
                    <a:pt x="26670" y="17780"/>
                  </a:lnTo>
                  <a:lnTo>
                    <a:pt x="22860" y="25400"/>
                  </a:lnTo>
                  <a:lnTo>
                    <a:pt x="17780" y="3429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538470" y="5341620"/>
              <a:ext cx="52071" cy="93981"/>
            </a:xfrm>
            <a:custGeom>
              <a:avLst/>
              <a:gdLst/>
              <a:ahLst/>
              <a:cxnLst/>
              <a:rect l="0" t="0" r="0" b="0"/>
              <a:pathLst>
                <a:path w="52071" h="93981">
                  <a:moveTo>
                    <a:pt x="52070" y="0"/>
                  </a:moveTo>
                  <a:lnTo>
                    <a:pt x="40640" y="21590"/>
                  </a:lnTo>
                  <a:lnTo>
                    <a:pt x="35560" y="31750"/>
                  </a:lnTo>
                  <a:lnTo>
                    <a:pt x="29210" y="41910"/>
                  </a:lnTo>
                  <a:lnTo>
                    <a:pt x="0" y="93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72440" y="6014720"/>
            <a:ext cx="8242301" cy="608331"/>
            <a:chOff x="472440" y="6014720"/>
            <a:chExt cx="8242301" cy="608331"/>
          </a:xfrm>
        </p:grpSpPr>
        <p:sp>
          <p:nvSpPr>
            <p:cNvPr id="165" name="Freeform 164"/>
            <p:cNvSpPr/>
            <p:nvPr/>
          </p:nvSpPr>
          <p:spPr>
            <a:xfrm>
              <a:off x="472440" y="6164580"/>
              <a:ext cx="285751" cy="369571"/>
            </a:xfrm>
            <a:custGeom>
              <a:avLst/>
              <a:gdLst/>
              <a:ahLst/>
              <a:cxnLst/>
              <a:rect l="0" t="0" r="0" b="0"/>
              <a:pathLst>
                <a:path w="285751" h="369571">
                  <a:moveTo>
                    <a:pt x="285750" y="102870"/>
                  </a:moveTo>
                  <a:lnTo>
                    <a:pt x="274320" y="86360"/>
                  </a:lnTo>
                  <a:lnTo>
                    <a:pt x="270510" y="77470"/>
                  </a:lnTo>
                  <a:lnTo>
                    <a:pt x="265430" y="68580"/>
                  </a:lnTo>
                  <a:lnTo>
                    <a:pt x="261620" y="59690"/>
                  </a:lnTo>
                  <a:lnTo>
                    <a:pt x="255270" y="50800"/>
                  </a:lnTo>
                  <a:lnTo>
                    <a:pt x="247650" y="41910"/>
                  </a:lnTo>
                  <a:lnTo>
                    <a:pt x="240030" y="34290"/>
                  </a:lnTo>
                  <a:lnTo>
                    <a:pt x="229870" y="27940"/>
                  </a:lnTo>
                  <a:lnTo>
                    <a:pt x="220980" y="22860"/>
                  </a:lnTo>
                  <a:lnTo>
                    <a:pt x="210820" y="17780"/>
                  </a:lnTo>
                  <a:lnTo>
                    <a:pt x="200660" y="13970"/>
                  </a:lnTo>
                  <a:lnTo>
                    <a:pt x="190500" y="10160"/>
                  </a:lnTo>
                  <a:lnTo>
                    <a:pt x="180340" y="6350"/>
                  </a:lnTo>
                  <a:lnTo>
                    <a:pt x="166370" y="2540"/>
                  </a:lnTo>
                  <a:lnTo>
                    <a:pt x="149860" y="1270"/>
                  </a:lnTo>
                  <a:lnTo>
                    <a:pt x="132080" y="0"/>
                  </a:lnTo>
                  <a:lnTo>
                    <a:pt x="116840" y="1270"/>
                  </a:lnTo>
                  <a:lnTo>
                    <a:pt x="102870" y="2540"/>
                  </a:lnTo>
                  <a:lnTo>
                    <a:pt x="90170" y="3810"/>
                  </a:lnTo>
                  <a:lnTo>
                    <a:pt x="77470" y="7620"/>
                  </a:lnTo>
                  <a:lnTo>
                    <a:pt x="66040" y="12700"/>
                  </a:lnTo>
                  <a:lnTo>
                    <a:pt x="55880" y="17780"/>
                  </a:lnTo>
                  <a:lnTo>
                    <a:pt x="45720" y="25400"/>
                  </a:lnTo>
                  <a:lnTo>
                    <a:pt x="36830" y="34290"/>
                  </a:lnTo>
                  <a:lnTo>
                    <a:pt x="20320" y="50800"/>
                  </a:lnTo>
                  <a:lnTo>
                    <a:pt x="5080" y="67310"/>
                  </a:lnTo>
                  <a:lnTo>
                    <a:pt x="1270" y="74930"/>
                  </a:lnTo>
                  <a:lnTo>
                    <a:pt x="0" y="85090"/>
                  </a:lnTo>
                  <a:lnTo>
                    <a:pt x="1270" y="93980"/>
                  </a:lnTo>
                  <a:lnTo>
                    <a:pt x="5080" y="104140"/>
                  </a:lnTo>
                  <a:lnTo>
                    <a:pt x="13970" y="114300"/>
                  </a:lnTo>
                  <a:lnTo>
                    <a:pt x="24130" y="124460"/>
                  </a:lnTo>
                  <a:lnTo>
                    <a:pt x="34290" y="134620"/>
                  </a:lnTo>
                  <a:lnTo>
                    <a:pt x="46990" y="142240"/>
                  </a:lnTo>
                  <a:lnTo>
                    <a:pt x="59690" y="149860"/>
                  </a:lnTo>
                  <a:lnTo>
                    <a:pt x="73660" y="157480"/>
                  </a:lnTo>
                  <a:lnTo>
                    <a:pt x="86360" y="162560"/>
                  </a:lnTo>
                  <a:lnTo>
                    <a:pt x="100330" y="167640"/>
                  </a:lnTo>
                  <a:lnTo>
                    <a:pt x="114300" y="170180"/>
                  </a:lnTo>
                  <a:lnTo>
                    <a:pt x="128270" y="172720"/>
                  </a:lnTo>
                  <a:lnTo>
                    <a:pt x="142240" y="173990"/>
                  </a:lnTo>
                  <a:lnTo>
                    <a:pt x="156210" y="176530"/>
                  </a:lnTo>
                  <a:lnTo>
                    <a:pt x="170180" y="179070"/>
                  </a:lnTo>
                  <a:lnTo>
                    <a:pt x="184150" y="181610"/>
                  </a:lnTo>
                  <a:lnTo>
                    <a:pt x="196850" y="184150"/>
                  </a:lnTo>
                  <a:lnTo>
                    <a:pt x="208280" y="187960"/>
                  </a:lnTo>
                  <a:lnTo>
                    <a:pt x="220980" y="191770"/>
                  </a:lnTo>
                  <a:lnTo>
                    <a:pt x="229870" y="195580"/>
                  </a:lnTo>
                  <a:lnTo>
                    <a:pt x="240030" y="200660"/>
                  </a:lnTo>
                  <a:lnTo>
                    <a:pt x="247650" y="207010"/>
                  </a:lnTo>
                  <a:lnTo>
                    <a:pt x="254000" y="217170"/>
                  </a:lnTo>
                  <a:lnTo>
                    <a:pt x="256540" y="229870"/>
                  </a:lnTo>
                  <a:lnTo>
                    <a:pt x="259080" y="243840"/>
                  </a:lnTo>
                  <a:lnTo>
                    <a:pt x="259080" y="255270"/>
                  </a:lnTo>
                  <a:lnTo>
                    <a:pt x="256540" y="265430"/>
                  </a:lnTo>
                  <a:lnTo>
                    <a:pt x="251460" y="274320"/>
                  </a:lnTo>
                  <a:lnTo>
                    <a:pt x="246380" y="284480"/>
                  </a:lnTo>
                  <a:lnTo>
                    <a:pt x="241300" y="293370"/>
                  </a:lnTo>
                  <a:lnTo>
                    <a:pt x="234950" y="303530"/>
                  </a:lnTo>
                  <a:lnTo>
                    <a:pt x="227330" y="313690"/>
                  </a:lnTo>
                  <a:lnTo>
                    <a:pt x="218440" y="321310"/>
                  </a:lnTo>
                  <a:lnTo>
                    <a:pt x="209550" y="328930"/>
                  </a:lnTo>
                  <a:lnTo>
                    <a:pt x="199390" y="336550"/>
                  </a:lnTo>
                  <a:lnTo>
                    <a:pt x="189230" y="344170"/>
                  </a:lnTo>
                  <a:lnTo>
                    <a:pt x="179070" y="351790"/>
                  </a:lnTo>
                  <a:lnTo>
                    <a:pt x="168910" y="358140"/>
                  </a:lnTo>
                  <a:lnTo>
                    <a:pt x="158750" y="363220"/>
                  </a:lnTo>
                  <a:lnTo>
                    <a:pt x="148590" y="368300"/>
                  </a:lnTo>
                  <a:lnTo>
                    <a:pt x="134620" y="369570"/>
                  </a:lnTo>
                  <a:lnTo>
                    <a:pt x="118110" y="369570"/>
                  </a:lnTo>
                  <a:lnTo>
                    <a:pt x="100330" y="368300"/>
                  </a:lnTo>
                  <a:lnTo>
                    <a:pt x="86360" y="365760"/>
                  </a:lnTo>
                  <a:lnTo>
                    <a:pt x="73660" y="360680"/>
                  </a:lnTo>
                  <a:lnTo>
                    <a:pt x="43180" y="345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00100" y="6205220"/>
              <a:ext cx="21591" cy="346711"/>
            </a:xfrm>
            <a:custGeom>
              <a:avLst/>
              <a:gdLst/>
              <a:ahLst/>
              <a:cxnLst/>
              <a:rect l="0" t="0" r="0" b="0"/>
              <a:pathLst>
                <a:path w="21591" h="346711">
                  <a:moveTo>
                    <a:pt x="21590" y="0"/>
                  </a:moveTo>
                  <a:lnTo>
                    <a:pt x="21590" y="33020"/>
                  </a:lnTo>
                  <a:lnTo>
                    <a:pt x="20320" y="48260"/>
                  </a:lnTo>
                  <a:lnTo>
                    <a:pt x="17780" y="64770"/>
                  </a:lnTo>
                  <a:lnTo>
                    <a:pt x="15240" y="81280"/>
                  </a:lnTo>
                  <a:lnTo>
                    <a:pt x="13970" y="99060"/>
                  </a:lnTo>
                  <a:lnTo>
                    <a:pt x="12700" y="115570"/>
                  </a:lnTo>
                  <a:lnTo>
                    <a:pt x="11430" y="133350"/>
                  </a:lnTo>
                  <a:lnTo>
                    <a:pt x="10160" y="151130"/>
                  </a:lnTo>
                  <a:lnTo>
                    <a:pt x="7620" y="167640"/>
                  </a:lnTo>
                  <a:lnTo>
                    <a:pt x="5080" y="185420"/>
                  </a:lnTo>
                  <a:lnTo>
                    <a:pt x="3810" y="201930"/>
                  </a:lnTo>
                  <a:lnTo>
                    <a:pt x="2540" y="217170"/>
                  </a:lnTo>
                  <a:lnTo>
                    <a:pt x="1270" y="232410"/>
                  </a:lnTo>
                  <a:lnTo>
                    <a:pt x="1270" y="26162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16280" y="6372860"/>
              <a:ext cx="189231" cy="20321"/>
            </a:xfrm>
            <a:custGeom>
              <a:avLst/>
              <a:gdLst/>
              <a:ahLst/>
              <a:cxnLst/>
              <a:rect l="0" t="0" r="0" b="0"/>
              <a:pathLst>
                <a:path w="189231" h="20321">
                  <a:moveTo>
                    <a:pt x="0" y="0"/>
                  </a:moveTo>
                  <a:lnTo>
                    <a:pt x="16510" y="11430"/>
                  </a:lnTo>
                  <a:lnTo>
                    <a:pt x="26670" y="15240"/>
                  </a:lnTo>
                  <a:lnTo>
                    <a:pt x="36830" y="16510"/>
                  </a:lnTo>
                  <a:lnTo>
                    <a:pt x="49530" y="17780"/>
                  </a:lnTo>
                  <a:lnTo>
                    <a:pt x="66040" y="19050"/>
                  </a:lnTo>
                  <a:lnTo>
                    <a:pt x="105410" y="20320"/>
                  </a:lnTo>
                  <a:lnTo>
                    <a:pt x="124460" y="19050"/>
                  </a:lnTo>
                  <a:lnTo>
                    <a:pt x="140970" y="17780"/>
                  </a:lnTo>
                  <a:lnTo>
                    <a:pt x="18923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953770" y="6333490"/>
              <a:ext cx="182881" cy="176531"/>
            </a:xfrm>
            <a:custGeom>
              <a:avLst/>
              <a:gdLst/>
              <a:ahLst/>
              <a:cxnLst/>
              <a:rect l="0" t="0" r="0" b="0"/>
              <a:pathLst>
                <a:path w="182881" h="176531">
                  <a:moveTo>
                    <a:pt x="172720" y="19050"/>
                  </a:moveTo>
                  <a:lnTo>
                    <a:pt x="161290" y="7620"/>
                  </a:lnTo>
                  <a:lnTo>
                    <a:pt x="151130" y="3810"/>
                  </a:lnTo>
                  <a:lnTo>
                    <a:pt x="137160" y="1270"/>
                  </a:lnTo>
                  <a:lnTo>
                    <a:pt x="120650" y="0"/>
                  </a:lnTo>
                  <a:lnTo>
                    <a:pt x="105410" y="0"/>
                  </a:lnTo>
                  <a:lnTo>
                    <a:pt x="90170" y="2540"/>
                  </a:lnTo>
                  <a:lnTo>
                    <a:pt x="76200" y="3810"/>
                  </a:lnTo>
                  <a:lnTo>
                    <a:pt x="63500" y="7620"/>
                  </a:lnTo>
                  <a:lnTo>
                    <a:pt x="53340" y="12700"/>
                  </a:lnTo>
                  <a:lnTo>
                    <a:pt x="44450" y="17780"/>
                  </a:lnTo>
                  <a:lnTo>
                    <a:pt x="34290" y="27940"/>
                  </a:lnTo>
                  <a:lnTo>
                    <a:pt x="24130" y="39370"/>
                  </a:lnTo>
                  <a:lnTo>
                    <a:pt x="13970" y="53340"/>
                  </a:lnTo>
                  <a:lnTo>
                    <a:pt x="7620" y="69850"/>
                  </a:lnTo>
                  <a:lnTo>
                    <a:pt x="2540" y="87630"/>
                  </a:lnTo>
                  <a:lnTo>
                    <a:pt x="0" y="106680"/>
                  </a:lnTo>
                  <a:lnTo>
                    <a:pt x="0" y="121920"/>
                  </a:lnTo>
                  <a:lnTo>
                    <a:pt x="2540" y="134620"/>
                  </a:lnTo>
                  <a:lnTo>
                    <a:pt x="6350" y="144780"/>
                  </a:lnTo>
                  <a:lnTo>
                    <a:pt x="12700" y="153670"/>
                  </a:lnTo>
                  <a:lnTo>
                    <a:pt x="20320" y="160020"/>
                  </a:lnTo>
                  <a:lnTo>
                    <a:pt x="29210" y="165100"/>
                  </a:lnTo>
                  <a:lnTo>
                    <a:pt x="40640" y="166370"/>
                  </a:lnTo>
                  <a:lnTo>
                    <a:pt x="54610" y="165100"/>
                  </a:lnTo>
                  <a:lnTo>
                    <a:pt x="69850" y="162560"/>
                  </a:lnTo>
                  <a:lnTo>
                    <a:pt x="81280" y="156210"/>
                  </a:lnTo>
                  <a:lnTo>
                    <a:pt x="92710" y="148590"/>
                  </a:lnTo>
                  <a:lnTo>
                    <a:pt x="101600" y="140970"/>
                  </a:lnTo>
                  <a:lnTo>
                    <a:pt x="110490" y="132080"/>
                  </a:lnTo>
                  <a:lnTo>
                    <a:pt x="118110" y="121920"/>
                  </a:lnTo>
                  <a:lnTo>
                    <a:pt x="125730" y="111760"/>
                  </a:lnTo>
                  <a:lnTo>
                    <a:pt x="132080" y="101600"/>
                  </a:lnTo>
                  <a:lnTo>
                    <a:pt x="137160" y="91440"/>
                  </a:lnTo>
                  <a:lnTo>
                    <a:pt x="142240" y="81280"/>
                  </a:lnTo>
                  <a:lnTo>
                    <a:pt x="146050" y="71120"/>
                  </a:lnTo>
                  <a:lnTo>
                    <a:pt x="151130" y="60960"/>
                  </a:lnTo>
                  <a:lnTo>
                    <a:pt x="154940" y="49530"/>
                  </a:lnTo>
                  <a:lnTo>
                    <a:pt x="157480" y="48260"/>
                  </a:lnTo>
                  <a:lnTo>
                    <a:pt x="158750" y="54610"/>
                  </a:lnTo>
                  <a:lnTo>
                    <a:pt x="160020" y="63500"/>
                  </a:lnTo>
                  <a:lnTo>
                    <a:pt x="161290" y="73660"/>
                  </a:lnTo>
                  <a:lnTo>
                    <a:pt x="161290" y="86360"/>
                  </a:lnTo>
                  <a:lnTo>
                    <a:pt x="161290" y="99060"/>
                  </a:lnTo>
                  <a:lnTo>
                    <a:pt x="162560" y="111760"/>
                  </a:lnTo>
                  <a:lnTo>
                    <a:pt x="165100" y="125730"/>
                  </a:lnTo>
                  <a:lnTo>
                    <a:pt x="18288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221740" y="6314440"/>
              <a:ext cx="346711" cy="185421"/>
            </a:xfrm>
            <a:custGeom>
              <a:avLst/>
              <a:gdLst/>
              <a:ahLst/>
              <a:cxnLst/>
              <a:rect l="0" t="0" r="0" b="0"/>
              <a:pathLst>
                <a:path w="346711" h="185421">
                  <a:moveTo>
                    <a:pt x="20320" y="38100"/>
                  </a:moveTo>
                  <a:lnTo>
                    <a:pt x="20320" y="59690"/>
                  </a:lnTo>
                  <a:lnTo>
                    <a:pt x="19050" y="69850"/>
                  </a:lnTo>
                  <a:lnTo>
                    <a:pt x="17780" y="80010"/>
                  </a:lnTo>
                  <a:lnTo>
                    <a:pt x="15240" y="90170"/>
                  </a:lnTo>
                  <a:lnTo>
                    <a:pt x="13970" y="104140"/>
                  </a:lnTo>
                  <a:lnTo>
                    <a:pt x="12700" y="120650"/>
                  </a:lnTo>
                  <a:lnTo>
                    <a:pt x="11430" y="138430"/>
                  </a:lnTo>
                  <a:lnTo>
                    <a:pt x="10160" y="153670"/>
                  </a:lnTo>
                  <a:lnTo>
                    <a:pt x="7620" y="167640"/>
                  </a:lnTo>
                  <a:lnTo>
                    <a:pt x="5080" y="180340"/>
                  </a:lnTo>
                  <a:lnTo>
                    <a:pt x="2540" y="181610"/>
                  </a:lnTo>
                  <a:lnTo>
                    <a:pt x="2540" y="176530"/>
                  </a:lnTo>
                  <a:lnTo>
                    <a:pt x="1270" y="165100"/>
                  </a:lnTo>
                  <a:lnTo>
                    <a:pt x="0" y="151130"/>
                  </a:lnTo>
                  <a:lnTo>
                    <a:pt x="0" y="115570"/>
                  </a:lnTo>
                  <a:lnTo>
                    <a:pt x="1270" y="100330"/>
                  </a:lnTo>
                  <a:lnTo>
                    <a:pt x="2540" y="86360"/>
                  </a:lnTo>
                  <a:lnTo>
                    <a:pt x="5080" y="73660"/>
                  </a:lnTo>
                  <a:lnTo>
                    <a:pt x="7620" y="62230"/>
                  </a:lnTo>
                  <a:lnTo>
                    <a:pt x="11430" y="49530"/>
                  </a:lnTo>
                  <a:lnTo>
                    <a:pt x="13970" y="39370"/>
                  </a:lnTo>
                  <a:lnTo>
                    <a:pt x="19050" y="29210"/>
                  </a:lnTo>
                  <a:lnTo>
                    <a:pt x="24130" y="20320"/>
                  </a:lnTo>
                  <a:lnTo>
                    <a:pt x="30480" y="11430"/>
                  </a:lnTo>
                  <a:lnTo>
                    <a:pt x="39370" y="6350"/>
                  </a:lnTo>
                  <a:lnTo>
                    <a:pt x="52070" y="2540"/>
                  </a:lnTo>
                  <a:lnTo>
                    <a:pt x="66040" y="0"/>
                  </a:lnTo>
                  <a:lnTo>
                    <a:pt x="77470" y="1270"/>
                  </a:lnTo>
                  <a:lnTo>
                    <a:pt x="87630" y="3810"/>
                  </a:lnTo>
                  <a:lnTo>
                    <a:pt x="96520" y="7620"/>
                  </a:lnTo>
                  <a:lnTo>
                    <a:pt x="106680" y="12700"/>
                  </a:lnTo>
                  <a:lnTo>
                    <a:pt x="116840" y="19050"/>
                  </a:lnTo>
                  <a:lnTo>
                    <a:pt x="127000" y="25400"/>
                  </a:lnTo>
                  <a:lnTo>
                    <a:pt x="135890" y="33020"/>
                  </a:lnTo>
                  <a:lnTo>
                    <a:pt x="144780" y="41910"/>
                  </a:lnTo>
                  <a:lnTo>
                    <a:pt x="152400" y="50800"/>
                  </a:lnTo>
                  <a:lnTo>
                    <a:pt x="160020" y="60960"/>
                  </a:lnTo>
                  <a:lnTo>
                    <a:pt x="167640" y="73660"/>
                  </a:lnTo>
                  <a:lnTo>
                    <a:pt x="173990" y="86360"/>
                  </a:lnTo>
                  <a:lnTo>
                    <a:pt x="180340" y="101600"/>
                  </a:lnTo>
                  <a:lnTo>
                    <a:pt x="185420" y="119380"/>
                  </a:lnTo>
                  <a:lnTo>
                    <a:pt x="190500" y="137160"/>
                  </a:lnTo>
                  <a:lnTo>
                    <a:pt x="190500" y="146050"/>
                  </a:lnTo>
                  <a:lnTo>
                    <a:pt x="189230" y="148590"/>
                  </a:lnTo>
                  <a:lnTo>
                    <a:pt x="185420" y="147320"/>
                  </a:lnTo>
                  <a:lnTo>
                    <a:pt x="184150" y="140970"/>
                  </a:lnTo>
                  <a:lnTo>
                    <a:pt x="185420" y="132080"/>
                  </a:lnTo>
                  <a:lnTo>
                    <a:pt x="186690" y="121920"/>
                  </a:lnTo>
                  <a:lnTo>
                    <a:pt x="189230" y="107950"/>
                  </a:lnTo>
                  <a:lnTo>
                    <a:pt x="194310" y="91440"/>
                  </a:lnTo>
                  <a:lnTo>
                    <a:pt x="199390" y="73660"/>
                  </a:lnTo>
                  <a:lnTo>
                    <a:pt x="205740" y="58420"/>
                  </a:lnTo>
                  <a:lnTo>
                    <a:pt x="212090" y="44450"/>
                  </a:lnTo>
                  <a:lnTo>
                    <a:pt x="218440" y="31750"/>
                  </a:lnTo>
                  <a:lnTo>
                    <a:pt x="227330" y="21590"/>
                  </a:lnTo>
                  <a:lnTo>
                    <a:pt x="237490" y="13970"/>
                  </a:lnTo>
                  <a:lnTo>
                    <a:pt x="250190" y="7620"/>
                  </a:lnTo>
                  <a:lnTo>
                    <a:pt x="260350" y="6350"/>
                  </a:lnTo>
                  <a:lnTo>
                    <a:pt x="269240" y="7620"/>
                  </a:lnTo>
                  <a:lnTo>
                    <a:pt x="276860" y="10160"/>
                  </a:lnTo>
                  <a:lnTo>
                    <a:pt x="287020" y="17780"/>
                  </a:lnTo>
                  <a:lnTo>
                    <a:pt x="295910" y="29210"/>
                  </a:lnTo>
                  <a:lnTo>
                    <a:pt x="306070" y="43180"/>
                  </a:lnTo>
                  <a:lnTo>
                    <a:pt x="313690" y="55880"/>
                  </a:lnTo>
                  <a:lnTo>
                    <a:pt x="320040" y="69850"/>
                  </a:lnTo>
                  <a:lnTo>
                    <a:pt x="325120" y="83820"/>
                  </a:lnTo>
                  <a:lnTo>
                    <a:pt x="328930" y="99060"/>
                  </a:lnTo>
                  <a:lnTo>
                    <a:pt x="331470" y="114300"/>
                  </a:lnTo>
                  <a:lnTo>
                    <a:pt x="34671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610360" y="6294120"/>
              <a:ext cx="207011" cy="328931"/>
            </a:xfrm>
            <a:custGeom>
              <a:avLst/>
              <a:gdLst/>
              <a:ahLst/>
              <a:cxnLst/>
              <a:rect l="0" t="0" r="0" b="0"/>
              <a:pathLst>
                <a:path w="207011" h="328931">
                  <a:moveTo>
                    <a:pt x="21590" y="5080"/>
                  </a:moveTo>
                  <a:lnTo>
                    <a:pt x="26670" y="27940"/>
                  </a:lnTo>
                  <a:lnTo>
                    <a:pt x="29210" y="39370"/>
                  </a:lnTo>
                  <a:lnTo>
                    <a:pt x="30480" y="50800"/>
                  </a:lnTo>
                  <a:lnTo>
                    <a:pt x="30480" y="63500"/>
                  </a:lnTo>
                  <a:lnTo>
                    <a:pt x="31750" y="90170"/>
                  </a:lnTo>
                  <a:lnTo>
                    <a:pt x="31750" y="181610"/>
                  </a:lnTo>
                  <a:lnTo>
                    <a:pt x="31750" y="196850"/>
                  </a:lnTo>
                  <a:lnTo>
                    <a:pt x="30480" y="210820"/>
                  </a:lnTo>
                  <a:lnTo>
                    <a:pt x="29210" y="226060"/>
                  </a:lnTo>
                  <a:lnTo>
                    <a:pt x="26670" y="240030"/>
                  </a:lnTo>
                  <a:lnTo>
                    <a:pt x="25400" y="254000"/>
                  </a:lnTo>
                  <a:lnTo>
                    <a:pt x="24130" y="267970"/>
                  </a:lnTo>
                  <a:lnTo>
                    <a:pt x="22860" y="281940"/>
                  </a:lnTo>
                  <a:lnTo>
                    <a:pt x="21590" y="311150"/>
                  </a:lnTo>
                  <a:lnTo>
                    <a:pt x="21590" y="325120"/>
                  </a:lnTo>
                  <a:lnTo>
                    <a:pt x="21590" y="328930"/>
                  </a:lnTo>
                  <a:lnTo>
                    <a:pt x="21590" y="322580"/>
                  </a:lnTo>
                  <a:lnTo>
                    <a:pt x="20320" y="313690"/>
                  </a:lnTo>
                  <a:lnTo>
                    <a:pt x="19050" y="303530"/>
                  </a:lnTo>
                  <a:lnTo>
                    <a:pt x="16510" y="292100"/>
                  </a:lnTo>
                  <a:lnTo>
                    <a:pt x="13970" y="278130"/>
                  </a:lnTo>
                  <a:lnTo>
                    <a:pt x="12700" y="262890"/>
                  </a:lnTo>
                  <a:lnTo>
                    <a:pt x="12700" y="247650"/>
                  </a:lnTo>
                  <a:lnTo>
                    <a:pt x="11430" y="214630"/>
                  </a:lnTo>
                  <a:lnTo>
                    <a:pt x="11430" y="196850"/>
                  </a:lnTo>
                  <a:lnTo>
                    <a:pt x="12700" y="179070"/>
                  </a:lnTo>
                  <a:lnTo>
                    <a:pt x="13970" y="160020"/>
                  </a:lnTo>
                  <a:lnTo>
                    <a:pt x="16510" y="139700"/>
                  </a:lnTo>
                  <a:lnTo>
                    <a:pt x="19050" y="120650"/>
                  </a:lnTo>
                  <a:lnTo>
                    <a:pt x="25400" y="83820"/>
                  </a:lnTo>
                  <a:lnTo>
                    <a:pt x="30480" y="68580"/>
                  </a:lnTo>
                  <a:lnTo>
                    <a:pt x="35560" y="54610"/>
                  </a:lnTo>
                  <a:lnTo>
                    <a:pt x="41910" y="41910"/>
                  </a:lnTo>
                  <a:lnTo>
                    <a:pt x="48260" y="30480"/>
                  </a:lnTo>
                  <a:lnTo>
                    <a:pt x="54610" y="21590"/>
                  </a:lnTo>
                  <a:lnTo>
                    <a:pt x="60960" y="12700"/>
                  </a:lnTo>
                  <a:lnTo>
                    <a:pt x="72390" y="6350"/>
                  </a:lnTo>
                  <a:lnTo>
                    <a:pt x="86360" y="2540"/>
                  </a:lnTo>
                  <a:lnTo>
                    <a:pt x="104140" y="0"/>
                  </a:lnTo>
                  <a:lnTo>
                    <a:pt x="118110" y="0"/>
                  </a:lnTo>
                  <a:lnTo>
                    <a:pt x="132080" y="0"/>
                  </a:lnTo>
                  <a:lnTo>
                    <a:pt x="144780" y="1270"/>
                  </a:lnTo>
                  <a:lnTo>
                    <a:pt x="154940" y="5080"/>
                  </a:lnTo>
                  <a:lnTo>
                    <a:pt x="163830" y="10160"/>
                  </a:lnTo>
                  <a:lnTo>
                    <a:pt x="172720" y="15240"/>
                  </a:lnTo>
                  <a:lnTo>
                    <a:pt x="180340" y="22860"/>
                  </a:lnTo>
                  <a:lnTo>
                    <a:pt x="189230" y="30480"/>
                  </a:lnTo>
                  <a:lnTo>
                    <a:pt x="195580" y="39370"/>
                  </a:lnTo>
                  <a:lnTo>
                    <a:pt x="200660" y="54610"/>
                  </a:lnTo>
                  <a:lnTo>
                    <a:pt x="204470" y="71120"/>
                  </a:lnTo>
                  <a:lnTo>
                    <a:pt x="207010" y="91440"/>
                  </a:lnTo>
                  <a:lnTo>
                    <a:pt x="207010" y="107950"/>
                  </a:lnTo>
                  <a:lnTo>
                    <a:pt x="205740" y="123190"/>
                  </a:lnTo>
                  <a:lnTo>
                    <a:pt x="204470" y="137160"/>
                  </a:lnTo>
                  <a:lnTo>
                    <a:pt x="200660" y="147320"/>
                  </a:lnTo>
                  <a:lnTo>
                    <a:pt x="195580" y="157480"/>
                  </a:lnTo>
                  <a:lnTo>
                    <a:pt x="190500" y="166370"/>
                  </a:lnTo>
                  <a:lnTo>
                    <a:pt x="182880" y="173990"/>
                  </a:lnTo>
                  <a:lnTo>
                    <a:pt x="175260" y="179070"/>
                  </a:lnTo>
                  <a:lnTo>
                    <a:pt x="166370" y="184150"/>
                  </a:lnTo>
                  <a:lnTo>
                    <a:pt x="156210" y="189230"/>
                  </a:lnTo>
                  <a:lnTo>
                    <a:pt x="146050" y="193040"/>
                  </a:lnTo>
                  <a:lnTo>
                    <a:pt x="135890" y="196850"/>
                  </a:lnTo>
                  <a:lnTo>
                    <a:pt x="115570" y="204470"/>
                  </a:lnTo>
                  <a:lnTo>
                    <a:pt x="105410" y="208280"/>
                  </a:lnTo>
                  <a:lnTo>
                    <a:pt x="93980" y="209550"/>
                  </a:lnTo>
                  <a:lnTo>
                    <a:pt x="81280" y="209550"/>
                  </a:lnTo>
                  <a:lnTo>
                    <a:pt x="68580" y="208280"/>
                  </a:lnTo>
                  <a:lnTo>
                    <a:pt x="54610" y="201930"/>
                  </a:lnTo>
                  <a:lnTo>
                    <a:pt x="41910" y="194310"/>
                  </a:lnTo>
                  <a:lnTo>
                    <a:pt x="0" y="142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115820" y="6117590"/>
              <a:ext cx="252731" cy="402591"/>
            </a:xfrm>
            <a:custGeom>
              <a:avLst/>
              <a:gdLst/>
              <a:ahLst/>
              <a:cxnLst/>
              <a:rect l="0" t="0" r="0" b="0"/>
              <a:pathLst>
                <a:path w="252731" h="402591">
                  <a:moveTo>
                    <a:pt x="0" y="328930"/>
                  </a:moveTo>
                  <a:lnTo>
                    <a:pt x="6350" y="345440"/>
                  </a:lnTo>
                  <a:lnTo>
                    <a:pt x="7620" y="355600"/>
                  </a:lnTo>
                  <a:lnTo>
                    <a:pt x="8890" y="367030"/>
                  </a:lnTo>
                  <a:lnTo>
                    <a:pt x="8890" y="378460"/>
                  </a:lnTo>
                  <a:lnTo>
                    <a:pt x="12700" y="384810"/>
                  </a:lnTo>
                  <a:lnTo>
                    <a:pt x="16510" y="386080"/>
                  </a:lnTo>
                  <a:lnTo>
                    <a:pt x="21590" y="384810"/>
                  </a:lnTo>
                  <a:lnTo>
                    <a:pt x="26670" y="379730"/>
                  </a:lnTo>
                  <a:lnTo>
                    <a:pt x="30480" y="373380"/>
                  </a:lnTo>
                  <a:lnTo>
                    <a:pt x="34290" y="365760"/>
                  </a:lnTo>
                  <a:lnTo>
                    <a:pt x="39370" y="354330"/>
                  </a:lnTo>
                  <a:lnTo>
                    <a:pt x="50800" y="326390"/>
                  </a:lnTo>
                  <a:lnTo>
                    <a:pt x="58420" y="309880"/>
                  </a:lnTo>
                  <a:lnTo>
                    <a:pt x="86360" y="251460"/>
                  </a:lnTo>
                  <a:lnTo>
                    <a:pt x="116840" y="184150"/>
                  </a:lnTo>
                  <a:lnTo>
                    <a:pt x="137160" y="140970"/>
                  </a:lnTo>
                  <a:lnTo>
                    <a:pt x="148590" y="120650"/>
                  </a:lnTo>
                  <a:lnTo>
                    <a:pt x="186690" y="49530"/>
                  </a:lnTo>
                  <a:lnTo>
                    <a:pt x="194310" y="34290"/>
                  </a:lnTo>
                  <a:lnTo>
                    <a:pt x="203200" y="21590"/>
                  </a:lnTo>
                  <a:lnTo>
                    <a:pt x="209550" y="10160"/>
                  </a:lnTo>
                  <a:lnTo>
                    <a:pt x="217170" y="1270"/>
                  </a:lnTo>
                  <a:lnTo>
                    <a:pt x="223520" y="0"/>
                  </a:lnTo>
                  <a:lnTo>
                    <a:pt x="228600" y="6350"/>
                  </a:lnTo>
                  <a:lnTo>
                    <a:pt x="233680" y="15240"/>
                  </a:lnTo>
                  <a:lnTo>
                    <a:pt x="236220" y="27940"/>
                  </a:lnTo>
                  <a:lnTo>
                    <a:pt x="238760" y="41910"/>
                  </a:lnTo>
                  <a:lnTo>
                    <a:pt x="240030" y="57150"/>
                  </a:lnTo>
                  <a:lnTo>
                    <a:pt x="241300" y="73660"/>
                  </a:lnTo>
                  <a:lnTo>
                    <a:pt x="241300" y="111760"/>
                  </a:lnTo>
                  <a:lnTo>
                    <a:pt x="242570" y="132080"/>
                  </a:lnTo>
                  <a:lnTo>
                    <a:pt x="245110" y="152400"/>
                  </a:lnTo>
                  <a:lnTo>
                    <a:pt x="247650" y="172720"/>
                  </a:lnTo>
                  <a:lnTo>
                    <a:pt x="250190" y="193040"/>
                  </a:lnTo>
                  <a:lnTo>
                    <a:pt x="250190" y="213360"/>
                  </a:lnTo>
                  <a:lnTo>
                    <a:pt x="251460" y="254000"/>
                  </a:lnTo>
                  <a:lnTo>
                    <a:pt x="252730" y="340360"/>
                  </a:lnTo>
                  <a:lnTo>
                    <a:pt x="251460" y="354330"/>
                  </a:lnTo>
                  <a:lnTo>
                    <a:pt x="250190" y="367030"/>
                  </a:lnTo>
                  <a:lnTo>
                    <a:pt x="242570" y="402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200910" y="6330950"/>
              <a:ext cx="179071" cy="38101"/>
            </a:xfrm>
            <a:custGeom>
              <a:avLst/>
              <a:gdLst/>
              <a:ahLst/>
              <a:cxnLst/>
              <a:rect l="0" t="0" r="0" b="0"/>
              <a:pathLst>
                <a:path w="179071" h="38101">
                  <a:moveTo>
                    <a:pt x="0" y="0"/>
                  </a:moveTo>
                  <a:lnTo>
                    <a:pt x="16510" y="11430"/>
                  </a:lnTo>
                  <a:lnTo>
                    <a:pt x="25400" y="16510"/>
                  </a:lnTo>
                  <a:lnTo>
                    <a:pt x="36830" y="22860"/>
                  </a:lnTo>
                  <a:lnTo>
                    <a:pt x="49530" y="29210"/>
                  </a:lnTo>
                  <a:lnTo>
                    <a:pt x="64770" y="33020"/>
                  </a:lnTo>
                  <a:lnTo>
                    <a:pt x="81280" y="36830"/>
                  </a:lnTo>
                  <a:lnTo>
                    <a:pt x="99060" y="38100"/>
                  </a:lnTo>
                  <a:lnTo>
                    <a:pt x="116840" y="38100"/>
                  </a:lnTo>
                  <a:lnTo>
                    <a:pt x="132080" y="36830"/>
                  </a:lnTo>
                  <a:lnTo>
                    <a:pt x="1790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448560" y="6247130"/>
              <a:ext cx="172721" cy="232411"/>
            </a:xfrm>
            <a:custGeom>
              <a:avLst/>
              <a:gdLst/>
              <a:ahLst/>
              <a:cxnLst/>
              <a:rect l="0" t="0" r="0" b="0"/>
              <a:pathLst>
                <a:path w="172721" h="232411">
                  <a:moveTo>
                    <a:pt x="162560" y="0"/>
                  </a:moveTo>
                  <a:lnTo>
                    <a:pt x="139700" y="0"/>
                  </a:lnTo>
                  <a:lnTo>
                    <a:pt x="128270" y="1270"/>
                  </a:lnTo>
                  <a:lnTo>
                    <a:pt x="116840" y="2540"/>
                  </a:lnTo>
                  <a:lnTo>
                    <a:pt x="104140" y="5080"/>
                  </a:lnTo>
                  <a:lnTo>
                    <a:pt x="90170" y="10160"/>
                  </a:lnTo>
                  <a:lnTo>
                    <a:pt x="77470" y="17780"/>
                  </a:lnTo>
                  <a:lnTo>
                    <a:pt x="63500" y="25400"/>
                  </a:lnTo>
                  <a:lnTo>
                    <a:pt x="52070" y="34290"/>
                  </a:lnTo>
                  <a:lnTo>
                    <a:pt x="41910" y="44450"/>
                  </a:lnTo>
                  <a:lnTo>
                    <a:pt x="33020" y="53340"/>
                  </a:lnTo>
                  <a:lnTo>
                    <a:pt x="25400" y="63500"/>
                  </a:lnTo>
                  <a:lnTo>
                    <a:pt x="20320" y="73660"/>
                  </a:lnTo>
                  <a:lnTo>
                    <a:pt x="15240" y="83820"/>
                  </a:lnTo>
                  <a:lnTo>
                    <a:pt x="10160" y="95250"/>
                  </a:lnTo>
                  <a:lnTo>
                    <a:pt x="6350" y="107950"/>
                  </a:lnTo>
                  <a:lnTo>
                    <a:pt x="2540" y="120650"/>
                  </a:lnTo>
                  <a:lnTo>
                    <a:pt x="0" y="133350"/>
                  </a:lnTo>
                  <a:lnTo>
                    <a:pt x="1270" y="144780"/>
                  </a:lnTo>
                  <a:lnTo>
                    <a:pt x="2540" y="156210"/>
                  </a:lnTo>
                  <a:lnTo>
                    <a:pt x="3810" y="167640"/>
                  </a:lnTo>
                  <a:lnTo>
                    <a:pt x="6350" y="177800"/>
                  </a:lnTo>
                  <a:lnTo>
                    <a:pt x="8890" y="189230"/>
                  </a:lnTo>
                  <a:lnTo>
                    <a:pt x="13970" y="198120"/>
                  </a:lnTo>
                  <a:lnTo>
                    <a:pt x="19050" y="207010"/>
                  </a:lnTo>
                  <a:lnTo>
                    <a:pt x="24130" y="214630"/>
                  </a:lnTo>
                  <a:lnTo>
                    <a:pt x="34290" y="220980"/>
                  </a:lnTo>
                  <a:lnTo>
                    <a:pt x="46990" y="227330"/>
                  </a:lnTo>
                  <a:lnTo>
                    <a:pt x="60960" y="232410"/>
                  </a:lnTo>
                  <a:lnTo>
                    <a:pt x="74930" y="232410"/>
                  </a:lnTo>
                  <a:lnTo>
                    <a:pt x="88900" y="231140"/>
                  </a:lnTo>
                  <a:lnTo>
                    <a:pt x="102870" y="227330"/>
                  </a:lnTo>
                  <a:lnTo>
                    <a:pt x="116840" y="223520"/>
                  </a:lnTo>
                  <a:lnTo>
                    <a:pt x="130810" y="217170"/>
                  </a:lnTo>
                  <a:lnTo>
                    <a:pt x="17272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748280" y="6151880"/>
              <a:ext cx="41911" cy="347981"/>
            </a:xfrm>
            <a:custGeom>
              <a:avLst/>
              <a:gdLst/>
              <a:ahLst/>
              <a:cxnLst/>
              <a:rect l="0" t="0" r="0" b="0"/>
              <a:pathLst>
                <a:path w="41911" h="347981">
                  <a:moveTo>
                    <a:pt x="41910" y="0"/>
                  </a:moveTo>
                  <a:lnTo>
                    <a:pt x="30480" y="11430"/>
                  </a:lnTo>
                  <a:lnTo>
                    <a:pt x="26670" y="21590"/>
                  </a:lnTo>
                  <a:lnTo>
                    <a:pt x="21590" y="35560"/>
                  </a:lnTo>
                  <a:lnTo>
                    <a:pt x="13970" y="68580"/>
                  </a:lnTo>
                  <a:lnTo>
                    <a:pt x="6350" y="102870"/>
                  </a:lnTo>
                  <a:lnTo>
                    <a:pt x="5080" y="119380"/>
                  </a:lnTo>
                  <a:lnTo>
                    <a:pt x="2540" y="137160"/>
                  </a:lnTo>
                  <a:lnTo>
                    <a:pt x="1270" y="154940"/>
                  </a:lnTo>
                  <a:lnTo>
                    <a:pt x="0" y="189230"/>
                  </a:lnTo>
                  <a:lnTo>
                    <a:pt x="0" y="26035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674620" y="6278880"/>
              <a:ext cx="157481" cy="26671"/>
            </a:xfrm>
            <a:custGeom>
              <a:avLst/>
              <a:gdLst/>
              <a:ahLst/>
              <a:cxnLst/>
              <a:rect l="0" t="0" r="0" b="0"/>
              <a:pathLst>
                <a:path w="157481" h="26671">
                  <a:moveTo>
                    <a:pt x="0" y="0"/>
                  </a:moveTo>
                  <a:lnTo>
                    <a:pt x="11430" y="16510"/>
                  </a:lnTo>
                  <a:lnTo>
                    <a:pt x="20320" y="21590"/>
                  </a:lnTo>
                  <a:lnTo>
                    <a:pt x="31750" y="24130"/>
                  </a:lnTo>
                  <a:lnTo>
                    <a:pt x="45720" y="26670"/>
                  </a:lnTo>
                  <a:lnTo>
                    <a:pt x="62230" y="26670"/>
                  </a:lnTo>
                  <a:lnTo>
                    <a:pt x="80010" y="25400"/>
                  </a:lnTo>
                  <a:lnTo>
                    <a:pt x="15748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126740" y="6309360"/>
              <a:ext cx="242571" cy="6351"/>
            </a:xfrm>
            <a:custGeom>
              <a:avLst/>
              <a:gdLst/>
              <a:ahLst/>
              <a:cxnLst/>
              <a:rect l="0" t="0" r="0" b="0"/>
              <a:pathLst>
                <a:path w="242571" h="6351">
                  <a:moveTo>
                    <a:pt x="0" y="0"/>
                  </a:moveTo>
                  <a:lnTo>
                    <a:pt x="16510" y="6350"/>
                  </a:lnTo>
                  <a:lnTo>
                    <a:pt x="27940" y="6350"/>
                  </a:lnTo>
                  <a:lnTo>
                    <a:pt x="40640" y="6350"/>
                  </a:lnTo>
                  <a:lnTo>
                    <a:pt x="55880" y="3810"/>
                  </a:lnTo>
                  <a:lnTo>
                    <a:pt x="72390" y="2540"/>
                  </a:lnTo>
                  <a:lnTo>
                    <a:pt x="90170" y="2540"/>
                  </a:lnTo>
                  <a:lnTo>
                    <a:pt x="129540" y="127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158490" y="6341110"/>
              <a:ext cx="347981" cy="35561"/>
            </a:xfrm>
            <a:custGeom>
              <a:avLst/>
              <a:gdLst/>
              <a:ahLst/>
              <a:cxnLst/>
              <a:rect l="0" t="0" r="0" b="0"/>
              <a:pathLst>
                <a:path w="347981" h="35561">
                  <a:moveTo>
                    <a:pt x="0" y="21590"/>
                  </a:moveTo>
                  <a:lnTo>
                    <a:pt x="22860" y="33020"/>
                  </a:lnTo>
                  <a:lnTo>
                    <a:pt x="33020" y="34290"/>
                  </a:lnTo>
                  <a:lnTo>
                    <a:pt x="43180" y="35560"/>
                  </a:lnTo>
                  <a:lnTo>
                    <a:pt x="53340" y="34290"/>
                  </a:lnTo>
                  <a:lnTo>
                    <a:pt x="64770" y="33020"/>
                  </a:lnTo>
                  <a:lnTo>
                    <a:pt x="90170" y="33020"/>
                  </a:lnTo>
                  <a:lnTo>
                    <a:pt x="135890" y="31750"/>
                  </a:lnTo>
                  <a:lnTo>
                    <a:pt x="151130" y="30480"/>
                  </a:lnTo>
                  <a:lnTo>
                    <a:pt x="166370" y="29210"/>
                  </a:lnTo>
                  <a:lnTo>
                    <a:pt x="181610" y="26670"/>
                  </a:lnTo>
                  <a:lnTo>
                    <a:pt x="196850" y="25400"/>
                  </a:lnTo>
                  <a:lnTo>
                    <a:pt x="213360" y="24130"/>
                  </a:lnTo>
                  <a:lnTo>
                    <a:pt x="229870" y="22860"/>
                  </a:lnTo>
                  <a:lnTo>
                    <a:pt x="245110" y="21590"/>
                  </a:lnTo>
                  <a:lnTo>
                    <a:pt x="260350" y="19050"/>
                  </a:lnTo>
                  <a:lnTo>
                    <a:pt x="275590" y="16510"/>
                  </a:lnTo>
                  <a:lnTo>
                    <a:pt x="292100" y="13970"/>
                  </a:lnTo>
                  <a:lnTo>
                    <a:pt x="307340" y="12700"/>
                  </a:lnTo>
                  <a:lnTo>
                    <a:pt x="347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327400" y="6173470"/>
              <a:ext cx="190501" cy="314961"/>
            </a:xfrm>
            <a:custGeom>
              <a:avLst/>
              <a:gdLst/>
              <a:ahLst/>
              <a:cxnLst/>
              <a:rect l="0" t="0" r="0" b="0"/>
              <a:pathLst>
                <a:path w="190501" h="314961">
                  <a:moveTo>
                    <a:pt x="20320" y="0"/>
                  </a:moveTo>
                  <a:lnTo>
                    <a:pt x="26670" y="16510"/>
                  </a:lnTo>
                  <a:lnTo>
                    <a:pt x="30480" y="25400"/>
                  </a:lnTo>
                  <a:lnTo>
                    <a:pt x="35560" y="34290"/>
                  </a:lnTo>
                  <a:lnTo>
                    <a:pt x="40640" y="43180"/>
                  </a:lnTo>
                  <a:lnTo>
                    <a:pt x="46990" y="52070"/>
                  </a:lnTo>
                  <a:lnTo>
                    <a:pt x="53340" y="60960"/>
                  </a:lnTo>
                  <a:lnTo>
                    <a:pt x="59690" y="68580"/>
                  </a:lnTo>
                  <a:lnTo>
                    <a:pt x="68580" y="76200"/>
                  </a:lnTo>
                  <a:lnTo>
                    <a:pt x="76200" y="82550"/>
                  </a:lnTo>
                  <a:lnTo>
                    <a:pt x="86360" y="90170"/>
                  </a:lnTo>
                  <a:lnTo>
                    <a:pt x="96520" y="97790"/>
                  </a:lnTo>
                  <a:lnTo>
                    <a:pt x="115570" y="111760"/>
                  </a:lnTo>
                  <a:lnTo>
                    <a:pt x="127000" y="118110"/>
                  </a:lnTo>
                  <a:lnTo>
                    <a:pt x="137160" y="123190"/>
                  </a:lnTo>
                  <a:lnTo>
                    <a:pt x="147320" y="127000"/>
                  </a:lnTo>
                  <a:lnTo>
                    <a:pt x="156210" y="132080"/>
                  </a:lnTo>
                  <a:lnTo>
                    <a:pt x="165100" y="138430"/>
                  </a:lnTo>
                  <a:lnTo>
                    <a:pt x="172720" y="144780"/>
                  </a:lnTo>
                  <a:lnTo>
                    <a:pt x="179070" y="152400"/>
                  </a:lnTo>
                  <a:lnTo>
                    <a:pt x="185420" y="161290"/>
                  </a:lnTo>
                  <a:lnTo>
                    <a:pt x="190500" y="170180"/>
                  </a:lnTo>
                  <a:lnTo>
                    <a:pt x="190500" y="181610"/>
                  </a:lnTo>
                  <a:lnTo>
                    <a:pt x="189230" y="193040"/>
                  </a:lnTo>
                  <a:lnTo>
                    <a:pt x="185420" y="205740"/>
                  </a:lnTo>
                  <a:lnTo>
                    <a:pt x="179070" y="218440"/>
                  </a:lnTo>
                  <a:lnTo>
                    <a:pt x="168910" y="229870"/>
                  </a:lnTo>
                  <a:lnTo>
                    <a:pt x="158750" y="240030"/>
                  </a:lnTo>
                  <a:lnTo>
                    <a:pt x="147320" y="248920"/>
                  </a:lnTo>
                  <a:lnTo>
                    <a:pt x="137160" y="256540"/>
                  </a:lnTo>
                  <a:lnTo>
                    <a:pt x="125730" y="261620"/>
                  </a:lnTo>
                  <a:lnTo>
                    <a:pt x="115570" y="267970"/>
                  </a:lnTo>
                  <a:lnTo>
                    <a:pt x="93980" y="280670"/>
                  </a:lnTo>
                  <a:lnTo>
                    <a:pt x="81280" y="288290"/>
                  </a:lnTo>
                  <a:lnTo>
                    <a:pt x="67310" y="294640"/>
                  </a:lnTo>
                  <a:lnTo>
                    <a:pt x="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815080" y="6205220"/>
              <a:ext cx="227331" cy="240031"/>
            </a:xfrm>
            <a:custGeom>
              <a:avLst/>
              <a:gdLst/>
              <a:ahLst/>
              <a:cxnLst/>
              <a:rect l="0" t="0" r="0" b="0"/>
              <a:pathLst>
                <a:path w="227331" h="240031">
                  <a:moveTo>
                    <a:pt x="133350" y="93980"/>
                  </a:moveTo>
                  <a:lnTo>
                    <a:pt x="133350" y="72390"/>
                  </a:lnTo>
                  <a:lnTo>
                    <a:pt x="132080" y="60960"/>
                  </a:lnTo>
                  <a:lnTo>
                    <a:pt x="129540" y="48260"/>
                  </a:lnTo>
                  <a:lnTo>
                    <a:pt x="127000" y="35560"/>
                  </a:lnTo>
                  <a:lnTo>
                    <a:pt x="121920" y="24130"/>
                  </a:lnTo>
                  <a:lnTo>
                    <a:pt x="115570" y="15240"/>
                  </a:lnTo>
                  <a:lnTo>
                    <a:pt x="106680" y="6350"/>
                  </a:lnTo>
                  <a:lnTo>
                    <a:pt x="96520" y="1270"/>
                  </a:lnTo>
                  <a:lnTo>
                    <a:pt x="82550" y="0"/>
                  </a:lnTo>
                  <a:lnTo>
                    <a:pt x="67310" y="0"/>
                  </a:lnTo>
                  <a:lnTo>
                    <a:pt x="54610" y="3810"/>
                  </a:lnTo>
                  <a:lnTo>
                    <a:pt x="41910" y="11430"/>
                  </a:lnTo>
                  <a:lnTo>
                    <a:pt x="30480" y="21590"/>
                  </a:lnTo>
                  <a:lnTo>
                    <a:pt x="21590" y="33020"/>
                  </a:lnTo>
                  <a:lnTo>
                    <a:pt x="13970" y="45720"/>
                  </a:lnTo>
                  <a:lnTo>
                    <a:pt x="7620" y="58420"/>
                  </a:lnTo>
                  <a:lnTo>
                    <a:pt x="3810" y="72390"/>
                  </a:lnTo>
                  <a:lnTo>
                    <a:pt x="1270" y="87630"/>
                  </a:lnTo>
                  <a:lnTo>
                    <a:pt x="0" y="104140"/>
                  </a:lnTo>
                  <a:lnTo>
                    <a:pt x="0" y="119380"/>
                  </a:lnTo>
                  <a:lnTo>
                    <a:pt x="1270" y="134620"/>
                  </a:lnTo>
                  <a:lnTo>
                    <a:pt x="2540" y="148590"/>
                  </a:lnTo>
                  <a:lnTo>
                    <a:pt x="5080" y="163830"/>
                  </a:lnTo>
                  <a:lnTo>
                    <a:pt x="7620" y="177800"/>
                  </a:lnTo>
                  <a:lnTo>
                    <a:pt x="11430" y="191770"/>
                  </a:lnTo>
                  <a:lnTo>
                    <a:pt x="16510" y="204470"/>
                  </a:lnTo>
                  <a:lnTo>
                    <a:pt x="24130" y="217170"/>
                  </a:lnTo>
                  <a:lnTo>
                    <a:pt x="31750" y="228600"/>
                  </a:lnTo>
                  <a:lnTo>
                    <a:pt x="41910" y="234950"/>
                  </a:lnTo>
                  <a:lnTo>
                    <a:pt x="50800" y="238760"/>
                  </a:lnTo>
                  <a:lnTo>
                    <a:pt x="60960" y="240030"/>
                  </a:lnTo>
                  <a:lnTo>
                    <a:pt x="71120" y="237490"/>
                  </a:lnTo>
                  <a:lnTo>
                    <a:pt x="81280" y="234950"/>
                  </a:lnTo>
                  <a:lnTo>
                    <a:pt x="91440" y="229870"/>
                  </a:lnTo>
                  <a:lnTo>
                    <a:pt x="100330" y="223520"/>
                  </a:lnTo>
                  <a:lnTo>
                    <a:pt x="109220" y="215900"/>
                  </a:lnTo>
                  <a:lnTo>
                    <a:pt x="116840" y="207010"/>
                  </a:lnTo>
                  <a:lnTo>
                    <a:pt x="124460" y="195580"/>
                  </a:lnTo>
                  <a:lnTo>
                    <a:pt x="132080" y="184150"/>
                  </a:lnTo>
                  <a:lnTo>
                    <a:pt x="139700" y="171450"/>
                  </a:lnTo>
                  <a:lnTo>
                    <a:pt x="146050" y="158750"/>
                  </a:lnTo>
                  <a:lnTo>
                    <a:pt x="151130" y="146050"/>
                  </a:lnTo>
                  <a:lnTo>
                    <a:pt x="179070" y="63500"/>
                  </a:lnTo>
                  <a:lnTo>
                    <a:pt x="180340" y="63500"/>
                  </a:lnTo>
                  <a:lnTo>
                    <a:pt x="182880" y="69850"/>
                  </a:lnTo>
                  <a:lnTo>
                    <a:pt x="184150" y="81280"/>
                  </a:lnTo>
                  <a:lnTo>
                    <a:pt x="184150" y="96520"/>
                  </a:lnTo>
                  <a:lnTo>
                    <a:pt x="185420" y="130810"/>
                  </a:lnTo>
                  <a:lnTo>
                    <a:pt x="186690" y="147320"/>
                  </a:lnTo>
                  <a:lnTo>
                    <a:pt x="187960" y="161290"/>
                  </a:lnTo>
                  <a:lnTo>
                    <a:pt x="191770" y="173990"/>
                  </a:lnTo>
                  <a:lnTo>
                    <a:pt x="194310" y="185420"/>
                  </a:lnTo>
                  <a:lnTo>
                    <a:pt x="196850" y="196850"/>
                  </a:lnTo>
                  <a:lnTo>
                    <a:pt x="22733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159250" y="6162040"/>
              <a:ext cx="10161" cy="295911"/>
            </a:xfrm>
            <a:custGeom>
              <a:avLst/>
              <a:gdLst/>
              <a:ahLst/>
              <a:cxnLst/>
              <a:rect l="0" t="0" r="0" b="0"/>
              <a:pathLst>
                <a:path w="10161" h="295911">
                  <a:moveTo>
                    <a:pt x="0" y="0"/>
                  </a:moveTo>
                  <a:lnTo>
                    <a:pt x="0" y="245110"/>
                  </a:lnTo>
                  <a:lnTo>
                    <a:pt x="1016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264660" y="6131560"/>
              <a:ext cx="10161" cy="304801"/>
            </a:xfrm>
            <a:custGeom>
              <a:avLst/>
              <a:gdLst/>
              <a:ahLst/>
              <a:cxnLst/>
              <a:rect l="0" t="0" r="0" b="0"/>
              <a:pathLst>
                <a:path w="10161" h="304801">
                  <a:moveTo>
                    <a:pt x="0" y="0"/>
                  </a:moveTo>
                  <a:lnTo>
                    <a:pt x="0" y="222250"/>
                  </a:lnTo>
                  <a:lnTo>
                    <a:pt x="0" y="237490"/>
                  </a:lnTo>
                  <a:lnTo>
                    <a:pt x="2540" y="254000"/>
                  </a:lnTo>
                  <a:lnTo>
                    <a:pt x="1016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580890" y="6207760"/>
              <a:ext cx="208281" cy="341631"/>
            </a:xfrm>
            <a:custGeom>
              <a:avLst/>
              <a:gdLst/>
              <a:ahLst/>
              <a:cxnLst/>
              <a:rect l="0" t="0" r="0" b="0"/>
              <a:pathLst>
                <a:path w="208281" h="341631">
                  <a:moveTo>
                    <a:pt x="20320" y="7620"/>
                  </a:moveTo>
                  <a:lnTo>
                    <a:pt x="13970" y="24130"/>
                  </a:lnTo>
                  <a:lnTo>
                    <a:pt x="12700" y="36830"/>
                  </a:lnTo>
                  <a:lnTo>
                    <a:pt x="11430" y="54610"/>
                  </a:lnTo>
                  <a:lnTo>
                    <a:pt x="10160" y="92710"/>
                  </a:lnTo>
                  <a:lnTo>
                    <a:pt x="10160" y="167640"/>
                  </a:lnTo>
                  <a:lnTo>
                    <a:pt x="10160" y="283210"/>
                  </a:lnTo>
                  <a:lnTo>
                    <a:pt x="10160" y="299720"/>
                  </a:lnTo>
                  <a:lnTo>
                    <a:pt x="12700" y="314960"/>
                  </a:lnTo>
                  <a:lnTo>
                    <a:pt x="15240" y="331470"/>
                  </a:lnTo>
                  <a:lnTo>
                    <a:pt x="15240" y="339090"/>
                  </a:lnTo>
                  <a:lnTo>
                    <a:pt x="15240" y="341630"/>
                  </a:lnTo>
                  <a:lnTo>
                    <a:pt x="12700" y="339090"/>
                  </a:lnTo>
                  <a:lnTo>
                    <a:pt x="10160" y="327660"/>
                  </a:lnTo>
                  <a:lnTo>
                    <a:pt x="7620" y="311150"/>
                  </a:lnTo>
                  <a:lnTo>
                    <a:pt x="5080" y="290830"/>
                  </a:lnTo>
                  <a:lnTo>
                    <a:pt x="2540" y="270510"/>
                  </a:lnTo>
                  <a:lnTo>
                    <a:pt x="1270" y="252730"/>
                  </a:lnTo>
                  <a:lnTo>
                    <a:pt x="1270" y="233680"/>
                  </a:lnTo>
                  <a:lnTo>
                    <a:pt x="0" y="198120"/>
                  </a:lnTo>
                  <a:lnTo>
                    <a:pt x="0" y="180340"/>
                  </a:lnTo>
                  <a:lnTo>
                    <a:pt x="0" y="163830"/>
                  </a:lnTo>
                  <a:lnTo>
                    <a:pt x="2540" y="147320"/>
                  </a:lnTo>
                  <a:lnTo>
                    <a:pt x="5080" y="132080"/>
                  </a:lnTo>
                  <a:lnTo>
                    <a:pt x="8890" y="118110"/>
                  </a:lnTo>
                  <a:lnTo>
                    <a:pt x="13970" y="102870"/>
                  </a:lnTo>
                  <a:lnTo>
                    <a:pt x="19050" y="88900"/>
                  </a:lnTo>
                  <a:lnTo>
                    <a:pt x="25400" y="76200"/>
                  </a:lnTo>
                  <a:lnTo>
                    <a:pt x="31750" y="63500"/>
                  </a:lnTo>
                  <a:lnTo>
                    <a:pt x="38100" y="52070"/>
                  </a:lnTo>
                  <a:lnTo>
                    <a:pt x="45720" y="41910"/>
                  </a:lnTo>
                  <a:lnTo>
                    <a:pt x="52070" y="33020"/>
                  </a:lnTo>
                  <a:lnTo>
                    <a:pt x="58420" y="24130"/>
                  </a:lnTo>
                  <a:lnTo>
                    <a:pt x="67310" y="17780"/>
                  </a:lnTo>
                  <a:lnTo>
                    <a:pt x="76200" y="11430"/>
                  </a:lnTo>
                  <a:lnTo>
                    <a:pt x="85090" y="6350"/>
                  </a:lnTo>
                  <a:lnTo>
                    <a:pt x="99060" y="3810"/>
                  </a:lnTo>
                  <a:lnTo>
                    <a:pt x="114300" y="1270"/>
                  </a:lnTo>
                  <a:lnTo>
                    <a:pt x="132080" y="0"/>
                  </a:lnTo>
                  <a:lnTo>
                    <a:pt x="148590" y="2540"/>
                  </a:lnTo>
                  <a:lnTo>
                    <a:pt x="163830" y="7620"/>
                  </a:lnTo>
                  <a:lnTo>
                    <a:pt x="179070" y="13970"/>
                  </a:lnTo>
                  <a:lnTo>
                    <a:pt x="190500" y="25400"/>
                  </a:lnTo>
                  <a:lnTo>
                    <a:pt x="199390" y="38100"/>
                  </a:lnTo>
                  <a:lnTo>
                    <a:pt x="205740" y="52070"/>
                  </a:lnTo>
                  <a:lnTo>
                    <a:pt x="208280" y="66040"/>
                  </a:lnTo>
                  <a:lnTo>
                    <a:pt x="208280" y="81280"/>
                  </a:lnTo>
                  <a:lnTo>
                    <a:pt x="204470" y="95250"/>
                  </a:lnTo>
                  <a:lnTo>
                    <a:pt x="200660" y="107950"/>
                  </a:lnTo>
                  <a:lnTo>
                    <a:pt x="195580" y="119380"/>
                  </a:lnTo>
                  <a:lnTo>
                    <a:pt x="189230" y="132080"/>
                  </a:lnTo>
                  <a:lnTo>
                    <a:pt x="181610" y="142240"/>
                  </a:lnTo>
                  <a:lnTo>
                    <a:pt x="170180" y="153670"/>
                  </a:lnTo>
                  <a:lnTo>
                    <a:pt x="158750" y="165100"/>
                  </a:lnTo>
                  <a:lnTo>
                    <a:pt x="147320" y="173990"/>
                  </a:lnTo>
                  <a:lnTo>
                    <a:pt x="137160" y="182880"/>
                  </a:lnTo>
                  <a:lnTo>
                    <a:pt x="125730" y="191770"/>
                  </a:lnTo>
                  <a:lnTo>
                    <a:pt x="111760" y="196850"/>
                  </a:lnTo>
                  <a:lnTo>
                    <a:pt x="95250" y="200660"/>
                  </a:lnTo>
                  <a:lnTo>
                    <a:pt x="77470" y="203200"/>
                  </a:lnTo>
                  <a:lnTo>
                    <a:pt x="62230" y="201930"/>
                  </a:lnTo>
                  <a:lnTo>
                    <a:pt x="48260" y="199390"/>
                  </a:lnTo>
                  <a:lnTo>
                    <a:pt x="1016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832350" y="6215380"/>
              <a:ext cx="200661" cy="186691"/>
            </a:xfrm>
            <a:custGeom>
              <a:avLst/>
              <a:gdLst/>
              <a:ahLst/>
              <a:cxnLst/>
              <a:rect l="0" t="0" r="0" b="0"/>
              <a:pathLst>
                <a:path w="200661" h="186691">
                  <a:moveTo>
                    <a:pt x="0" y="0"/>
                  </a:moveTo>
                  <a:lnTo>
                    <a:pt x="15240" y="43180"/>
                  </a:lnTo>
                  <a:lnTo>
                    <a:pt x="16510" y="57150"/>
                  </a:lnTo>
                  <a:lnTo>
                    <a:pt x="19050" y="73660"/>
                  </a:lnTo>
                  <a:lnTo>
                    <a:pt x="19050" y="90170"/>
                  </a:lnTo>
                  <a:lnTo>
                    <a:pt x="20320" y="125730"/>
                  </a:lnTo>
                  <a:lnTo>
                    <a:pt x="20320" y="143510"/>
                  </a:lnTo>
                  <a:lnTo>
                    <a:pt x="20320" y="158750"/>
                  </a:lnTo>
                  <a:lnTo>
                    <a:pt x="17780" y="172720"/>
                  </a:lnTo>
                  <a:lnTo>
                    <a:pt x="15240" y="185420"/>
                  </a:lnTo>
                  <a:lnTo>
                    <a:pt x="13970" y="186690"/>
                  </a:lnTo>
                  <a:lnTo>
                    <a:pt x="12700" y="180340"/>
                  </a:lnTo>
                  <a:lnTo>
                    <a:pt x="12700" y="168910"/>
                  </a:lnTo>
                  <a:lnTo>
                    <a:pt x="12700" y="157480"/>
                  </a:lnTo>
                  <a:lnTo>
                    <a:pt x="13970" y="144780"/>
                  </a:lnTo>
                  <a:lnTo>
                    <a:pt x="25400" y="78740"/>
                  </a:lnTo>
                  <a:lnTo>
                    <a:pt x="30480" y="64770"/>
                  </a:lnTo>
                  <a:lnTo>
                    <a:pt x="35560" y="52070"/>
                  </a:lnTo>
                  <a:lnTo>
                    <a:pt x="40640" y="41910"/>
                  </a:lnTo>
                  <a:lnTo>
                    <a:pt x="49530" y="33020"/>
                  </a:lnTo>
                  <a:lnTo>
                    <a:pt x="59690" y="24130"/>
                  </a:lnTo>
                  <a:lnTo>
                    <a:pt x="71120" y="16510"/>
                  </a:lnTo>
                  <a:lnTo>
                    <a:pt x="85090" y="10160"/>
                  </a:lnTo>
                  <a:lnTo>
                    <a:pt x="100330" y="6350"/>
                  </a:lnTo>
                  <a:lnTo>
                    <a:pt x="115570" y="5080"/>
                  </a:lnTo>
                  <a:lnTo>
                    <a:pt x="130810" y="3810"/>
                  </a:lnTo>
                  <a:lnTo>
                    <a:pt x="146050" y="5080"/>
                  </a:lnTo>
                  <a:lnTo>
                    <a:pt x="20066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106670" y="6193790"/>
              <a:ext cx="10161" cy="179071"/>
            </a:xfrm>
            <a:custGeom>
              <a:avLst/>
              <a:gdLst/>
              <a:ahLst/>
              <a:cxnLst/>
              <a:rect l="0" t="0" r="0" b="0"/>
              <a:pathLst>
                <a:path w="10161" h="179071">
                  <a:moveTo>
                    <a:pt x="0" y="0"/>
                  </a:moveTo>
                  <a:lnTo>
                    <a:pt x="5080" y="27940"/>
                  </a:lnTo>
                  <a:lnTo>
                    <a:pt x="6350" y="40640"/>
                  </a:lnTo>
                  <a:lnTo>
                    <a:pt x="7620" y="54610"/>
                  </a:lnTo>
                  <a:lnTo>
                    <a:pt x="8890" y="68580"/>
                  </a:lnTo>
                  <a:lnTo>
                    <a:pt x="10160" y="99060"/>
                  </a:lnTo>
                  <a:lnTo>
                    <a:pt x="1016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168900" y="614172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205730" y="6207760"/>
              <a:ext cx="247651" cy="175261"/>
            </a:xfrm>
            <a:custGeom>
              <a:avLst/>
              <a:gdLst/>
              <a:ahLst/>
              <a:cxnLst/>
              <a:rect l="0" t="0" r="0" b="0"/>
              <a:pathLst>
                <a:path w="247651" h="175261">
                  <a:moveTo>
                    <a:pt x="6350" y="91440"/>
                  </a:moveTo>
                  <a:lnTo>
                    <a:pt x="0" y="119380"/>
                  </a:lnTo>
                  <a:lnTo>
                    <a:pt x="1270" y="121920"/>
                  </a:lnTo>
                  <a:lnTo>
                    <a:pt x="3810" y="118110"/>
                  </a:lnTo>
                  <a:lnTo>
                    <a:pt x="7620" y="109220"/>
                  </a:lnTo>
                  <a:lnTo>
                    <a:pt x="11430" y="100330"/>
                  </a:lnTo>
                  <a:lnTo>
                    <a:pt x="15240" y="90170"/>
                  </a:lnTo>
                  <a:lnTo>
                    <a:pt x="19050" y="80010"/>
                  </a:lnTo>
                  <a:lnTo>
                    <a:pt x="24130" y="69850"/>
                  </a:lnTo>
                  <a:lnTo>
                    <a:pt x="30480" y="59690"/>
                  </a:lnTo>
                  <a:lnTo>
                    <a:pt x="35560" y="49530"/>
                  </a:lnTo>
                  <a:lnTo>
                    <a:pt x="41910" y="39370"/>
                  </a:lnTo>
                  <a:lnTo>
                    <a:pt x="48260" y="31750"/>
                  </a:lnTo>
                  <a:lnTo>
                    <a:pt x="55880" y="22860"/>
                  </a:lnTo>
                  <a:lnTo>
                    <a:pt x="63500" y="16510"/>
                  </a:lnTo>
                  <a:lnTo>
                    <a:pt x="72390" y="11430"/>
                  </a:lnTo>
                  <a:lnTo>
                    <a:pt x="81280" y="6350"/>
                  </a:lnTo>
                  <a:lnTo>
                    <a:pt x="93980" y="3810"/>
                  </a:lnTo>
                  <a:lnTo>
                    <a:pt x="107950" y="1270"/>
                  </a:lnTo>
                  <a:lnTo>
                    <a:pt x="123190" y="0"/>
                  </a:lnTo>
                  <a:lnTo>
                    <a:pt x="137160" y="1270"/>
                  </a:lnTo>
                  <a:lnTo>
                    <a:pt x="148590" y="3810"/>
                  </a:lnTo>
                  <a:lnTo>
                    <a:pt x="161290" y="8890"/>
                  </a:lnTo>
                  <a:lnTo>
                    <a:pt x="171450" y="13970"/>
                  </a:lnTo>
                  <a:lnTo>
                    <a:pt x="180340" y="20320"/>
                  </a:lnTo>
                  <a:lnTo>
                    <a:pt x="189230" y="26670"/>
                  </a:lnTo>
                  <a:lnTo>
                    <a:pt x="196850" y="34290"/>
                  </a:lnTo>
                  <a:lnTo>
                    <a:pt x="204470" y="43180"/>
                  </a:lnTo>
                  <a:lnTo>
                    <a:pt x="212090" y="52070"/>
                  </a:lnTo>
                  <a:lnTo>
                    <a:pt x="218440" y="62230"/>
                  </a:lnTo>
                  <a:lnTo>
                    <a:pt x="223520" y="71120"/>
                  </a:lnTo>
                  <a:lnTo>
                    <a:pt x="228600" y="81280"/>
                  </a:lnTo>
                  <a:lnTo>
                    <a:pt x="231140" y="95250"/>
                  </a:lnTo>
                  <a:lnTo>
                    <a:pt x="233680" y="111760"/>
                  </a:lnTo>
                  <a:lnTo>
                    <a:pt x="247650" y="1752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527040" y="6115050"/>
              <a:ext cx="27941" cy="289561"/>
            </a:xfrm>
            <a:custGeom>
              <a:avLst/>
              <a:gdLst/>
              <a:ahLst/>
              <a:cxnLst/>
              <a:rect l="0" t="0" r="0" b="0"/>
              <a:pathLst>
                <a:path w="27941" h="289561">
                  <a:moveTo>
                    <a:pt x="0" y="5080"/>
                  </a:moveTo>
                  <a:lnTo>
                    <a:pt x="17780" y="0"/>
                  </a:lnTo>
                  <a:lnTo>
                    <a:pt x="21590" y="3810"/>
                  </a:lnTo>
                  <a:lnTo>
                    <a:pt x="25400" y="12700"/>
                  </a:lnTo>
                  <a:lnTo>
                    <a:pt x="27940" y="24130"/>
                  </a:lnTo>
                  <a:lnTo>
                    <a:pt x="27940" y="40640"/>
                  </a:lnTo>
                  <a:lnTo>
                    <a:pt x="26670" y="58420"/>
                  </a:lnTo>
                  <a:lnTo>
                    <a:pt x="25400" y="80010"/>
                  </a:lnTo>
                  <a:lnTo>
                    <a:pt x="24130" y="97790"/>
                  </a:lnTo>
                  <a:lnTo>
                    <a:pt x="22860" y="130810"/>
                  </a:lnTo>
                  <a:lnTo>
                    <a:pt x="21590" y="176530"/>
                  </a:lnTo>
                  <a:lnTo>
                    <a:pt x="21590" y="289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516880" y="6203950"/>
              <a:ext cx="299721" cy="215901"/>
            </a:xfrm>
            <a:custGeom>
              <a:avLst/>
              <a:gdLst/>
              <a:ahLst/>
              <a:cxnLst/>
              <a:rect l="0" t="0" r="0" b="0"/>
              <a:pathLst>
                <a:path w="299721" h="215901">
                  <a:moveTo>
                    <a:pt x="0" y="11430"/>
                  </a:moveTo>
                  <a:lnTo>
                    <a:pt x="11430" y="33020"/>
                  </a:lnTo>
                  <a:lnTo>
                    <a:pt x="19050" y="41910"/>
                  </a:lnTo>
                  <a:lnTo>
                    <a:pt x="29210" y="50800"/>
                  </a:lnTo>
                  <a:lnTo>
                    <a:pt x="40640" y="58420"/>
                  </a:lnTo>
                  <a:lnTo>
                    <a:pt x="53340" y="64770"/>
                  </a:lnTo>
                  <a:lnTo>
                    <a:pt x="66040" y="71120"/>
                  </a:lnTo>
                  <a:lnTo>
                    <a:pt x="78740" y="74930"/>
                  </a:lnTo>
                  <a:lnTo>
                    <a:pt x="93980" y="78740"/>
                  </a:lnTo>
                  <a:lnTo>
                    <a:pt x="109220" y="81280"/>
                  </a:lnTo>
                  <a:lnTo>
                    <a:pt x="125730" y="82550"/>
                  </a:lnTo>
                  <a:lnTo>
                    <a:pt x="142240" y="81280"/>
                  </a:lnTo>
                  <a:lnTo>
                    <a:pt x="158750" y="80010"/>
                  </a:lnTo>
                  <a:lnTo>
                    <a:pt x="176530" y="78740"/>
                  </a:lnTo>
                  <a:lnTo>
                    <a:pt x="193040" y="76200"/>
                  </a:lnTo>
                  <a:lnTo>
                    <a:pt x="208280" y="73660"/>
                  </a:lnTo>
                  <a:lnTo>
                    <a:pt x="222250" y="69850"/>
                  </a:lnTo>
                  <a:lnTo>
                    <a:pt x="237490" y="66040"/>
                  </a:lnTo>
                  <a:lnTo>
                    <a:pt x="251460" y="60960"/>
                  </a:lnTo>
                  <a:lnTo>
                    <a:pt x="266700" y="54610"/>
                  </a:lnTo>
                  <a:lnTo>
                    <a:pt x="278130" y="46990"/>
                  </a:lnTo>
                  <a:lnTo>
                    <a:pt x="288290" y="38100"/>
                  </a:lnTo>
                  <a:lnTo>
                    <a:pt x="297180" y="29210"/>
                  </a:lnTo>
                  <a:lnTo>
                    <a:pt x="299720" y="21590"/>
                  </a:lnTo>
                  <a:lnTo>
                    <a:pt x="298450" y="12700"/>
                  </a:lnTo>
                  <a:lnTo>
                    <a:pt x="293370" y="5080"/>
                  </a:lnTo>
                  <a:lnTo>
                    <a:pt x="287020" y="1270"/>
                  </a:lnTo>
                  <a:lnTo>
                    <a:pt x="279400" y="0"/>
                  </a:lnTo>
                  <a:lnTo>
                    <a:pt x="270510" y="0"/>
                  </a:lnTo>
                  <a:lnTo>
                    <a:pt x="260350" y="1270"/>
                  </a:lnTo>
                  <a:lnTo>
                    <a:pt x="251460" y="3810"/>
                  </a:lnTo>
                  <a:lnTo>
                    <a:pt x="241300" y="6350"/>
                  </a:lnTo>
                  <a:lnTo>
                    <a:pt x="231140" y="10160"/>
                  </a:lnTo>
                  <a:lnTo>
                    <a:pt x="220980" y="15240"/>
                  </a:lnTo>
                  <a:lnTo>
                    <a:pt x="210820" y="20320"/>
                  </a:lnTo>
                  <a:lnTo>
                    <a:pt x="199390" y="26670"/>
                  </a:lnTo>
                  <a:lnTo>
                    <a:pt x="179070" y="40640"/>
                  </a:lnTo>
                  <a:lnTo>
                    <a:pt x="170180" y="49530"/>
                  </a:lnTo>
                  <a:lnTo>
                    <a:pt x="161290" y="59690"/>
                  </a:lnTo>
                  <a:lnTo>
                    <a:pt x="152400" y="72390"/>
                  </a:lnTo>
                  <a:lnTo>
                    <a:pt x="147320" y="87630"/>
                  </a:lnTo>
                  <a:lnTo>
                    <a:pt x="143510" y="106680"/>
                  </a:lnTo>
                  <a:lnTo>
                    <a:pt x="142240" y="127000"/>
                  </a:lnTo>
                  <a:lnTo>
                    <a:pt x="142240" y="144780"/>
                  </a:lnTo>
                  <a:lnTo>
                    <a:pt x="144780" y="160020"/>
                  </a:lnTo>
                  <a:lnTo>
                    <a:pt x="149860" y="173990"/>
                  </a:lnTo>
                  <a:lnTo>
                    <a:pt x="158750" y="185420"/>
                  </a:lnTo>
                  <a:lnTo>
                    <a:pt x="170180" y="194310"/>
                  </a:lnTo>
                  <a:lnTo>
                    <a:pt x="182880" y="204470"/>
                  </a:lnTo>
                  <a:lnTo>
                    <a:pt x="196850" y="209550"/>
                  </a:lnTo>
                  <a:lnTo>
                    <a:pt x="210820" y="213360"/>
                  </a:lnTo>
                  <a:lnTo>
                    <a:pt x="224790" y="215900"/>
                  </a:lnTo>
                  <a:lnTo>
                    <a:pt x="238760" y="215900"/>
                  </a:lnTo>
                  <a:lnTo>
                    <a:pt x="252730" y="213360"/>
                  </a:lnTo>
                  <a:lnTo>
                    <a:pt x="29464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902960" y="6026150"/>
              <a:ext cx="203201" cy="393701"/>
            </a:xfrm>
            <a:custGeom>
              <a:avLst/>
              <a:gdLst/>
              <a:ahLst/>
              <a:cxnLst/>
              <a:rect l="0" t="0" r="0" b="0"/>
              <a:pathLst>
                <a:path w="203201" h="393701">
                  <a:moveTo>
                    <a:pt x="203200" y="0"/>
                  </a:moveTo>
                  <a:lnTo>
                    <a:pt x="198120" y="27940"/>
                  </a:lnTo>
                  <a:lnTo>
                    <a:pt x="195580" y="39370"/>
                  </a:lnTo>
                  <a:lnTo>
                    <a:pt x="191770" y="50800"/>
                  </a:lnTo>
                  <a:lnTo>
                    <a:pt x="185420" y="73660"/>
                  </a:lnTo>
                  <a:lnTo>
                    <a:pt x="179070" y="99060"/>
                  </a:lnTo>
                  <a:lnTo>
                    <a:pt x="171450" y="129540"/>
                  </a:lnTo>
                  <a:lnTo>
                    <a:pt x="151130" y="228600"/>
                  </a:lnTo>
                  <a:lnTo>
                    <a:pt x="147320" y="243840"/>
                  </a:lnTo>
                  <a:lnTo>
                    <a:pt x="146050" y="260350"/>
                  </a:lnTo>
                  <a:lnTo>
                    <a:pt x="146050" y="278130"/>
                  </a:lnTo>
                  <a:lnTo>
                    <a:pt x="148590" y="298450"/>
                  </a:lnTo>
                  <a:lnTo>
                    <a:pt x="148590" y="304800"/>
                  </a:lnTo>
                  <a:lnTo>
                    <a:pt x="149860" y="303530"/>
                  </a:lnTo>
                  <a:lnTo>
                    <a:pt x="149860" y="297180"/>
                  </a:lnTo>
                  <a:lnTo>
                    <a:pt x="148590" y="289560"/>
                  </a:lnTo>
                  <a:lnTo>
                    <a:pt x="147320" y="280670"/>
                  </a:lnTo>
                  <a:lnTo>
                    <a:pt x="144780" y="270510"/>
                  </a:lnTo>
                  <a:lnTo>
                    <a:pt x="142240" y="261620"/>
                  </a:lnTo>
                  <a:lnTo>
                    <a:pt x="135890" y="241300"/>
                  </a:lnTo>
                  <a:lnTo>
                    <a:pt x="130810" y="232410"/>
                  </a:lnTo>
                  <a:lnTo>
                    <a:pt x="123190" y="223520"/>
                  </a:lnTo>
                  <a:lnTo>
                    <a:pt x="115570" y="215900"/>
                  </a:lnTo>
                  <a:lnTo>
                    <a:pt x="104140" y="213360"/>
                  </a:lnTo>
                  <a:lnTo>
                    <a:pt x="92710" y="215900"/>
                  </a:lnTo>
                  <a:lnTo>
                    <a:pt x="81280" y="220980"/>
                  </a:lnTo>
                  <a:lnTo>
                    <a:pt x="68580" y="227330"/>
                  </a:lnTo>
                  <a:lnTo>
                    <a:pt x="58420" y="236220"/>
                  </a:lnTo>
                  <a:lnTo>
                    <a:pt x="46990" y="245110"/>
                  </a:lnTo>
                  <a:lnTo>
                    <a:pt x="36830" y="254000"/>
                  </a:lnTo>
                  <a:lnTo>
                    <a:pt x="27940" y="264160"/>
                  </a:lnTo>
                  <a:lnTo>
                    <a:pt x="20320" y="274320"/>
                  </a:lnTo>
                  <a:lnTo>
                    <a:pt x="12700" y="285750"/>
                  </a:lnTo>
                  <a:lnTo>
                    <a:pt x="7620" y="298450"/>
                  </a:lnTo>
                  <a:lnTo>
                    <a:pt x="2540" y="311150"/>
                  </a:lnTo>
                  <a:lnTo>
                    <a:pt x="1270" y="322580"/>
                  </a:lnTo>
                  <a:lnTo>
                    <a:pt x="0" y="334010"/>
                  </a:lnTo>
                  <a:lnTo>
                    <a:pt x="1270" y="345440"/>
                  </a:lnTo>
                  <a:lnTo>
                    <a:pt x="6350" y="356870"/>
                  </a:lnTo>
                  <a:lnTo>
                    <a:pt x="15240" y="367030"/>
                  </a:lnTo>
                  <a:lnTo>
                    <a:pt x="25400" y="378460"/>
                  </a:lnTo>
                  <a:lnTo>
                    <a:pt x="38100" y="384810"/>
                  </a:lnTo>
                  <a:lnTo>
                    <a:pt x="52070" y="389890"/>
                  </a:lnTo>
                  <a:lnTo>
                    <a:pt x="67310" y="393700"/>
                  </a:lnTo>
                  <a:lnTo>
                    <a:pt x="81280" y="392430"/>
                  </a:lnTo>
                  <a:lnTo>
                    <a:pt x="93980" y="389890"/>
                  </a:lnTo>
                  <a:lnTo>
                    <a:pt x="105410" y="386080"/>
                  </a:lnTo>
                  <a:lnTo>
                    <a:pt x="116840" y="381000"/>
                  </a:lnTo>
                  <a:lnTo>
                    <a:pt x="128270" y="375920"/>
                  </a:lnTo>
                  <a:lnTo>
                    <a:pt x="16129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591300" y="6210300"/>
              <a:ext cx="336551" cy="248921"/>
            </a:xfrm>
            <a:custGeom>
              <a:avLst/>
              <a:gdLst/>
              <a:ahLst/>
              <a:cxnLst/>
              <a:rect l="0" t="0" r="0" b="0"/>
              <a:pathLst>
                <a:path w="336551" h="248921">
                  <a:moveTo>
                    <a:pt x="0" y="46990"/>
                  </a:moveTo>
                  <a:lnTo>
                    <a:pt x="10160" y="35560"/>
                  </a:lnTo>
                  <a:lnTo>
                    <a:pt x="15240" y="35560"/>
                  </a:lnTo>
                  <a:lnTo>
                    <a:pt x="19050" y="39370"/>
                  </a:lnTo>
                  <a:lnTo>
                    <a:pt x="22860" y="45720"/>
                  </a:lnTo>
                  <a:lnTo>
                    <a:pt x="25400" y="57150"/>
                  </a:lnTo>
                  <a:lnTo>
                    <a:pt x="27940" y="73660"/>
                  </a:lnTo>
                  <a:lnTo>
                    <a:pt x="29210" y="92710"/>
                  </a:lnTo>
                  <a:lnTo>
                    <a:pt x="30480" y="135890"/>
                  </a:lnTo>
                  <a:lnTo>
                    <a:pt x="30480" y="158750"/>
                  </a:lnTo>
                  <a:lnTo>
                    <a:pt x="31750" y="177800"/>
                  </a:lnTo>
                  <a:lnTo>
                    <a:pt x="34290" y="194310"/>
                  </a:lnTo>
                  <a:lnTo>
                    <a:pt x="36830" y="208280"/>
                  </a:lnTo>
                  <a:lnTo>
                    <a:pt x="36830" y="220980"/>
                  </a:lnTo>
                  <a:lnTo>
                    <a:pt x="36830" y="233680"/>
                  </a:lnTo>
                  <a:lnTo>
                    <a:pt x="34290" y="245110"/>
                  </a:lnTo>
                  <a:lnTo>
                    <a:pt x="34290" y="248920"/>
                  </a:lnTo>
                  <a:lnTo>
                    <a:pt x="35560" y="248920"/>
                  </a:lnTo>
                  <a:lnTo>
                    <a:pt x="38100" y="243840"/>
                  </a:lnTo>
                  <a:lnTo>
                    <a:pt x="40640" y="233680"/>
                  </a:lnTo>
                  <a:lnTo>
                    <a:pt x="43180" y="218440"/>
                  </a:lnTo>
                  <a:lnTo>
                    <a:pt x="49530" y="181610"/>
                  </a:lnTo>
                  <a:lnTo>
                    <a:pt x="55880" y="146050"/>
                  </a:lnTo>
                  <a:lnTo>
                    <a:pt x="62230" y="113030"/>
                  </a:lnTo>
                  <a:lnTo>
                    <a:pt x="66040" y="97790"/>
                  </a:lnTo>
                  <a:lnTo>
                    <a:pt x="71120" y="85090"/>
                  </a:lnTo>
                  <a:lnTo>
                    <a:pt x="76200" y="72390"/>
                  </a:lnTo>
                  <a:lnTo>
                    <a:pt x="82550" y="59690"/>
                  </a:lnTo>
                  <a:lnTo>
                    <a:pt x="88900" y="49530"/>
                  </a:lnTo>
                  <a:lnTo>
                    <a:pt x="95250" y="40640"/>
                  </a:lnTo>
                  <a:lnTo>
                    <a:pt x="101600" y="31750"/>
                  </a:lnTo>
                  <a:lnTo>
                    <a:pt x="110490" y="26670"/>
                  </a:lnTo>
                  <a:lnTo>
                    <a:pt x="121920" y="22860"/>
                  </a:lnTo>
                  <a:lnTo>
                    <a:pt x="133350" y="20320"/>
                  </a:lnTo>
                  <a:lnTo>
                    <a:pt x="143510" y="21590"/>
                  </a:lnTo>
                  <a:lnTo>
                    <a:pt x="153670" y="24130"/>
                  </a:lnTo>
                  <a:lnTo>
                    <a:pt x="161290" y="27940"/>
                  </a:lnTo>
                  <a:lnTo>
                    <a:pt x="168910" y="34290"/>
                  </a:lnTo>
                  <a:lnTo>
                    <a:pt x="173990" y="41910"/>
                  </a:lnTo>
                  <a:lnTo>
                    <a:pt x="179070" y="50800"/>
                  </a:lnTo>
                  <a:lnTo>
                    <a:pt x="184150" y="59690"/>
                  </a:lnTo>
                  <a:lnTo>
                    <a:pt x="187960" y="69850"/>
                  </a:lnTo>
                  <a:lnTo>
                    <a:pt x="191770" y="80010"/>
                  </a:lnTo>
                  <a:lnTo>
                    <a:pt x="195580" y="91440"/>
                  </a:lnTo>
                  <a:lnTo>
                    <a:pt x="199390" y="102870"/>
                  </a:lnTo>
                  <a:lnTo>
                    <a:pt x="203200" y="115570"/>
                  </a:lnTo>
                  <a:lnTo>
                    <a:pt x="205740" y="129540"/>
                  </a:lnTo>
                  <a:lnTo>
                    <a:pt x="207010" y="142240"/>
                  </a:lnTo>
                  <a:lnTo>
                    <a:pt x="208280" y="156210"/>
                  </a:lnTo>
                  <a:lnTo>
                    <a:pt x="208280" y="170180"/>
                  </a:lnTo>
                  <a:lnTo>
                    <a:pt x="209550" y="203200"/>
                  </a:lnTo>
                  <a:lnTo>
                    <a:pt x="209550" y="195580"/>
                  </a:lnTo>
                  <a:lnTo>
                    <a:pt x="210820" y="186690"/>
                  </a:lnTo>
                  <a:lnTo>
                    <a:pt x="213360" y="176530"/>
                  </a:lnTo>
                  <a:lnTo>
                    <a:pt x="215900" y="165100"/>
                  </a:lnTo>
                  <a:lnTo>
                    <a:pt x="217170" y="152400"/>
                  </a:lnTo>
                  <a:lnTo>
                    <a:pt x="218440" y="139700"/>
                  </a:lnTo>
                  <a:lnTo>
                    <a:pt x="219710" y="125730"/>
                  </a:lnTo>
                  <a:lnTo>
                    <a:pt x="222250" y="111760"/>
                  </a:lnTo>
                  <a:lnTo>
                    <a:pt x="226060" y="95250"/>
                  </a:lnTo>
                  <a:lnTo>
                    <a:pt x="243840" y="39370"/>
                  </a:lnTo>
                  <a:lnTo>
                    <a:pt x="248920" y="29210"/>
                  </a:lnTo>
                  <a:lnTo>
                    <a:pt x="255270" y="20320"/>
                  </a:lnTo>
                  <a:lnTo>
                    <a:pt x="261620" y="11430"/>
                  </a:lnTo>
                  <a:lnTo>
                    <a:pt x="269240" y="6350"/>
                  </a:lnTo>
                  <a:lnTo>
                    <a:pt x="280670" y="2540"/>
                  </a:lnTo>
                  <a:lnTo>
                    <a:pt x="292100" y="0"/>
                  </a:lnTo>
                  <a:lnTo>
                    <a:pt x="302260" y="3810"/>
                  </a:lnTo>
                  <a:lnTo>
                    <a:pt x="311150" y="12700"/>
                  </a:lnTo>
                  <a:lnTo>
                    <a:pt x="320040" y="24130"/>
                  </a:lnTo>
                  <a:lnTo>
                    <a:pt x="325120" y="36830"/>
                  </a:lnTo>
                  <a:lnTo>
                    <a:pt x="328930" y="49530"/>
                  </a:lnTo>
                  <a:lnTo>
                    <a:pt x="331470" y="62230"/>
                  </a:lnTo>
                  <a:lnTo>
                    <a:pt x="332740" y="78740"/>
                  </a:lnTo>
                  <a:lnTo>
                    <a:pt x="334010" y="96520"/>
                  </a:lnTo>
                  <a:lnTo>
                    <a:pt x="33655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987540" y="6144260"/>
              <a:ext cx="287021" cy="260351"/>
            </a:xfrm>
            <a:custGeom>
              <a:avLst/>
              <a:gdLst/>
              <a:ahLst/>
              <a:cxnLst/>
              <a:rect l="0" t="0" r="0" b="0"/>
              <a:pathLst>
                <a:path w="287021" h="260351">
                  <a:moveTo>
                    <a:pt x="182880" y="17780"/>
                  </a:moveTo>
                  <a:lnTo>
                    <a:pt x="171450" y="7620"/>
                  </a:lnTo>
                  <a:lnTo>
                    <a:pt x="162560" y="3810"/>
                  </a:lnTo>
                  <a:lnTo>
                    <a:pt x="149860" y="1270"/>
                  </a:lnTo>
                  <a:lnTo>
                    <a:pt x="135890" y="0"/>
                  </a:lnTo>
                  <a:lnTo>
                    <a:pt x="123190" y="1270"/>
                  </a:lnTo>
                  <a:lnTo>
                    <a:pt x="111760" y="5080"/>
                  </a:lnTo>
                  <a:lnTo>
                    <a:pt x="100330" y="8890"/>
                  </a:lnTo>
                  <a:lnTo>
                    <a:pt x="88900" y="13970"/>
                  </a:lnTo>
                  <a:lnTo>
                    <a:pt x="77470" y="20320"/>
                  </a:lnTo>
                  <a:lnTo>
                    <a:pt x="67310" y="26670"/>
                  </a:lnTo>
                  <a:lnTo>
                    <a:pt x="57150" y="35560"/>
                  </a:lnTo>
                  <a:lnTo>
                    <a:pt x="48260" y="45720"/>
                  </a:lnTo>
                  <a:lnTo>
                    <a:pt x="40640" y="58420"/>
                  </a:lnTo>
                  <a:lnTo>
                    <a:pt x="33020" y="69850"/>
                  </a:lnTo>
                  <a:lnTo>
                    <a:pt x="25400" y="83820"/>
                  </a:lnTo>
                  <a:lnTo>
                    <a:pt x="17780" y="96520"/>
                  </a:lnTo>
                  <a:lnTo>
                    <a:pt x="11430" y="109220"/>
                  </a:lnTo>
                  <a:lnTo>
                    <a:pt x="6350" y="120650"/>
                  </a:lnTo>
                  <a:lnTo>
                    <a:pt x="2540" y="132080"/>
                  </a:lnTo>
                  <a:lnTo>
                    <a:pt x="0" y="144780"/>
                  </a:lnTo>
                  <a:lnTo>
                    <a:pt x="0" y="157480"/>
                  </a:lnTo>
                  <a:lnTo>
                    <a:pt x="1270" y="170180"/>
                  </a:lnTo>
                  <a:lnTo>
                    <a:pt x="5080" y="182880"/>
                  </a:lnTo>
                  <a:lnTo>
                    <a:pt x="11430" y="194310"/>
                  </a:lnTo>
                  <a:lnTo>
                    <a:pt x="19050" y="205740"/>
                  </a:lnTo>
                  <a:lnTo>
                    <a:pt x="30480" y="212090"/>
                  </a:lnTo>
                  <a:lnTo>
                    <a:pt x="43180" y="215900"/>
                  </a:lnTo>
                  <a:lnTo>
                    <a:pt x="58420" y="215900"/>
                  </a:lnTo>
                  <a:lnTo>
                    <a:pt x="69850" y="213360"/>
                  </a:lnTo>
                  <a:lnTo>
                    <a:pt x="81280" y="208280"/>
                  </a:lnTo>
                  <a:lnTo>
                    <a:pt x="90170" y="200660"/>
                  </a:lnTo>
                  <a:lnTo>
                    <a:pt x="100330" y="194310"/>
                  </a:lnTo>
                  <a:lnTo>
                    <a:pt x="119380" y="180340"/>
                  </a:lnTo>
                  <a:lnTo>
                    <a:pt x="129540" y="170180"/>
                  </a:lnTo>
                  <a:lnTo>
                    <a:pt x="137160" y="160020"/>
                  </a:lnTo>
                  <a:lnTo>
                    <a:pt x="167640" y="114300"/>
                  </a:lnTo>
                  <a:lnTo>
                    <a:pt x="173990" y="101600"/>
                  </a:lnTo>
                  <a:lnTo>
                    <a:pt x="179070" y="88900"/>
                  </a:lnTo>
                  <a:lnTo>
                    <a:pt x="184150" y="76200"/>
                  </a:lnTo>
                  <a:lnTo>
                    <a:pt x="186690" y="62230"/>
                  </a:lnTo>
                  <a:lnTo>
                    <a:pt x="189230" y="49530"/>
                  </a:lnTo>
                  <a:lnTo>
                    <a:pt x="190500" y="35560"/>
                  </a:lnTo>
                  <a:lnTo>
                    <a:pt x="190500" y="29210"/>
                  </a:lnTo>
                  <a:lnTo>
                    <a:pt x="187960" y="29210"/>
                  </a:lnTo>
                  <a:lnTo>
                    <a:pt x="186690" y="33020"/>
                  </a:lnTo>
                  <a:lnTo>
                    <a:pt x="184150" y="41910"/>
                  </a:lnTo>
                  <a:lnTo>
                    <a:pt x="181610" y="54610"/>
                  </a:lnTo>
                  <a:lnTo>
                    <a:pt x="177800" y="71120"/>
                  </a:lnTo>
                  <a:lnTo>
                    <a:pt x="176530" y="90170"/>
                  </a:lnTo>
                  <a:lnTo>
                    <a:pt x="177800" y="110490"/>
                  </a:lnTo>
                  <a:lnTo>
                    <a:pt x="179070" y="132080"/>
                  </a:lnTo>
                  <a:lnTo>
                    <a:pt x="181610" y="149860"/>
                  </a:lnTo>
                  <a:lnTo>
                    <a:pt x="184150" y="166370"/>
                  </a:lnTo>
                  <a:lnTo>
                    <a:pt x="186690" y="180340"/>
                  </a:lnTo>
                  <a:lnTo>
                    <a:pt x="191770" y="193040"/>
                  </a:lnTo>
                  <a:lnTo>
                    <a:pt x="196850" y="204470"/>
                  </a:lnTo>
                  <a:lnTo>
                    <a:pt x="201930" y="215900"/>
                  </a:lnTo>
                  <a:lnTo>
                    <a:pt x="208280" y="226060"/>
                  </a:lnTo>
                  <a:lnTo>
                    <a:pt x="214630" y="234950"/>
                  </a:lnTo>
                  <a:lnTo>
                    <a:pt x="222250" y="243840"/>
                  </a:lnTo>
                  <a:lnTo>
                    <a:pt x="232410" y="248920"/>
                  </a:lnTo>
                  <a:lnTo>
                    <a:pt x="245110" y="252730"/>
                  </a:lnTo>
                  <a:lnTo>
                    <a:pt x="287020" y="260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327900" y="6014720"/>
              <a:ext cx="52071" cy="379731"/>
            </a:xfrm>
            <a:custGeom>
              <a:avLst/>
              <a:gdLst/>
              <a:ahLst/>
              <a:cxnLst/>
              <a:rect l="0" t="0" r="0" b="0"/>
              <a:pathLst>
                <a:path w="52071" h="379731">
                  <a:moveTo>
                    <a:pt x="52070" y="0"/>
                  </a:moveTo>
                  <a:lnTo>
                    <a:pt x="41910" y="17780"/>
                  </a:lnTo>
                  <a:lnTo>
                    <a:pt x="36830" y="29210"/>
                  </a:lnTo>
                  <a:lnTo>
                    <a:pt x="33020" y="44450"/>
                  </a:lnTo>
                  <a:lnTo>
                    <a:pt x="29210" y="60960"/>
                  </a:lnTo>
                  <a:lnTo>
                    <a:pt x="26670" y="77470"/>
                  </a:lnTo>
                  <a:lnTo>
                    <a:pt x="24130" y="92710"/>
                  </a:lnTo>
                  <a:lnTo>
                    <a:pt x="22860" y="107950"/>
                  </a:lnTo>
                  <a:lnTo>
                    <a:pt x="21590" y="121920"/>
                  </a:lnTo>
                  <a:lnTo>
                    <a:pt x="19050" y="135890"/>
                  </a:lnTo>
                  <a:lnTo>
                    <a:pt x="16510" y="151130"/>
                  </a:lnTo>
                  <a:lnTo>
                    <a:pt x="13970" y="166370"/>
                  </a:lnTo>
                  <a:lnTo>
                    <a:pt x="12700" y="182880"/>
                  </a:lnTo>
                  <a:lnTo>
                    <a:pt x="12700" y="199390"/>
                  </a:lnTo>
                  <a:lnTo>
                    <a:pt x="10160" y="215900"/>
                  </a:lnTo>
                  <a:lnTo>
                    <a:pt x="7620" y="232410"/>
                  </a:lnTo>
                  <a:lnTo>
                    <a:pt x="5080" y="250190"/>
                  </a:lnTo>
                  <a:lnTo>
                    <a:pt x="3810" y="266700"/>
                  </a:lnTo>
                  <a:lnTo>
                    <a:pt x="2540" y="281940"/>
                  </a:lnTo>
                  <a:lnTo>
                    <a:pt x="1270" y="297180"/>
                  </a:lnTo>
                  <a:lnTo>
                    <a:pt x="1270" y="328930"/>
                  </a:lnTo>
                  <a:lnTo>
                    <a:pt x="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269480" y="6154420"/>
              <a:ext cx="702311" cy="210821"/>
            </a:xfrm>
            <a:custGeom>
              <a:avLst/>
              <a:gdLst/>
              <a:ahLst/>
              <a:cxnLst/>
              <a:rect l="0" t="0" r="0" b="0"/>
              <a:pathLst>
                <a:path w="702311" h="210821">
                  <a:moveTo>
                    <a:pt x="5080" y="29210"/>
                  </a:moveTo>
                  <a:lnTo>
                    <a:pt x="0" y="45720"/>
                  </a:lnTo>
                  <a:lnTo>
                    <a:pt x="2540" y="54610"/>
                  </a:lnTo>
                  <a:lnTo>
                    <a:pt x="6350" y="63500"/>
                  </a:lnTo>
                  <a:lnTo>
                    <a:pt x="13970" y="73660"/>
                  </a:lnTo>
                  <a:lnTo>
                    <a:pt x="21590" y="81280"/>
                  </a:lnTo>
                  <a:lnTo>
                    <a:pt x="30480" y="86360"/>
                  </a:lnTo>
                  <a:lnTo>
                    <a:pt x="39370" y="92710"/>
                  </a:lnTo>
                  <a:lnTo>
                    <a:pt x="54610" y="96520"/>
                  </a:lnTo>
                  <a:lnTo>
                    <a:pt x="74930" y="101600"/>
                  </a:lnTo>
                  <a:lnTo>
                    <a:pt x="97790" y="105410"/>
                  </a:lnTo>
                  <a:lnTo>
                    <a:pt x="116840" y="106680"/>
                  </a:lnTo>
                  <a:lnTo>
                    <a:pt x="134620" y="106680"/>
                  </a:lnTo>
                  <a:lnTo>
                    <a:pt x="151130" y="105410"/>
                  </a:lnTo>
                  <a:lnTo>
                    <a:pt x="170180" y="101600"/>
                  </a:lnTo>
                  <a:lnTo>
                    <a:pt x="191770" y="97790"/>
                  </a:lnTo>
                  <a:lnTo>
                    <a:pt x="214630" y="92710"/>
                  </a:lnTo>
                  <a:lnTo>
                    <a:pt x="232410" y="85090"/>
                  </a:lnTo>
                  <a:lnTo>
                    <a:pt x="247650" y="77470"/>
                  </a:lnTo>
                  <a:lnTo>
                    <a:pt x="261620" y="68580"/>
                  </a:lnTo>
                  <a:lnTo>
                    <a:pt x="273050" y="58420"/>
                  </a:lnTo>
                  <a:lnTo>
                    <a:pt x="280670" y="48260"/>
                  </a:lnTo>
                  <a:lnTo>
                    <a:pt x="287020" y="39370"/>
                  </a:lnTo>
                  <a:lnTo>
                    <a:pt x="288290" y="29210"/>
                  </a:lnTo>
                  <a:lnTo>
                    <a:pt x="285750" y="21590"/>
                  </a:lnTo>
                  <a:lnTo>
                    <a:pt x="279400" y="13970"/>
                  </a:lnTo>
                  <a:lnTo>
                    <a:pt x="270510" y="7620"/>
                  </a:lnTo>
                  <a:lnTo>
                    <a:pt x="257810" y="5080"/>
                  </a:lnTo>
                  <a:lnTo>
                    <a:pt x="243840" y="2540"/>
                  </a:lnTo>
                  <a:lnTo>
                    <a:pt x="231140" y="2540"/>
                  </a:lnTo>
                  <a:lnTo>
                    <a:pt x="219710" y="6350"/>
                  </a:lnTo>
                  <a:lnTo>
                    <a:pt x="208280" y="10160"/>
                  </a:lnTo>
                  <a:lnTo>
                    <a:pt x="196850" y="15240"/>
                  </a:lnTo>
                  <a:lnTo>
                    <a:pt x="185420" y="21590"/>
                  </a:lnTo>
                  <a:lnTo>
                    <a:pt x="175260" y="26670"/>
                  </a:lnTo>
                  <a:lnTo>
                    <a:pt x="166370" y="35560"/>
                  </a:lnTo>
                  <a:lnTo>
                    <a:pt x="160020" y="43180"/>
                  </a:lnTo>
                  <a:lnTo>
                    <a:pt x="153670" y="53340"/>
                  </a:lnTo>
                  <a:lnTo>
                    <a:pt x="148590" y="62230"/>
                  </a:lnTo>
                  <a:lnTo>
                    <a:pt x="144780" y="72390"/>
                  </a:lnTo>
                  <a:lnTo>
                    <a:pt x="140970" y="82550"/>
                  </a:lnTo>
                  <a:lnTo>
                    <a:pt x="137160" y="93980"/>
                  </a:lnTo>
                  <a:lnTo>
                    <a:pt x="135890" y="106680"/>
                  </a:lnTo>
                  <a:lnTo>
                    <a:pt x="134620" y="119380"/>
                  </a:lnTo>
                  <a:lnTo>
                    <a:pt x="135890" y="130810"/>
                  </a:lnTo>
                  <a:lnTo>
                    <a:pt x="139700" y="143510"/>
                  </a:lnTo>
                  <a:lnTo>
                    <a:pt x="143510" y="153670"/>
                  </a:lnTo>
                  <a:lnTo>
                    <a:pt x="149860" y="165100"/>
                  </a:lnTo>
                  <a:lnTo>
                    <a:pt x="154940" y="176530"/>
                  </a:lnTo>
                  <a:lnTo>
                    <a:pt x="161290" y="186690"/>
                  </a:lnTo>
                  <a:lnTo>
                    <a:pt x="168910" y="195580"/>
                  </a:lnTo>
                  <a:lnTo>
                    <a:pt x="177800" y="201930"/>
                  </a:lnTo>
                  <a:lnTo>
                    <a:pt x="186690" y="207010"/>
                  </a:lnTo>
                  <a:lnTo>
                    <a:pt x="201930" y="209550"/>
                  </a:lnTo>
                  <a:lnTo>
                    <a:pt x="219710" y="210820"/>
                  </a:lnTo>
                  <a:lnTo>
                    <a:pt x="238760" y="209550"/>
                  </a:lnTo>
                  <a:lnTo>
                    <a:pt x="257810" y="207010"/>
                  </a:lnTo>
                  <a:lnTo>
                    <a:pt x="274320" y="203200"/>
                  </a:lnTo>
                  <a:lnTo>
                    <a:pt x="289560" y="196850"/>
                  </a:lnTo>
                  <a:lnTo>
                    <a:pt x="303530" y="190500"/>
                  </a:lnTo>
                  <a:lnTo>
                    <a:pt x="317500" y="182880"/>
                  </a:lnTo>
                  <a:lnTo>
                    <a:pt x="328930" y="173990"/>
                  </a:lnTo>
                  <a:lnTo>
                    <a:pt x="339090" y="163830"/>
                  </a:lnTo>
                  <a:lnTo>
                    <a:pt x="349250" y="153670"/>
                  </a:lnTo>
                  <a:lnTo>
                    <a:pt x="356870" y="143510"/>
                  </a:lnTo>
                  <a:lnTo>
                    <a:pt x="365760" y="132080"/>
                  </a:lnTo>
                  <a:lnTo>
                    <a:pt x="373380" y="120650"/>
                  </a:lnTo>
                  <a:lnTo>
                    <a:pt x="379730" y="107950"/>
                  </a:lnTo>
                  <a:lnTo>
                    <a:pt x="386080" y="95250"/>
                  </a:lnTo>
                  <a:lnTo>
                    <a:pt x="391160" y="83820"/>
                  </a:lnTo>
                  <a:lnTo>
                    <a:pt x="396240" y="72390"/>
                  </a:lnTo>
                  <a:lnTo>
                    <a:pt x="400050" y="60960"/>
                  </a:lnTo>
                  <a:lnTo>
                    <a:pt x="401320" y="48260"/>
                  </a:lnTo>
                  <a:lnTo>
                    <a:pt x="402590" y="34290"/>
                  </a:lnTo>
                  <a:lnTo>
                    <a:pt x="401320" y="30480"/>
                  </a:lnTo>
                  <a:lnTo>
                    <a:pt x="398780" y="31750"/>
                  </a:lnTo>
                  <a:lnTo>
                    <a:pt x="393700" y="38100"/>
                  </a:lnTo>
                  <a:lnTo>
                    <a:pt x="389890" y="45720"/>
                  </a:lnTo>
                  <a:lnTo>
                    <a:pt x="386080" y="54610"/>
                  </a:lnTo>
                  <a:lnTo>
                    <a:pt x="382270" y="63500"/>
                  </a:lnTo>
                  <a:lnTo>
                    <a:pt x="378460" y="76200"/>
                  </a:lnTo>
                  <a:lnTo>
                    <a:pt x="374650" y="92710"/>
                  </a:lnTo>
                  <a:lnTo>
                    <a:pt x="370840" y="110490"/>
                  </a:lnTo>
                  <a:lnTo>
                    <a:pt x="368300" y="127000"/>
                  </a:lnTo>
                  <a:lnTo>
                    <a:pt x="367030" y="144780"/>
                  </a:lnTo>
                  <a:lnTo>
                    <a:pt x="365760" y="162560"/>
                  </a:lnTo>
                  <a:lnTo>
                    <a:pt x="364490" y="167640"/>
                  </a:lnTo>
                  <a:lnTo>
                    <a:pt x="364490" y="163830"/>
                  </a:lnTo>
                  <a:lnTo>
                    <a:pt x="364490" y="153670"/>
                  </a:lnTo>
                  <a:lnTo>
                    <a:pt x="365760" y="143510"/>
                  </a:lnTo>
                  <a:lnTo>
                    <a:pt x="367030" y="133350"/>
                  </a:lnTo>
                  <a:lnTo>
                    <a:pt x="369570" y="123190"/>
                  </a:lnTo>
                  <a:lnTo>
                    <a:pt x="373380" y="111760"/>
                  </a:lnTo>
                  <a:lnTo>
                    <a:pt x="378460" y="99060"/>
                  </a:lnTo>
                  <a:lnTo>
                    <a:pt x="383540" y="86360"/>
                  </a:lnTo>
                  <a:lnTo>
                    <a:pt x="389890" y="74930"/>
                  </a:lnTo>
                  <a:lnTo>
                    <a:pt x="396240" y="63500"/>
                  </a:lnTo>
                  <a:lnTo>
                    <a:pt x="402590" y="52070"/>
                  </a:lnTo>
                  <a:lnTo>
                    <a:pt x="410210" y="41910"/>
                  </a:lnTo>
                  <a:lnTo>
                    <a:pt x="416560" y="33020"/>
                  </a:lnTo>
                  <a:lnTo>
                    <a:pt x="424180" y="24130"/>
                  </a:lnTo>
                  <a:lnTo>
                    <a:pt x="431800" y="17780"/>
                  </a:lnTo>
                  <a:lnTo>
                    <a:pt x="440690" y="12700"/>
                  </a:lnTo>
                  <a:lnTo>
                    <a:pt x="449580" y="7620"/>
                  </a:lnTo>
                  <a:lnTo>
                    <a:pt x="462280" y="3810"/>
                  </a:lnTo>
                  <a:lnTo>
                    <a:pt x="476250" y="2540"/>
                  </a:lnTo>
                  <a:lnTo>
                    <a:pt x="491490" y="0"/>
                  </a:lnTo>
                  <a:lnTo>
                    <a:pt x="505460" y="1270"/>
                  </a:lnTo>
                  <a:lnTo>
                    <a:pt x="516890" y="5080"/>
                  </a:lnTo>
                  <a:lnTo>
                    <a:pt x="529590" y="10160"/>
                  </a:lnTo>
                  <a:lnTo>
                    <a:pt x="535940" y="17780"/>
                  </a:lnTo>
                  <a:lnTo>
                    <a:pt x="539750" y="26670"/>
                  </a:lnTo>
                  <a:lnTo>
                    <a:pt x="541020" y="38100"/>
                  </a:lnTo>
                  <a:lnTo>
                    <a:pt x="535940" y="46990"/>
                  </a:lnTo>
                  <a:lnTo>
                    <a:pt x="525780" y="53340"/>
                  </a:lnTo>
                  <a:lnTo>
                    <a:pt x="514350" y="59690"/>
                  </a:lnTo>
                  <a:lnTo>
                    <a:pt x="499110" y="63500"/>
                  </a:lnTo>
                  <a:lnTo>
                    <a:pt x="482600" y="66040"/>
                  </a:lnTo>
                  <a:lnTo>
                    <a:pt x="463550" y="67310"/>
                  </a:lnTo>
                  <a:lnTo>
                    <a:pt x="447040" y="69850"/>
                  </a:lnTo>
                  <a:lnTo>
                    <a:pt x="430530" y="72390"/>
                  </a:lnTo>
                  <a:lnTo>
                    <a:pt x="415290" y="76200"/>
                  </a:lnTo>
                  <a:lnTo>
                    <a:pt x="406400" y="83820"/>
                  </a:lnTo>
                  <a:lnTo>
                    <a:pt x="401320" y="95250"/>
                  </a:lnTo>
                  <a:lnTo>
                    <a:pt x="398780" y="107950"/>
                  </a:lnTo>
                  <a:lnTo>
                    <a:pt x="400050" y="119380"/>
                  </a:lnTo>
                  <a:lnTo>
                    <a:pt x="403860" y="129540"/>
                  </a:lnTo>
                  <a:lnTo>
                    <a:pt x="407670" y="137160"/>
                  </a:lnTo>
                  <a:lnTo>
                    <a:pt x="412750" y="146050"/>
                  </a:lnTo>
                  <a:lnTo>
                    <a:pt x="419100" y="153670"/>
                  </a:lnTo>
                  <a:lnTo>
                    <a:pt x="425450" y="161290"/>
                  </a:lnTo>
                  <a:lnTo>
                    <a:pt x="433070" y="167640"/>
                  </a:lnTo>
                  <a:lnTo>
                    <a:pt x="440690" y="172720"/>
                  </a:lnTo>
                  <a:lnTo>
                    <a:pt x="450850" y="177800"/>
                  </a:lnTo>
                  <a:lnTo>
                    <a:pt x="459740" y="181610"/>
                  </a:lnTo>
                  <a:lnTo>
                    <a:pt x="469900" y="185420"/>
                  </a:lnTo>
                  <a:lnTo>
                    <a:pt x="480060" y="190500"/>
                  </a:lnTo>
                  <a:lnTo>
                    <a:pt x="500380" y="196850"/>
                  </a:lnTo>
                  <a:lnTo>
                    <a:pt x="511810" y="200660"/>
                  </a:lnTo>
                  <a:lnTo>
                    <a:pt x="521970" y="201930"/>
                  </a:lnTo>
                  <a:lnTo>
                    <a:pt x="542290" y="200660"/>
                  </a:lnTo>
                  <a:lnTo>
                    <a:pt x="554990" y="198120"/>
                  </a:lnTo>
                  <a:lnTo>
                    <a:pt x="566420" y="195580"/>
                  </a:lnTo>
                  <a:lnTo>
                    <a:pt x="580390" y="193040"/>
                  </a:lnTo>
                  <a:lnTo>
                    <a:pt x="591820" y="189230"/>
                  </a:lnTo>
                  <a:lnTo>
                    <a:pt x="603250" y="182880"/>
                  </a:lnTo>
                  <a:lnTo>
                    <a:pt x="614680" y="177800"/>
                  </a:lnTo>
                  <a:lnTo>
                    <a:pt x="624840" y="171450"/>
                  </a:lnTo>
                  <a:lnTo>
                    <a:pt x="633730" y="165100"/>
                  </a:lnTo>
                  <a:lnTo>
                    <a:pt x="641350" y="158750"/>
                  </a:lnTo>
                  <a:lnTo>
                    <a:pt x="650240" y="149860"/>
                  </a:lnTo>
                  <a:lnTo>
                    <a:pt x="657860" y="140970"/>
                  </a:lnTo>
                  <a:lnTo>
                    <a:pt x="664210" y="132080"/>
                  </a:lnTo>
                  <a:lnTo>
                    <a:pt x="671830" y="120650"/>
                  </a:lnTo>
                  <a:lnTo>
                    <a:pt x="679450" y="109220"/>
                  </a:lnTo>
                  <a:lnTo>
                    <a:pt x="685800" y="96520"/>
                  </a:lnTo>
                  <a:lnTo>
                    <a:pt x="692150" y="82550"/>
                  </a:lnTo>
                  <a:lnTo>
                    <a:pt x="697230" y="67310"/>
                  </a:lnTo>
                  <a:lnTo>
                    <a:pt x="702310" y="50800"/>
                  </a:lnTo>
                  <a:lnTo>
                    <a:pt x="701040" y="43180"/>
                  </a:lnTo>
                  <a:lnTo>
                    <a:pt x="697230" y="41910"/>
                  </a:lnTo>
                  <a:lnTo>
                    <a:pt x="692150" y="44450"/>
                  </a:lnTo>
                  <a:lnTo>
                    <a:pt x="685800" y="53340"/>
                  </a:lnTo>
                  <a:lnTo>
                    <a:pt x="681990" y="66040"/>
                  </a:lnTo>
                  <a:lnTo>
                    <a:pt x="676910" y="82550"/>
                  </a:lnTo>
                  <a:lnTo>
                    <a:pt x="674370" y="99060"/>
                  </a:lnTo>
                  <a:lnTo>
                    <a:pt x="673100" y="118110"/>
                  </a:lnTo>
                  <a:lnTo>
                    <a:pt x="679450" y="19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044180" y="6068060"/>
              <a:ext cx="10161" cy="41911"/>
            </a:xfrm>
            <a:custGeom>
              <a:avLst/>
              <a:gdLst/>
              <a:ahLst/>
              <a:cxnLst/>
              <a:rect l="0" t="0" r="0" b="0"/>
              <a:pathLst>
                <a:path w="10161" h="41911">
                  <a:moveTo>
                    <a:pt x="10160" y="0"/>
                  </a:move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079740" y="6146800"/>
              <a:ext cx="269241" cy="177801"/>
            </a:xfrm>
            <a:custGeom>
              <a:avLst/>
              <a:gdLst/>
              <a:ahLst/>
              <a:cxnLst/>
              <a:rect l="0" t="0" r="0" b="0"/>
              <a:pathLst>
                <a:path w="269241" h="177801">
                  <a:moveTo>
                    <a:pt x="132080" y="58420"/>
                  </a:moveTo>
                  <a:lnTo>
                    <a:pt x="118110" y="13970"/>
                  </a:lnTo>
                  <a:lnTo>
                    <a:pt x="110490" y="7620"/>
                  </a:lnTo>
                  <a:lnTo>
                    <a:pt x="101600" y="3810"/>
                  </a:lnTo>
                  <a:lnTo>
                    <a:pt x="91440" y="0"/>
                  </a:lnTo>
                  <a:lnTo>
                    <a:pt x="78740" y="2540"/>
                  </a:lnTo>
                  <a:lnTo>
                    <a:pt x="66040" y="6350"/>
                  </a:lnTo>
                  <a:lnTo>
                    <a:pt x="53340" y="12700"/>
                  </a:lnTo>
                  <a:lnTo>
                    <a:pt x="43180" y="21590"/>
                  </a:lnTo>
                  <a:lnTo>
                    <a:pt x="35560" y="29210"/>
                  </a:lnTo>
                  <a:lnTo>
                    <a:pt x="8890" y="68580"/>
                  </a:lnTo>
                  <a:lnTo>
                    <a:pt x="5080" y="82550"/>
                  </a:lnTo>
                  <a:lnTo>
                    <a:pt x="1270" y="99060"/>
                  </a:lnTo>
                  <a:lnTo>
                    <a:pt x="0" y="116840"/>
                  </a:lnTo>
                  <a:lnTo>
                    <a:pt x="1270" y="132080"/>
                  </a:lnTo>
                  <a:lnTo>
                    <a:pt x="3810" y="146050"/>
                  </a:lnTo>
                  <a:lnTo>
                    <a:pt x="7620" y="158750"/>
                  </a:lnTo>
                  <a:lnTo>
                    <a:pt x="16510" y="167640"/>
                  </a:lnTo>
                  <a:lnTo>
                    <a:pt x="27940" y="172720"/>
                  </a:lnTo>
                  <a:lnTo>
                    <a:pt x="41910" y="176530"/>
                  </a:lnTo>
                  <a:lnTo>
                    <a:pt x="54610" y="177800"/>
                  </a:lnTo>
                  <a:lnTo>
                    <a:pt x="66040" y="177800"/>
                  </a:lnTo>
                  <a:lnTo>
                    <a:pt x="77470" y="176530"/>
                  </a:lnTo>
                  <a:lnTo>
                    <a:pt x="87630" y="171450"/>
                  </a:lnTo>
                  <a:lnTo>
                    <a:pt x="96520" y="165100"/>
                  </a:lnTo>
                  <a:lnTo>
                    <a:pt x="105410" y="157480"/>
                  </a:lnTo>
                  <a:lnTo>
                    <a:pt x="113030" y="148590"/>
                  </a:lnTo>
                  <a:lnTo>
                    <a:pt x="120650" y="139700"/>
                  </a:lnTo>
                  <a:lnTo>
                    <a:pt x="128270" y="129540"/>
                  </a:lnTo>
                  <a:lnTo>
                    <a:pt x="135890" y="119380"/>
                  </a:lnTo>
                  <a:lnTo>
                    <a:pt x="142240" y="106680"/>
                  </a:lnTo>
                  <a:lnTo>
                    <a:pt x="149860" y="93980"/>
                  </a:lnTo>
                  <a:lnTo>
                    <a:pt x="156210" y="81280"/>
                  </a:lnTo>
                  <a:lnTo>
                    <a:pt x="161290" y="69850"/>
                  </a:lnTo>
                  <a:lnTo>
                    <a:pt x="165100" y="59690"/>
                  </a:lnTo>
                  <a:lnTo>
                    <a:pt x="168910" y="46990"/>
                  </a:lnTo>
                  <a:lnTo>
                    <a:pt x="170180" y="34290"/>
                  </a:lnTo>
                  <a:lnTo>
                    <a:pt x="171450" y="21590"/>
                  </a:lnTo>
                  <a:lnTo>
                    <a:pt x="170180" y="15240"/>
                  </a:lnTo>
                  <a:lnTo>
                    <a:pt x="167640" y="15240"/>
                  </a:lnTo>
                  <a:lnTo>
                    <a:pt x="162560" y="19050"/>
                  </a:lnTo>
                  <a:lnTo>
                    <a:pt x="158750" y="26670"/>
                  </a:lnTo>
                  <a:lnTo>
                    <a:pt x="154940" y="35560"/>
                  </a:lnTo>
                  <a:lnTo>
                    <a:pt x="151130" y="46990"/>
                  </a:lnTo>
                  <a:lnTo>
                    <a:pt x="149860" y="59690"/>
                  </a:lnTo>
                  <a:lnTo>
                    <a:pt x="149860" y="73660"/>
                  </a:lnTo>
                  <a:lnTo>
                    <a:pt x="151130" y="90170"/>
                  </a:lnTo>
                  <a:lnTo>
                    <a:pt x="152400" y="104140"/>
                  </a:lnTo>
                  <a:lnTo>
                    <a:pt x="154940" y="116840"/>
                  </a:lnTo>
                  <a:lnTo>
                    <a:pt x="158750" y="128270"/>
                  </a:lnTo>
                  <a:lnTo>
                    <a:pt x="163830" y="139700"/>
                  </a:lnTo>
                  <a:lnTo>
                    <a:pt x="171450" y="151130"/>
                  </a:lnTo>
                  <a:lnTo>
                    <a:pt x="179070" y="162560"/>
                  </a:lnTo>
                  <a:lnTo>
                    <a:pt x="190500" y="168910"/>
                  </a:lnTo>
                  <a:lnTo>
                    <a:pt x="204470" y="171450"/>
                  </a:lnTo>
                  <a:lnTo>
                    <a:pt x="218440" y="172720"/>
                  </a:lnTo>
                  <a:lnTo>
                    <a:pt x="231140" y="170180"/>
                  </a:lnTo>
                  <a:lnTo>
                    <a:pt x="241300" y="166370"/>
                  </a:lnTo>
                  <a:lnTo>
                    <a:pt x="26924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380730" y="6036310"/>
              <a:ext cx="83821" cy="294641"/>
            </a:xfrm>
            <a:custGeom>
              <a:avLst/>
              <a:gdLst/>
              <a:ahLst/>
              <a:cxnLst/>
              <a:rect l="0" t="0" r="0" b="0"/>
              <a:pathLst>
                <a:path w="83821" h="294641">
                  <a:moveTo>
                    <a:pt x="83820" y="0"/>
                  </a:moveTo>
                  <a:lnTo>
                    <a:pt x="72390" y="11430"/>
                  </a:lnTo>
                  <a:lnTo>
                    <a:pt x="67310" y="17780"/>
                  </a:lnTo>
                  <a:lnTo>
                    <a:pt x="60960" y="25400"/>
                  </a:lnTo>
                  <a:lnTo>
                    <a:pt x="54610" y="34290"/>
                  </a:lnTo>
                  <a:lnTo>
                    <a:pt x="49530" y="44450"/>
                  </a:lnTo>
                  <a:lnTo>
                    <a:pt x="44450" y="54610"/>
                  </a:lnTo>
                  <a:lnTo>
                    <a:pt x="40640" y="63500"/>
                  </a:lnTo>
                  <a:lnTo>
                    <a:pt x="35560" y="74930"/>
                  </a:lnTo>
                  <a:lnTo>
                    <a:pt x="31750" y="87630"/>
                  </a:lnTo>
                  <a:lnTo>
                    <a:pt x="25400" y="114300"/>
                  </a:lnTo>
                  <a:lnTo>
                    <a:pt x="13970" y="153670"/>
                  </a:lnTo>
                  <a:lnTo>
                    <a:pt x="7620" y="176530"/>
                  </a:lnTo>
                  <a:lnTo>
                    <a:pt x="5080" y="189230"/>
                  </a:lnTo>
                  <a:lnTo>
                    <a:pt x="2540" y="201930"/>
                  </a:lnTo>
                  <a:lnTo>
                    <a:pt x="2540" y="215900"/>
                  </a:lnTo>
                  <a:lnTo>
                    <a:pt x="1270" y="228600"/>
                  </a:lnTo>
                  <a:lnTo>
                    <a:pt x="0" y="256540"/>
                  </a:lnTo>
                  <a:lnTo>
                    <a:pt x="3810" y="266700"/>
                  </a:lnTo>
                  <a:lnTo>
                    <a:pt x="10160" y="275590"/>
                  </a:lnTo>
                  <a:lnTo>
                    <a:pt x="3175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528050" y="6083300"/>
              <a:ext cx="186691" cy="314961"/>
            </a:xfrm>
            <a:custGeom>
              <a:avLst/>
              <a:gdLst/>
              <a:ahLst/>
              <a:cxnLst/>
              <a:rect l="0" t="0" r="0" b="0"/>
              <a:pathLst>
                <a:path w="186691" h="314961">
                  <a:moveTo>
                    <a:pt x="168910" y="5080"/>
                  </a:moveTo>
                  <a:lnTo>
                    <a:pt x="151130" y="0"/>
                  </a:lnTo>
                  <a:lnTo>
                    <a:pt x="143510" y="0"/>
                  </a:lnTo>
                  <a:lnTo>
                    <a:pt x="134620" y="0"/>
                  </a:lnTo>
                  <a:lnTo>
                    <a:pt x="124460" y="2540"/>
                  </a:lnTo>
                  <a:lnTo>
                    <a:pt x="113030" y="5080"/>
                  </a:lnTo>
                  <a:lnTo>
                    <a:pt x="101600" y="10160"/>
                  </a:lnTo>
                  <a:lnTo>
                    <a:pt x="88900" y="15240"/>
                  </a:lnTo>
                  <a:lnTo>
                    <a:pt x="77470" y="21590"/>
                  </a:lnTo>
                  <a:lnTo>
                    <a:pt x="68580" y="27940"/>
                  </a:lnTo>
                  <a:lnTo>
                    <a:pt x="59690" y="34290"/>
                  </a:lnTo>
                  <a:lnTo>
                    <a:pt x="50800" y="41910"/>
                  </a:lnTo>
                  <a:lnTo>
                    <a:pt x="43180" y="50800"/>
                  </a:lnTo>
                  <a:lnTo>
                    <a:pt x="35560" y="60960"/>
                  </a:lnTo>
                  <a:lnTo>
                    <a:pt x="34290" y="69850"/>
                  </a:lnTo>
                  <a:lnTo>
                    <a:pt x="36830" y="80010"/>
                  </a:lnTo>
                  <a:lnTo>
                    <a:pt x="41910" y="90170"/>
                  </a:lnTo>
                  <a:lnTo>
                    <a:pt x="48260" y="99060"/>
                  </a:lnTo>
                  <a:lnTo>
                    <a:pt x="54610" y="107950"/>
                  </a:lnTo>
                  <a:lnTo>
                    <a:pt x="60960" y="115570"/>
                  </a:lnTo>
                  <a:lnTo>
                    <a:pt x="68580" y="121920"/>
                  </a:lnTo>
                  <a:lnTo>
                    <a:pt x="77470" y="128270"/>
                  </a:lnTo>
                  <a:lnTo>
                    <a:pt x="86360" y="133350"/>
                  </a:lnTo>
                  <a:lnTo>
                    <a:pt x="96520" y="138430"/>
                  </a:lnTo>
                  <a:lnTo>
                    <a:pt x="106680" y="144780"/>
                  </a:lnTo>
                  <a:lnTo>
                    <a:pt x="116840" y="151130"/>
                  </a:lnTo>
                  <a:lnTo>
                    <a:pt x="125730" y="157480"/>
                  </a:lnTo>
                  <a:lnTo>
                    <a:pt x="134620" y="163830"/>
                  </a:lnTo>
                  <a:lnTo>
                    <a:pt x="142240" y="171450"/>
                  </a:lnTo>
                  <a:lnTo>
                    <a:pt x="149860" y="177800"/>
                  </a:lnTo>
                  <a:lnTo>
                    <a:pt x="163830" y="191770"/>
                  </a:lnTo>
                  <a:lnTo>
                    <a:pt x="170180" y="199390"/>
                  </a:lnTo>
                  <a:lnTo>
                    <a:pt x="175260" y="208280"/>
                  </a:lnTo>
                  <a:lnTo>
                    <a:pt x="180340" y="218440"/>
                  </a:lnTo>
                  <a:lnTo>
                    <a:pt x="182880" y="231140"/>
                  </a:lnTo>
                  <a:lnTo>
                    <a:pt x="185420" y="247650"/>
                  </a:lnTo>
                  <a:lnTo>
                    <a:pt x="186690" y="265430"/>
                  </a:lnTo>
                  <a:lnTo>
                    <a:pt x="182880" y="279400"/>
                  </a:lnTo>
                  <a:lnTo>
                    <a:pt x="175260" y="290830"/>
                  </a:lnTo>
                  <a:lnTo>
                    <a:pt x="166370" y="300990"/>
                  </a:lnTo>
                  <a:lnTo>
                    <a:pt x="152400" y="307340"/>
                  </a:lnTo>
                  <a:lnTo>
                    <a:pt x="134620" y="312420"/>
                  </a:lnTo>
                  <a:lnTo>
                    <a:pt x="114300" y="314960"/>
                  </a:lnTo>
                  <a:lnTo>
                    <a:pt x="96520" y="314960"/>
                  </a:lnTo>
                  <a:lnTo>
                    <a:pt x="82550" y="312420"/>
                  </a:lnTo>
                  <a:lnTo>
                    <a:pt x="68580" y="308610"/>
                  </a:lnTo>
                  <a:lnTo>
                    <a:pt x="55880" y="303530"/>
                  </a:lnTo>
                  <a:lnTo>
                    <a:pt x="41910" y="29718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50190" y="2917190"/>
            <a:ext cx="1254761" cy="580391"/>
            <a:chOff x="250190" y="2917190"/>
            <a:chExt cx="1254761" cy="580391"/>
          </a:xfrm>
        </p:grpSpPr>
        <p:sp>
          <p:nvSpPr>
            <p:cNvPr id="199" name="Freeform 198"/>
            <p:cNvSpPr/>
            <p:nvPr/>
          </p:nvSpPr>
          <p:spPr>
            <a:xfrm>
              <a:off x="250190" y="2917190"/>
              <a:ext cx="287021" cy="386081"/>
            </a:xfrm>
            <a:custGeom>
              <a:avLst/>
              <a:gdLst/>
              <a:ahLst/>
              <a:cxnLst/>
              <a:rect l="0" t="0" r="0" b="0"/>
              <a:pathLst>
                <a:path w="287021" h="386081">
                  <a:moveTo>
                    <a:pt x="287020" y="12700"/>
                  </a:moveTo>
                  <a:lnTo>
                    <a:pt x="270510" y="24130"/>
                  </a:lnTo>
                  <a:lnTo>
                    <a:pt x="261620" y="29210"/>
                  </a:lnTo>
                  <a:lnTo>
                    <a:pt x="252730" y="33020"/>
                  </a:lnTo>
                  <a:lnTo>
                    <a:pt x="242570" y="36830"/>
                  </a:lnTo>
                  <a:lnTo>
                    <a:pt x="231140" y="41910"/>
                  </a:lnTo>
                  <a:lnTo>
                    <a:pt x="207010" y="53340"/>
                  </a:lnTo>
                  <a:lnTo>
                    <a:pt x="166370" y="73660"/>
                  </a:lnTo>
                  <a:lnTo>
                    <a:pt x="153670" y="80010"/>
                  </a:lnTo>
                  <a:lnTo>
                    <a:pt x="142240" y="87630"/>
                  </a:lnTo>
                  <a:lnTo>
                    <a:pt x="119380" y="100330"/>
                  </a:lnTo>
                  <a:lnTo>
                    <a:pt x="97790" y="114300"/>
                  </a:lnTo>
                  <a:lnTo>
                    <a:pt x="87630" y="120650"/>
                  </a:lnTo>
                  <a:lnTo>
                    <a:pt x="76200" y="125730"/>
                  </a:lnTo>
                  <a:lnTo>
                    <a:pt x="66040" y="130810"/>
                  </a:lnTo>
                  <a:lnTo>
                    <a:pt x="54610" y="134620"/>
                  </a:lnTo>
                  <a:lnTo>
                    <a:pt x="34290" y="142240"/>
                  </a:lnTo>
                  <a:lnTo>
                    <a:pt x="2540" y="153670"/>
                  </a:lnTo>
                  <a:lnTo>
                    <a:pt x="0" y="156210"/>
                  </a:lnTo>
                  <a:lnTo>
                    <a:pt x="3810" y="157480"/>
                  </a:lnTo>
                  <a:lnTo>
                    <a:pt x="10160" y="158750"/>
                  </a:lnTo>
                  <a:lnTo>
                    <a:pt x="19050" y="158750"/>
                  </a:lnTo>
                  <a:lnTo>
                    <a:pt x="30480" y="160020"/>
                  </a:lnTo>
                  <a:lnTo>
                    <a:pt x="41910" y="160020"/>
                  </a:lnTo>
                  <a:lnTo>
                    <a:pt x="57150" y="161290"/>
                  </a:lnTo>
                  <a:lnTo>
                    <a:pt x="73660" y="163830"/>
                  </a:lnTo>
                  <a:lnTo>
                    <a:pt x="92710" y="166370"/>
                  </a:lnTo>
                  <a:lnTo>
                    <a:pt x="107950" y="168910"/>
                  </a:lnTo>
                  <a:lnTo>
                    <a:pt x="121920" y="171450"/>
                  </a:lnTo>
                  <a:lnTo>
                    <a:pt x="134620" y="175260"/>
                  </a:lnTo>
                  <a:lnTo>
                    <a:pt x="165100" y="181610"/>
                  </a:lnTo>
                  <a:lnTo>
                    <a:pt x="180340" y="185420"/>
                  </a:lnTo>
                  <a:lnTo>
                    <a:pt x="194310" y="189230"/>
                  </a:lnTo>
                  <a:lnTo>
                    <a:pt x="204470" y="195580"/>
                  </a:lnTo>
                  <a:lnTo>
                    <a:pt x="214630" y="200660"/>
                  </a:lnTo>
                  <a:lnTo>
                    <a:pt x="218440" y="203200"/>
                  </a:lnTo>
                  <a:lnTo>
                    <a:pt x="219710" y="201930"/>
                  </a:lnTo>
                  <a:lnTo>
                    <a:pt x="212090" y="193040"/>
                  </a:lnTo>
                  <a:lnTo>
                    <a:pt x="205740" y="185420"/>
                  </a:lnTo>
                  <a:lnTo>
                    <a:pt x="179070" y="158750"/>
                  </a:lnTo>
                  <a:lnTo>
                    <a:pt x="168910" y="148590"/>
                  </a:lnTo>
                  <a:lnTo>
                    <a:pt x="160020" y="138430"/>
                  </a:lnTo>
                  <a:lnTo>
                    <a:pt x="152400" y="128270"/>
                  </a:lnTo>
                  <a:lnTo>
                    <a:pt x="144780" y="118110"/>
                  </a:lnTo>
                  <a:lnTo>
                    <a:pt x="129540" y="96520"/>
                  </a:lnTo>
                  <a:lnTo>
                    <a:pt x="121920" y="86360"/>
                  </a:lnTo>
                  <a:lnTo>
                    <a:pt x="115570" y="77470"/>
                  </a:lnTo>
                  <a:lnTo>
                    <a:pt x="107950" y="68580"/>
                  </a:lnTo>
                  <a:lnTo>
                    <a:pt x="100330" y="60960"/>
                  </a:lnTo>
                  <a:lnTo>
                    <a:pt x="93980" y="52070"/>
                  </a:lnTo>
                  <a:lnTo>
                    <a:pt x="86360" y="41910"/>
                  </a:lnTo>
                  <a:lnTo>
                    <a:pt x="80010" y="33020"/>
                  </a:lnTo>
                  <a:lnTo>
                    <a:pt x="71120" y="22860"/>
                  </a:lnTo>
                  <a:lnTo>
                    <a:pt x="62230" y="12700"/>
                  </a:lnTo>
                  <a:lnTo>
                    <a:pt x="53340" y="2540"/>
                  </a:lnTo>
                  <a:lnTo>
                    <a:pt x="48260" y="0"/>
                  </a:lnTo>
                  <a:lnTo>
                    <a:pt x="45720" y="2540"/>
                  </a:lnTo>
                  <a:lnTo>
                    <a:pt x="45720" y="10160"/>
                  </a:lnTo>
                  <a:lnTo>
                    <a:pt x="44450" y="58420"/>
                  </a:lnTo>
                  <a:lnTo>
                    <a:pt x="44450" y="373380"/>
                  </a:lnTo>
                  <a:lnTo>
                    <a:pt x="46990" y="383540"/>
                  </a:lnTo>
                  <a:lnTo>
                    <a:pt x="50800" y="386080"/>
                  </a:lnTo>
                  <a:lnTo>
                    <a:pt x="55880" y="384810"/>
                  </a:lnTo>
                  <a:lnTo>
                    <a:pt x="59690" y="378460"/>
                  </a:lnTo>
                  <a:lnTo>
                    <a:pt x="64770" y="370840"/>
                  </a:lnTo>
                  <a:lnTo>
                    <a:pt x="68580" y="360680"/>
                  </a:lnTo>
                  <a:lnTo>
                    <a:pt x="91440" y="294640"/>
                  </a:lnTo>
                  <a:lnTo>
                    <a:pt x="111760" y="240030"/>
                  </a:lnTo>
                  <a:lnTo>
                    <a:pt x="125730" y="200660"/>
                  </a:lnTo>
                  <a:lnTo>
                    <a:pt x="133350" y="182880"/>
                  </a:lnTo>
                  <a:lnTo>
                    <a:pt x="142240" y="166370"/>
                  </a:lnTo>
                  <a:lnTo>
                    <a:pt x="161290" y="135890"/>
                  </a:lnTo>
                  <a:lnTo>
                    <a:pt x="176530" y="110490"/>
                  </a:lnTo>
                  <a:lnTo>
                    <a:pt x="184150" y="100330"/>
                  </a:lnTo>
                  <a:lnTo>
                    <a:pt x="191770" y="91440"/>
                  </a:lnTo>
                  <a:lnTo>
                    <a:pt x="223520" y="54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863600" y="3435350"/>
              <a:ext cx="641351" cy="53341"/>
            </a:xfrm>
            <a:custGeom>
              <a:avLst/>
              <a:gdLst/>
              <a:ahLst/>
              <a:cxnLst/>
              <a:rect l="0" t="0" r="0" b="0"/>
              <a:pathLst>
                <a:path w="641351" h="53341">
                  <a:moveTo>
                    <a:pt x="0" y="53340"/>
                  </a:moveTo>
                  <a:lnTo>
                    <a:pt x="21590" y="46990"/>
                  </a:lnTo>
                  <a:lnTo>
                    <a:pt x="35560" y="45720"/>
                  </a:lnTo>
                  <a:lnTo>
                    <a:pt x="52070" y="44450"/>
                  </a:lnTo>
                  <a:lnTo>
                    <a:pt x="69850" y="44450"/>
                  </a:lnTo>
                  <a:lnTo>
                    <a:pt x="114300" y="43180"/>
                  </a:lnTo>
                  <a:lnTo>
                    <a:pt x="201930" y="41910"/>
                  </a:lnTo>
                  <a:lnTo>
                    <a:pt x="222250" y="41910"/>
                  </a:lnTo>
                  <a:lnTo>
                    <a:pt x="242570" y="39370"/>
                  </a:lnTo>
                  <a:lnTo>
                    <a:pt x="264160" y="36830"/>
                  </a:lnTo>
                  <a:lnTo>
                    <a:pt x="284480" y="35560"/>
                  </a:lnTo>
                  <a:lnTo>
                    <a:pt x="304800" y="34290"/>
                  </a:lnTo>
                  <a:lnTo>
                    <a:pt x="346710" y="33020"/>
                  </a:lnTo>
                  <a:lnTo>
                    <a:pt x="389890" y="31750"/>
                  </a:lnTo>
                  <a:lnTo>
                    <a:pt x="410210" y="30480"/>
                  </a:lnTo>
                  <a:lnTo>
                    <a:pt x="431800" y="29210"/>
                  </a:lnTo>
                  <a:lnTo>
                    <a:pt x="452120" y="26670"/>
                  </a:lnTo>
                  <a:lnTo>
                    <a:pt x="472440" y="24130"/>
                  </a:lnTo>
                  <a:lnTo>
                    <a:pt x="491490" y="24130"/>
                  </a:lnTo>
                  <a:lnTo>
                    <a:pt x="510540" y="22860"/>
                  </a:lnTo>
                  <a:lnTo>
                    <a:pt x="527050" y="21590"/>
                  </a:lnTo>
                  <a:lnTo>
                    <a:pt x="543560" y="19050"/>
                  </a:lnTo>
                  <a:lnTo>
                    <a:pt x="558800" y="16510"/>
                  </a:lnTo>
                  <a:lnTo>
                    <a:pt x="572770" y="12700"/>
                  </a:lnTo>
                  <a:lnTo>
                    <a:pt x="585470" y="10160"/>
                  </a:lnTo>
                  <a:lnTo>
                    <a:pt x="6413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883920" y="3435350"/>
              <a:ext cx="579121" cy="62231"/>
            </a:xfrm>
            <a:custGeom>
              <a:avLst/>
              <a:gdLst/>
              <a:ahLst/>
              <a:cxnLst/>
              <a:rect l="0" t="0" r="0" b="0"/>
              <a:pathLst>
                <a:path w="579121" h="62231">
                  <a:moveTo>
                    <a:pt x="0" y="53340"/>
                  </a:moveTo>
                  <a:lnTo>
                    <a:pt x="17780" y="58420"/>
                  </a:lnTo>
                  <a:lnTo>
                    <a:pt x="31750" y="59690"/>
                  </a:lnTo>
                  <a:lnTo>
                    <a:pt x="50800" y="60960"/>
                  </a:lnTo>
                  <a:lnTo>
                    <a:pt x="72390" y="62230"/>
                  </a:lnTo>
                  <a:lnTo>
                    <a:pt x="93980" y="60960"/>
                  </a:lnTo>
                  <a:lnTo>
                    <a:pt x="115570" y="59690"/>
                  </a:lnTo>
                  <a:lnTo>
                    <a:pt x="158750" y="54610"/>
                  </a:lnTo>
                  <a:lnTo>
                    <a:pt x="278130" y="38100"/>
                  </a:lnTo>
                  <a:lnTo>
                    <a:pt x="302260" y="36830"/>
                  </a:lnTo>
                  <a:lnTo>
                    <a:pt x="327660" y="34290"/>
                  </a:lnTo>
                  <a:lnTo>
                    <a:pt x="351790" y="34290"/>
                  </a:lnTo>
                  <a:lnTo>
                    <a:pt x="374650" y="31750"/>
                  </a:lnTo>
                  <a:lnTo>
                    <a:pt x="397510" y="29210"/>
                  </a:lnTo>
                  <a:lnTo>
                    <a:pt x="419100" y="26670"/>
                  </a:lnTo>
                  <a:lnTo>
                    <a:pt x="440690" y="24130"/>
                  </a:lnTo>
                  <a:lnTo>
                    <a:pt x="478790" y="17780"/>
                  </a:lnTo>
                  <a:lnTo>
                    <a:pt x="515620" y="10160"/>
                  </a:lnTo>
                  <a:lnTo>
                    <a:pt x="5791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928620" y="2245360"/>
            <a:ext cx="566421" cy="368301"/>
            <a:chOff x="2928620" y="2245360"/>
            <a:chExt cx="566421" cy="368301"/>
          </a:xfrm>
        </p:grpSpPr>
        <p:sp>
          <p:nvSpPr>
            <p:cNvPr id="203" name="Freeform 202"/>
            <p:cNvSpPr/>
            <p:nvPr/>
          </p:nvSpPr>
          <p:spPr>
            <a:xfrm>
              <a:off x="2928620" y="2371090"/>
              <a:ext cx="138431" cy="242571"/>
            </a:xfrm>
            <a:custGeom>
              <a:avLst/>
              <a:gdLst/>
              <a:ahLst/>
              <a:cxnLst/>
              <a:rect l="0" t="0" r="0" b="0"/>
              <a:pathLst>
                <a:path w="138431" h="242571">
                  <a:moveTo>
                    <a:pt x="19050" y="96520"/>
                  </a:moveTo>
                  <a:lnTo>
                    <a:pt x="13970" y="113030"/>
                  </a:lnTo>
                  <a:lnTo>
                    <a:pt x="12700" y="123190"/>
                  </a:lnTo>
                  <a:lnTo>
                    <a:pt x="13970" y="137160"/>
                  </a:lnTo>
                  <a:lnTo>
                    <a:pt x="16510" y="151130"/>
                  </a:lnTo>
                  <a:lnTo>
                    <a:pt x="16510" y="165100"/>
                  </a:lnTo>
                  <a:lnTo>
                    <a:pt x="17780" y="180340"/>
                  </a:lnTo>
                  <a:lnTo>
                    <a:pt x="19050" y="208280"/>
                  </a:lnTo>
                  <a:lnTo>
                    <a:pt x="19050" y="236220"/>
                  </a:lnTo>
                  <a:lnTo>
                    <a:pt x="17780" y="242570"/>
                  </a:lnTo>
                  <a:lnTo>
                    <a:pt x="16510" y="242570"/>
                  </a:lnTo>
                  <a:lnTo>
                    <a:pt x="13970" y="238760"/>
                  </a:lnTo>
                  <a:lnTo>
                    <a:pt x="11430" y="228600"/>
                  </a:lnTo>
                  <a:lnTo>
                    <a:pt x="7620" y="213360"/>
                  </a:lnTo>
                  <a:lnTo>
                    <a:pt x="5080" y="195580"/>
                  </a:lnTo>
                  <a:lnTo>
                    <a:pt x="2540" y="179070"/>
                  </a:lnTo>
                  <a:lnTo>
                    <a:pt x="1270" y="162560"/>
                  </a:lnTo>
                  <a:lnTo>
                    <a:pt x="0" y="147320"/>
                  </a:lnTo>
                  <a:lnTo>
                    <a:pt x="1270" y="133350"/>
                  </a:lnTo>
                  <a:lnTo>
                    <a:pt x="2540" y="120650"/>
                  </a:lnTo>
                  <a:lnTo>
                    <a:pt x="5080" y="109220"/>
                  </a:lnTo>
                  <a:lnTo>
                    <a:pt x="7620" y="97790"/>
                  </a:lnTo>
                  <a:lnTo>
                    <a:pt x="10160" y="86360"/>
                  </a:lnTo>
                  <a:lnTo>
                    <a:pt x="12700" y="76200"/>
                  </a:lnTo>
                  <a:lnTo>
                    <a:pt x="17780" y="66040"/>
                  </a:lnTo>
                  <a:lnTo>
                    <a:pt x="22860" y="57150"/>
                  </a:lnTo>
                  <a:lnTo>
                    <a:pt x="29210" y="49530"/>
                  </a:lnTo>
                  <a:lnTo>
                    <a:pt x="36830" y="40640"/>
                  </a:lnTo>
                  <a:lnTo>
                    <a:pt x="48260" y="30480"/>
                  </a:lnTo>
                  <a:lnTo>
                    <a:pt x="59690" y="20320"/>
                  </a:lnTo>
                  <a:lnTo>
                    <a:pt x="71120" y="12700"/>
                  </a:lnTo>
                  <a:lnTo>
                    <a:pt x="81280" y="6350"/>
                  </a:lnTo>
                  <a:lnTo>
                    <a:pt x="92710" y="1270"/>
                  </a:lnTo>
                  <a:lnTo>
                    <a:pt x="101600" y="0"/>
                  </a:lnTo>
                  <a:lnTo>
                    <a:pt x="110490" y="1270"/>
                  </a:lnTo>
                  <a:lnTo>
                    <a:pt x="119380" y="5080"/>
                  </a:lnTo>
                  <a:lnTo>
                    <a:pt x="125730" y="10160"/>
                  </a:lnTo>
                  <a:lnTo>
                    <a:pt x="130810" y="17780"/>
                  </a:lnTo>
                  <a:lnTo>
                    <a:pt x="135890" y="26670"/>
                  </a:lnTo>
                  <a:lnTo>
                    <a:pt x="138430" y="38100"/>
                  </a:lnTo>
                  <a:lnTo>
                    <a:pt x="138430" y="50800"/>
                  </a:lnTo>
                  <a:lnTo>
                    <a:pt x="137160" y="66040"/>
                  </a:lnTo>
                  <a:lnTo>
                    <a:pt x="133350" y="80010"/>
                  </a:lnTo>
                  <a:lnTo>
                    <a:pt x="127000" y="92710"/>
                  </a:lnTo>
                  <a:lnTo>
                    <a:pt x="119380" y="104140"/>
                  </a:lnTo>
                  <a:lnTo>
                    <a:pt x="110490" y="113030"/>
                  </a:lnTo>
                  <a:lnTo>
                    <a:pt x="101600" y="120650"/>
                  </a:lnTo>
                  <a:lnTo>
                    <a:pt x="5080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108960" y="2340610"/>
              <a:ext cx="97791" cy="124461"/>
            </a:xfrm>
            <a:custGeom>
              <a:avLst/>
              <a:gdLst/>
              <a:ahLst/>
              <a:cxnLst/>
              <a:rect l="0" t="0" r="0" b="0"/>
              <a:pathLst>
                <a:path w="97791" h="124461">
                  <a:moveTo>
                    <a:pt x="17780" y="31750"/>
                  </a:moveTo>
                  <a:lnTo>
                    <a:pt x="6350" y="48260"/>
                  </a:lnTo>
                  <a:lnTo>
                    <a:pt x="3810" y="58420"/>
                  </a:lnTo>
                  <a:lnTo>
                    <a:pt x="1270" y="68580"/>
                  </a:lnTo>
                  <a:lnTo>
                    <a:pt x="0" y="81280"/>
                  </a:lnTo>
                  <a:lnTo>
                    <a:pt x="1270" y="92710"/>
                  </a:lnTo>
                  <a:lnTo>
                    <a:pt x="5080" y="104140"/>
                  </a:lnTo>
                  <a:lnTo>
                    <a:pt x="8890" y="115570"/>
                  </a:lnTo>
                  <a:lnTo>
                    <a:pt x="16510" y="120650"/>
                  </a:lnTo>
                  <a:lnTo>
                    <a:pt x="26670" y="124460"/>
                  </a:lnTo>
                  <a:lnTo>
                    <a:pt x="38100" y="124460"/>
                  </a:lnTo>
                  <a:lnTo>
                    <a:pt x="46990" y="123190"/>
                  </a:lnTo>
                  <a:lnTo>
                    <a:pt x="55880" y="119380"/>
                  </a:lnTo>
                  <a:lnTo>
                    <a:pt x="64770" y="114300"/>
                  </a:lnTo>
                  <a:lnTo>
                    <a:pt x="73660" y="107950"/>
                  </a:lnTo>
                  <a:lnTo>
                    <a:pt x="83820" y="100330"/>
                  </a:lnTo>
                  <a:lnTo>
                    <a:pt x="92710" y="91440"/>
                  </a:lnTo>
                  <a:lnTo>
                    <a:pt x="97790" y="81280"/>
                  </a:lnTo>
                  <a:lnTo>
                    <a:pt x="97790" y="68580"/>
                  </a:lnTo>
                  <a:lnTo>
                    <a:pt x="95250" y="57150"/>
                  </a:lnTo>
                  <a:lnTo>
                    <a:pt x="91440" y="45720"/>
                  </a:lnTo>
                  <a:lnTo>
                    <a:pt x="83820" y="36830"/>
                  </a:lnTo>
                  <a:lnTo>
                    <a:pt x="76200" y="27940"/>
                  </a:lnTo>
                  <a:lnTo>
                    <a:pt x="67310" y="20320"/>
                  </a:lnTo>
                  <a:lnTo>
                    <a:pt x="58420" y="15240"/>
                  </a:lnTo>
                  <a:lnTo>
                    <a:pt x="279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239770" y="2308860"/>
              <a:ext cx="119381" cy="91441"/>
            </a:xfrm>
            <a:custGeom>
              <a:avLst/>
              <a:gdLst/>
              <a:ahLst/>
              <a:cxnLst/>
              <a:rect l="0" t="0" r="0" b="0"/>
              <a:pathLst>
                <a:path w="119381" h="91441">
                  <a:moveTo>
                    <a:pt x="2540" y="73660"/>
                  </a:moveTo>
                  <a:lnTo>
                    <a:pt x="8890" y="90170"/>
                  </a:lnTo>
                  <a:lnTo>
                    <a:pt x="7620" y="91440"/>
                  </a:lnTo>
                  <a:lnTo>
                    <a:pt x="5080" y="86360"/>
                  </a:lnTo>
                  <a:lnTo>
                    <a:pt x="1270" y="78740"/>
                  </a:lnTo>
                  <a:lnTo>
                    <a:pt x="0" y="69850"/>
                  </a:lnTo>
                  <a:lnTo>
                    <a:pt x="2540" y="60960"/>
                  </a:lnTo>
                  <a:lnTo>
                    <a:pt x="6350" y="50800"/>
                  </a:lnTo>
                  <a:lnTo>
                    <a:pt x="12700" y="41910"/>
                  </a:lnTo>
                  <a:lnTo>
                    <a:pt x="19050" y="34290"/>
                  </a:lnTo>
                  <a:lnTo>
                    <a:pt x="27940" y="26670"/>
                  </a:lnTo>
                  <a:lnTo>
                    <a:pt x="39370" y="20320"/>
                  </a:lnTo>
                  <a:lnTo>
                    <a:pt x="53340" y="13970"/>
                  </a:lnTo>
                  <a:lnTo>
                    <a:pt x="1193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448050" y="2245360"/>
              <a:ext cx="26671" cy="200661"/>
            </a:xfrm>
            <a:custGeom>
              <a:avLst/>
              <a:gdLst/>
              <a:ahLst/>
              <a:cxnLst/>
              <a:rect l="0" t="0" r="0" b="0"/>
              <a:pathLst>
                <a:path w="26671" h="200661">
                  <a:moveTo>
                    <a:pt x="26670" y="0"/>
                  </a:moveTo>
                  <a:lnTo>
                    <a:pt x="15240" y="11430"/>
                  </a:lnTo>
                  <a:lnTo>
                    <a:pt x="11430" y="20320"/>
                  </a:lnTo>
                  <a:lnTo>
                    <a:pt x="10160" y="33020"/>
                  </a:lnTo>
                  <a:lnTo>
                    <a:pt x="7620" y="46990"/>
                  </a:lnTo>
                  <a:lnTo>
                    <a:pt x="6350" y="59690"/>
                  </a:lnTo>
                  <a:lnTo>
                    <a:pt x="3810" y="71120"/>
                  </a:lnTo>
                  <a:lnTo>
                    <a:pt x="0" y="82550"/>
                  </a:lnTo>
                  <a:lnTo>
                    <a:pt x="0" y="93980"/>
                  </a:lnTo>
                  <a:lnTo>
                    <a:pt x="0" y="105410"/>
                  </a:lnTo>
                  <a:lnTo>
                    <a:pt x="2540" y="115570"/>
                  </a:lnTo>
                  <a:lnTo>
                    <a:pt x="2540" y="128270"/>
                  </a:lnTo>
                  <a:lnTo>
                    <a:pt x="3810" y="143510"/>
                  </a:lnTo>
                  <a:lnTo>
                    <a:pt x="508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379470" y="2362200"/>
              <a:ext cx="115571" cy="20321"/>
            </a:xfrm>
            <a:custGeom>
              <a:avLst/>
              <a:gdLst/>
              <a:ahLst/>
              <a:cxnLst/>
              <a:rect l="0" t="0" r="0" b="0"/>
              <a:pathLst>
                <a:path w="115571" h="20321">
                  <a:moveTo>
                    <a:pt x="0" y="20320"/>
                  </a:moveTo>
                  <a:lnTo>
                    <a:pt x="49530" y="1270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9" name="Freeform 208"/>
          <p:cNvSpPr/>
          <p:nvPr/>
        </p:nvSpPr>
        <p:spPr>
          <a:xfrm>
            <a:off x="495300" y="6657340"/>
            <a:ext cx="2473961" cy="95251"/>
          </a:xfrm>
          <a:custGeom>
            <a:avLst/>
            <a:gdLst/>
            <a:ahLst/>
            <a:cxnLst/>
            <a:rect l="0" t="0" r="0" b="0"/>
            <a:pathLst>
              <a:path w="2473961" h="95251">
                <a:moveTo>
                  <a:pt x="0" y="52070"/>
                </a:moveTo>
                <a:lnTo>
                  <a:pt x="16510" y="46990"/>
                </a:lnTo>
                <a:lnTo>
                  <a:pt x="24130" y="48260"/>
                </a:lnTo>
                <a:lnTo>
                  <a:pt x="34290" y="50800"/>
                </a:lnTo>
                <a:lnTo>
                  <a:pt x="43180" y="54610"/>
                </a:lnTo>
                <a:lnTo>
                  <a:pt x="57150" y="57150"/>
                </a:lnTo>
                <a:lnTo>
                  <a:pt x="72390" y="59690"/>
                </a:lnTo>
                <a:lnTo>
                  <a:pt x="128270" y="62230"/>
                </a:lnTo>
                <a:lnTo>
                  <a:pt x="199390" y="63500"/>
                </a:lnTo>
                <a:lnTo>
                  <a:pt x="213360" y="64770"/>
                </a:lnTo>
                <a:lnTo>
                  <a:pt x="226060" y="66040"/>
                </a:lnTo>
                <a:lnTo>
                  <a:pt x="238760" y="68580"/>
                </a:lnTo>
                <a:lnTo>
                  <a:pt x="270510" y="71120"/>
                </a:lnTo>
                <a:lnTo>
                  <a:pt x="308610" y="73660"/>
                </a:lnTo>
                <a:lnTo>
                  <a:pt x="327660" y="76200"/>
                </a:lnTo>
                <a:lnTo>
                  <a:pt x="347980" y="78740"/>
                </a:lnTo>
                <a:lnTo>
                  <a:pt x="368300" y="81280"/>
                </a:lnTo>
                <a:lnTo>
                  <a:pt x="405130" y="82550"/>
                </a:lnTo>
                <a:lnTo>
                  <a:pt x="422910" y="83820"/>
                </a:lnTo>
                <a:lnTo>
                  <a:pt x="440690" y="86360"/>
                </a:lnTo>
                <a:lnTo>
                  <a:pt x="458470" y="88900"/>
                </a:lnTo>
                <a:lnTo>
                  <a:pt x="474980" y="91440"/>
                </a:lnTo>
                <a:lnTo>
                  <a:pt x="538480" y="93980"/>
                </a:lnTo>
                <a:lnTo>
                  <a:pt x="659130" y="95250"/>
                </a:lnTo>
                <a:lnTo>
                  <a:pt x="676910" y="93980"/>
                </a:lnTo>
                <a:lnTo>
                  <a:pt x="694690" y="91440"/>
                </a:lnTo>
                <a:lnTo>
                  <a:pt x="712470" y="88900"/>
                </a:lnTo>
                <a:lnTo>
                  <a:pt x="746760" y="86360"/>
                </a:lnTo>
                <a:lnTo>
                  <a:pt x="817880" y="85090"/>
                </a:lnTo>
                <a:lnTo>
                  <a:pt x="924560" y="83820"/>
                </a:lnTo>
                <a:lnTo>
                  <a:pt x="943610" y="82550"/>
                </a:lnTo>
                <a:lnTo>
                  <a:pt x="961390" y="81280"/>
                </a:lnTo>
                <a:lnTo>
                  <a:pt x="977900" y="78740"/>
                </a:lnTo>
                <a:lnTo>
                  <a:pt x="1008380" y="76200"/>
                </a:lnTo>
                <a:lnTo>
                  <a:pt x="1037590" y="73660"/>
                </a:lnTo>
                <a:lnTo>
                  <a:pt x="1051560" y="71120"/>
                </a:lnTo>
                <a:lnTo>
                  <a:pt x="1065530" y="68580"/>
                </a:lnTo>
                <a:lnTo>
                  <a:pt x="1080770" y="67310"/>
                </a:lnTo>
                <a:lnTo>
                  <a:pt x="1144270" y="63500"/>
                </a:lnTo>
                <a:lnTo>
                  <a:pt x="1176020" y="62230"/>
                </a:lnTo>
                <a:lnTo>
                  <a:pt x="1191260" y="59690"/>
                </a:lnTo>
                <a:lnTo>
                  <a:pt x="1209040" y="57150"/>
                </a:lnTo>
                <a:lnTo>
                  <a:pt x="1239520" y="54610"/>
                </a:lnTo>
                <a:lnTo>
                  <a:pt x="1311910" y="53340"/>
                </a:lnTo>
                <a:lnTo>
                  <a:pt x="1355090" y="52070"/>
                </a:lnTo>
                <a:lnTo>
                  <a:pt x="1371600" y="49530"/>
                </a:lnTo>
                <a:lnTo>
                  <a:pt x="1388110" y="46990"/>
                </a:lnTo>
                <a:lnTo>
                  <a:pt x="1418590" y="44450"/>
                </a:lnTo>
                <a:lnTo>
                  <a:pt x="1490980" y="41910"/>
                </a:lnTo>
                <a:lnTo>
                  <a:pt x="1532890" y="40640"/>
                </a:lnTo>
                <a:lnTo>
                  <a:pt x="1546860" y="39370"/>
                </a:lnTo>
                <a:lnTo>
                  <a:pt x="1560830" y="36830"/>
                </a:lnTo>
                <a:lnTo>
                  <a:pt x="1588770" y="34290"/>
                </a:lnTo>
                <a:lnTo>
                  <a:pt x="1662430" y="31750"/>
                </a:lnTo>
                <a:lnTo>
                  <a:pt x="1850390" y="31750"/>
                </a:lnTo>
                <a:lnTo>
                  <a:pt x="1866900" y="30480"/>
                </a:lnTo>
                <a:lnTo>
                  <a:pt x="1882140" y="27940"/>
                </a:lnTo>
                <a:lnTo>
                  <a:pt x="1896110" y="25400"/>
                </a:lnTo>
                <a:lnTo>
                  <a:pt x="1929130" y="22860"/>
                </a:lnTo>
                <a:lnTo>
                  <a:pt x="2005330" y="21590"/>
                </a:lnTo>
                <a:lnTo>
                  <a:pt x="2082800" y="21590"/>
                </a:lnTo>
                <a:lnTo>
                  <a:pt x="2098040" y="20320"/>
                </a:lnTo>
                <a:lnTo>
                  <a:pt x="2113280" y="17780"/>
                </a:lnTo>
                <a:lnTo>
                  <a:pt x="2128520" y="15240"/>
                </a:lnTo>
                <a:lnTo>
                  <a:pt x="2157730" y="12700"/>
                </a:lnTo>
                <a:lnTo>
                  <a:pt x="2227580" y="11430"/>
                </a:lnTo>
                <a:lnTo>
                  <a:pt x="2414270" y="10160"/>
                </a:lnTo>
                <a:lnTo>
                  <a:pt x="24739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9" name="Group 218"/>
          <p:cNvGrpSpPr/>
          <p:nvPr/>
        </p:nvGrpSpPr>
        <p:grpSpPr>
          <a:xfrm>
            <a:off x="483870" y="6878320"/>
            <a:ext cx="1800861" cy="510541"/>
            <a:chOff x="483870" y="6878320"/>
            <a:chExt cx="1800861" cy="510541"/>
          </a:xfrm>
        </p:grpSpPr>
        <p:sp>
          <p:nvSpPr>
            <p:cNvPr id="210" name="Freeform 209"/>
            <p:cNvSpPr/>
            <p:nvPr/>
          </p:nvSpPr>
          <p:spPr>
            <a:xfrm>
              <a:off x="483870" y="6948170"/>
              <a:ext cx="321311" cy="440691"/>
            </a:xfrm>
            <a:custGeom>
              <a:avLst/>
              <a:gdLst/>
              <a:ahLst/>
              <a:cxnLst/>
              <a:rect l="0" t="0" r="0" b="0"/>
              <a:pathLst>
                <a:path w="321311" h="440691">
                  <a:moveTo>
                    <a:pt x="43180" y="87630"/>
                  </a:moveTo>
                  <a:lnTo>
                    <a:pt x="36830" y="105410"/>
                  </a:lnTo>
                  <a:lnTo>
                    <a:pt x="34290" y="116840"/>
                  </a:lnTo>
                  <a:lnTo>
                    <a:pt x="30480" y="132080"/>
                  </a:lnTo>
                  <a:lnTo>
                    <a:pt x="27940" y="148590"/>
                  </a:lnTo>
                  <a:lnTo>
                    <a:pt x="26670" y="165100"/>
                  </a:lnTo>
                  <a:lnTo>
                    <a:pt x="27940" y="180340"/>
                  </a:lnTo>
                  <a:lnTo>
                    <a:pt x="29210" y="195580"/>
                  </a:lnTo>
                  <a:lnTo>
                    <a:pt x="30480" y="210820"/>
                  </a:lnTo>
                  <a:lnTo>
                    <a:pt x="30480" y="227330"/>
                  </a:lnTo>
                  <a:lnTo>
                    <a:pt x="31750" y="261620"/>
                  </a:lnTo>
                  <a:lnTo>
                    <a:pt x="31750" y="434340"/>
                  </a:lnTo>
                  <a:lnTo>
                    <a:pt x="30480" y="440690"/>
                  </a:lnTo>
                  <a:lnTo>
                    <a:pt x="29210" y="439420"/>
                  </a:lnTo>
                  <a:lnTo>
                    <a:pt x="26670" y="435610"/>
                  </a:lnTo>
                  <a:lnTo>
                    <a:pt x="25400" y="425450"/>
                  </a:lnTo>
                  <a:lnTo>
                    <a:pt x="24130" y="414020"/>
                  </a:lnTo>
                  <a:lnTo>
                    <a:pt x="22860" y="400050"/>
                  </a:lnTo>
                  <a:lnTo>
                    <a:pt x="21590" y="384810"/>
                  </a:lnTo>
                  <a:lnTo>
                    <a:pt x="19050" y="369570"/>
                  </a:lnTo>
                  <a:lnTo>
                    <a:pt x="13970" y="336550"/>
                  </a:lnTo>
                  <a:lnTo>
                    <a:pt x="6350" y="302260"/>
                  </a:lnTo>
                  <a:lnTo>
                    <a:pt x="5080" y="284480"/>
                  </a:lnTo>
                  <a:lnTo>
                    <a:pt x="3810" y="266700"/>
                  </a:lnTo>
                  <a:lnTo>
                    <a:pt x="2540" y="248920"/>
                  </a:lnTo>
                  <a:lnTo>
                    <a:pt x="1270" y="217170"/>
                  </a:lnTo>
                  <a:lnTo>
                    <a:pt x="0" y="158750"/>
                  </a:lnTo>
                  <a:lnTo>
                    <a:pt x="1270" y="146050"/>
                  </a:lnTo>
                  <a:lnTo>
                    <a:pt x="3810" y="133350"/>
                  </a:lnTo>
                  <a:lnTo>
                    <a:pt x="6350" y="121920"/>
                  </a:lnTo>
                  <a:lnTo>
                    <a:pt x="10160" y="110490"/>
                  </a:lnTo>
                  <a:lnTo>
                    <a:pt x="15240" y="100330"/>
                  </a:lnTo>
                  <a:lnTo>
                    <a:pt x="20320" y="88900"/>
                  </a:lnTo>
                  <a:lnTo>
                    <a:pt x="26670" y="78740"/>
                  </a:lnTo>
                  <a:lnTo>
                    <a:pt x="33020" y="71120"/>
                  </a:lnTo>
                  <a:lnTo>
                    <a:pt x="39370" y="62230"/>
                  </a:lnTo>
                  <a:lnTo>
                    <a:pt x="46990" y="54610"/>
                  </a:lnTo>
                  <a:lnTo>
                    <a:pt x="53340" y="46990"/>
                  </a:lnTo>
                  <a:lnTo>
                    <a:pt x="60960" y="39370"/>
                  </a:lnTo>
                  <a:lnTo>
                    <a:pt x="68580" y="34290"/>
                  </a:lnTo>
                  <a:lnTo>
                    <a:pt x="77470" y="27940"/>
                  </a:lnTo>
                  <a:lnTo>
                    <a:pt x="86360" y="24130"/>
                  </a:lnTo>
                  <a:lnTo>
                    <a:pt x="97790" y="19050"/>
                  </a:lnTo>
                  <a:lnTo>
                    <a:pt x="109220" y="15240"/>
                  </a:lnTo>
                  <a:lnTo>
                    <a:pt x="121920" y="11430"/>
                  </a:lnTo>
                  <a:lnTo>
                    <a:pt x="148590" y="3810"/>
                  </a:lnTo>
                  <a:lnTo>
                    <a:pt x="162560" y="1270"/>
                  </a:lnTo>
                  <a:lnTo>
                    <a:pt x="176530" y="0"/>
                  </a:lnTo>
                  <a:lnTo>
                    <a:pt x="190500" y="0"/>
                  </a:lnTo>
                  <a:lnTo>
                    <a:pt x="204470" y="1270"/>
                  </a:lnTo>
                  <a:lnTo>
                    <a:pt x="218440" y="3810"/>
                  </a:lnTo>
                  <a:lnTo>
                    <a:pt x="232410" y="6350"/>
                  </a:lnTo>
                  <a:lnTo>
                    <a:pt x="246380" y="8890"/>
                  </a:lnTo>
                  <a:lnTo>
                    <a:pt x="259080" y="12700"/>
                  </a:lnTo>
                  <a:lnTo>
                    <a:pt x="270510" y="17780"/>
                  </a:lnTo>
                  <a:lnTo>
                    <a:pt x="283210" y="24130"/>
                  </a:lnTo>
                  <a:lnTo>
                    <a:pt x="292100" y="31750"/>
                  </a:lnTo>
                  <a:lnTo>
                    <a:pt x="302260" y="39370"/>
                  </a:lnTo>
                  <a:lnTo>
                    <a:pt x="309880" y="49530"/>
                  </a:lnTo>
                  <a:lnTo>
                    <a:pt x="316230" y="59690"/>
                  </a:lnTo>
                  <a:lnTo>
                    <a:pt x="318770" y="71120"/>
                  </a:lnTo>
                  <a:lnTo>
                    <a:pt x="321310" y="83820"/>
                  </a:lnTo>
                  <a:lnTo>
                    <a:pt x="321310" y="96520"/>
                  </a:lnTo>
                  <a:lnTo>
                    <a:pt x="318770" y="107950"/>
                  </a:lnTo>
                  <a:lnTo>
                    <a:pt x="313690" y="118110"/>
                  </a:lnTo>
                  <a:lnTo>
                    <a:pt x="308610" y="130810"/>
                  </a:lnTo>
                  <a:lnTo>
                    <a:pt x="297180" y="156210"/>
                  </a:lnTo>
                  <a:lnTo>
                    <a:pt x="288290" y="168910"/>
                  </a:lnTo>
                  <a:lnTo>
                    <a:pt x="278130" y="180340"/>
                  </a:lnTo>
                  <a:lnTo>
                    <a:pt x="265430" y="191770"/>
                  </a:lnTo>
                  <a:lnTo>
                    <a:pt x="254000" y="201930"/>
                  </a:lnTo>
                  <a:lnTo>
                    <a:pt x="240030" y="210820"/>
                  </a:lnTo>
                  <a:lnTo>
                    <a:pt x="227330" y="218440"/>
                  </a:lnTo>
                  <a:lnTo>
                    <a:pt x="213360" y="226060"/>
                  </a:lnTo>
                  <a:lnTo>
                    <a:pt x="199390" y="231140"/>
                  </a:lnTo>
                  <a:lnTo>
                    <a:pt x="185420" y="236220"/>
                  </a:lnTo>
                  <a:lnTo>
                    <a:pt x="172720" y="240030"/>
                  </a:lnTo>
                  <a:lnTo>
                    <a:pt x="158750" y="241300"/>
                  </a:lnTo>
                  <a:lnTo>
                    <a:pt x="144780" y="243840"/>
                  </a:lnTo>
                  <a:lnTo>
                    <a:pt x="130810" y="242570"/>
                  </a:lnTo>
                  <a:lnTo>
                    <a:pt x="115570" y="241300"/>
                  </a:lnTo>
                  <a:lnTo>
                    <a:pt x="5334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78510" y="6991350"/>
              <a:ext cx="393701" cy="234951"/>
            </a:xfrm>
            <a:custGeom>
              <a:avLst/>
              <a:gdLst/>
              <a:ahLst/>
              <a:cxnLst/>
              <a:rect l="0" t="0" r="0" b="0"/>
              <a:pathLst>
                <a:path w="393701" h="234951">
                  <a:moveTo>
                    <a:pt x="0" y="76200"/>
                  </a:moveTo>
                  <a:lnTo>
                    <a:pt x="11430" y="87630"/>
                  </a:lnTo>
                  <a:lnTo>
                    <a:pt x="17780" y="93980"/>
                  </a:lnTo>
                  <a:lnTo>
                    <a:pt x="24130" y="102870"/>
                  </a:lnTo>
                  <a:lnTo>
                    <a:pt x="30480" y="111760"/>
                  </a:lnTo>
                  <a:lnTo>
                    <a:pt x="34290" y="123190"/>
                  </a:lnTo>
                  <a:lnTo>
                    <a:pt x="36830" y="137160"/>
                  </a:lnTo>
                  <a:lnTo>
                    <a:pt x="39370" y="152400"/>
                  </a:lnTo>
                  <a:lnTo>
                    <a:pt x="40640" y="166370"/>
                  </a:lnTo>
                  <a:lnTo>
                    <a:pt x="40640" y="181610"/>
                  </a:lnTo>
                  <a:lnTo>
                    <a:pt x="41910" y="195580"/>
                  </a:lnTo>
                  <a:lnTo>
                    <a:pt x="40640" y="208280"/>
                  </a:lnTo>
                  <a:lnTo>
                    <a:pt x="39370" y="220980"/>
                  </a:lnTo>
                  <a:lnTo>
                    <a:pt x="36830" y="232410"/>
                  </a:lnTo>
                  <a:lnTo>
                    <a:pt x="35560" y="234950"/>
                  </a:lnTo>
                  <a:lnTo>
                    <a:pt x="34290" y="232410"/>
                  </a:lnTo>
                  <a:lnTo>
                    <a:pt x="33020" y="226060"/>
                  </a:lnTo>
                  <a:lnTo>
                    <a:pt x="34290" y="218440"/>
                  </a:lnTo>
                  <a:lnTo>
                    <a:pt x="35560" y="209550"/>
                  </a:lnTo>
                  <a:lnTo>
                    <a:pt x="38100" y="200660"/>
                  </a:lnTo>
                  <a:lnTo>
                    <a:pt x="39370" y="187960"/>
                  </a:lnTo>
                  <a:lnTo>
                    <a:pt x="40640" y="173990"/>
                  </a:lnTo>
                  <a:lnTo>
                    <a:pt x="41910" y="160020"/>
                  </a:lnTo>
                  <a:lnTo>
                    <a:pt x="44450" y="144780"/>
                  </a:lnTo>
                  <a:lnTo>
                    <a:pt x="48260" y="130810"/>
                  </a:lnTo>
                  <a:lnTo>
                    <a:pt x="53340" y="115570"/>
                  </a:lnTo>
                  <a:lnTo>
                    <a:pt x="58420" y="101600"/>
                  </a:lnTo>
                  <a:lnTo>
                    <a:pt x="62230" y="87630"/>
                  </a:lnTo>
                  <a:lnTo>
                    <a:pt x="66040" y="73660"/>
                  </a:lnTo>
                  <a:lnTo>
                    <a:pt x="72390" y="60960"/>
                  </a:lnTo>
                  <a:lnTo>
                    <a:pt x="80010" y="48260"/>
                  </a:lnTo>
                  <a:lnTo>
                    <a:pt x="88900" y="36830"/>
                  </a:lnTo>
                  <a:lnTo>
                    <a:pt x="97790" y="27940"/>
                  </a:lnTo>
                  <a:lnTo>
                    <a:pt x="107950" y="20320"/>
                  </a:lnTo>
                  <a:lnTo>
                    <a:pt x="118110" y="15240"/>
                  </a:lnTo>
                  <a:lnTo>
                    <a:pt x="129540" y="11430"/>
                  </a:lnTo>
                  <a:lnTo>
                    <a:pt x="144780" y="11430"/>
                  </a:lnTo>
                  <a:lnTo>
                    <a:pt x="160020" y="11430"/>
                  </a:lnTo>
                  <a:lnTo>
                    <a:pt x="171450" y="15240"/>
                  </a:lnTo>
                  <a:lnTo>
                    <a:pt x="182880" y="19050"/>
                  </a:lnTo>
                  <a:lnTo>
                    <a:pt x="191770" y="24130"/>
                  </a:lnTo>
                  <a:lnTo>
                    <a:pt x="199390" y="31750"/>
                  </a:lnTo>
                  <a:lnTo>
                    <a:pt x="205740" y="39370"/>
                  </a:lnTo>
                  <a:lnTo>
                    <a:pt x="210820" y="48260"/>
                  </a:lnTo>
                  <a:lnTo>
                    <a:pt x="214630" y="60960"/>
                  </a:lnTo>
                  <a:lnTo>
                    <a:pt x="217170" y="77470"/>
                  </a:lnTo>
                  <a:lnTo>
                    <a:pt x="218440" y="93980"/>
                  </a:lnTo>
                  <a:lnTo>
                    <a:pt x="219710" y="111760"/>
                  </a:lnTo>
                  <a:lnTo>
                    <a:pt x="220980" y="147320"/>
                  </a:lnTo>
                  <a:lnTo>
                    <a:pt x="220980" y="194310"/>
                  </a:lnTo>
                  <a:lnTo>
                    <a:pt x="223520" y="205740"/>
                  </a:lnTo>
                  <a:lnTo>
                    <a:pt x="227330" y="217170"/>
                  </a:lnTo>
                  <a:lnTo>
                    <a:pt x="232410" y="226060"/>
                  </a:lnTo>
                  <a:lnTo>
                    <a:pt x="242570" y="231140"/>
                  </a:lnTo>
                  <a:lnTo>
                    <a:pt x="254000" y="233680"/>
                  </a:lnTo>
                  <a:lnTo>
                    <a:pt x="267970" y="233680"/>
                  </a:lnTo>
                  <a:lnTo>
                    <a:pt x="280670" y="232410"/>
                  </a:lnTo>
                  <a:lnTo>
                    <a:pt x="292100" y="228600"/>
                  </a:lnTo>
                  <a:lnTo>
                    <a:pt x="303530" y="223520"/>
                  </a:lnTo>
                  <a:lnTo>
                    <a:pt x="314960" y="215900"/>
                  </a:lnTo>
                  <a:lnTo>
                    <a:pt x="326390" y="208280"/>
                  </a:lnTo>
                  <a:lnTo>
                    <a:pt x="336550" y="199390"/>
                  </a:lnTo>
                  <a:lnTo>
                    <a:pt x="346710" y="189230"/>
                  </a:lnTo>
                  <a:lnTo>
                    <a:pt x="355600" y="177800"/>
                  </a:lnTo>
                  <a:lnTo>
                    <a:pt x="363220" y="165100"/>
                  </a:lnTo>
                  <a:lnTo>
                    <a:pt x="369570" y="152400"/>
                  </a:lnTo>
                  <a:lnTo>
                    <a:pt x="375920" y="138430"/>
                  </a:lnTo>
                  <a:lnTo>
                    <a:pt x="388620" y="100330"/>
                  </a:lnTo>
                  <a:lnTo>
                    <a:pt x="392430" y="88900"/>
                  </a:lnTo>
                  <a:lnTo>
                    <a:pt x="393700" y="77470"/>
                  </a:lnTo>
                  <a:lnTo>
                    <a:pt x="393700" y="67310"/>
                  </a:lnTo>
                  <a:lnTo>
                    <a:pt x="392430" y="55880"/>
                  </a:lnTo>
                  <a:lnTo>
                    <a:pt x="389890" y="45720"/>
                  </a:lnTo>
                  <a:lnTo>
                    <a:pt x="384810" y="34290"/>
                  </a:lnTo>
                  <a:lnTo>
                    <a:pt x="379730" y="24130"/>
                  </a:lnTo>
                  <a:lnTo>
                    <a:pt x="369570" y="16510"/>
                  </a:lnTo>
                  <a:lnTo>
                    <a:pt x="355600" y="8890"/>
                  </a:lnTo>
                  <a:lnTo>
                    <a:pt x="339090" y="3810"/>
                  </a:lnTo>
                  <a:lnTo>
                    <a:pt x="323850" y="1270"/>
                  </a:lnTo>
                  <a:lnTo>
                    <a:pt x="311150" y="0"/>
                  </a:lnTo>
                  <a:lnTo>
                    <a:pt x="298450" y="1270"/>
                  </a:lnTo>
                  <a:lnTo>
                    <a:pt x="285750" y="2540"/>
                  </a:lnTo>
                  <a:lnTo>
                    <a:pt x="273050" y="5080"/>
                  </a:lnTo>
                  <a:lnTo>
                    <a:pt x="259080" y="7620"/>
                  </a:lnTo>
                  <a:lnTo>
                    <a:pt x="246380" y="12700"/>
                  </a:lnTo>
                  <a:lnTo>
                    <a:pt x="234950" y="17780"/>
                  </a:lnTo>
                  <a:lnTo>
                    <a:pt x="210820" y="44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1221740" y="6899910"/>
              <a:ext cx="41911" cy="326391"/>
            </a:xfrm>
            <a:custGeom>
              <a:avLst/>
              <a:gdLst/>
              <a:ahLst/>
              <a:cxnLst/>
              <a:rect l="0" t="0" r="0" b="0"/>
              <a:pathLst>
                <a:path w="41911" h="326391">
                  <a:moveTo>
                    <a:pt x="41910" y="0"/>
                  </a:moveTo>
                  <a:lnTo>
                    <a:pt x="41910" y="21590"/>
                  </a:lnTo>
                  <a:lnTo>
                    <a:pt x="40640" y="31750"/>
                  </a:lnTo>
                  <a:lnTo>
                    <a:pt x="38100" y="41910"/>
                  </a:lnTo>
                  <a:lnTo>
                    <a:pt x="35560" y="52070"/>
                  </a:lnTo>
                  <a:lnTo>
                    <a:pt x="20320" y="124460"/>
                  </a:lnTo>
                  <a:lnTo>
                    <a:pt x="16510" y="139700"/>
                  </a:lnTo>
                  <a:lnTo>
                    <a:pt x="15240" y="153670"/>
                  </a:lnTo>
                  <a:lnTo>
                    <a:pt x="12700" y="167640"/>
                  </a:lnTo>
                  <a:lnTo>
                    <a:pt x="12700" y="181610"/>
                  </a:lnTo>
                  <a:lnTo>
                    <a:pt x="11430" y="195580"/>
                  </a:lnTo>
                  <a:lnTo>
                    <a:pt x="10160" y="223520"/>
                  </a:lnTo>
                  <a:lnTo>
                    <a:pt x="8890" y="237490"/>
                  </a:lnTo>
                  <a:lnTo>
                    <a:pt x="7620" y="248920"/>
                  </a:lnTo>
                  <a:lnTo>
                    <a:pt x="5080" y="260350"/>
                  </a:lnTo>
                  <a:lnTo>
                    <a:pt x="2540" y="273050"/>
                  </a:lnTo>
                  <a:lnTo>
                    <a:pt x="1270" y="28575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1178560" y="7009130"/>
              <a:ext cx="337821" cy="222251"/>
            </a:xfrm>
            <a:custGeom>
              <a:avLst/>
              <a:gdLst/>
              <a:ahLst/>
              <a:cxnLst/>
              <a:rect l="0" t="0" r="0" b="0"/>
              <a:pathLst>
                <a:path w="337821" h="222251">
                  <a:moveTo>
                    <a:pt x="0" y="26670"/>
                  </a:moveTo>
                  <a:lnTo>
                    <a:pt x="6350" y="44450"/>
                  </a:lnTo>
                  <a:lnTo>
                    <a:pt x="11430" y="52070"/>
                  </a:lnTo>
                  <a:lnTo>
                    <a:pt x="17780" y="62230"/>
                  </a:lnTo>
                  <a:lnTo>
                    <a:pt x="26670" y="71120"/>
                  </a:lnTo>
                  <a:lnTo>
                    <a:pt x="38100" y="78740"/>
                  </a:lnTo>
                  <a:lnTo>
                    <a:pt x="50800" y="85090"/>
                  </a:lnTo>
                  <a:lnTo>
                    <a:pt x="66040" y="90170"/>
                  </a:lnTo>
                  <a:lnTo>
                    <a:pt x="80010" y="93980"/>
                  </a:lnTo>
                  <a:lnTo>
                    <a:pt x="95250" y="96520"/>
                  </a:lnTo>
                  <a:lnTo>
                    <a:pt x="109220" y="97790"/>
                  </a:lnTo>
                  <a:lnTo>
                    <a:pt x="124460" y="97790"/>
                  </a:lnTo>
                  <a:lnTo>
                    <a:pt x="140970" y="96520"/>
                  </a:lnTo>
                  <a:lnTo>
                    <a:pt x="157480" y="93980"/>
                  </a:lnTo>
                  <a:lnTo>
                    <a:pt x="172720" y="91440"/>
                  </a:lnTo>
                  <a:lnTo>
                    <a:pt x="187960" y="88900"/>
                  </a:lnTo>
                  <a:lnTo>
                    <a:pt x="203200" y="86360"/>
                  </a:lnTo>
                  <a:lnTo>
                    <a:pt x="217170" y="81280"/>
                  </a:lnTo>
                  <a:lnTo>
                    <a:pt x="231140" y="76200"/>
                  </a:lnTo>
                  <a:lnTo>
                    <a:pt x="246380" y="71120"/>
                  </a:lnTo>
                  <a:lnTo>
                    <a:pt x="270510" y="60960"/>
                  </a:lnTo>
                  <a:lnTo>
                    <a:pt x="283210" y="57150"/>
                  </a:lnTo>
                  <a:lnTo>
                    <a:pt x="293370" y="52070"/>
                  </a:lnTo>
                  <a:lnTo>
                    <a:pt x="304800" y="45720"/>
                  </a:lnTo>
                  <a:lnTo>
                    <a:pt x="316230" y="39370"/>
                  </a:lnTo>
                  <a:lnTo>
                    <a:pt x="320040" y="31750"/>
                  </a:lnTo>
                  <a:lnTo>
                    <a:pt x="318770" y="22860"/>
                  </a:lnTo>
                  <a:lnTo>
                    <a:pt x="314960" y="13970"/>
                  </a:lnTo>
                  <a:lnTo>
                    <a:pt x="306070" y="7620"/>
                  </a:lnTo>
                  <a:lnTo>
                    <a:pt x="294640" y="3810"/>
                  </a:lnTo>
                  <a:lnTo>
                    <a:pt x="280670" y="1270"/>
                  </a:lnTo>
                  <a:lnTo>
                    <a:pt x="267970" y="0"/>
                  </a:lnTo>
                  <a:lnTo>
                    <a:pt x="256540" y="1270"/>
                  </a:lnTo>
                  <a:lnTo>
                    <a:pt x="245110" y="2540"/>
                  </a:lnTo>
                  <a:lnTo>
                    <a:pt x="232410" y="5080"/>
                  </a:lnTo>
                  <a:lnTo>
                    <a:pt x="205740" y="11430"/>
                  </a:lnTo>
                  <a:lnTo>
                    <a:pt x="195580" y="16510"/>
                  </a:lnTo>
                  <a:lnTo>
                    <a:pt x="185420" y="22860"/>
                  </a:lnTo>
                  <a:lnTo>
                    <a:pt x="176530" y="31750"/>
                  </a:lnTo>
                  <a:lnTo>
                    <a:pt x="167640" y="40640"/>
                  </a:lnTo>
                  <a:lnTo>
                    <a:pt x="160020" y="50800"/>
                  </a:lnTo>
                  <a:lnTo>
                    <a:pt x="152400" y="59690"/>
                  </a:lnTo>
                  <a:lnTo>
                    <a:pt x="148590" y="73660"/>
                  </a:lnTo>
                  <a:lnTo>
                    <a:pt x="147320" y="90170"/>
                  </a:lnTo>
                  <a:lnTo>
                    <a:pt x="147320" y="107950"/>
                  </a:lnTo>
                  <a:lnTo>
                    <a:pt x="148590" y="123190"/>
                  </a:lnTo>
                  <a:lnTo>
                    <a:pt x="151130" y="137160"/>
                  </a:lnTo>
                  <a:lnTo>
                    <a:pt x="153670" y="149860"/>
                  </a:lnTo>
                  <a:lnTo>
                    <a:pt x="158750" y="161290"/>
                  </a:lnTo>
                  <a:lnTo>
                    <a:pt x="165100" y="172720"/>
                  </a:lnTo>
                  <a:lnTo>
                    <a:pt x="173990" y="184150"/>
                  </a:lnTo>
                  <a:lnTo>
                    <a:pt x="182880" y="194310"/>
                  </a:lnTo>
                  <a:lnTo>
                    <a:pt x="191770" y="201930"/>
                  </a:lnTo>
                  <a:lnTo>
                    <a:pt x="201930" y="210820"/>
                  </a:lnTo>
                  <a:lnTo>
                    <a:pt x="217170" y="215900"/>
                  </a:lnTo>
                  <a:lnTo>
                    <a:pt x="234950" y="219710"/>
                  </a:lnTo>
                  <a:lnTo>
                    <a:pt x="255270" y="222250"/>
                  </a:lnTo>
                  <a:lnTo>
                    <a:pt x="273050" y="222250"/>
                  </a:lnTo>
                  <a:lnTo>
                    <a:pt x="289560" y="218440"/>
                  </a:lnTo>
                  <a:lnTo>
                    <a:pt x="33782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548130" y="6951980"/>
              <a:ext cx="161291" cy="246381"/>
            </a:xfrm>
            <a:custGeom>
              <a:avLst/>
              <a:gdLst/>
              <a:ahLst/>
              <a:cxnLst/>
              <a:rect l="0" t="0" r="0" b="0"/>
              <a:pathLst>
                <a:path w="161291" h="246381">
                  <a:moveTo>
                    <a:pt x="135890" y="0"/>
                  </a:moveTo>
                  <a:lnTo>
                    <a:pt x="114300" y="6350"/>
                  </a:lnTo>
                  <a:lnTo>
                    <a:pt x="101600" y="11430"/>
                  </a:lnTo>
                  <a:lnTo>
                    <a:pt x="87630" y="17780"/>
                  </a:lnTo>
                  <a:lnTo>
                    <a:pt x="72390" y="25400"/>
                  </a:lnTo>
                  <a:lnTo>
                    <a:pt x="57150" y="35560"/>
                  </a:lnTo>
                  <a:lnTo>
                    <a:pt x="43180" y="44450"/>
                  </a:lnTo>
                  <a:lnTo>
                    <a:pt x="27940" y="54610"/>
                  </a:lnTo>
                  <a:lnTo>
                    <a:pt x="20320" y="66040"/>
                  </a:lnTo>
                  <a:lnTo>
                    <a:pt x="15240" y="77470"/>
                  </a:lnTo>
                  <a:lnTo>
                    <a:pt x="13970" y="90170"/>
                  </a:lnTo>
                  <a:lnTo>
                    <a:pt x="15240" y="101600"/>
                  </a:lnTo>
                  <a:lnTo>
                    <a:pt x="17780" y="110490"/>
                  </a:lnTo>
                  <a:lnTo>
                    <a:pt x="22860" y="119380"/>
                  </a:lnTo>
                  <a:lnTo>
                    <a:pt x="29210" y="127000"/>
                  </a:lnTo>
                  <a:lnTo>
                    <a:pt x="36830" y="132080"/>
                  </a:lnTo>
                  <a:lnTo>
                    <a:pt x="45720" y="137160"/>
                  </a:lnTo>
                  <a:lnTo>
                    <a:pt x="64770" y="149860"/>
                  </a:lnTo>
                  <a:lnTo>
                    <a:pt x="74930" y="156210"/>
                  </a:lnTo>
                  <a:lnTo>
                    <a:pt x="86360" y="161290"/>
                  </a:lnTo>
                  <a:lnTo>
                    <a:pt x="101600" y="166370"/>
                  </a:lnTo>
                  <a:lnTo>
                    <a:pt x="116840" y="170180"/>
                  </a:lnTo>
                  <a:lnTo>
                    <a:pt x="129540" y="175260"/>
                  </a:lnTo>
                  <a:lnTo>
                    <a:pt x="142240" y="181610"/>
                  </a:lnTo>
                  <a:lnTo>
                    <a:pt x="154940" y="187960"/>
                  </a:lnTo>
                  <a:lnTo>
                    <a:pt x="160020" y="195580"/>
                  </a:lnTo>
                  <a:lnTo>
                    <a:pt x="161290" y="204470"/>
                  </a:lnTo>
                  <a:lnTo>
                    <a:pt x="160020" y="213360"/>
                  </a:lnTo>
                  <a:lnTo>
                    <a:pt x="152400" y="220980"/>
                  </a:lnTo>
                  <a:lnTo>
                    <a:pt x="139700" y="227330"/>
                  </a:lnTo>
                  <a:lnTo>
                    <a:pt x="86360" y="245110"/>
                  </a:lnTo>
                  <a:lnTo>
                    <a:pt x="72390" y="246380"/>
                  </a:lnTo>
                  <a:lnTo>
                    <a:pt x="57150" y="246380"/>
                  </a:lnTo>
                  <a:lnTo>
                    <a:pt x="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821180" y="6878320"/>
              <a:ext cx="21591" cy="358141"/>
            </a:xfrm>
            <a:custGeom>
              <a:avLst/>
              <a:gdLst/>
              <a:ahLst/>
              <a:cxnLst/>
              <a:rect l="0" t="0" r="0" b="0"/>
              <a:pathLst>
                <a:path w="21591" h="358141">
                  <a:moveTo>
                    <a:pt x="21590" y="0"/>
                  </a:moveTo>
                  <a:lnTo>
                    <a:pt x="21590" y="67310"/>
                  </a:lnTo>
                  <a:lnTo>
                    <a:pt x="20320" y="81280"/>
                  </a:lnTo>
                  <a:lnTo>
                    <a:pt x="17780" y="95250"/>
                  </a:lnTo>
                  <a:lnTo>
                    <a:pt x="15240" y="109220"/>
                  </a:lnTo>
                  <a:lnTo>
                    <a:pt x="13970" y="124460"/>
                  </a:lnTo>
                  <a:lnTo>
                    <a:pt x="12700" y="139700"/>
                  </a:lnTo>
                  <a:lnTo>
                    <a:pt x="12700" y="156210"/>
                  </a:lnTo>
                  <a:lnTo>
                    <a:pt x="11430" y="190500"/>
                  </a:lnTo>
                  <a:lnTo>
                    <a:pt x="11430" y="208280"/>
                  </a:lnTo>
                  <a:lnTo>
                    <a:pt x="10160" y="223520"/>
                  </a:lnTo>
                  <a:lnTo>
                    <a:pt x="7620" y="240030"/>
                  </a:lnTo>
                  <a:lnTo>
                    <a:pt x="5080" y="254000"/>
                  </a:lnTo>
                  <a:lnTo>
                    <a:pt x="3810" y="270510"/>
                  </a:lnTo>
                  <a:lnTo>
                    <a:pt x="2540" y="28702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779270" y="7025640"/>
              <a:ext cx="147321" cy="17781"/>
            </a:xfrm>
            <a:custGeom>
              <a:avLst/>
              <a:gdLst/>
              <a:ahLst/>
              <a:cxnLst/>
              <a:rect l="0" t="0" r="0" b="0"/>
              <a:pathLst>
                <a:path w="147321" h="17781">
                  <a:moveTo>
                    <a:pt x="0" y="0"/>
                  </a:moveTo>
                  <a:lnTo>
                    <a:pt x="16510" y="11430"/>
                  </a:lnTo>
                  <a:lnTo>
                    <a:pt x="27940" y="15240"/>
                  </a:lnTo>
                  <a:lnTo>
                    <a:pt x="40640" y="16510"/>
                  </a:lnTo>
                  <a:lnTo>
                    <a:pt x="54610" y="17780"/>
                  </a:lnTo>
                  <a:lnTo>
                    <a:pt x="72390" y="17780"/>
                  </a:lnTo>
                  <a:lnTo>
                    <a:pt x="90170" y="16510"/>
                  </a:lnTo>
                  <a:lnTo>
                    <a:pt x="14732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105660" y="7047230"/>
              <a:ext cx="179071" cy="10161"/>
            </a:xfrm>
            <a:custGeom>
              <a:avLst/>
              <a:gdLst/>
              <a:ahLst/>
              <a:cxnLst/>
              <a:rect l="0" t="0" r="0" b="0"/>
              <a:pathLst>
                <a:path w="179071" h="10161">
                  <a:moveTo>
                    <a:pt x="0" y="0"/>
                  </a:moveTo>
                  <a:lnTo>
                    <a:pt x="105410" y="0"/>
                  </a:lnTo>
                  <a:lnTo>
                    <a:pt x="17907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053590" y="7131050"/>
              <a:ext cx="209551" cy="20321"/>
            </a:xfrm>
            <a:custGeom>
              <a:avLst/>
              <a:gdLst/>
              <a:ahLst/>
              <a:cxnLst/>
              <a:rect l="0" t="0" r="0" b="0"/>
              <a:pathLst>
                <a:path w="209551" h="20321">
                  <a:moveTo>
                    <a:pt x="0" y="10160"/>
                  </a:moveTo>
                  <a:lnTo>
                    <a:pt x="27940" y="16510"/>
                  </a:lnTo>
                  <a:lnTo>
                    <a:pt x="43180" y="17780"/>
                  </a:lnTo>
                  <a:lnTo>
                    <a:pt x="59690" y="19050"/>
                  </a:lnTo>
                  <a:lnTo>
                    <a:pt x="78740" y="20320"/>
                  </a:lnTo>
                  <a:lnTo>
                    <a:pt x="95250" y="19050"/>
                  </a:lnTo>
                  <a:lnTo>
                    <a:pt x="111760" y="17780"/>
                  </a:lnTo>
                  <a:lnTo>
                    <a:pt x="127000" y="15240"/>
                  </a:lnTo>
                  <a:lnTo>
                    <a:pt x="140970" y="12700"/>
                  </a:lnTo>
                  <a:lnTo>
                    <a:pt x="156210" y="8890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2569210" y="6699250"/>
            <a:ext cx="6611621" cy="1062991"/>
            <a:chOff x="2569210" y="6699250"/>
            <a:chExt cx="6611621" cy="1062991"/>
          </a:xfrm>
        </p:grpSpPr>
        <p:sp>
          <p:nvSpPr>
            <p:cNvPr id="220" name="Freeform 219"/>
            <p:cNvSpPr/>
            <p:nvPr/>
          </p:nvSpPr>
          <p:spPr>
            <a:xfrm>
              <a:off x="2569210" y="6846570"/>
              <a:ext cx="260351" cy="397511"/>
            </a:xfrm>
            <a:custGeom>
              <a:avLst/>
              <a:gdLst/>
              <a:ahLst/>
              <a:cxnLst/>
              <a:rect l="0" t="0" r="0" b="0"/>
              <a:pathLst>
                <a:path w="260351" h="397511">
                  <a:moveTo>
                    <a:pt x="10160" y="0"/>
                  </a:moveTo>
                  <a:lnTo>
                    <a:pt x="5080" y="22860"/>
                  </a:lnTo>
                  <a:lnTo>
                    <a:pt x="2540" y="34290"/>
                  </a:lnTo>
                  <a:lnTo>
                    <a:pt x="2540" y="45720"/>
                  </a:lnTo>
                  <a:lnTo>
                    <a:pt x="1270" y="58420"/>
                  </a:lnTo>
                  <a:lnTo>
                    <a:pt x="0" y="88900"/>
                  </a:lnTo>
                  <a:lnTo>
                    <a:pt x="0" y="154940"/>
                  </a:lnTo>
                  <a:lnTo>
                    <a:pt x="1270" y="172720"/>
                  </a:lnTo>
                  <a:lnTo>
                    <a:pt x="2540" y="190500"/>
                  </a:lnTo>
                  <a:lnTo>
                    <a:pt x="5080" y="207010"/>
                  </a:lnTo>
                  <a:lnTo>
                    <a:pt x="7620" y="224790"/>
                  </a:lnTo>
                  <a:lnTo>
                    <a:pt x="7620" y="242570"/>
                  </a:lnTo>
                  <a:lnTo>
                    <a:pt x="8890" y="276860"/>
                  </a:lnTo>
                  <a:lnTo>
                    <a:pt x="10160" y="336550"/>
                  </a:lnTo>
                  <a:lnTo>
                    <a:pt x="10160" y="355600"/>
                  </a:lnTo>
                  <a:lnTo>
                    <a:pt x="10160" y="347980"/>
                  </a:lnTo>
                  <a:lnTo>
                    <a:pt x="10160" y="307340"/>
                  </a:lnTo>
                  <a:lnTo>
                    <a:pt x="12700" y="289560"/>
                  </a:lnTo>
                  <a:lnTo>
                    <a:pt x="16510" y="273050"/>
                  </a:lnTo>
                  <a:lnTo>
                    <a:pt x="21590" y="255270"/>
                  </a:lnTo>
                  <a:lnTo>
                    <a:pt x="30480" y="242570"/>
                  </a:lnTo>
                  <a:lnTo>
                    <a:pt x="41910" y="229870"/>
                  </a:lnTo>
                  <a:lnTo>
                    <a:pt x="55880" y="220980"/>
                  </a:lnTo>
                  <a:lnTo>
                    <a:pt x="73660" y="214630"/>
                  </a:lnTo>
                  <a:lnTo>
                    <a:pt x="93980" y="212090"/>
                  </a:lnTo>
                  <a:lnTo>
                    <a:pt x="114300" y="212090"/>
                  </a:lnTo>
                  <a:lnTo>
                    <a:pt x="132080" y="213360"/>
                  </a:lnTo>
                  <a:lnTo>
                    <a:pt x="148590" y="217170"/>
                  </a:lnTo>
                  <a:lnTo>
                    <a:pt x="161290" y="222250"/>
                  </a:lnTo>
                  <a:lnTo>
                    <a:pt x="173990" y="227330"/>
                  </a:lnTo>
                  <a:lnTo>
                    <a:pt x="186690" y="233680"/>
                  </a:lnTo>
                  <a:lnTo>
                    <a:pt x="198120" y="240030"/>
                  </a:lnTo>
                  <a:lnTo>
                    <a:pt x="209550" y="246380"/>
                  </a:lnTo>
                  <a:lnTo>
                    <a:pt x="231140" y="260350"/>
                  </a:lnTo>
                  <a:lnTo>
                    <a:pt x="240030" y="270510"/>
                  </a:lnTo>
                  <a:lnTo>
                    <a:pt x="248920" y="283210"/>
                  </a:lnTo>
                  <a:lnTo>
                    <a:pt x="257810" y="298450"/>
                  </a:lnTo>
                  <a:lnTo>
                    <a:pt x="260350" y="311150"/>
                  </a:lnTo>
                  <a:lnTo>
                    <a:pt x="260350" y="323850"/>
                  </a:lnTo>
                  <a:lnTo>
                    <a:pt x="257810" y="335280"/>
                  </a:lnTo>
                  <a:lnTo>
                    <a:pt x="252730" y="345440"/>
                  </a:lnTo>
                  <a:lnTo>
                    <a:pt x="245110" y="354330"/>
                  </a:lnTo>
                  <a:lnTo>
                    <a:pt x="237490" y="361950"/>
                  </a:lnTo>
                  <a:lnTo>
                    <a:pt x="227330" y="369570"/>
                  </a:lnTo>
                  <a:lnTo>
                    <a:pt x="215900" y="374650"/>
                  </a:lnTo>
                  <a:lnTo>
                    <a:pt x="203200" y="379730"/>
                  </a:lnTo>
                  <a:lnTo>
                    <a:pt x="190500" y="384810"/>
                  </a:lnTo>
                  <a:lnTo>
                    <a:pt x="177800" y="388620"/>
                  </a:lnTo>
                  <a:lnTo>
                    <a:pt x="163830" y="392430"/>
                  </a:lnTo>
                  <a:lnTo>
                    <a:pt x="149860" y="394970"/>
                  </a:lnTo>
                  <a:lnTo>
                    <a:pt x="135890" y="397510"/>
                  </a:lnTo>
                  <a:lnTo>
                    <a:pt x="121920" y="397510"/>
                  </a:lnTo>
                  <a:lnTo>
                    <a:pt x="109220" y="397510"/>
                  </a:lnTo>
                  <a:lnTo>
                    <a:pt x="97790" y="396240"/>
                  </a:lnTo>
                  <a:lnTo>
                    <a:pt x="4191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870200" y="7067550"/>
              <a:ext cx="165101" cy="168911"/>
            </a:xfrm>
            <a:custGeom>
              <a:avLst/>
              <a:gdLst/>
              <a:ahLst/>
              <a:cxnLst/>
              <a:rect l="0" t="0" r="0" b="0"/>
              <a:pathLst>
                <a:path w="165101" h="168911">
                  <a:moveTo>
                    <a:pt x="35560" y="0"/>
                  </a:moveTo>
                  <a:lnTo>
                    <a:pt x="30480" y="17780"/>
                  </a:lnTo>
                  <a:lnTo>
                    <a:pt x="21590" y="40640"/>
                  </a:lnTo>
                  <a:lnTo>
                    <a:pt x="15240" y="55880"/>
                  </a:lnTo>
                  <a:lnTo>
                    <a:pt x="10160" y="71120"/>
                  </a:lnTo>
                  <a:lnTo>
                    <a:pt x="6350" y="87630"/>
                  </a:lnTo>
                  <a:lnTo>
                    <a:pt x="1270" y="104140"/>
                  </a:lnTo>
                  <a:lnTo>
                    <a:pt x="0" y="118110"/>
                  </a:lnTo>
                  <a:lnTo>
                    <a:pt x="0" y="132080"/>
                  </a:lnTo>
                  <a:lnTo>
                    <a:pt x="1270" y="144780"/>
                  </a:lnTo>
                  <a:lnTo>
                    <a:pt x="6350" y="153670"/>
                  </a:lnTo>
                  <a:lnTo>
                    <a:pt x="12700" y="161290"/>
                  </a:lnTo>
                  <a:lnTo>
                    <a:pt x="20320" y="167640"/>
                  </a:lnTo>
                  <a:lnTo>
                    <a:pt x="31750" y="168910"/>
                  </a:lnTo>
                  <a:lnTo>
                    <a:pt x="46990" y="167640"/>
                  </a:lnTo>
                  <a:lnTo>
                    <a:pt x="64770" y="165100"/>
                  </a:lnTo>
                  <a:lnTo>
                    <a:pt x="96520" y="157480"/>
                  </a:lnTo>
                  <a:lnTo>
                    <a:pt x="110490" y="154940"/>
                  </a:lnTo>
                  <a:lnTo>
                    <a:pt x="123190" y="148590"/>
                  </a:lnTo>
                  <a:lnTo>
                    <a:pt x="133350" y="140970"/>
                  </a:lnTo>
                  <a:lnTo>
                    <a:pt x="143510" y="133350"/>
                  </a:lnTo>
                  <a:lnTo>
                    <a:pt x="151130" y="124460"/>
                  </a:lnTo>
                  <a:lnTo>
                    <a:pt x="156210" y="114300"/>
                  </a:lnTo>
                  <a:lnTo>
                    <a:pt x="162560" y="104140"/>
                  </a:lnTo>
                  <a:lnTo>
                    <a:pt x="163830" y="91440"/>
                  </a:lnTo>
                  <a:lnTo>
                    <a:pt x="165100" y="77470"/>
                  </a:lnTo>
                  <a:lnTo>
                    <a:pt x="163830" y="62230"/>
                  </a:lnTo>
                  <a:lnTo>
                    <a:pt x="160020" y="50800"/>
                  </a:lnTo>
                  <a:lnTo>
                    <a:pt x="153670" y="41910"/>
                  </a:lnTo>
                  <a:lnTo>
                    <a:pt x="146050" y="35560"/>
                  </a:lnTo>
                  <a:lnTo>
                    <a:pt x="137160" y="29210"/>
                  </a:lnTo>
                  <a:lnTo>
                    <a:pt x="128270" y="24130"/>
                  </a:lnTo>
                  <a:lnTo>
                    <a:pt x="118110" y="20320"/>
                  </a:lnTo>
                  <a:lnTo>
                    <a:pt x="104140" y="16510"/>
                  </a:lnTo>
                  <a:lnTo>
                    <a:pt x="88900" y="15240"/>
                  </a:lnTo>
                  <a:lnTo>
                    <a:pt x="71120" y="13970"/>
                  </a:lnTo>
                  <a:lnTo>
                    <a:pt x="55880" y="13970"/>
                  </a:lnTo>
                  <a:lnTo>
                    <a:pt x="41910" y="15240"/>
                  </a:lnTo>
                  <a:lnTo>
                    <a:pt x="1524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053080" y="7009130"/>
              <a:ext cx="200661" cy="438151"/>
            </a:xfrm>
            <a:custGeom>
              <a:avLst/>
              <a:gdLst/>
              <a:ahLst/>
              <a:cxnLst/>
              <a:rect l="0" t="0" r="0" b="0"/>
              <a:pathLst>
                <a:path w="200661" h="438151">
                  <a:moveTo>
                    <a:pt x="0" y="38100"/>
                  </a:moveTo>
                  <a:lnTo>
                    <a:pt x="27940" y="38100"/>
                  </a:lnTo>
                  <a:lnTo>
                    <a:pt x="38100" y="41910"/>
                  </a:lnTo>
                  <a:lnTo>
                    <a:pt x="44450" y="50800"/>
                  </a:lnTo>
                  <a:lnTo>
                    <a:pt x="50800" y="59690"/>
                  </a:lnTo>
                  <a:lnTo>
                    <a:pt x="54610" y="73660"/>
                  </a:lnTo>
                  <a:lnTo>
                    <a:pt x="54610" y="90170"/>
                  </a:lnTo>
                  <a:lnTo>
                    <a:pt x="54610" y="107950"/>
                  </a:lnTo>
                  <a:lnTo>
                    <a:pt x="52070" y="127000"/>
                  </a:lnTo>
                  <a:lnTo>
                    <a:pt x="50800" y="146050"/>
                  </a:lnTo>
                  <a:lnTo>
                    <a:pt x="48260" y="166370"/>
                  </a:lnTo>
                  <a:lnTo>
                    <a:pt x="46990" y="182880"/>
                  </a:lnTo>
                  <a:lnTo>
                    <a:pt x="48260" y="198120"/>
                  </a:lnTo>
                  <a:lnTo>
                    <a:pt x="49530" y="210820"/>
                  </a:lnTo>
                  <a:lnTo>
                    <a:pt x="57150" y="217170"/>
                  </a:lnTo>
                  <a:lnTo>
                    <a:pt x="69850" y="219710"/>
                  </a:lnTo>
                  <a:lnTo>
                    <a:pt x="85090" y="218440"/>
                  </a:lnTo>
                  <a:lnTo>
                    <a:pt x="99060" y="215900"/>
                  </a:lnTo>
                  <a:lnTo>
                    <a:pt x="111760" y="210820"/>
                  </a:lnTo>
                  <a:lnTo>
                    <a:pt x="123190" y="205740"/>
                  </a:lnTo>
                  <a:lnTo>
                    <a:pt x="134620" y="199390"/>
                  </a:lnTo>
                  <a:lnTo>
                    <a:pt x="143510" y="190500"/>
                  </a:lnTo>
                  <a:lnTo>
                    <a:pt x="151130" y="181610"/>
                  </a:lnTo>
                  <a:lnTo>
                    <a:pt x="160020" y="171450"/>
                  </a:lnTo>
                  <a:lnTo>
                    <a:pt x="167640" y="160020"/>
                  </a:lnTo>
                  <a:lnTo>
                    <a:pt x="175260" y="147320"/>
                  </a:lnTo>
                  <a:lnTo>
                    <a:pt x="180340" y="134620"/>
                  </a:lnTo>
                  <a:lnTo>
                    <a:pt x="186690" y="120650"/>
                  </a:lnTo>
                  <a:lnTo>
                    <a:pt x="190500" y="106680"/>
                  </a:lnTo>
                  <a:lnTo>
                    <a:pt x="194310" y="91440"/>
                  </a:lnTo>
                  <a:lnTo>
                    <a:pt x="195580" y="73660"/>
                  </a:lnTo>
                  <a:lnTo>
                    <a:pt x="196850" y="54610"/>
                  </a:lnTo>
                  <a:lnTo>
                    <a:pt x="198120" y="36830"/>
                  </a:lnTo>
                  <a:lnTo>
                    <a:pt x="199390" y="5080"/>
                  </a:lnTo>
                  <a:lnTo>
                    <a:pt x="198120" y="0"/>
                  </a:lnTo>
                  <a:lnTo>
                    <a:pt x="196850" y="1270"/>
                  </a:lnTo>
                  <a:lnTo>
                    <a:pt x="194310" y="6350"/>
                  </a:lnTo>
                  <a:lnTo>
                    <a:pt x="193040" y="13970"/>
                  </a:lnTo>
                  <a:lnTo>
                    <a:pt x="191770" y="24130"/>
                  </a:lnTo>
                  <a:lnTo>
                    <a:pt x="190500" y="35560"/>
                  </a:lnTo>
                  <a:lnTo>
                    <a:pt x="190500" y="60960"/>
                  </a:lnTo>
                  <a:lnTo>
                    <a:pt x="189230" y="120650"/>
                  </a:lnTo>
                  <a:lnTo>
                    <a:pt x="190500" y="138430"/>
                  </a:lnTo>
                  <a:lnTo>
                    <a:pt x="193040" y="157480"/>
                  </a:lnTo>
                  <a:lnTo>
                    <a:pt x="195580" y="177800"/>
                  </a:lnTo>
                  <a:lnTo>
                    <a:pt x="196850" y="196850"/>
                  </a:lnTo>
                  <a:lnTo>
                    <a:pt x="198120" y="214630"/>
                  </a:lnTo>
                  <a:lnTo>
                    <a:pt x="199390" y="251460"/>
                  </a:lnTo>
                  <a:lnTo>
                    <a:pt x="200660" y="334010"/>
                  </a:lnTo>
                  <a:lnTo>
                    <a:pt x="200660" y="377190"/>
                  </a:lnTo>
                  <a:lnTo>
                    <a:pt x="199390" y="391160"/>
                  </a:lnTo>
                  <a:lnTo>
                    <a:pt x="196850" y="402590"/>
                  </a:lnTo>
                  <a:lnTo>
                    <a:pt x="189230" y="438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375660" y="6973570"/>
              <a:ext cx="134621" cy="262891"/>
            </a:xfrm>
            <a:custGeom>
              <a:avLst/>
              <a:gdLst/>
              <a:ahLst/>
              <a:cxnLst/>
              <a:rect l="0" t="0" r="0" b="0"/>
              <a:pathLst>
                <a:path w="134621" h="262891">
                  <a:moveTo>
                    <a:pt x="99060" y="0"/>
                  </a:moveTo>
                  <a:lnTo>
                    <a:pt x="110490" y="16510"/>
                  </a:lnTo>
                  <a:lnTo>
                    <a:pt x="114300" y="26670"/>
                  </a:lnTo>
                  <a:lnTo>
                    <a:pt x="118110" y="40640"/>
                  </a:lnTo>
                  <a:lnTo>
                    <a:pt x="134620" y="102870"/>
                  </a:lnTo>
                  <a:lnTo>
                    <a:pt x="133350" y="95250"/>
                  </a:lnTo>
                  <a:lnTo>
                    <a:pt x="129540" y="87630"/>
                  </a:lnTo>
                  <a:lnTo>
                    <a:pt x="125730" y="80010"/>
                  </a:lnTo>
                  <a:lnTo>
                    <a:pt x="119380" y="69850"/>
                  </a:lnTo>
                  <a:lnTo>
                    <a:pt x="113030" y="63500"/>
                  </a:lnTo>
                  <a:lnTo>
                    <a:pt x="104140" y="57150"/>
                  </a:lnTo>
                  <a:lnTo>
                    <a:pt x="95250" y="52070"/>
                  </a:lnTo>
                  <a:lnTo>
                    <a:pt x="85090" y="53340"/>
                  </a:lnTo>
                  <a:lnTo>
                    <a:pt x="73660" y="58420"/>
                  </a:lnTo>
                  <a:lnTo>
                    <a:pt x="60960" y="67310"/>
                  </a:lnTo>
                  <a:lnTo>
                    <a:pt x="49530" y="76200"/>
                  </a:lnTo>
                  <a:lnTo>
                    <a:pt x="40640" y="86360"/>
                  </a:lnTo>
                  <a:lnTo>
                    <a:pt x="31750" y="95250"/>
                  </a:lnTo>
                  <a:lnTo>
                    <a:pt x="25400" y="105410"/>
                  </a:lnTo>
                  <a:lnTo>
                    <a:pt x="19050" y="115570"/>
                  </a:lnTo>
                  <a:lnTo>
                    <a:pt x="13970" y="127000"/>
                  </a:lnTo>
                  <a:lnTo>
                    <a:pt x="10160" y="138430"/>
                  </a:lnTo>
                  <a:lnTo>
                    <a:pt x="5080" y="149860"/>
                  </a:lnTo>
                  <a:lnTo>
                    <a:pt x="1270" y="163830"/>
                  </a:lnTo>
                  <a:lnTo>
                    <a:pt x="0" y="177800"/>
                  </a:lnTo>
                  <a:lnTo>
                    <a:pt x="0" y="193040"/>
                  </a:lnTo>
                  <a:lnTo>
                    <a:pt x="1270" y="209550"/>
                  </a:lnTo>
                  <a:lnTo>
                    <a:pt x="5080" y="222250"/>
                  </a:lnTo>
                  <a:lnTo>
                    <a:pt x="8890" y="233680"/>
                  </a:lnTo>
                  <a:lnTo>
                    <a:pt x="13970" y="243840"/>
                  </a:lnTo>
                  <a:lnTo>
                    <a:pt x="22860" y="250190"/>
                  </a:lnTo>
                  <a:lnTo>
                    <a:pt x="33020" y="254000"/>
                  </a:lnTo>
                  <a:lnTo>
                    <a:pt x="6731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564890" y="7033260"/>
              <a:ext cx="157481" cy="184151"/>
            </a:xfrm>
            <a:custGeom>
              <a:avLst/>
              <a:gdLst/>
              <a:ahLst/>
              <a:cxnLst/>
              <a:rect l="0" t="0" r="0" b="0"/>
              <a:pathLst>
                <a:path w="157481" h="184151">
                  <a:moveTo>
                    <a:pt x="46990" y="13970"/>
                  </a:moveTo>
                  <a:lnTo>
                    <a:pt x="35560" y="25400"/>
                  </a:lnTo>
                  <a:lnTo>
                    <a:pt x="30480" y="31750"/>
                  </a:lnTo>
                  <a:lnTo>
                    <a:pt x="26670" y="39370"/>
                  </a:lnTo>
                  <a:lnTo>
                    <a:pt x="22860" y="48260"/>
                  </a:lnTo>
                  <a:lnTo>
                    <a:pt x="19050" y="58420"/>
                  </a:lnTo>
                  <a:lnTo>
                    <a:pt x="11430" y="77470"/>
                  </a:lnTo>
                  <a:lnTo>
                    <a:pt x="7620" y="90170"/>
                  </a:lnTo>
                  <a:lnTo>
                    <a:pt x="3810" y="104140"/>
                  </a:lnTo>
                  <a:lnTo>
                    <a:pt x="1270" y="119380"/>
                  </a:lnTo>
                  <a:lnTo>
                    <a:pt x="0" y="133350"/>
                  </a:lnTo>
                  <a:lnTo>
                    <a:pt x="0" y="146050"/>
                  </a:lnTo>
                  <a:lnTo>
                    <a:pt x="1270" y="158750"/>
                  </a:lnTo>
                  <a:lnTo>
                    <a:pt x="7620" y="167640"/>
                  </a:lnTo>
                  <a:lnTo>
                    <a:pt x="19050" y="173990"/>
                  </a:lnTo>
                  <a:lnTo>
                    <a:pt x="31750" y="180340"/>
                  </a:lnTo>
                  <a:lnTo>
                    <a:pt x="43180" y="182880"/>
                  </a:lnTo>
                  <a:lnTo>
                    <a:pt x="54610" y="184150"/>
                  </a:lnTo>
                  <a:lnTo>
                    <a:pt x="66040" y="182880"/>
                  </a:lnTo>
                  <a:lnTo>
                    <a:pt x="77470" y="181610"/>
                  </a:lnTo>
                  <a:lnTo>
                    <a:pt x="87630" y="179070"/>
                  </a:lnTo>
                  <a:lnTo>
                    <a:pt x="99060" y="176530"/>
                  </a:lnTo>
                  <a:lnTo>
                    <a:pt x="107950" y="171450"/>
                  </a:lnTo>
                  <a:lnTo>
                    <a:pt x="116840" y="165100"/>
                  </a:lnTo>
                  <a:lnTo>
                    <a:pt x="147320" y="133350"/>
                  </a:lnTo>
                  <a:lnTo>
                    <a:pt x="152400" y="121920"/>
                  </a:lnTo>
                  <a:lnTo>
                    <a:pt x="156210" y="106680"/>
                  </a:lnTo>
                  <a:lnTo>
                    <a:pt x="157480" y="90170"/>
                  </a:lnTo>
                  <a:lnTo>
                    <a:pt x="157480" y="74930"/>
                  </a:lnTo>
                  <a:lnTo>
                    <a:pt x="153670" y="60960"/>
                  </a:lnTo>
                  <a:lnTo>
                    <a:pt x="149860" y="49530"/>
                  </a:lnTo>
                  <a:lnTo>
                    <a:pt x="144780" y="38100"/>
                  </a:lnTo>
                  <a:lnTo>
                    <a:pt x="138430" y="29210"/>
                  </a:lnTo>
                  <a:lnTo>
                    <a:pt x="132080" y="20320"/>
                  </a:lnTo>
                  <a:lnTo>
                    <a:pt x="121920" y="13970"/>
                  </a:lnTo>
                  <a:lnTo>
                    <a:pt x="110490" y="7620"/>
                  </a:lnTo>
                  <a:lnTo>
                    <a:pt x="95250" y="2540"/>
                  </a:lnTo>
                  <a:lnTo>
                    <a:pt x="82550" y="0"/>
                  </a:lnTo>
                  <a:lnTo>
                    <a:pt x="71120" y="0"/>
                  </a:lnTo>
                  <a:lnTo>
                    <a:pt x="3556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832860" y="6899910"/>
              <a:ext cx="10161" cy="314961"/>
            </a:xfrm>
            <a:custGeom>
              <a:avLst/>
              <a:gdLst/>
              <a:ahLst/>
              <a:cxnLst/>
              <a:rect l="0" t="0" r="0" b="0"/>
              <a:pathLst>
                <a:path w="10161" h="314961">
                  <a:moveTo>
                    <a:pt x="10160" y="0"/>
                  </a:moveTo>
                  <a:lnTo>
                    <a:pt x="10160" y="27940"/>
                  </a:lnTo>
                  <a:lnTo>
                    <a:pt x="8890" y="40640"/>
                  </a:lnTo>
                  <a:lnTo>
                    <a:pt x="6350" y="53340"/>
                  </a:lnTo>
                  <a:lnTo>
                    <a:pt x="5080" y="67310"/>
                  </a:lnTo>
                  <a:lnTo>
                    <a:pt x="2540" y="81280"/>
                  </a:lnTo>
                  <a:lnTo>
                    <a:pt x="1270" y="95250"/>
                  </a:lnTo>
                  <a:lnTo>
                    <a:pt x="1270" y="109220"/>
                  </a:lnTo>
                  <a:lnTo>
                    <a:pt x="0" y="139700"/>
                  </a:lnTo>
                  <a:lnTo>
                    <a:pt x="0" y="236220"/>
                  </a:lnTo>
                  <a:lnTo>
                    <a:pt x="1016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926840" y="6846570"/>
              <a:ext cx="53341" cy="347981"/>
            </a:xfrm>
            <a:custGeom>
              <a:avLst/>
              <a:gdLst/>
              <a:ahLst/>
              <a:cxnLst/>
              <a:rect l="0" t="0" r="0" b="0"/>
              <a:pathLst>
                <a:path w="53341" h="347981">
                  <a:moveTo>
                    <a:pt x="53340" y="0"/>
                  </a:moveTo>
                  <a:lnTo>
                    <a:pt x="41910" y="22860"/>
                  </a:lnTo>
                  <a:lnTo>
                    <a:pt x="36830" y="33020"/>
                  </a:lnTo>
                  <a:lnTo>
                    <a:pt x="33020" y="43180"/>
                  </a:lnTo>
                  <a:lnTo>
                    <a:pt x="29210" y="53340"/>
                  </a:lnTo>
                  <a:lnTo>
                    <a:pt x="25400" y="64770"/>
                  </a:lnTo>
                  <a:lnTo>
                    <a:pt x="21590" y="77470"/>
                  </a:lnTo>
                  <a:lnTo>
                    <a:pt x="17780" y="90170"/>
                  </a:lnTo>
                  <a:lnTo>
                    <a:pt x="15240" y="104140"/>
                  </a:lnTo>
                  <a:lnTo>
                    <a:pt x="13970" y="116840"/>
                  </a:lnTo>
                  <a:lnTo>
                    <a:pt x="12700" y="130810"/>
                  </a:lnTo>
                  <a:lnTo>
                    <a:pt x="11430" y="144780"/>
                  </a:lnTo>
                  <a:lnTo>
                    <a:pt x="8890" y="158750"/>
                  </a:lnTo>
                  <a:lnTo>
                    <a:pt x="6350" y="172720"/>
                  </a:lnTo>
                  <a:lnTo>
                    <a:pt x="3810" y="186690"/>
                  </a:lnTo>
                  <a:lnTo>
                    <a:pt x="2540" y="200660"/>
                  </a:lnTo>
                  <a:lnTo>
                    <a:pt x="2540" y="214630"/>
                  </a:lnTo>
                  <a:lnTo>
                    <a:pt x="1270" y="24257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779520" y="7015480"/>
              <a:ext cx="242571" cy="30481"/>
            </a:xfrm>
            <a:custGeom>
              <a:avLst/>
              <a:gdLst/>
              <a:ahLst/>
              <a:cxnLst/>
              <a:rect l="0" t="0" r="0" b="0"/>
              <a:pathLst>
                <a:path w="242571" h="30481">
                  <a:moveTo>
                    <a:pt x="0" y="0"/>
                  </a:moveTo>
                  <a:lnTo>
                    <a:pt x="6350" y="16510"/>
                  </a:lnTo>
                  <a:lnTo>
                    <a:pt x="12700" y="21590"/>
                  </a:lnTo>
                  <a:lnTo>
                    <a:pt x="24130" y="25400"/>
                  </a:lnTo>
                  <a:lnTo>
                    <a:pt x="36830" y="26670"/>
                  </a:lnTo>
                  <a:lnTo>
                    <a:pt x="50800" y="27940"/>
                  </a:lnTo>
                  <a:lnTo>
                    <a:pt x="64770" y="29210"/>
                  </a:lnTo>
                  <a:lnTo>
                    <a:pt x="77470" y="30480"/>
                  </a:lnTo>
                  <a:lnTo>
                    <a:pt x="91440" y="29210"/>
                  </a:lnTo>
                  <a:lnTo>
                    <a:pt x="105410" y="27940"/>
                  </a:lnTo>
                  <a:lnTo>
                    <a:pt x="119380" y="25400"/>
                  </a:lnTo>
                  <a:lnTo>
                    <a:pt x="133350" y="2286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032250" y="6973570"/>
              <a:ext cx="179071" cy="248921"/>
            </a:xfrm>
            <a:custGeom>
              <a:avLst/>
              <a:gdLst/>
              <a:ahLst/>
              <a:cxnLst/>
              <a:rect l="0" t="0" r="0" b="0"/>
              <a:pathLst>
                <a:path w="179071" h="248921">
                  <a:moveTo>
                    <a:pt x="179070" y="0"/>
                  </a:moveTo>
                  <a:lnTo>
                    <a:pt x="156210" y="0"/>
                  </a:lnTo>
                  <a:lnTo>
                    <a:pt x="147320" y="1270"/>
                  </a:lnTo>
                  <a:lnTo>
                    <a:pt x="135890" y="2540"/>
                  </a:lnTo>
                  <a:lnTo>
                    <a:pt x="125730" y="5080"/>
                  </a:lnTo>
                  <a:lnTo>
                    <a:pt x="115570" y="7620"/>
                  </a:lnTo>
                  <a:lnTo>
                    <a:pt x="95250" y="13970"/>
                  </a:lnTo>
                  <a:lnTo>
                    <a:pt x="83820" y="19050"/>
                  </a:lnTo>
                  <a:lnTo>
                    <a:pt x="73660" y="24130"/>
                  </a:lnTo>
                  <a:lnTo>
                    <a:pt x="63500" y="30480"/>
                  </a:lnTo>
                  <a:lnTo>
                    <a:pt x="53340" y="35560"/>
                  </a:lnTo>
                  <a:lnTo>
                    <a:pt x="41910" y="39370"/>
                  </a:lnTo>
                  <a:lnTo>
                    <a:pt x="31750" y="44450"/>
                  </a:lnTo>
                  <a:lnTo>
                    <a:pt x="22860" y="50800"/>
                  </a:lnTo>
                  <a:lnTo>
                    <a:pt x="13970" y="58420"/>
                  </a:lnTo>
                  <a:lnTo>
                    <a:pt x="6350" y="66040"/>
                  </a:lnTo>
                  <a:lnTo>
                    <a:pt x="1270" y="76200"/>
                  </a:lnTo>
                  <a:lnTo>
                    <a:pt x="0" y="85090"/>
                  </a:lnTo>
                  <a:lnTo>
                    <a:pt x="0" y="95250"/>
                  </a:lnTo>
                  <a:lnTo>
                    <a:pt x="5080" y="104140"/>
                  </a:lnTo>
                  <a:lnTo>
                    <a:pt x="12700" y="113030"/>
                  </a:lnTo>
                  <a:lnTo>
                    <a:pt x="22860" y="120650"/>
                  </a:lnTo>
                  <a:lnTo>
                    <a:pt x="33020" y="127000"/>
                  </a:lnTo>
                  <a:lnTo>
                    <a:pt x="43180" y="132080"/>
                  </a:lnTo>
                  <a:lnTo>
                    <a:pt x="53340" y="137160"/>
                  </a:lnTo>
                  <a:lnTo>
                    <a:pt x="63500" y="142240"/>
                  </a:lnTo>
                  <a:lnTo>
                    <a:pt x="73660" y="146050"/>
                  </a:lnTo>
                  <a:lnTo>
                    <a:pt x="85090" y="149860"/>
                  </a:lnTo>
                  <a:lnTo>
                    <a:pt x="96520" y="156210"/>
                  </a:lnTo>
                  <a:lnTo>
                    <a:pt x="109220" y="163830"/>
                  </a:lnTo>
                  <a:lnTo>
                    <a:pt x="121920" y="171450"/>
                  </a:lnTo>
                  <a:lnTo>
                    <a:pt x="130810" y="181610"/>
                  </a:lnTo>
                  <a:lnTo>
                    <a:pt x="139700" y="190500"/>
                  </a:lnTo>
                  <a:lnTo>
                    <a:pt x="146050" y="200660"/>
                  </a:lnTo>
                  <a:lnTo>
                    <a:pt x="147320" y="209550"/>
                  </a:lnTo>
                  <a:lnTo>
                    <a:pt x="146050" y="218440"/>
                  </a:lnTo>
                  <a:lnTo>
                    <a:pt x="143510" y="226060"/>
                  </a:lnTo>
                  <a:lnTo>
                    <a:pt x="135890" y="232410"/>
                  </a:lnTo>
                  <a:lnTo>
                    <a:pt x="127000" y="237490"/>
                  </a:lnTo>
                  <a:lnTo>
                    <a:pt x="116840" y="242570"/>
                  </a:lnTo>
                  <a:lnTo>
                    <a:pt x="102870" y="246380"/>
                  </a:lnTo>
                  <a:lnTo>
                    <a:pt x="88900" y="247650"/>
                  </a:lnTo>
                  <a:lnTo>
                    <a:pt x="73660" y="248920"/>
                  </a:lnTo>
                  <a:lnTo>
                    <a:pt x="59690" y="246380"/>
                  </a:lnTo>
                  <a:lnTo>
                    <a:pt x="46990" y="241300"/>
                  </a:lnTo>
                  <a:lnTo>
                    <a:pt x="1016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4221480" y="6814820"/>
              <a:ext cx="232411" cy="664211"/>
            </a:xfrm>
            <a:custGeom>
              <a:avLst/>
              <a:gdLst/>
              <a:ahLst/>
              <a:cxnLst/>
              <a:rect l="0" t="0" r="0" b="0"/>
              <a:pathLst>
                <a:path w="232411" h="664211">
                  <a:moveTo>
                    <a:pt x="232410" y="0"/>
                  </a:moveTo>
                  <a:lnTo>
                    <a:pt x="220980" y="17780"/>
                  </a:lnTo>
                  <a:lnTo>
                    <a:pt x="214630" y="26670"/>
                  </a:lnTo>
                  <a:lnTo>
                    <a:pt x="209550" y="38100"/>
                  </a:lnTo>
                  <a:lnTo>
                    <a:pt x="203200" y="49530"/>
                  </a:lnTo>
                  <a:lnTo>
                    <a:pt x="196850" y="62230"/>
                  </a:lnTo>
                  <a:lnTo>
                    <a:pt x="193040" y="76200"/>
                  </a:lnTo>
                  <a:lnTo>
                    <a:pt x="163830" y="162560"/>
                  </a:lnTo>
                  <a:lnTo>
                    <a:pt x="123190" y="303530"/>
                  </a:lnTo>
                  <a:lnTo>
                    <a:pt x="101600" y="374650"/>
                  </a:lnTo>
                  <a:lnTo>
                    <a:pt x="87630" y="419100"/>
                  </a:lnTo>
                  <a:lnTo>
                    <a:pt x="81280" y="440690"/>
                  </a:lnTo>
                  <a:lnTo>
                    <a:pt x="67310" y="478790"/>
                  </a:lnTo>
                  <a:lnTo>
                    <a:pt x="35560" y="562610"/>
                  </a:lnTo>
                  <a:lnTo>
                    <a:pt x="22860" y="598170"/>
                  </a:lnTo>
                  <a:lnTo>
                    <a:pt x="0" y="664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4569460" y="6930390"/>
              <a:ext cx="231141" cy="317501"/>
            </a:xfrm>
            <a:custGeom>
              <a:avLst/>
              <a:gdLst/>
              <a:ahLst/>
              <a:cxnLst/>
              <a:rect l="0" t="0" r="0" b="0"/>
              <a:pathLst>
                <a:path w="231141" h="317501">
                  <a:moveTo>
                    <a:pt x="0" y="85090"/>
                  </a:moveTo>
                  <a:lnTo>
                    <a:pt x="11430" y="113030"/>
                  </a:lnTo>
                  <a:lnTo>
                    <a:pt x="20320" y="135890"/>
                  </a:lnTo>
                  <a:lnTo>
                    <a:pt x="24130" y="147320"/>
                  </a:lnTo>
                  <a:lnTo>
                    <a:pt x="40640" y="190500"/>
                  </a:lnTo>
                  <a:lnTo>
                    <a:pt x="45720" y="205740"/>
                  </a:lnTo>
                  <a:lnTo>
                    <a:pt x="50800" y="220980"/>
                  </a:lnTo>
                  <a:lnTo>
                    <a:pt x="58420" y="248920"/>
                  </a:lnTo>
                  <a:lnTo>
                    <a:pt x="69850" y="290830"/>
                  </a:lnTo>
                  <a:lnTo>
                    <a:pt x="77470" y="314960"/>
                  </a:lnTo>
                  <a:lnTo>
                    <a:pt x="83820" y="317500"/>
                  </a:lnTo>
                  <a:lnTo>
                    <a:pt x="93980" y="314960"/>
                  </a:lnTo>
                  <a:lnTo>
                    <a:pt x="104140" y="308610"/>
                  </a:lnTo>
                  <a:lnTo>
                    <a:pt x="114300" y="298450"/>
                  </a:lnTo>
                  <a:lnTo>
                    <a:pt x="123190" y="285750"/>
                  </a:lnTo>
                  <a:lnTo>
                    <a:pt x="130810" y="271780"/>
                  </a:lnTo>
                  <a:lnTo>
                    <a:pt x="138430" y="255270"/>
                  </a:lnTo>
                  <a:lnTo>
                    <a:pt x="146050" y="236220"/>
                  </a:lnTo>
                  <a:lnTo>
                    <a:pt x="153670" y="217170"/>
                  </a:lnTo>
                  <a:lnTo>
                    <a:pt x="160020" y="198120"/>
                  </a:lnTo>
                  <a:lnTo>
                    <a:pt x="165100" y="177800"/>
                  </a:lnTo>
                  <a:lnTo>
                    <a:pt x="170180" y="157480"/>
                  </a:lnTo>
                  <a:lnTo>
                    <a:pt x="175260" y="138430"/>
                  </a:lnTo>
                  <a:lnTo>
                    <a:pt x="181610" y="119380"/>
                  </a:lnTo>
                  <a:lnTo>
                    <a:pt x="186690" y="100330"/>
                  </a:lnTo>
                  <a:lnTo>
                    <a:pt x="193040" y="82550"/>
                  </a:lnTo>
                  <a:lnTo>
                    <a:pt x="196850" y="64770"/>
                  </a:lnTo>
                  <a:lnTo>
                    <a:pt x="201930" y="46990"/>
                  </a:lnTo>
                  <a:lnTo>
                    <a:pt x="205740" y="31750"/>
                  </a:lnTo>
                  <a:lnTo>
                    <a:pt x="213360" y="5080"/>
                  </a:lnTo>
                  <a:lnTo>
                    <a:pt x="217170" y="0"/>
                  </a:lnTo>
                  <a:lnTo>
                    <a:pt x="220980" y="0"/>
                  </a:lnTo>
                  <a:lnTo>
                    <a:pt x="23114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842510" y="7057390"/>
              <a:ext cx="21591" cy="157481"/>
            </a:xfrm>
            <a:custGeom>
              <a:avLst/>
              <a:gdLst/>
              <a:ahLst/>
              <a:cxnLst/>
              <a:rect l="0" t="0" r="0" b="0"/>
              <a:pathLst>
                <a:path w="21591" h="157481">
                  <a:moveTo>
                    <a:pt x="21590" y="0"/>
                  </a:moveTo>
                  <a:lnTo>
                    <a:pt x="16510" y="22860"/>
                  </a:lnTo>
                  <a:lnTo>
                    <a:pt x="13970" y="35560"/>
                  </a:lnTo>
                  <a:lnTo>
                    <a:pt x="12700" y="52070"/>
                  </a:lnTo>
                  <a:lnTo>
                    <a:pt x="12700" y="69850"/>
                  </a:lnTo>
                  <a:lnTo>
                    <a:pt x="11430" y="87630"/>
                  </a:lnTo>
                  <a:lnTo>
                    <a:pt x="8890" y="105410"/>
                  </a:lnTo>
                  <a:lnTo>
                    <a:pt x="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917440" y="696214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937760" y="7063740"/>
              <a:ext cx="193041" cy="189231"/>
            </a:xfrm>
            <a:custGeom>
              <a:avLst/>
              <a:gdLst/>
              <a:ahLst/>
              <a:cxnLst/>
              <a:rect l="0" t="0" r="0" b="0"/>
              <a:pathLst>
                <a:path w="193041" h="189231">
                  <a:moveTo>
                    <a:pt x="73660" y="25400"/>
                  </a:moveTo>
                  <a:lnTo>
                    <a:pt x="68580" y="41910"/>
                  </a:lnTo>
                  <a:lnTo>
                    <a:pt x="64770" y="52070"/>
                  </a:lnTo>
                  <a:lnTo>
                    <a:pt x="59690" y="62230"/>
                  </a:lnTo>
                  <a:lnTo>
                    <a:pt x="53340" y="74930"/>
                  </a:lnTo>
                  <a:lnTo>
                    <a:pt x="48260" y="88900"/>
                  </a:lnTo>
                  <a:lnTo>
                    <a:pt x="44450" y="104140"/>
                  </a:lnTo>
                  <a:lnTo>
                    <a:pt x="39370" y="119380"/>
                  </a:lnTo>
                  <a:lnTo>
                    <a:pt x="39370" y="133350"/>
                  </a:lnTo>
                  <a:lnTo>
                    <a:pt x="41910" y="147320"/>
                  </a:lnTo>
                  <a:lnTo>
                    <a:pt x="45720" y="158750"/>
                  </a:lnTo>
                  <a:lnTo>
                    <a:pt x="52070" y="168910"/>
                  </a:lnTo>
                  <a:lnTo>
                    <a:pt x="62230" y="179070"/>
                  </a:lnTo>
                  <a:lnTo>
                    <a:pt x="72390" y="186690"/>
                  </a:lnTo>
                  <a:lnTo>
                    <a:pt x="86360" y="189230"/>
                  </a:lnTo>
                  <a:lnTo>
                    <a:pt x="100330" y="187960"/>
                  </a:lnTo>
                  <a:lnTo>
                    <a:pt x="116840" y="182880"/>
                  </a:lnTo>
                  <a:lnTo>
                    <a:pt x="129540" y="176530"/>
                  </a:lnTo>
                  <a:lnTo>
                    <a:pt x="139700" y="170180"/>
                  </a:lnTo>
                  <a:lnTo>
                    <a:pt x="149860" y="163830"/>
                  </a:lnTo>
                  <a:lnTo>
                    <a:pt x="158750" y="157480"/>
                  </a:lnTo>
                  <a:lnTo>
                    <a:pt x="166370" y="151130"/>
                  </a:lnTo>
                  <a:lnTo>
                    <a:pt x="173990" y="144780"/>
                  </a:lnTo>
                  <a:lnTo>
                    <a:pt x="180340" y="135890"/>
                  </a:lnTo>
                  <a:lnTo>
                    <a:pt x="185420" y="127000"/>
                  </a:lnTo>
                  <a:lnTo>
                    <a:pt x="190500" y="118110"/>
                  </a:lnTo>
                  <a:lnTo>
                    <a:pt x="193040" y="107950"/>
                  </a:lnTo>
                  <a:lnTo>
                    <a:pt x="193040" y="97790"/>
                  </a:lnTo>
                  <a:lnTo>
                    <a:pt x="191770" y="87630"/>
                  </a:lnTo>
                  <a:lnTo>
                    <a:pt x="189230" y="78740"/>
                  </a:lnTo>
                  <a:lnTo>
                    <a:pt x="184150" y="69850"/>
                  </a:lnTo>
                  <a:lnTo>
                    <a:pt x="160020" y="34290"/>
                  </a:lnTo>
                  <a:lnTo>
                    <a:pt x="152400" y="26670"/>
                  </a:lnTo>
                  <a:lnTo>
                    <a:pt x="143510" y="20320"/>
                  </a:lnTo>
                  <a:lnTo>
                    <a:pt x="134620" y="15240"/>
                  </a:lnTo>
                  <a:lnTo>
                    <a:pt x="124460" y="10160"/>
                  </a:lnTo>
                  <a:lnTo>
                    <a:pt x="114300" y="6350"/>
                  </a:lnTo>
                  <a:lnTo>
                    <a:pt x="104140" y="1270"/>
                  </a:lnTo>
                  <a:lnTo>
                    <a:pt x="93980" y="0"/>
                  </a:lnTo>
                  <a:lnTo>
                    <a:pt x="83820" y="0"/>
                  </a:lnTo>
                  <a:lnTo>
                    <a:pt x="73660" y="1270"/>
                  </a:lnTo>
                  <a:lnTo>
                    <a:pt x="63500" y="3810"/>
                  </a:lnTo>
                  <a:lnTo>
                    <a:pt x="52070" y="6350"/>
                  </a:lnTo>
                  <a:lnTo>
                    <a:pt x="41910" y="8890"/>
                  </a:lnTo>
                  <a:lnTo>
                    <a:pt x="33020" y="12700"/>
                  </a:lnTo>
                  <a:lnTo>
                    <a:pt x="24130" y="19050"/>
                  </a:lnTo>
                  <a:lnTo>
                    <a:pt x="0" y="35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232400" y="6920230"/>
              <a:ext cx="31751" cy="306071"/>
            </a:xfrm>
            <a:custGeom>
              <a:avLst/>
              <a:gdLst/>
              <a:ahLst/>
              <a:cxnLst/>
              <a:rect l="0" t="0" r="0" b="0"/>
              <a:pathLst>
                <a:path w="31751" h="306071">
                  <a:moveTo>
                    <a:pt x="31750" y="0"/>
                  </a:moveTo>
                  <a:lnTo>
                    <a:pt x="20320" y="11430"/>
                  </a:lnTo>
                  <a:lnTo>
                    <a:pt x="16510" y="21590"/>
                  </a:lnTo>
                  <a:lnTo>
                    <a:pt x="11430" y="35560"/>
                  </a:lnTo>
                  <a:lnTo>
                    <a:pt x="7620" y="52070"/>
                  </a:lnTo>
                  <a:lnTo>
                    <a:pt x="5080" y="68580"/>
                  </a:lnTo>
                  <a:lnTo>
                    <a:pt x="3810" y="85090"/>
                  </a:lnTo>
                  <a:lnTo>
                    <a:pt x="2540" y="102870"/>
                  </a:lnTo>
                  <a:lnTo>
                    <a:pt x="1270" y="119380"/>
                  </a:lnTo>
                  <a:lnTo>
                    <a:pt x="1270" y="149860"/>
                  </a:lnTo>
                  <a:lnTo>
                    <a:pt x="0" y="198120"/>
                  </a:lnTo>
                  <a:lnTo>
                    <a:pt x="1270" y="213360"/>
                  </a:lnTo>
                  <a:lnTo>
                    <a:pt x="3810" y="226060"/>
                  </a:lnTo>
                  <a:lnTo>
                    <a:pt x="6350" y="238760"/>
                  </a:lnTo>
                  <a:lnTo>
                    <a:pt x="11430" y="265430"/>
                  </a:lnTo>
                  <a:lnTo>
                    <a:pt x="2159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285740" y="7002780"/>
              <a:ext cx="252731" cy="238761"/>
            </a:xfrm>
            <a:custGeom>
              <a:avLst/>
              <a:gdLst/>
              <a:ahLst/>
              <a:cxnLst/>
              <a:rect l="0" t="0" r="0" b="0"/>
              <a:pathLst>
                <a:path w="252731" h="238761">
                  <a:moveTo>
                    <a:pt x="0" y="76200"/>
                  </a:moveTo>
                  <a:lnTo>
                    <a:pt x="5080" y="92710"/>
                  </a:lnTo>
                  <a:lnTo>
                    <a:pt x="11430" y="100330"/>
                  </a:lnTo>
                  <a:lnTo>
                    <a:pt x="20320" y="106680"/>
                  </a:lnTo>
                  <a:lnTo>
                    <a:pt x="30480" y="114300"/>
                  </a:lnTo>
                  <a:lnTo>
                    <a:pt x="44450" y="120650"/>
                  </a:lnTo>
                  <a:lnTo>
                    <a:pt x="60960" y="125730"/>
                  </a:lnTo>
                  <a:lnTo>
                    <a:pt x="80010" y="129540"/>
                  </a:lnTo>
                  <a:lnTo>
                    <a:pt x="96520" y="132080"/>
                  </a:lnTo>
                  <a:lnTo>
                    <a:pt x="111760" y="132080"/>
                  </a:lnTo>
                  <a:lnTo>
                    <a:pt x="127000" y="130810"/>
                  </a:lnTo>
                  <a:lnTo>
                    <a:pt x="140970" y="127000"/>
                  </a:lnTo>
                  <a:lnTo>
                    <a:pt x="153670" y="123190"/>
                  </a:lnTo>
                  <a:lnTo>
                    <a:pt x="165100" y="118110"/>
                  </a:lnTo>
                  <a:lnTo>
                    <a:pt x="176530" y="111760"/>
                  </a:lnTo>
                  <a:lnTo>
                    <a:pt x="187960" y="105410"/>
                  </a:lnTo>
                  <a:lnTo>
                    <a:pt x="199390" y="99060"/>
                  </a:lnTo>
                  <a:lnTo>
                    <a:pt x="208280" y="90170"/>
                  </a:lnTo>
                  <a:lnTo>
                    <a:pt x="217170" y="80010"/>
                  </a:lnTo>
                  <a:lnTo>
                    <a:pt x="224790" y="67310"/>
                  </a:lnTo>
                  <a:lnTo>
                    <a:pt x="229870" y="54610"/>
                  </a:lnTo>
                  <a:lnTo>
                    <a:pt x="231140" y="41910"/>
                  </a:lnTo>
                  <a:lnTo>
                    <a:pt x="231140" y="29210"/>
                  </a:lnTo>
                  <a:lnTo>
                    <a:pt x="224790" y="19050"/>
                  </a:lnTo>
                  <a:lnTo>
                    <a:pt x="215900" y="11430"/>
                  </a:lnTo>
                  <a:lnTo>
                    <a:pt x="203200" y="3810"/>
                  </a:lnTo>
                  <a:lnTo>
                    <a:pt x="191770" y="1270"/>
                  </a:lnTo>
                  <a:lnTo>
                    <a:pt x="180340" y="0"/>
                  </a:lnTo>
                  <a:lnTo>
                    <a:pt x="168910" y="1270"/>
                  </a:lnTo>
                  <a:lnTo>
                    <a:pt x="158750" y="3810"/>
                  </a:lnTo>
                  <a:lnTo>
                    <a:pt x="147320" y="7620"/>
                  </a:lnTo>
                  <a:lnTo>
                    <a:pt x="137160" y="12700"/>
                  </a:lnTo>
                  <a:lnTo>
                    <a:pt x="127000" y="20320"/>
                  </a:lnTo>
                  <a:lnTo>
                    <a:pt x="118110" y="27940"/>
                  </a:lnTo>
                  <a:lnTo>
                    <a:pt x="110490" y="36830"/>
                  </a:lnTo>
                  <a:lnTo>
                    <a:pt x="92710" y="55880"/>
                  </a:lnTo>
                  <a:lnTo>
                    <a:pt x="82550" y="66040"/>
                  </a:lnTo>
                  <a:lnTo>
                    <a:pt x="74930" y="76200"/>
                  </a:lnTo>
                  <a:lnTo>
                    <a:pt x="68580" y="86360"/>
                  </a:lnTo>
                  <a:lnTo>
                    <a:pt x="63500" y="96520"/>
                  </a:lnTo>
                  <a:lnTo>
                    <a:pt x="59690" y="109220"/>
                  </a:lnTo>
                  <a:lnTo>
                    <a:pt x="57150" y="120650"/>
                  </a:lnTo>
                  <a:lnTo>
                    <a:pt x="55880" y="134620"/>
                  </a:lnTo>
                  <a:lnTo>
                    <a:pt x="55880" y="146050"/>
                  </a:lnTo>
                  <a:lnTo>
                    <a:pt x="57150" y="157480"/>
                  </a:lnTo>
                  <a:lnTo>
                    <a:pt x="58420" y="168910"/>
                  </a:lnTo>
                  <a:lnTo>
                    <a:pt x="60960" y="180340"/>
                  </a:lnTo>
                  <a:lnTo>
                    <a:pt x="63500" y="190500"/>
                  </a:lnTo>
                  <a:lnTo>
                    <a:pt x="67310" y="201930"/>
                  </a:lnTo>
                  <a:lnTo>
                    <a:pt x="72390" y="210820"/>
                  </a:lnTo>
                  <a:lnTo>
                    <a:pt x="80010" y="219710"/>
                  </a:lnTo>
                  <a:lnTo>
                    <a:pt x="87630" y="227330"/>
                  </a:lnTo>
                  <a:lnTo>
                    <a:pt x="100330" y="233680"/>
                  </a:lnTo>
                  <a:lnTo>
                    <a:pt x="115570" y="237490"/>
                  </a:lnTo>
                  <a:lnTo>
                    <a:pt x="133350" y="238760"/>
                  </a:lnTo>
                  <a:lnTo>
                    <a:pt x="149860" y="238760"/>
                  </a:lnTo>
                  <a:lnTo>
                    <a:pt x="165100" y="236220"/>
                  </a:lnTo>
                  <a:lnTo>
                    <a:pt x="180340" y="231140"/>
                  </a:lnTo>
                  <a:lnTo>
                    <a:pt x="194310" y="226060"/>
                  </a:lnTo>
                  <a:lnTo>
                    <a:pt x="209550" y="220980"/>
                  </a:lnTo>
                  <a:lnTo>
                    <a:pt x="25273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590540" y="7015480"/>
              <a:ext cx="193041" cy="242571"/>
            </a:xfrm>
            <a:custGeom>
              <a:avLst/>
              <a:gdLst/>
              <a:ahLst/>
              <a:cxnLst/>
              <a:rect l="0" t="0" r="0" b="0"/>
              <a:pathLst>
                <a:path w="193041" h="242571">
                  <a:moveTo>
                    <a:pt x="21590" y="0"/>
                  </a:moveTo>
                  <a:lnTo>
                    <a:pt x="15240" y="16510"/>
                  </a:lnTo>
                  <a:lnTo>
                    <a:pt x="12700" y="29210"/>
                  </a:lnTo>
                  <a:lnTo>
                    <a:pt x="10160" y="43180"/>
                  </a:lnTo>
                  <a:lnTo>
                    <a:pt x="6350" y="60960"/>
                  </a:lnTo>
                  <a:lnTo>
                    <a:pt x="3810" y="76200"/>
                  </a:lnTo>
                  <a:lnTo>
                    <a:pt x="2540" y="91440"/>
                  </a:lnTo>
                  <a:lnTo>
                    <a:pt x="2540" y="106680"/>
                  </a:lnTo>
                  <a:lnTo>
                    <a:pt x="1270" y="123190"/>
                  </a:lnTo>
                  <a:lnTo>
                    <a:pt x="0" y="171450"/>
                  </a:lnTo>
                  <a:lnTo>
                    <a:pt x="0" y="207010"/>
                  </a:lnTo>
                  <a:lnTo>
                    <a:pt x="0" y="200660"/>
                  </a:lnTo>
                  <a:lnTo>
                    <a:pt x="1270" y="189230"/>
                  </a:lnTo>
                  <a:lnTo>
                    <a:pt x="5080" y="158750"/>
                  </a:lnTo>
                  <a:lnTo>
                    <a:pt x="8890" y="143510"/>
                  </a:lnTo>
                  <a:lnTo>
                    <a:pt x="11430" y="128270"/>
                  </a:lnTo>
                  <a:lnTo>
                    <a:pt x="15240" y="113030"/>
                  </a:lnTo>
                  <a:lnTo>
                    <a:pt x="17780" y="100330"/>
                  </a:lnTo>
                  <a:lnTo>
                    <a:pt x="21590" y="87630"/>
                  </a:lnTo>
                  <a:lnTo>
                    <a:pt x="25400" y="76200"/>
                  </a:lnTo>
                  <a:lnTo>
                    <a:pt x="29210" y="66040"/>
                  </a:lnTo>
                  <a:lnTo>
                    <a:pt x="34290" y="57150"/>
                  </a:lnTo>
                  <a:lnTo>
                    <a:pt x="40640" y="48260"/>
                  </a:lnTo>
                  <a:lnTo>
                    <a:pt x="48260" y="40640"/>
                  </a:lnTo>
                  <a:lnTo>
                    <a:pt x="57150" y="33020"/>
                  </a:lnTo>
                  <a:lnTo>
                    <a:pt x="66040" y="25400"/>
                  </a:lnTo>
                  <a:lnTo>
                    <a:pt x="77470" y="20320"/>
                  </a:lnTo>
                  <a:lnTo>
                    <a:pt x="91440" y="16510"/>
                  </a:lnTo>
                  <a:lnTo>
                    <a:pt x="106680" y="15240"/>
                  </a:lnTo>
                  <a:lnTo>
                    <a:pt x="121920" y="16510"/>
                  </a:lnTo>
                  <a:lnTo>
                    <a:pt x="135890" y="21590"/>
                  </a:lnTo>
                  <a:lnTo>
                    <a:pt x="149860" y="27940"/>
                  </a:lnTo>
                  <a:lnTo>
                    <a:pt x="161290" y="38100"/>
                  </a:lnTo>
                  <a:lnTo>
                    <a:pt x="168910" y="48260"/>
                  </a:lnTo>
                  <a:lnTo>
                    <a:pt x="176530" y="59690"/>
                  </a:lnTo>
                  <a:lnTo>
                    <a:pt x="181610" y="72390"/>
                  </a:lnTo>
                  <a:lnTo>
                    <a:pt x="186690" y="86360"/>
                  </a:lnTo>
                  <a:lnTo>
                    <a:pt x="191770" y="99060"/>
                  </a:lnTo>
                  <a:lnTo>
                    <a:pt x="193040" y="111760"/>
                  </a:lnTo>
                  <a:lnTo>
                    <a:pt x="193040" y="123190"/>
                  </a:lnTo>
                  <a:lnTo>
                    <a:pt x="191770" y="134620"/>
                  </a:lnTo>
                  <a:lnTo>
                    <a:pt x="191770" y="147320"/>
                  </a:lnTo>
                  <a:lnTo>
                    <a:pt x="190500" y="173990"/>
                  </a:lnTo>
                  <a:lnTo>
                    <a:pt x="189230" y="186690"/>
                  </a:lnTo>
                  <a:lnTo>
                    <a:pt x="186690" y="200660"/>
                  </a:lnTo>
                  <a:lnTo>
                    <a:pt x="18923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916930" y="6899910"/>
              <a:ext cx="53341" cy="336551"/>
            </a:xfrm>
            <a:custGeom>
              <a:avLst/>
              <a:gdLst/>
              <a:ahLst/>
              <a:cxnLst/>
              <a:rect l="0" t="0" r="0" b="0"/>
              <a:pathLst>
                <a:path w="53341" h="336551">
                  <a:moveTo>
                    <a:pt x="53340" y="0"/>
                  </a:moveTo>
                  <a:lnTo>
                    <a:pt x="41910" y="16510"/>
                  </a:lnTo>
                  <a:lnTo>
                    <a:pt x="36830" y="27940"/>
                  </a:lnTo>
                  <a:lnTo>
                    <a:pt x="33020" y="43180"/>
                  </a:lnTo>
                  <a:lnTo>
                    <a:pt x="17780" y="106680"/>
                  </a:lnTo>
                  <a:lnTo>
                    <a:pt x="15240" y="121920"/>
                  </a:lnTo>
                  <a:lnTo>
                    <a:pt x="13970" y="138430"/>
                  </a:lnTo>
                  <a:lnTo>
                    <a:pt x="12700" y="156210"/>
                  </a:lnTo>
                  <a:lnTo>
                    <a:pt x="11430" y="171450"/>
                  </a:lnTo>
                  <a:lnTo>
                    <a:pt x="8890" y="186690"/>
                  </a:lnTo>
                  <a:lnTo>
                    <a:pt x="5080" y="201930"/>
                  </a:lnTo>
                  <a:lnTo>
                    <a:pt x="3810" y="215900"/>
                  </a:lnTo>
                  <a:lnTo>
                    <a:pt x="2540" y="231140"/>
                  </a:lnTo>
                  <a:lnTo>
                    <a:pt x="1270" y="245110"/>
                  </a:lnTo>
                  <a:lnTo>
                    <a:pt x="1270" y="27686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833110" y="7035800"/>
              <a:ext cx="137161" cy="19051"/>
            </a:xfrm>
            <a:custGeom>
              <a:avLst/>
              <a:gdLst/>
              <a:ahLst/>
              <a:cxnLst/>
              <a:rect l="0" t="0" r="0" b="0"/>
              <a:pathLst>
                <a:path w="137161" h="19051">
                  <a:moveTo>
                    <a:pt x="0" y="0"/>
                  </a:moveTo>
                  <a:lnTo>
                    <a:pt x="11430" y="11430"/>
                  </a:lnTo>
                  <a:lnTo>
                    <a:pt x="20320" y="15240"/>
                  </a:lnTo>
                  <a:lnTo>
                    <a:pt x="31750" y="17780"/>
                  </a:lnTo>
                  <a:lnTo>
                    <a:pt x="45720" y="19050"/>
                  </a:lnTo>
                  <a:lnTo>
                    <a:pt x="58420" y="19050"/>
                  </a:lnTo>
                  <a:lnTo>
                    <a:pt x="69850" y="17780"/>
                  </a:lnTo>
                  <a:lnTo>
                    <a:pt x="82550" y="15240"/>
                  </a:lnTo>
                  <a:lnTo>
                    <a:pt x="92710" y="12700"/>
                  </a:lnTo>
                  <a:lnTo>
                    <a:pt x="104140" y="1016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6243320" y="7025640"/>
              <a:ext cx="41911" cy="189231"/>
            </a:xfrm>
            <a:custGeom>
              <a:avLst/>
              <a:gdLst/>
              <a:ahLst/>
              <a:cxnLst/>
              <a:rect l="0" t="0" r="0" b="0"/>
              <a:pathLst>
                <a:path w="41911" h="189231">
                  <a:moveTo>
                    <a:pt x="41910" y="0"/>
                  </a:moveTo>
                  <a:lnTo>
                    <a:pt x="30480" y="11430"/>
                  </a:lnTo>
                  <a:lnTo>
                    <a:pt x="26670" y="21590"/>
                  </a:lnTo>
                  <a:lnTo>
                    <a:pt x="22860" y="35560"/>
                  </a:lnTo>
                  <a:lnTo>
                    <a:pt x="19050" y="52070"/>
                  </a:lnTo>
                  <a:lnTo>
                    <a:pt x="15240" y="69850"/>
                  </a:lnTo>
                  <a:lnTo>
                    <a:pt x="7620" y="107950"/>
                  </a:lnTo>
                  <a:lnTo>
                    <a:pt x="5080" y="125730"/>
                  </a:lnTo>
                  <a:lnTo>
                    <a:pt x="3810" y="14224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275070" y="6972300"/>
              <a:ext cx="41911" cy="21591"/>
            </a:xfrm>
            <a:custGeom>
              <a:avLst/>
              <a:gdLst/>
              <a:ahLst/>
              <a:cxnLst/>
              <a:rect l="0" t="0" r="0" b="0"/>
              <a:pathLst>
                <a:path w="41911" h="21591">
                  <a:moveTo>
                    <a:pt x="0" y="11430"/>
                  </a:moveTo>
                  <a:lnTo>
                    <a:pt x="11430" y="0"/>
                  </a:lnTo>
                  <a:lnTo>
                    <a:pt x="16510" y="0"/>
                  </a:lnTo>
                  <a:lnTo>
                    <a:pt x="22860" y="3810"/>
                  </a:lnTo>
                  <a:lnTo>
                    <a:pt x="4191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380480" y="6993890"/>
              <a:ext cx="214631" cy="220981"/>
            </a:xfrm>
            <a:custGeom>
              <a:avLst/>
              <a:gdLst/>
              <a:ahLst/>
              <a:cxnLst/>
              <a:rect l="0" t="0" r="0" b="0"/>
              <a:pathLst>
                <a:path w="214631" h="220981">
                  <a:moveTo>
                    <a:pt x="0" y="190500"/>
                  </a:moveTo>
                  <a:lnTo>
                    <a:pt x="0" y="214630"/>
                  </a:lnTo>
                  <a:lnTo>
                    <a:pt x="0" y="203200"/>
                  </a:lnTo>
                  <a:lnTo>
                    <a:pt x="1270" y="189230"/>
                  </a:lnTo>
                  <a:lnTo>
                    <a:pt x="5080" y="149860"/>
                  </a:lnTo>
                  <a:lnTo>
                    <a:pt x="7620" y="129540"/>
                  </a:lnTo>
                  <a:lnTo>
                    <a:pt x="11430" y="113030"/>
                  </a:lnTo>
                  <a:lnTo>
                    <a:pt x="13970" y="96520"/>
                  </a:lnTo>
                  <a:lnTo>
                    <a:pt x="17780" y="81280"/>
                  </a:lnTo>
                  <a:lnTo>
                    <a:pt x="21590" y="68580"/>
                  </a:lnTo>
                  <a:lnTo>
                    <a:pt x="24130" y="55880"/>
                  </a:lnTo>
                  <a:lnTo>
                    <a:pt x="29210" y="45720"/>
                  </a:lnTo>
                  <a:lnTo>
                    <a:pt x="34290" y="36830"/>
                  </a:lnTo>
                  <a:lnTo>
                    <a:pt x="40640" y="27940"/>
                  </a:lnTo>
                  <a:lnTo>
                    <a:pt x="50800" y="20320"/>
                  </a:lnTo>
                  <a:lnTo>
                    <a:pt x="62230" y="12700"/>
                  </a:lnTo>
                  <a:lnTo>
                    <a:pt x="77470" y="5080"/>
                  </a:lnTo>
                  <a:lnTo>
                    <a:pt x="90170" y="1270"/>
                  </a:lnTo>
                  <a:lnTo>
                    <a:pt x="101600" y="0"/>
                  </a:lnTo>
                  <a:lnTo>
                    <a:pt x="113030" y="0"/>
                  </a:lnTo>
                  <a:lnTo>
                    <a:pt x="123190" y="2540"/>
                  </a:lnTo>
                  <a:lnTo>
                    <a:pt x="132080" y="6350"/>
                  </a:lnTo>
                  <a:lnTo>
                    <a:pt x="140970" y="11430"/>
                  </a:lnTo>
                  <a:lnTo>
                    <a:pt x="149860" y="17780"/>
                  </a:lnTo>
                  <a:lnTo>
                    <a:pt x="160020" y="26670"/>
                  </a:lnTo>
                  <a:lnTo>
                    <a:pt x="168910" y="35560"/>
                  </a:lnTo>
                  <a:lnTo>
                    <a:pt x="177800" y="45720"/>
                  </a:lnTo>
                  <a:lnTo>
                    <a:pt x="184150" y="57150"/>
                  </a:lnTo>
                  <a:lnTo>
                    <a:pt x="189230" y="69850"/>
                  </a:lnTo>
                  <a:lnTo>
                    <a:pt x="194310" y="82550"/>
                  </a:lnTo>
                  <a:lnTo>
                    <a:pt x="201930" y="104140"/>
                  </a:lnTo>
                  <a:lnTo>
                    <a:pt x="213360" y="137160"/>
                  </a:lnTo>
                  <a:lnTo>
                    <a:pt x="214630" y="147320"/>
                  </a:lnTo>
                  <a:lnTo>
                    <a:pt x="214630" y="158750"/>
                  </a:lnTo>
                  <a:lnTo>
                    <a:pt x="213360" y="168910"/>
                  </a:lnTo>
                  <a:lnTo>
                    <a:pt x="210820" y="179070"/>
                  </a:lnTo>
                  <a:lnTo>
                    <a:pt x="208280" y="189230"/>
                  </a:lnTo>
                  <a:lnTo>
                    <a:pt x="19939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696710" y="6910070"/>
              <a:ext cx="20321" cy="304801"/>
            </a:xfrm>
            <a:custGeom>
              <a:avLst/>
              <a:gdLst/>
              <a:ahLst/>
              <a:cxnLst/>
              <a:rect l="0" t="0" r="0" b="0"/>
              <a:pathLst>
                <a:path w="20321" h="304801">
                  <a:moveTo>
                    <a:pt x="20320" y="0"/>
                  </a:moveTo>
                  <a:lnTo>
                    <a:pt x="20320" y="74930"/>
                  </a:lnTo>
                  <a:lnTo>
                    <a:pt x="19050" y="95250"/>
                  </a:lnTo>
                  <a:lnTo>
                    <a:pt x="17780" y="113030"/>
                  </a:lnTo>
                  <a:lnTo>
                    <a:pt x="15240" y="132080"/>
                  </a:lnTo>
                  <a:lnTo>
                    <a:pt x="12700" y="148590"/>
                  </a:lnTo>
                  <a:lnTo>
                    <a:pt x="12700" y="165100"/>
                  </a:lnTo>
                  <a:lnTo>
                    <a:pt x="11430" y="180340"/>
                  </a:lnTo>
                  <a:lnTo>
                    <a:pt x="10160" y="209550"/>
                  </a:lnTo>
                  <a:lnTo>
                    <a:pt x="10160" y="25273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611620" y="7015480"/>
              <a:ext cx="248921" cy="189231"/>
            </a:xfrm>
            <a:custGeom>
              <a:avLst/>
              <a:gdLst/>
              <a:ahLst/>
              <a:cxnLst/>
              <a:rect l="0" t="0" r="0" b="0"/>
              <a:pathLst>
                <a:path w="248921" h="189231">
                  <a:moveTo>
                    <a:pt x="0" y="0"/>
                  </a:moveTo>
                  <a:lnTo>
                    <a:pt x="16510" y="5080"/>
                  </a:lnTo>
                  <a:lnTo>
                    <a:pt x="27940" y="8890"/>
                  </a:lnTo>
                  <a:lnTo>
                    <a:pt x="55880" y="13970"/>
                  </a:lnTo>
                  <a:lnTo>
                    <a:pt x="73660" y="15240"/>
                  </a:lnTo>
                  <a:lnTo>
                    <a:pt x="93980" y="15240"/>
                  </a:lnTo>
                  <a:lnTo>
                    <a:pt x="115570" y="13970"/>
                  </a:lnTo>
                  <a:lnTo>
                    <a:pt x="135890" y="11430"/>
                  </a:lnTo>
                  <a:lnTo>
                    <a:pt x="179070" y="5080"/>
                  </a:lnTo>
                  <a:lnTo>
                    <a:pt x="198120" y="3810"/>
                  </a:lnTo>
                  <a:lnTo>
                    <a:pt x="214630" y="2540"/>
                  </a:lnTo>
                  <a:lnTo>
                    <a:pt x="231140" y="1270"/>
                  </a:lnTo>
                  <a:lnTo>
                    <a:pt x="241300" y="5080"/>
                  </a:lnTo>
                  <a:lnTo>
                    <a:pt x="246380" y="12700"/>
                  </a:lnTo>
                  <a:lnTo>
                    <a:pt x="248920" y="22860"/>
                  </a:lnTo>
                  <a:lnTo>
                    <a:pt x="248920" y="35560"/>
                  </a:lnTo>
                  <a:lnTo>
                    <a:pt x="247650" y="49530"/>
                  </a:lnTo>
                  <a:lnTo>
                    <a:pt x="246380" y="64770"/>
                  </a:lnTo>
                  <a:lnTo>
                    <a:pt x="243840" y="80010"/>
                  </a:lnTo>
                  <a:lnTo>
                    <a:pt x="237490" y="113030"/>
                  </a:lnTo>
                  <a:lnTo>
                    <a:pt x="236220" y="129540"/>
                  </a:lnTo>
                  <a:lnTo>
                    <a:pt x="234950" y="144780"/>
                  </a:lnTo>
                  <a:lnTo>
                    <a:pt x="23241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896100" y="692023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0" y="0"/>
                  </a:moveTo>
                  <a:lnTo>
                    <a:pt x="1016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963410" y="6996430"/>
              <a:ext cx="322581" cy="176531"/>
            </a:xfrm>
            <a:custGeom>
              <a:avLst/>
              <a:gdLst/>
              <a:ahLst/>
              <a:cxnLst/>
              <a:rect l="0" t="0" r="0" b="0"/>
              <a:pathLst>
                <a:path w="322581" h="176531">
                  <a:moveTo>
                    <a:pt x="6350" y="113030"/>
                  </a:moveTo>
                  <a:lnTo>
                    <a:pt x="6350" y="135890"/>
                  </a:lnTo>
                  <a:lnTo>
                    <a:pt x="5080" y="137160"/>
                  </a:lnTo>
                  <a:lnTo>
                    <a:pt x="3810" y="130810"/>
                  </a:lnTo>
                  <a:lnTo>
                    <a:pt x="1270" y="121920"/>
                  </a:lnTo>
                  <a:lnTo>
                    <a:pt x="0" y="111760"/>
                  </a:lnTo>
                  <a:lnTo>
                    <a:pt x="1270" y="101600"/>
                  </a:lnTo>
                  <a:lnTo>
                    <a:pt x="2540" y="91440"/>
                  </a:lnTo>
                  <a:lnTo>
                    <a:pt x="6350" y="78740"/>
                  </a:lnTo>
                  <a:lnTo>
                    <a:pt x="11430" y="64770"/>
                  </a:lnTo>
                  <a:lnTo>
                    <a:pt x="16510" y="49530"/>
                  </a:lnTo>
                  <a:lnTo>
                    <a:pt x="24130" y="36830"/>
                  </a:lnTo>
                  <a:lnTo>
                    <a:pt x="31750" y="26670"/>
                  </a:lnTo>
                  <a:lnTo>
                    <a:pt x="40640" y="16510"/>
                  </a:lnTo>
                  <a:lnTo>
                    <a:pt x="52070" y="12700"/>
                  </a:lnTo>
                  <a:lnTo>
                    <a:pt x="63500" y="12700"/>
                  </a:lnTo>
                  <a:lnTo>
                    <a:pt x="76200" y="15240"/>
                  </a:lnTo>
                  <a:lnTo>
                    <a:pt x="86360" y="17780"/>
                  </a:lnTo>
                  <a:lnTo>
                    <a:pt x="96520" y="22860"/>
                  </a:lnTo>
                  <a:lnTo>
                    <a:pt x="105410" y="29210"/>
                  </a:lnTo>
                  <a:lnTo>
                    <a:pt x="111760" y="35560"/>
                  </a:lnTo>
                  <a:lnTo>
                    <a:pt x="118110" y="44450"/>
                  </a:lnTo>
                  <a:lnTo>
                    <a:pt x="123190" y="53340"/>
                  </a:lnTo>
                  <a:lnTo>
                    <a:pt x="134620" y="76200"/>
                  </a:lnTo>
                  <a:lnTo>
                    <a:pt x="140970" y="88900"/>
                  </a:lnTo>
                  <a:lnTo>
                    <a:pt x="144780" y="102870"/>
                  </a:lnTo>
                  <a:lnTo>
                    <a:pt x="148590" y="118110"/>
                  </a:lnTo>
                  <a:lnTo>
                    <a:pt x="149860" y="134620"/>
                  </a:lnTo>
                  <a:lnTo>
                    <a:pt x="149860" y="148590"/>
                  </a:lnTo>
                  <a:lnTo>
                    <a:pt x="148590" y="161290"/>
                  </a:lnTo>
                  <a:lnTo>
                    <a:pt x="147320" y="173990"/>
                  </a:lnTo>
                  <a:lnTo>
                    <a:pt x="146050" y="175260"/>
                  </a:lnTo>
                  <a:lnTo>
                    <a:pt x="144780" y="171450"/>
                  </a:lnTo>
                  <a:lnTo>
                    <a:pt x="144780" y="162560"/>
                  </a:lnTo>
                  <a:lnTo>
                    <a:pt x="144780" y="153670"/>
                  </a:lnTo>
                  <a:lnTo>
                    <a:pt x="147320" y="143510"/>
                  </a:lnTo>
                  <a:lnTo>
                    <a:pt x="154940" y="110490"/>
                  </a:lnTo>
                  <a:lnTo>
                    <a:pt x="167640" y="57150"/>
                  </a:lnTo>
                  <a:lnTo>
                    <a:pt x="172720" y="45720"/>
                  </a:lnTo>
                  <a:lnTo>
                    <a:pt x="177800" y="35560"/>
                  </a:lnTo>
                  <a:lnTo>
                    <a:pt x="184150" y="26670"/>
                  </a:lnTo>
                  <a:lnTo>
                    <a:pt x="190500" y="17780"/>
                  </a:lnTo>
                  <a:lnTo>
                    <a:pt x="196850" y="10160"/>
                  </a:lnTo>
                  <a:lnTo>
                    <a:pt x="203200" y="2540"/>
                  </a:lnTo>
                  <a:lnTo>
                    <a:pt x="213360" y="0"/>
                  </a:lnTo>
                  <a:lnTo>
                    <a:pt x="223520" y="0"/>
                  </a:lnTo>
                  <a:lnTo>
                    <a:pt x="234950" y="2540"/>
                  </a:lnTo>
                  <a:lnTo>
                    <a:pt x="245110" y="10160"/>
                  </a:lnTo>
                  <a:lnTo>
                    <a:pt x="255270" y="21590"/>
                  </a:lnTo>
                  <a:lnTo>
                    <a:pt x="262890" y="34290"/>
                  </a:lnTo>
                  <a:lnTo>
                    <a:pt x="270510" y="48260"/>
                  </a:lnTo>
                  <a:lnTo>
                    <a:pt x="275590" y="62230"/>
                  </a:lnTo>
                  <a:lnTo>
                    <a:pt x="280670" y="76200"/>
                  </a:lnTo>
                  <a:lnTo>
                    <a:pt x="284480" y="90170"/>
                  </a:lnTo>
                  <a:lnTo>
                    <a:pt x="285750" y="106680"/>
                  </a:lnTo>
                  <a:lnTo>
                    <a:pt x="288290" y="123190"/>
                  </a:lnTo>
                  <a:lnTo>
                    <a:pt x="290830" y="135890"/>
                  </a:lnTo>
                  <a:lnTo>
                    <a:pt x="295910" y="147320"/>
                  </a:lnTo>
                  <a:lnTo>
                    <a:pt x="32258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7369810" y="7005320"/>
              <a:ext cx="41911" cy="179071"/>
            </a:xfrm>
            <a:custGeom>
              <a:avLst/>
              <a:gdLst/>
              <a:ahLst/>
              <a:cxnLst/>
              <a:rect l="0" t="0" r="0" b="0"/>
              <a:pathLst>
                <a:path w="41911" h="179071">
                  <a:moveTo>
                    <a:pt x="41910" y="0"/>
                  </a:moveTo>
                  <a:lnTo>
                    <a:pt x="36830" y="21590"/>
                  </a:lnTo>
                  <a:lnTo>
                    <a:pt x="30480" y="48260"/>
                  </a:lnTo>
                  <a:lnTo>
                    <a:pt x="27940" y="63500"/>
                  </a:lnTo>
                  <a:lnTo>
                    <a:pt x="24130" y="77470"/>
                  </a:lnTo>
                  <a:lnTo>
                    <a:pt x="20320" y="90170"/>
                  </a:lnTo>
                  <a:lnTo>
                    <a:pt x="17780" y="101600"/>
                  </a:lnTo>
                  <a:lnTo>
                    <a:pt x="15240" y="114300"/>
                  </a:lnTo>
                  <a:lnTo>
                    <a:pt x="13970" y="12827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7453630" y="692023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7473950" y="6888480"/>
              <a:ext cx="212091" cy="281941"/>
            </a:xfrm>
            <a:custGeom>
              <a:avLst/>
              <a:gdLst/>
              <a:ahLst/>
              <a:cxnLst/>
              <a:rect l="0" t="0" r="0" b="0"/>
              <a:pathLst>
                <a:path w="212091" h="281941">
                  <a:moveTo>
                    <a:pt x="212090" y="0"/>
                  </a:moveTo>
                  <a:lnTo>
                    <a:pt x="196850" y="59690"/>
                  </a:lnTo>
                  <a:lnTo>
                    <a:pt x="190500" y="88900"/>
                  </a:lnTo>
                  <a:lnTo>
                    <a:pt x="176530" y="156210"/>
                  </a:lnTo>
                  <a:lnTo>
                    <a:pt x="173990" y="171450"/>
                  </a:lnTo>
                  <a:lnTo>
                    <a:pt x="172720" y="186690"/>
                  </a:lnTo>
                  <a:lnTo>
                    <a:pt x="171450" y="201930"/>
                  </a:lnTo>
                  <a:lnTo>
                    <a:pt x="170180" y="215900"/>
                  </a:lnTo>
                  <a:lnTo>
                    <a:pt x="167640" y="228600"/>
                  </a:lnTo>
                  <a:lnTo>
                    <a:pt x="165100" y="240030"/>
                  </a:lnTo>
                  <a:lnTo>
                    <a:pt x="162560" y="252730"/>
                  </a:lnTo>
                  <a:lnTo>
                    <a:pt x="161290" y="265430"/>
                  </a:lnTo>
                  <a:lnTo>
                    <a:pt x="161290" y="279400"/>
                  </a:lnTo>
                  <a:lnTo>
                    <a:pt x="160020" y="281940"/>
                  </a:lnTo>
                  <a:lnTo>
                    <a:pt x="160020" y="278130"/>
                  </a:lnTo>
                  <a:lnTo>
                    <a:pt x="160020" y="270510"/>
                  </a:lnTo>
                  <a:lnTo>
                    <a:pt x="158750" y="259080"/>
                  </a:lnTo>
                  <a:lnTo>
                    <a:pt x="156210" y="247650"/>
                  </a:lnTo>
                  <a:lnTo>
                    <a:pt x="153670" y="236220"/>
                  </a:lnTo>
                  <a:lnTo>
                    <a:pt x="151130" y="223520"/>
                  </a:lnTo>
                  <a:lnTo>
                    <a:pt x="147320" y="212090"/>
                  </a:lnTo>
                  <a:lnTo>
                    <a:pt x="144780" y="201930"/>
                  </a:lnTo>
                  <a:lnTo>
                    <a:pt x="138430" y="189230"/>
                  </a:lnTo>
                  <a:lnTo>
                    <a:pt x="132080" y="176530"/>
                  </a:lnTo>
                  <a:lnTo>
                    <a:pt x="123190" y="163830"/>
                  </a:lnTo>
                  <a:lnTo>
                    <a:pt x="113030" y="154940"/>
                  </a:lnTo>
                  <a:lnTo>
                    <a:pt x="101600" y="148590"/>
                  </a:lnTo>
                  <a:lnTo>
                    <a:pt x="88900" y="144780"/>
                  </a:lnTo>
                  <a:lnTo>
                    <a:pt x="77470" y="144780"/>
                  </a:lnTo>
                  <a:lnTo>
                    <a:pt x="66040" y="147320"/>
                  </a:lnTo>
                  <a:lnTo>
                    <a:pt x="54610" y="151130"/>
                  </a:lnTo>
                  <a:lnTo>
                    <a:pt x="44450" y="157480"/>
                  </a:lnTo>
                  <a:lnTo>
                    <a:pt x="33020" y="167640"/>
                  </a:lnTo>
                  <a:lnTo>
                    <a:pt x="22860" y="179070"/>
                  </a:lnTo>
                  <a:lnTo>
                    <a:pt x="13970" y="190500"/>
                  </a:lnTo>
                  <a:lnTo>
                    <a:pt x="7620" y="203200"/>
                  </a:lnTo>
                  <a:lnTo>
                    <a:pt x="2540" y="215900"/>
                  </a:lnTo>
                  <a:lnTo>
                    <a:pt x="0" y="228600"/>
                  </a:lnTo>
                  <a:lnTo>
                    <a:pt x="2540" y="240030"/>
                  </a:lnTo>
                  <a:lnTo>
                    <a:pt x="5080" y="251460"/>
                  </a:lnTo>
                  <a:lnTo>
                    <a:pt x="12700" y="260350"/>
                  </a:lnTo>
                  <a:lnTo>
                    <a:pt x="24130" y="266700"/>
                  </a:lnTo>
                  <a:lnTo>
                    <a:pt x="38100" y="273050"/>
                  </a:lnTo>
                  <a:lnTo>
                    <a:pt x="54610" y="275590"/>
                  </a:lnTo>
                  <a:lnTo>
                    <a:pt x="74930" y="276860"/>
                  </a:lnTo>
                  <a:lnTo>
                    <a:pt x="13843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7720330" y="6976110"/>
              <a:ext cx="228601" cy="217171"/>
            </a:xfrm>
            <a:custGeom>
              <a:avLst/>
              <a:gdLst/>
              <a:ahLst/>
              <a:cxnLst/>
              <a:rect l="0" t="0" r="0" b="0"/>
              <a:pathLst>
                <a:path w="228601" h="217171">
                  <a:moveTo>
                    <a:pt x="165100" y="49530"/>
                  </a:moveTo>
                  <a:lnTo>
                    <a:pt x="160020" y="27940"/>
                  </a:lnTo>
                  <a:lnTo>
                    <a:pt x="154940" y="19050"/>
                  </a:lnTo>
                  <a:lnTo>
                    <a:pt x="147320" y="10160"/>
                  </a:lnTo>
                  <a:lnTo>
                    <a:pt x="139700" y="2540"/>
                  </a:lnTo>
                  <a:lnTo>
                    <a:pt x="129540" y="0"/>
                  </a:lnTo>
                  <a:lnTo>
                    <a:pt x="118110" y="0"/>
                  </a:lnTo>
                  <a:lnTo>
                    <a:pt x="105410" y="2540"/>
                  </a:lnTo>
                  <a:lnTo>
                    <a:pt x="93980" y="7620"/>
                  </a:lnTo>
                  <a:lnTo>
                    <a:pt x="82550" y="15240"/>
                  </a:lnTo>
                  <a:lnTo>
                    <a:pt x="72390" y="22860"/>
                  </a:lnTo>
                  <a:lnTo>
                    <a:pt x="62230" y="31750"/>
                  </a:lnTo>
                  <a:lnTo>
                    <a:pt x="53340" y="41910"/>
                  </a:lnTo>
                  <a:lnTo>
                    <a:pt x="44450" y="50800"/>
                  </a:lnTo>
                  <a:lnTo>
                    <a:pt x="36830" y="62230"/>
                  </a:lnTo>
                  <a:lnTo>
                    <a:pt x="29210" y="74930"/>
                  </a:lnTo>
                  <a:lnTo>
                    <a:pt x="22860" y="87630"/>
                  </a:lnTo>
                  <a:lnTo>
                    <a:pt x="16510" y="99060"/>
                  </a:lnTo>
                  <a:lnTo>
                    <a:pt x="11430" y="110490"/>
                  </a:lnTo>
                  <a:lnTo>
                    <a:pt x="6350" y="121920"/>
                  </a:lnTo>
                  <a:lnTo>
                    <a:pt x="3810" y="137160"/>
                  </a:lnTo>
                  <a:lnTo>
                    <a:pt x="1270" y="153670"/>
                  </a:lnTo>
                  <a:lnTo>
                    <a:pt x="0" y="171450"/>
                  </a:lnTo>
                  <a:lnTo>
                    <a:pt x="2540" y="185420"/>
                  </a:lnTo>
                  <a:lnTo>
                    <a:pt x="7620" y="198120"/>
                  </a:lnTo>
                  <a:lnTo>
                    <a:pt x="15240" y="208280"/>
                  </a:lnTo>
                  <a:lnTo>
                    <a:pt x="22860" y="213360"/>
                  </a:lnTo>
                  <a:lnTo>
                    <a:pt x="31750" y="215900"/>
                  </a:lnTo>
                  <a:lnTo>
                    <a:pt x="40640" y="217170"/>
                  </a:lnTo>
                  <a:lnTo>
                    <a:pt x="53340" y="213360"/>
                  </a:lnTo>
                  <a:lnTo>
                    <a:pt x="67310" y="208280"/>
                  </a:lnTo>
                  <a:lnTo>
                    <a:pt x="82550" y="200660"/>
                  </a:lnTo>
                  <a:lnTo>
                    <a:pt x="95250" y="193040"/>
                  </a:lnTo>
                  <a:lnTo>
                    <a:pt x="105410" y="184150"/>
                  </a:lnTo>
                  <a:lnTo>
                    <a:pt x="115570" y="173990"/>
                  </a:lnTo>
                  <a:lnTo>
                    <a:pt x="123190" y="162560"/>
                  </a:lnTo>
                  <a:lnTo>
                    <a:pt x="132080" y="151130"/>
                  </a:lnTo>
                  <a:lnTo>
                    <a:pt x="147320" y="125730"/>
                  </a:lnTo>
                  <a:lnTo>
                    <a:pt x="161290" y="104140"/>
                  </a:lnTo>
                  <a:lnTo>
                    <a:pt x="166370" y="91440"/>
                  </a:lnTo>
                  <a:lnTo>
                    <a:pt x="170180" y="78740"/>
                  </a:lnTo>
                  <a:lnTo>
                    <a:pt x="171450" y="66040"/>
                  </a:lnTo>
                  <a:lnTo>
                    <a:pt x="171450" y="59690"/>
                  </a:lnTo>
                  <a:lnTo>
                    <a:pt x="167640" y="59690"/>
                  </a:lnTo>
                  <a:lnTo>
                    <a:pt x="163830" y="63500"/>
                  </a:lnTo>
                  <a:lnTo>
                    <a:pt x="160020" y="71120"/>
                  </a:lnTo>
                  <a:lnTo>
                    <a:pt x="156210" y="80010"/>
                  </a:lnTo>
                  <a:lnTo>
                    <a:pt x="152400" y="91440"/>
                  </a:lnTo>
                  <a:lnTo>
                    <a:pt x="149860" y="104140"/>
                  </a:lnTo>
                  <a:lnTo>
                    <a:pt x="147320" y="119380"/>
                  </a:lnTo>
                  <a:lnTo>
                    <a:pt x="146050" y="134620"/>
                  </a:lnTo>
                  <a:lnTo>
                    <a:pt x="148590" y="148590"/>
                  </a:lnTo>
                  <a:lnTo>
                    <a:pt x="151130" y="161290"/>
                  </a:lnTo>
                  <a:lnTo>
                    <a:pt x="156210" y="172720"/>
                  </a:lnTo>
                  <a:lnTo>
                    <a:pt x="163830" y="182880"/>
                  </a:lnTo>
                  <a:lnTo>
                    <a:pt x="173990" y="189230"/>
                  </a:lnTo>
                  <a:lnTo>
                    <a:pt x="228600" y="208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8002270" y="6868160"/>
              <a:ext cx="93981" cy="273051"/>
            </a:xfrm>
            <a:custGeom>
              <a:avLst/>
              <a:gdLst/>
              <a:ahLst/>
              <a:cxnLst/>
              <a:rect l="0" t="0" r="0" b="0"/>
              <a:pathLst>
                <a:path w="93981" h="273051">
                  <a:moveTo>
                    <a:pt x="93980" y="0"/>
                  </a:moveTo>
                  <a:lnTo>
                    <a:pt x="77470" y="16510"/>
                  </a:lnTo>
                  <a:lnTo>
                    <a:pt x="71120" y="25400"/>
                  </a:lnTo>
                  <a:lnTo>
                    <a:pt x="66040" y="34290"/>
                  </a:lnTo>
                  <a:lnTo>
                    <a:pt x="60960" y="43180"/>
                  </a:lnTo>
                  <a:lnTo>
                    <a:pt x="57150" y="54610"/>
                  </a:lnTo>
                  <a:lnTo>
                    <a:pt x="53340" y="67310"/>
                  </a:lnTo>
                  <a:lnTo>
                    <a:pt x="49530" y="80010"/>
                  </a:lnTo>
                  <a:lnTo>
                    <a:pt x="45720" y="93980"/>
                  </a:lnTo>
                  <a:lnTo>
                    <a:pt x="38100" y="125730"/>
                  </a:lnTo>
                  <a:lnTo>
                    <a:pt x="30480" y="162560"/>
                  </a:lnTo>
                  <a:lnTo>
                    <a:pt x="27940" y="181610"/>
                  </a:lnTo>
                  <a:lnTo>
                    <a:pt x="24130" y="198120"/>
                  </a:lnTo>
                  <a:lnTo>
                    <a:pt x="20320" y="21336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7970520" y="6953250"/>
              <a:ext cx="248921" cy="199391"/>
            </a:xfrm>
            <a:custGeom>
              <a:avLst/>
              <a:gdLst/>
              <a:ahLst/>
              <a:cxnLst/>
              <a:rect l="0" t="0" r="0" b="0"/>
              <a:pathLst>
                <a:path w="248921" h="199391">
                  <a:moveTo>
                    <a:pt x="0" y="8890"/>
                  </a:moveTo>
                  <a:lnTo>
                    <a:pt x="74930" y="8890"/>
                  </a:lnTo>
                  <a:lnTo>
                    <a:pt x="95250" y="8890"/>
                  </a:lnTo>
                  <a:lnTo>
                    <a:pt x="115570" y="6350"/>
                  </a:lnTo>
                  <a:lnTo>
                    <a:pt x="137160" y="3810"/>
                  </a:lnTo>
                  <a:lnTo>
                    <a:pt x="156210" y="2540"/>
                  </a:lnTo>
                  <a:lnTo>
                    <a:pt x="175260" y="1270"/>
                  </a:lnTo>
                  <a:lnTo>
                    <a:pt x="194310" y="0"/>
                  </a:lnTo>
                  <a:lnTo>
                    <a:pt x="209550" y="1270"/>
                  </a:lnTo>
                  <a:lnTo>
                    <a:pt x="223520" y="2540"/>
                  </a:lnTo>
                  <a:lnTo>
                    <a:pt x="237490" y="5080"/>
                  </a:lnTo>
                  <a:lnTo>
                    <a:pt x="243840" y="10160"/>
                  </a:lnTo>
                  <a:lnTo>
                    <a:pt x="247650" y="16510"/>
                  </a:lnTo>
                  <a:lnTo>
                    <a:pt x="248920" y="25400"/>
                  </a:lnTo>
                  <a:lnTo>
                    <a:pt x="248920" y="34290"/>
                  </a:lnTo>
                  <a:lnTo>
                    <a:pt x="247650" y="43180"/>
                  </a:lnTo>
                  <a:lnTo>
                    <a:pt x="246380" y="53340"/>
                  </a:lnTo>
                  <a:lnTo>
                    <a:pt x="242570" y="64770"/>
                  </a:lnTo>
                  <a:lnTo>
                    <a:pt x="237490" y="80010"/>
                  </a:lnTo>
                  <a:lnTo>
                    <a:pt x="231140" y="95250"/>
                  </a:lnTo>
                  <a:lnTo>
                    <a:pt x="227330" y="109220"/>
                  </a:lnTo>
                  <a:lnTo>
                    <a:pt x="222250" y="124460"/>
                  </a:lnTo>
                  <a:lnTo>
                    <a:pt x="20955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8351520" y="6868160"/>
              <a:ext cx="500381" cy="313691"/>
            </a:xfrm>
            <a:custGeom>
              <a:avLst/>
              <a:gdLst/>
              <a:ahLst/>
              <a:cxnLst/>
              <a:rect l="0" t="0" r="0" b="0"/>
              <a:pathLst>
                <a:path w="500381" h="313691">
                  <a:moveTo>
                    <a:pt x="92710" y="73660"/>
                  </a:moveTo>
                  <a:lnTo>
                    <a:pt x="69850" y="90170"/>
                  </a:lnTo>
                  <a:lnTo>
                    <a:pt x="60960" y="99060"/>
                  </a:lnTo>
                  <a:lnTo>
                    <a:pt x="53340" y="107950"/>
                  </a:lnTo>
                  <a:lnTo>
                    <a:pt x="44450" y="116840"/>
                  </a:lnTo>
                  <a:lnTo>
                    <a:pt x="36830" y="128270"/>
                  </a:lnTo>
                  <a:lnTo>
                    <a:pt x="30480" y="140970"/>
                  </a:lnTo>
                  <a:lnTo>
                    <a:pt x="22860" y="153670"/>
                  </a:lnTo>
                  <a:lnTo>
                    <a:pt x="16510" y="166370"/>
                  </a:lnTo>
                  <a:lnTo>
                    <a:pt x="11430" y="180340"/>
                  </a:lnTo>
                  <a:lnTo>
                    <a:pt x="6350" y="193040"/>
                  </a:lnTo>
                  <a:lnTo>
                    <a:pt x="3810" y="209550"/>
                  </a:lnTo>
                  <a:lnTo>
                    <a:pt x="1270" y="227330"/>
                  </a:lnTo>
                  <a:lnTo>
                    <a:pt x="0" y="246380"/>
                  </a:lnTo>
                  <a:lnTo>
                    <a:pt x="1270" y="262890"/>
                  </a:lnTo>
                  <a:lnTo>
                    <a:pt x="5080" y="276860"/>
                  </a:lnTo>
                  <a:lnTo>
                    <a:pt x="10160" y="289560"/>
                  </a:lnTo>
                  <a:lnTo>
                    <a:pt x="17780" y="299720"/>
                  </a:lnTo>
                  <a:lnTo>
                    <a:pt x="26670" y="307340"/>
                  </a:lnTo>
                  <a:lnTo>
                    <a:pt x="38100" y="313690"/>
                  </a:lnTo>
                  <a:lnTo>
                    <a:pt x="50800" y="313690"/>
                  </a:lnTo>
                  <a:lnTo>
                    <a:pt x="63500" y="311150"/>
                  </a:lnTo>
                  <a:lnTo>
                    <a:pt x="76200" y="306070"/>
                  </a:lnTo>
                  <a:lnTo>
                    <a:pt x="87630" y="298450"/>
                  </a:lnTo>
                  <a:lnTo>
                    <a:pt x="97790" y="289560"/>
                  </a:lnTo>
                  <a:lnTo>
                    <a:pt x="106680" y="280670"/>
                  </a:lnTo>
                  <a:lnTo>
                    <a:pt x="114300" y="270510"/>
                  </a:lnTo>
                  <a:lnTo>
                    <a:pt x="121920" y="259080"/>
                  </a:lnTo>
                  <a:lnTo>
                    <a:pt x="129540" y="246380"/>
                  </a:lnTo>
                  <a:lnTo>
                    <a:pt x="135890" y="231140"/>
                  </a:lnTo>
                  <a:lnTo>
                    <a:pt x="140970" y="215900"/>
                  </a:lnTo>
                  <a:lnTo>
                    <a:pt x="146050" y="200660"/>
                  </a:lnTo>
                  <a:lnTo>
                    <a:pt x="149860" y="185420"/>
                  </a:lnTo>
                  <a:lnTo>
                    <a:pt x="151130" y="170180"/>
                  </a:lnTo>
                  <a:lnTo>
                    <a:pt x="152400" y="154940"/>
                  </a:lnTo>
                  <a:lnTo>
                    <a:pt x="153670" y="139700"/>
                  </a:lnTo>
                  <a:lnTo>
                    <a:pt x="154940" y="106680"/>
                  </a:lnTo>
                  <a:lnTo>
                    <a:pt x="152400" y="97790"/>
                  </a:lnTo>
                  <a:lnTo>
                    <a:pt x="148590" y="93980"/>
                  </a:lnTo>
                  <a:lnTo>
                    <a:pt x="143510" y="93980"/>
                  </a:lnTo>
                  <a:lnTo>
                    <a:pt x="140970" y="100330"/>
                  </a:lnTo>
                  <a:lnTo>
                    <a:pt x="138430" y="110490"/>
                  </a:lnTo>
                  <a:lnTo>
                    <a:pt x="137160" y="121920"/>
                  </a:lnTo>
                  <a:lnTo>
                    <a:pt x="137160" y="134620"/>
                  </a:lnTo>
                  <a:lnTo>
                    <a:pt x="138430" y="146050"/>
                  </a:lnTo>
                  <a:lnTo>
                    <a:pt x="140970" y="156210"/>
                  </a:lnTo>
                  <a:lnTo>
                    <a:pt x="144780" y="167640"/>
                  </a:lnTo>
                  <a:lnTo>
                    <a:pt x="149860" y="177800"/>
                  </a:lnTo>
                  <a:lnTo>
                    <a:pt x="154940" y="189230"/>
                  </a:lnTo>
                  <a:lnTo>
                    <a:pt x="162560" y="200660"/>
                  </a:lnTo>
                  <a:lnTo>
                    <a:pt x="170180" y="213360"/>
                  </a:lnTo>
                  <a:lnTo>
                    <a:pt x="179070" y="226060"/>
                  </a:lnTo>
                  <a:lnTo>
                    <a:pt x="189230" y="236220"/>
                  </a:lnTo>
                  <a:lnTo>
                    <a:pt x="199390" y="243840"/>
                  </a:lnTo>
                  <a:lnTo>
                    <a:pt x="209550" y="250190"/>
                  </a:lnTo>
                  <a:lnTo>
                    <a:pt x="218440" y="248920"/>
                  </a:lnTo>
                  <a:lnTo>
                    <a:pt x="226060" y="241300"/>
                  </a:lnTo>
                  <a:lnTo>
                    <a:pt x="234950" y="231140"/>
                  </a:lnTo>
                  <a:lnTo>
                    <a:pt x="241300" y="220980"/>
                  </a:lnTo>
                  <a:lnTo>
                    <a:pt x="246380" y="210820"/>
                  </a:lnTo>
                  <a:lnTo>
                    <a:pt x="251460" y="199390"/>
                  </a:lnTo>
                  <a:lnTo>
                    <a:pt x="255270" y="189230"/>
                  </a:lnTo>
                  <a:lnTo>
                    <a:pt x="259080" y="179070"/>
                  </a:lnTo>
                  <a:lnTo>
                    <a:pt x="262890" y="167640"/>
                  </a:lnTo>
                  <a:lnTo>
                    <a:pt x="266700" y="156210"/>
                  </a:lnTo>
                  <a:lnTo>
                    <a:pt x="270510" y="143510"/>
                  </a:lnTo>
                  <a:lnTo>
                    <a:pt x="274320" y="130810"/>
                  </a:lnTo>
                  <a:lnTo>
                    <a:pt x="281940" y="106680"/>
                  </a:lnTo>
                  <a:lnTo>
                    <a:pt x="285750" y="96520"/>
                  </a:lnTo>
                  <a:lnTo>
                    <a:pt x="289560" y="85090"/>
                  </a:lnTo>
                  <a:lnTo>
                    <a:pt x="295910" y="73660"/>
                  </a:lnTo>
                  <a:lnTo>
                    <a:pt x="300990" y="63500"/>
                  </a:lnTo>
                  <a:lnTo>
                    <a:pt x="306070" y="59690"/>
                  </a:lnTo>
                  <a:lnTo>
                    <a:pt x="311150" y="60960"/>
                  </a:lnTo>
                  <a:lnTo>
                    <a:pt x="314960" y="64770"/>
                  </a:lnTo>
                  <a:lnTo>
                    <a:pt x="320040" y="74930"/>
                  </a:lnTo>
                  <a:lnTo>
                    <a:pt x="323850" y="88900"/>
                  </a:lnTo>
                  <a:lnTo>
                    <a:pt x="327660" y="104140"/>
                  </a:lnTo>
                  <a:lnTo>
                    <a:pt x="330200" y="118110"/>
                  </a:lnTo>
                  <a:lnTo>
                    <a:pt x="334010" y="132080"/>
                  </a:lnTo>
                  <a:lnTo>
                    <a:pt x="341630" y="154940"/>
                  </a:lnTo>
                  <a:lnTo>
                    <a:pt x="347980" y="177800"/>
                  </a:lnTo>
                  <a:lnTo>
                    <a:pt x="353060" y="187960"/>
                  </a:lnTo>
                  <a:lnTo>
                    <a:pt x="358140" y="196850"/>
                  </a:lnTo>
                  <a:lnTo>
                    <a:pt x="364490" y="204470"/>
                  </a:lnTo>
                  <a:lnTo>
                    <a:pt x="372110" y="212090"/>
                  </a:lnTo>
                  <a:lnTo>
                    <a:pt x="381000" y="219710"/>
                  </a:lnTo>
                  <a:lnTo>
                    <a:pt x="389890" y="227330"/>
                  </a:lnTo>
                  <a:lnTo>
                    <a:pt x="400050" y="233680"/>
                  </a:lnTo>
                  <a:lnTo>
                    <a:pt x="412750" y="238760"/>
                  </a:lnTo>
                  <a:lnTo>
                    <a:pt x="425450" y="242570"/>
                  </a:lnTo>
                  <a:lnTo>
                    <a:pt x="436880" y="241300"/>
                  </a:lnTo>
                  <a:lnTo>
                    <a:pt x="448310" y="236220"/>
                  </a:lnTo>
                  <a:lnTo>
                    <a:pt x="459740" y="227330"/>
                  </a:lnTo>
                  <a:lnTo>
                    <a:pt x="468630" y="218440"/>
                  </a:lnTo>
                  <a:lnTo>
                    <a:pt x="474980" y="208280"/>
                  </a:lnTo>
                  <a:lnTo>
                    <a:pt x="481330" y="198120"/>
                  </a:lnTo>
                  <a:lnTo>
                    <a:pt x="486410" y="186690"/>
                  </a:lnTo>
                  <a:lnTo>
                    <a:pt x="490220" y="175260"/>
                  </a:lnTo>
                  <a:lnTo>
                    <a:pt x="494030" y="162560"/>
                  </a:lnTo>
                  <a:lnTo>
                    <a:pt x="497840" y="146050"/>
                  </a:lnTo>
                  <a:lnTo>
                    <a:pt x="499110" y="125730"/>
                  </a:lnTo>
                  <a:lnTo>
                    <a:pt x="500380" y="105410"/>
                  </a:lnTo>
                  <a:lnTo>
                    <a:pt x="500380" y="86360"/>
                  </a:lnTo>
                  <a:lnTo>
                    <a:pt x="4927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8876030" y="6699250"/>
              <a:ext cx="304801" cy="537211"/>
            </a:xfrm>
            <a:custGeom>
              <a:avLst/>
              <a:gdLst/>
              <a:ahLst/>
              <a:cxnLst/>
              <a:rect l="0" t="0" r="0" b="0"/>
              <a:pathLst>
                <a:path w="304801" h="537211">
                  <a:moveTo>
                    <a:pt x="304800" y="0"/>
                  </a:moveTo>
                  <a:lnTo>
                    <a:pt x="288290" y="34290"/>
                  </a:lnTo>
                  <a:lnTo>
                    <a:pt x="279400" y="48260"/>
                  </a:lnTo>
                  <a:lnTo>
                    <a:pt x="270510" y="62230"/>
                  </a:lnTo>
                  <a:lnTo>
                    <a:pt x="248920" y="95250"/>
                  </a:lnTo>
                  <a:lnTo>
                    <a:pt x="219710" y="135890"/>
                  </a:lnTo>
                  <a:lnTo>
                    <a:pt x="204470" y="158750"/>
                  </a:lnTo>
                  <a:lnTo>
                    <a:pt x="175260" y="205740"/>
                  </a:lnTo>
                  <a:lnTo>
                    <a:pt x="162560" y="228600"/>
                  </a:lnTo>
                  <a:lnTo>
                    <a:pt x="138430" y="273050"/>
                  </a:lnTo>
                  <a:lnTo>
                    <a:pt x="105410" y="336550"/>
                  </a:lnTo>
                  <a:lnTo>
                    <a:pt x="95250" y="356870"/>
                  </a:lnTo>
                  <a:lnTo>
                    <a:pt x="87630" y="375920"/>
                  </a:lnTo>
                  <a:lnTo>
                    <a:pt x="78740" y="394970"/>
                  </a:lnTo>
                  <a:lnTo>
                    <a:pt x="72390" y="410210"/>
                  </a:lnTo>
                  <a:lnTo>
                    <a:pt x="67310" y="424180"/>
                  </a:lnTo>
                  <a:lnTo>
                    <a:pt x="62230" y="438150"/>
                  </a:lnTo>
                  <a:lnTo>
                    <a:pt x="55880" y="449580"/>
                  </a:lnTo>
                  <a:lnTo>
                    <a:pt x="50800" y="461010"/>
                  </a:lnTo>
                  <a:lnTo>
                    <a:pt x="44450" y="472440"/>
                  </a:lnTo>
                  <a:lnTo>
                    <a:pt x="36830" y="483870"/>
                  </a:lnTo>
                  <a:lnTo>
                    <a:pt x="30480" y="494030"/>
                  </a:lnTo>
                  <a:lnTo>
                    <a:pt x="0" y="537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2780030" y="7489190"/>
              <a:ext cx="20321" cy="273051"/>
            </a:xfrm>
            <a:custGeom>
              <a:avLst/>
              <a:gdLst/>
              <a:ahLst/>
              <a:cxnLst/>
              <a:rect l="0" t="0" r="0" b="0"/>
              <a:pathLst>
                <a:path w="20321" h="273051">
                  <a:moveTo>
                    <a:pt x="20320" y="0"/>
                  </a:moveTo>
                  <a:lnTo>
                    <a:pt x="8890" y="22860"/>
                  </a:lnTo>
                  <a:lnTo>
                    <a:pt x="6350" y="33020"/>
                  </a:lnTo>
                  <a:lnTo>
                    <a:pt x="3810" y="45720"/>
                  </a:lnTo>
                  <a:lnTo>
                    <a:pt x="2540" y="58420"/>
                  </a:lnTo>
                  <a:lnTo>
                    <a:pt x="1270" y="74930"/>
                  </a:lnTo>
                  <a:lnTo>
                    <a:pt x="0" y="11557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905760" y="7518400"/>
              <a:ext cx="189231" cy="223521"/>
            </a:xfrm>
            <a:custGeom>
              <a:avLst/>
              <a:gdLst/>
              <a:ahLst/>
              <a:cxnLst/>
              <a:rect l="0" t="0" r="0" b="0"/>
              <a:pathLst>
                <a:path w="189231" h="223521">
                  <a:moveTo>
                    <a:pt x="0" y="22860"/>
                  </a:moveTo>
                  <a:lnTo>
                    <a:pt x="0" y="148590"/>
                  </a:lnTo>
                  <a:lnTo>
                    <a:pt x="0" y="135890"/>
                  </a:lnTo>
                  <a:lnTo>
                    <a:pt x="1270" y="127000"/>
                  </a:lnTo>
                  <a:lnTo>
                    <a:pt x="3810" y="116840"/>
                  </a:lnTo>
                  <a:lnTo>
                    <a:pt x="5080" y="106680"/>
                  </a:lnTo>
                  <a:lnTo>
                    <a:pt x="8890" y="96520"/>
                  </a:lnTo>
                  <a:lnTo>
                    <a:pt x="15240" y="76200"/>
                  </a:lnTo>
                  <a:lnTo>
                    <a:pt x="25400" y="44450"/>
                  </a:lnTo>
                  <a:lnTo>
                    <a:pt x="30480" y="35560"/>
                  </a:lnTo>
                  <a:lnTo>
                    <a:pt x="38100" y="26670"/>
                  </a:lnTo>
                  <a:lnTo>
                    <a:pt x="46990" y="17780"/>
                  </a:lnTo>
                  <a:lnTo>
                    <a:pt x="57150" y="11430"/>
                  </a:lnTo>
                  <a:lnTo>
                    <a:pt x="68580" y="6350"/>
                  </a:lnTo>
                  <a:lnTo>
                    <a:pt x="80010" y="1270"/>
                  </a:lnTo>
                  <a:lnTo>
                    <a:pt x="92710" y="0"/>
                  </a:lnTo>
                  <a:lnTo>
                    <a:pt x="104140" y="2540"/>
                  </a:lnTo>
                  <a:lnTo>
                    <a:pt x="114300" y="6350"/>
                  </a:lnTo>
                  <a:lnTo>
                    <a:pt x="124460" y="11430"/>
                  </a:lnTo>
                  <a:lnTo>
                    <a:pt x="133350" y="19050"/>
                  </a:lnTo>
                  <a:lnTo>
                    <a:pt x="140970" y="27940"/>
                  </a:lnTo>
                  <a:lnTo>
                    <a:pt x="148590" y="38100"/>
                  </a:lnTo>
                  <a:lnTo>
                    <a:pt x="153670" y="49530"/>
                  </a:lnTo>
                  <a:lnTo>
                    <a:pt x="158750" y="62230"/>
                  </a:lnTo>
                  <a:lnTo>
                    <a:pt x="162560" y="74930"/>
                  </a:lnTo>
                  <a:lnTo>
                    <a:pt x="167640" y="87630"/>
                  </a:lnTo>
                  <a:lnTo>
                    <a:pt x="175260" y="115570"/>
                  </a:lnTo>
                  <a:lnTo>
                    <a:pt x="182880" y="143510"/>
                  </a:lnTo>
                  <a:lnTo>
                    <a:pt x="184150" y="157480"/>
                  </a:lnTo>
                  <a:lnTo>
                    <a:pt x="186690" y="171450"/>
                  </a:lnTo>
                  <a:lnTo>
                    <a:pt x="18923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232150" y="7425690"/>
              <a:ext cx="21591" cy="284481"/>
            </a:xfrm>
            <a:custGeom>
              <a:avLst/>
              <a:gdLst/>
              <a:ahLst/>
              <a:cxnLst/>
              <a:rect l="0" t="0" r="0" b="0"/>
              <a:pathLst>
                <a:path w="21591" h="284481">
                  <a:moveTo>
                    <a:pt x="0" y="0"/>
                  </a:moveTo>
                  <a:lnTo>
                    <a:pt x="0" y="22860"/>
                  </a:lnTo>
                  <a:lnTo>
                    <a:pt x="1270" y="33020"/>
                  </a:lnTo>
                  <a:lnTo>
                    <a:pt x="3810" y="43180"/>
                  </a:lnTo>
                  <a:lnTo>
                    <a:pt x="15240" y="90170"/>
                  </a:lnTo>
                  <a:lnTo>
                    <a:pt x="16510" y="102870"/>
                  </a:lnTo>
                  <a:lnTo>
                    <a:pt x="17780" y="116840"/>
                  </a:lnTo>
                  <a:lnTo>
                    <a:pt x="19050" y="130810"/>
                  </a:lnTo>
                  <a:lnTo>
                    <a:pt x="20320" y="144780"/>
                  </a:lnTo>
                  <a:lnTo>
                    <a:pt x="20320" y="172720"/>
                  </a:lnTo>
                  <a:lnTo>
                    <a:pt x="2159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180080" y="7482840"/>
              <a:ext cx="317501" cy="259081"/>
            </a:xfrm>
            <a:custGeom>
              <a:avLst/>
              <a:gdLst/>
              <a:ahLst/>
              <a:cxnLst/>
              <a:rect l="0" t="0" r="0" b="0"/>
              <a:pathLst>
                <a:path w="317501" h="259081">
                  <a:moveTo>
                    <a:pt x="0" y="38100"/>
                  </a:moveTo>
                  <a:lnTo>
                    <a:pt x="16510" y="54610"/>
                  </a:lnTo>
                  <a:lnTo>
                    <a:pt x="24130" y="60960"/>
                  </a:lnTo>
                  <a:lnTo>
                    <a:pt x="34290" y="66040"/>
                  </a:lnTo>
                  <a:lnTo>
                    <a:pt x="43180" y="71120"/>
                  </a:lnTo>
                  <a:lnTo>
                    <a:pt x="53340" y="74930"/>
                  </a:lnTo>
                  <a:lnTo>
                    <a:pt x="63500" y="78740"/>
                  </a:lnTo>
                  <a:lnTo>
                    <a:pt x="73660" y="82550"/>
                  </a:lnTo>
                  <a:lnTo>
                    <a:pt x="85090" y="87630"/>
                  </a:lnTo>
                  <a:lnTo>
                    <a:pt x="110490" y="99060"/>
                  </a:lnTo>
                  <a:lnTo>
                    <a:pt x="124460" y="102870"/>
                  </a:lnTo>
                  <a:lnTo>
                    <a:pt x="137160" y="106680"/>
                  </a:lnTo>
                  <a:lnTo>
                    <a:pt x="151130" y="107950"/>
                  </a:lnTo>
                  <a:lnTo>
                    <a:pt x="165100" y="110490"/>
                  </a:lnTo>
                  <a:lnTo>
                    <a:pt x="179070" y="113030"/>
                  </a:lnTo>
                  <a:lnTo>
                    <a:pt x="193040" y="115570"/>
                  </a:lnTo>
                  <a:lnTo>
                    <a:pt x="207010" y="116840"/>
                  </a:lnTo>
                  <a:lnTo>
                    <a:pt x="220980" y="116840"/>
                  </a:lnTo>
                  <a:lnTo>
                    <a:pt x="234950" y="114300"/>
                  </a:lnTo>
                  <a:lnTo>
                    <a:pt x="247650" y="113030"/>
                  </a:lnTo>
                  <a:lnTo>
                    <a:pt x="259080" y="109220"/>
                  </a:lnTo>
                  <a:lnTo>
                    <a:pt x="271780" y="106680"/>
                  </a:lnTo>
                  <a:lnTo>
                    <a:pt x="280670" y="102870"/>
                  </a:lnTo>
                  <a:lnTo>
                    <a:pt x="290830" y="97790"/>
                  </a:lnTo>
                  <a:lnTo>
                    <a:pt x="298450" y="91440"/>
                  </a:lnTo>
                  <a:lnTo>
                    <a:pt x="304800" y="82550"/>
                  </a:lnTo>
                  <a:lnTo>
                    <a:pt x="311150" y="72390"/>
                  </a:lnTo>
                  <a:lnTo>
                    <a:pt x="316230" y="60960"/>
                  </a:lnTo>
                  <a:lnTo>
                    <a:pt x="317500" y="50800"/>
                  </a:lnTo>
                  <a:lnTo>
                    <a:pt x="314960" y="41910"/>
                  </a:lnTo>
                  <a:lnTo>
                    <a:pt x="312420" y="33020"/>
                  </a:lnTo>
                  <a:lnTo>
                    <a:pt x="304800" y="25400"/>
                  </a:lnTo>
                  <a:lnTo>
                    <a:pt x="295910" y="17780"/>
                  </a:lnTo>
                  <a:lnTo>
                    <a:pt x="284480" y="10160"/>
                  </a:lnTo>
                  <a:lnTo>
                    <a:pt x="270510" y="5080"/>
                  </a:lnTo>
                  <a:lnTo>
                    <a:pt x="254000" y="2540"/>
                  </a:lnTo>
                  <a:lnTo>
                    <a:pt x="236220" y="0"/>
                  </a:lnTo>
                  <a:lnTo>
                    <a:pt x="220980" y="1270"/>
                  </a:lnTo>
                  <a:lnTo>
                    <a:pt x="209550" y="3810"/>
                  </a:lnTo>
                  <a:lnTo>
                    <a:pt x="199390" y="7620"/>
                  </a:lnTo>
                  <a:lnTo>
                    <a:pt x="190500" y="13970"/>
                  </a:lnTo>
                  <a:lnTo>
                    <a:pt x="181610" y="22860"/>
                  </a:lnTo>
                  <a:lnTo>
                    <a:pt x="173990" y="30480"/>
                  </a:lnTo>
                  <a:lnTo>
                    <a:pt x="166370" y="41910"/>
                  </a:lnTo>
                  <a:lnTo>
                    <a:pt x="161290" y="53340"/>
                  </a:lnTo>
                  <a:lnTo>
                    <a:pt x="156210" y="66040"/>
                  </a:lnTo>
                  <a:lnTo>
                    <a:pt x="153670" y="80010"/>
                  </a:lnTo>
                  <a:lnTo>
                    <a:pt x="151130" y="95250"/>
                  </a:lnTo>
                  <a:lnTo>
                    <a:pt x="149860" y="110490"/>
                  </a:lnTo>
                  <a:lnTo>
                    <a:pt x="149860" y="127000"/>
                  </a:lnTo>
                  <a:lnTo>
                    <a:pt x="151130" y="140970"/>
                  </a:lnTo>
                  <a:lnTo>
                    <a:pt x="153670" y="156210"/>
                  </a:lnTo>
                  <a:lnTo>
                    <a:pt x="157480" y="170180"/>
                  </a:lnTo>
                  <a:lnTo>
                    <a:pt x="161290" y="184150"/>
                  </a:lnTo>
                  <a:lnTo>
                    <a:pt x="167640" y="199390"/>
                  </a:lnTo>
                  <a:lnTo>
                    <a:pt x="173990" y="210820"/>
                  </a:lnTo>
                  <a:lnTo>
                    <a:pt x="180340" y="220980"/>
                  </a:lnTo>
                  <a:lnTo>
                    <a:pt x="186690" y="229870"/>
                  </a:lnTo>
                  <a:lnTo>
                    <a:pt x="193040" y="238760"/>
                  </a:lnTo>
                  <a:lnTo>
                    <a:pt x="199390" y="246380"/>
                  </a:lnTo>
                  <a:lnTo>
                    <a:pt x="207010" y="254000"/>
                  </a:lnTo>
                  <a:lnTo>
                    <a:pt x="218440" y="257810"/>
                  </a:lnTo>
                  <a:lnTo>
                    <a:pt x="233680" y="259080"/>
                  </a:lnTo>
                  <a:lnTo>
                    <a:pt x="250190" y="259080"/>
                  </a:lnTo>
                  <a:lnTo>
                    <a:pt x="265430" y="256540"/>
                  </a:lnTo>
                  <a:lnTo>
                    <a:pt x="278130" y="252730"/>
                  </a:lnTo>
                  <a:lnTo>
                    <a:pt x="314960" y="237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580130" y="7373620"/>
              <a:ext cx="10161" cy="304801"/>
            </a:xfrm>
            <a:custGeom>
              <a:avLst/>
              <a:gdLst/>
              <a:ahLst/>
              <a:cxnLst/>
              <a:rect l="0" t="0" r="0" b="0"/>
              <a:pathLst>
                <a:path w="10161" h="304801">
                  <a:moveTo>
                    <a:pt x="10160" y="0"/>
                  </a:moveTo>
                  <a:lnTo>
                    <a:pt x="10160" y="154940"/>
                  </a:lnTo>
                  <a:lnTo>
                    <a:pt x="8890" y="171450"/>
                  </a:lnTo>
                  <a:lnTo>
                    <a:pt x="6350" y="186690"/>
                  </a:lnTo>
                  <a:lnTo>
                    <a:pt x="5080" y="201930"/>
                  </a:lnTo>
                  <a:lnTo>
                    <a:pt x="2540" y="215900"/>
                  </a:lnTo>
                  <a:lnTo>
                    <a:pt x="1270" y="231140"/>
                  </a:lnTo>
                  <a:lnTo>
                    <a:pt x="1270" y="24511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632200" y="7425690"/>
              <a:ext cx="21591" cy="284481"/>
            </a:xfrm>
            <a:custGeom>
              <a:avLst/>
              <a:gdLst/>
              <a:ahLst/>
              <a:cxnLst/>
              <a:rect l="0" t="0" r="0" b="0"/>
              <a:pathLst>
                <a:path w="21591" h="284481">
                  <a:moveTo>
                    <a:pt x="0" y="0"/>
                  </a:moveTo>
                  <a:lnTo>
                    <a:pt x="6350" y="22860"/>
                  </a:lnTo>
                  <a:lnTo>
                    <a:pt x="8890" y="36830"/>
                  </a:lnTo>
                  <a:lnTo>
                    <a:pt x="15240" y="76200"/>
                  </a:lnTo>
                  <a:lnTo>
                    <a:pt x="16510" y="93980"/>
                  </a:lnTo>
                  <a:lnTo>
                    <a:pt x="17780" y="110490"/>
                  </a:lnTo>
                  <a:lnTo>
                    <a:pt x="19050" y="127000"/>
                  </a:lnTo>
                  <a:lnTo>
                    <a:pt x="20320" y="156210"/>
                  </a:lnTo>
                  <a:lnTo>
                    <a:pt x="21590" y="214630"/>
                  </a:lnTo>
                  <a:lnTo>
                    <a:pt x="2159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737610" y="7496810"/>
              <a:ext cx="200661" cy="215901"/>
            </a:xfrm>
            <a:custGeom>
              <a:avLst/>
              <a:gdLst/>
              <a:ahLst/>
              <a:cxnLst/>
              <a:rect l="0" t="0" r="0" b="0"/>
              <a:pathLst>
                <a:path w="200661" h="215901">
                  <a:moveTo>
                    <a:pt x="0" y="107950"/>
                  </a:moveTo>
                  <a:lnTo>
                    <a:pt x="11430" y="119380"/>
                  </a:lnTo>
                  <a:lnTo>
                    <a:pt x="19050" y="123190"/>
                  </a:lnTo>
                  <a:lnTo>
                    <a:pt x="29210" y="124460"/>
                  </a:lnTo>
                  <a:lnTo>
                    <a:pt x="40640" y="125730"/>
                  </a:lnTo>
                  <a:lnTo>
                    <a:pt x="52070" y="125730"/>
                  </a:lnTo>
                  <a:lnTo>
                    <a:pt x="62230" y="124460"/>
                  </a:lnTo>
                  <a:lnTo>
                    <a:pt x="73660" y="123190"/>
                  </a:lnTo>
                  <a:lnTo>
                    <a:pt x="85090" y="118110"/>
                  </a:lnTo>
                  <a:lnTo>
                    <a:pt x="97790" y="110490"/>
                  </a:lnTo>
                  <a:lnTo>
                    <a:pt x="110490" y="102870"/>
                  </a:lnTo>
                  <a:lnTo>
                    <a:pt x="121920" y="95250"/>
                  </a:lnTo>
                  <a:lnTo>
                    <a:pt x="132080" y="87630"/>
                  </a:lnTo>
                  <a:lnTo>
                    <a:pt x="139700" y="80010"/>
                  </a:lnTo>
                  <a:lnTo>
                    <a:pt x="148590" y="72390"/>
                  </a:lnTo>
                  <a:lnTo>
                    <a:pt x="156210" y="63500"/>
                  </a:lnTo>
                  <a:lnTo>
                    <a:pt x="163830" y="53340"/>
                  </a:lnTo>
                  <a:lnTo>
                    <a:pt x="165100" y="43180"/>
                  </a:lnTo>
                  <a:lnTo>
                    <a:pt x="162560" y="33020"/>
                  </a:lnTo>
                  <a:lnTo>
                    <a:pt x="157480" y="22860"/>
                  </a:lnTo>
                  <a:lnTo>
                    <a:pt x="149860" y="15240"/>
                  </a:lnTo>
                  <a:lnTo>
                    <a:pt x="139700" y="8890"/>
                  </a:lnTo>
                  <a:lnTo>
                    <a:pt x="128270" y="3810"/>
                  </a:lnTo>
                  <a:lnTo>
                    <a:pt x="116840" y="1270"/>
                  </a:lnTo>
                  <a:lnTo>
                    <a:pt x="106680" y="0"/>
                  </a:lnTo>
                  <a:lnTo>
                    <a:pt x="95250" y="1270"/>
                  </a:lnTo>
                  <a:lnTo>
                    <a:pt x="86360" y="3810"/>
                  </a:lnTo>
                  <a:lnTo>
                    <a:pt x="77470" y="8890"/>
                  </a:lnTo>
                  <a:lnTo>
                    <a:pt x="68580" y="13970"/>
                  </a:lnTo>
                  <a:lnTo>
                    <a:pt x="62230" y="20320"/>
                  </a:lnTo>
                  <a:lnTo>
                    <a:pt x="57150" y="29210"/>
                  </a:lnTo>
                  <a:lnTo>
                    <a:pt x="52070" y="38100"/>
                  </a:lnTo>
                  <a:lnTo>
                    <a:pt x="48260" y="50800"/>
                  </a:lnTo>
                  <a:lnTo>
                    <a:pt x="46990" y="66040"/>
                  </a:lnTo>
                  <a:lnTo>
                    <a:pt x="44450" y="83820"/>
                  </a:lnTo>
                  <a:lnTo>
                    <a:pt x="45720" y="99060"/>
                  </a:lnTo>
                  <a:lnTo>
                    <a:pt x="46990" y="113030"/>
                  </a:lnTo>
                  <a:lnTo>
                    <a:pt x="48260" y="124460"/>
                  </a:lnTo>
                  <a:lnTo>
                    <a:pt x="50800" y="137160"/>
                  </a:lnTo>
                  <a:lnTo>
                    <a:pt x="53340" y="148590"/>
                  </a:lnTo>
                  <a:lnTo>
                    <a:pt x="57150" y="160020"/>
                  </a:lnTo>
                  <a:lnTo>
                    <a:pt x="62230" y="170180"/>
                  </a:lnTo>
                  <a:lnTo>
                    <a:pt x="69850" y="181610"/>
                  </a:lnTo>
                  <a:lnTo>
                    <a:pt x="78740" y="191770"/>
                  </a:lnTo>
                  <a:lnTo>
                    <a:pt x="87630" y="200660"/>
                  </a:lnTo>
                  <a:lnTo>
                    <a:pt x="96520" y="207010"/>
                  </a:lnTo>
                  <a:lnTo>
                    <a:pt x="106680" y="212090"/>
                  </a:lnTo>
                  <a:lnTo>
                    <a:pt x="116840" y="214630"/>
                  </a:lnTo>
                  <a:lnTo>
                    <a:pt x="127000" y="215900"/>
                  </a:lnTo>
                  <a:lnTo>
                    <a:pt x="137160" y="214630"/>
                  </a:lnTo>
                  <a:lnTo>
                    <a:pt x="148590" y="212090"/>
                  </a:lnTo>
                  <a:lnTo>
                    <a:pt x="161290" y="208280"/>
                  </a:lnTo>
                  <a:lnTo>
                    <a:pt x="20066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011930" y="7479030"/>
              <a:ext cx="157481" cy="226061"/>
            </a:xfrm>
            <a:custGeom>
              <a:avLst/>
              <a:gdLst/>
              <a:ahLst/>
              <a:cxnLst/>
              <a:rect l="0" t="0" r="0" b="0"/>
              <a:pathLst>
                <a:path w="157481" h="226061">
                  <a:moveTo>
                    <a:pt x="115570" y="0"/>
                  </a:moveTo>
                  <a:lnTo>
                    <a:pt x="130810" y="46990"/>
                  </a:lnTo>
                  <a:lnTo>
                    <a:pt x="128270" y="40640"/>
                  </a:lnTo>
                  <a:lnTo>
                    <a:pt x="124460" y="33020"/>
                  </a:lnTo>
                  <a:lnTo>
                    <a:pt x="118110" y="22860"/>
                  </a:lnTo>
                  <a:lnTo>
                    <a:pt x="110490" y="11430"/>
                  </a:lnTo>
                  <a:lnTo>
                    <a:pt x="100330" y="6350"/>
                  </a:lnTo>
                  <a:lnTo>
                    <a:pt x="88900" y="5080"/>
                  </a:lnTo>
                  <a:lnTo>
                    <a:pt x="76200" y="6350"/>
                  </a:lnTo>
                  <a:lnTo>
                    <a:pt x="66040" y="10160"/>
                  </a:lnTo>
                  <a:lnTo>
                    <a:pt x="57150" y="15240"/>
                  </a:lnTo>
                  <a:lnTo>
                    <a:pt x="48260" y="20320"/>
                  </a:lnTo>
                  <a:lnTo>
                    <a:pt x="40640" y="27940"/>
                  </a:lnTo>
                  <a:lnTo>
                    <a:pt x="35560" y="35560"/>
                  </a:lnTo>
                  <a:lnTo>
                    <a:pt x="30480" y="44450"/>
                  </a:lnTo>
                  <a:lnTo>
                    <a:pt x="25400" y="54610"/>
                  </a:lnTo>
                  <a:lnTo>
                    <a:pt x="12700" y="73660"/>
                  </a:lnTo>
                  <a:lnTo>
                    <a:pt x="7620" y="85090"/>
                  </a:lnTo>
                  <a:lnTo>
                    <a:pt x="5080" y="97790"/>
                  </a:lnTo>
                  <a:lnTo>
                    <a:pt x="3810" y="110490"/>
                  </a:lnTo>
                  <a:lnTo>
                    <a:pt x="2540" y="124460"/>
                  </a:lnTo>
                  <a:lnTo>
                    <a:pt x="1270" y="137160"/>
                  </a:lnTo>
                  <a:lnTo>
                    <a:pt x="0" y="151130"/>
                  </a:lnTo>
                  <a:lnTo>
                    <a:pt x="1270" y="163830"/>
                  </a:lnTo>
                  <a:lnTo>
                    <a:pt x="2540" y="175260"/>
                  </a:lnTo>
                  <a:lnTo>
                    <a:pt x="5080" y="186690"/>
                  </a:lnTo>
                  <a:lnTo>
                    <a:pt x="11430" y="198120"/>
                  </a:lnTo>
                  <a:lnTo>
                    <a:pt x="20320" y="209550"/>
                  </a:lnTo>
                  <a:lnTo>
                    <a:pt x="30480" y="219710"/>
                  </a:lnTo>
                  <a:lnTo>
                    <a:pt x="44450" y="224790"/>
                  </a:lnTo>
                  <a:lnTo>
                    <a:pt x="60960" y="226060"/>
                  </a:lnTo>
                  <a:lnTo>
                    <a:pt x="78740" y="223520"/>
                  </a:lnTo>
                  <a:lnTo>
                    <a:pt x="96520" y="219710"/>
                  </a:lnTo>
                  <a:lnTo>
                    <a:pt x="111760" y="213360"/>
                  </a:lnTo>
                  <a:lnTo>
                    <a:pt x="15748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300220" y="7383780"/>
              <a:ext cx="16511" cy="284481"/>
            </a:xfrm>
            <a:custGeom>
              <a:avLst/>
              <a:gdLst/>
              <a:ahLst/>
              <a:cxnLst/>
              <a:rect l="0" t="0" r="0" b="0"/>
              <a:pathLst>
                <a:path w="16511" h="284481">
                  <a:moveTo>
                    <a:pt x="6350" y="0"/>
                  </a:moveTo>
                  <a:lnTo>
                    <a:pt x="0" y="22860"/>
                  </a:lnTo>
                  <a:lnTo>
                    <a:pt x="0" y="36830"/>
                  </a:lnTo>
                  <a:lnTo>
                    <a:pt x="1270" y="54610"/>
                  </a:lnTo>
                  <a:lnTo>
                    <a:pt x="2540" y="74930"/>
                  </a:lnTo>
                  <a:lnTo>
                    <a:pt x="7620" y="119380"/>
                  </a:lnTo>
                  <a:lnTo>
                    <a:pt x="10160" y="143510"/>
                  </a:lnTo>
                  <a:lnTo>
                    <a:pt x="12700" y="163830"/>
                  </a:lnTo>
                  <a:lnTo>
                    <a:pt x="13970" y="181610"/>
                  </a:lnTo>
                  <a:lnTo>
                    <a:pt x="15240" y="198120"/>
                  </a:lnTo>
                  <a:lnTo>
                    <a:pt x="15240" y="229870"/>
                  </a:lnTo>
                  <a:lnTo>
                    <a:pt x="1651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221480" y="7486650"/>
              <a:ext cx="495301" cy="191771"/>
            </a:xfrm>
            <a:custGeom>
              <a:avLst/>
              <a:gdLst/>
              <a:ahLst/>
              <a:cxnLst/>
              <a:rect l="0" t="0" r="0" b="0"/>
              <a:pathLst>
                <a:path w="495301" h="191771">
                  <a:moveTo>
                    <a:pt x="0" y="2540"/>
                  </a:moveTo>
                  <a:lnTo>
                    <a:pt x="11430" y="13970"/>
                  </a:lnTo>
                  <a:lnTo>
                    <a:pt x="19050" y="17780"/>
                  </a:lnTo>
                  <a:lnTo>
                    <a:pt x="29210" y="22860"/>
                  </a:lnTo>
                  <a:lnTo>
                    <a:pt x="40640" y="26670"/>
                  </a:lnTo>
                  <a:lnTo>
                    <a:pt x="54610" y="27940"/>
                  </a:lnTo>
                  <a:lnTo>
                    <a:pt x="68580" y="27940"/>
                  </a:lnTo>
                  <a:lnTo>
                    <a:pt x="85090" y="26670"/>
                  </a:lnTo>
                  <a:lnTo>
                    <a:pt x="101600" y="24130"/>
                  </a:lnTo>
                  <a:lnTo>
                    <a:pt x="118110" y="21590"/>
                  </a:lnTo>
                  <a:lnTo>
                    <a:pt x="134620" y="19050"/>
                  </a:lnTo>
                  <a:lnTo>
                    <a:pt x="151130" y="15240"/>
                  </a:lnTo>
                  <a:lnTo>
                    <a:pt x="181610" y="8890"/>
                  </a:lnTo>
                  <a:lnTo>
                    <a:pt x="191770" y="10160"/>
                  </a:lnTo>
                  <a:lnTo>
                    <a:pt x="200660" y="15240"/>
                  </a:lnTo>
                  <a:lnTo>
                    <a:pt x="208280" y="21590"/>
                  </a:lnTo>
                  <a:lnTo>
                    <a:pt x="210820" y="33020"/>
                  </a:lnTo>
                  <a:lnTo>
                    <a:pt x="212090" y="46990"/>
                  </a:lnTo>
                  <a:lnTo>
                    <a:pt x="212090" y="63500"/>
                  </a:lnTo>
                  <a:lnTo>
                    <a:pt x="210820" y="78740"/>
                  </a:lnTo>
                  <a:lnTo>
                    <a:pt x="208280" y="91440"/>
                  </a:lnTo>
                  <a:lnTo>
                    <a:pt x="205740" y="104140"/>
                  </a:lnTo>
                  <a:lnTo>
                    <a:pt x="205740" y="119380"/>
                  </a:lnTo>
                  <a:lnTo>
                    <a:pt x="205740" y="137160"/>
                  </a:lnTo>
                  <a:lnTo>
                    <a:pt x="207010" y="154940"/>
                  </a:lnTo>
                  <a:lnTo>
                    <a:pt x="212090" y="168910"/>
                  </a:lnTo>
                  <a:lnTo>
                    <a:pt x="218440" y="179070"/>
                  </a:lnTo>
                  <a:lnTo>
                    <a:pt x="227330" y="186690"/>
                  </a:lnTo>
                  <a:lnTo>
                    <a:pt x="234950" y="190500"/>
                  </a:lnTo>
                  <a:lnTo>
                    <a:pt x="245110" y="191770"/>
                  </a:lnTo>
                  <a:lnTo>
                    <a:pt x="255270" y="191770"/>
                  </a:lnTo>
                  <a:lnTo>
                    <a:pt x="264160" y="189230"/>
                  </a:lnTo>
                  <a:lnTo>
                    <a:pt x="274320" y="185420"/>
                  </a:lnTo>
                  <a:lnTo>
                    <a:pt x="285750" y="180340"/>
                  </a:lnTo>
                  <a:lnTo>
                    <a:pt x="295910" y="173990"/>
                  </a:lnTo>
                  <a:lnTo>
                    <a:pt x="306070" y="166370"/>
                  </a:lnTo>
                  <a:lnTo>
                    <a:pt x="316230" y="157480"/>
                  </a:lnTo>
                  <a:lnTo>
                    <a:pt x="326390" y="147320"/>
                  </a:lnTo>
                  <a:lnTo>
                    <a:pt x="347980" y="128270"/>
                  </a:lnTo>
                  <a:lnTo>
                    <a:pt x="356870" y="115570"/>
                  </a:lnTo>
                  <a:lnTo>
                    <a:pt x="365760" y="101600"/>
                  </a:lnTo>
                  <a:lnTo>
                    <a:pt x="373380" y="86360"/>
                  </a:lnTo>
                  <a:lnTo>
                    <a:pt x="381000" y="71120"/>
                  </a:lnTo>
                  <a:lnTo>
                    <a:pt x="386080" y="55880"/>
                  </a:lnTo>
                  <a:lnTo>
                    <a:pt x="405130" y="0"/>
                  </a:lnTo>
                  <a:lnTo>
                    <a:pt x="402590" y="5080"/>
                  </a:lnTo>
                  <a:lnTo>
                    <a:pt x="403860" y="12700"/>
                  </a:lnTo>
                  <a:lnTo>
                    <a:pt x="405130" y="21590"/>
                  </a:lnTo>
                  <a:lnTo>
                    <a:pt x="406400" y="33020"/>
                  </a:lnTo>
                  <a:lnTo>
                    <a:pt x="407670" y="44450"/>
                  </a:lnTo>
                  <a:lnTo>
                    <a:pt x="408940" y="57150"/>
                  </a:lnTo>
                  <a:lnTo>
                    <a:pt x="410210" y="71120"/>
                  </a:lnTo>
                  <a:lnTo>
                    <a:pt x="411480" y="83820"/>
                  </a:lnTo>
                  <a:lnTo>
                    <a:pt x="414020" y="95250"/>
                  </a:lnTo>
                  <a:lnTo>
                    <a:pt x="416560" y="106680"/>
                  </a:lnTo>
                  <a:lnTo>
                    <a:pt x="420370" y="118110"/>
                  </a:lnTo>
                  <a:lnTo>
                    <a:pt x="425450" y="130810"/>
                  </a:lnTo>
                  <a:lnTo>
                    <a:pt x="431800" y="144780"/>
                  </a:lnTo>
                  <a:lnTo>
                    <a:pt x="440690" y="152400"/>
                  </a:lnTo>
                  <a:lnTo>
                    <a:pt x="453390" y="156210"/>
                  </a:lnTo>
                  <a:lnTo>
                    <a:pt x="495300" y="160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744720" y="7415530"/>
              <a:ext cx="246381" cy="210821"/>
            </a:xfrm>
            <a:custGeom>
              <a:avLst/>
              <a:gdLst/>
              <a:ahLst/>
              <a:cxnLst/>
              <a:rect l="0" t="0" r="0" b="0"/>
              <a:pathLst>
                <a:path w="246381" h="210821">
                  <a:moveTo>
                    <a:pt x="151130" y="0"/>
                  </a:moveTo>
                  <a:lnTo>
                    <a:pt x="128270" y="0"/>
                  </a:lnTo>
                  <a:lnTo>
                    <a:pt x="116840" y="1270"/>
                  </a:lnTo>
                  <a:lnTo>
                    <a:pt x="105410" y="2540"/>
                  </a:lnTo>
                  <a:lnTo>
                    <a:pt x="92710" y="5080"/>
                  </a:lnTo>
                  <a:lnTo>
                    <a:pt x="81280" y="8890"/>
                  </a:lnTo>
                  <a:lnTo>
                    <a:pt x="72390" y="13970"/>
                  </a:lnTo>
                  <a:lnTo>
                    <a:pt x="63500" y="20320"/>
                  </a:lnTo>
                  <a:lnTo>
                    <a:pt x="54610" y="26670"/>
                  </a:lnTo>
                  <a:lnTo>
                    <a:pt x="46990" y="33020"/>
                  </a:lnTo>
                  <a:lnTo>
                    <a:pt x="39370" y="39370"/>
                  </a:lnTo>
                  <a:lnTo>
                    <a:pt x="33020" y="46990"/>
                  </a:lnTo>
                  <a:lnTo>
                    <a:pt x="25400" y="55880"/>
                  </a:lnTo>
                  <a:lnTo>
                    <a:pt x="17780" y="64770"/>
                  </a:lnTo>
                  <a:lnTo>
                    <a:pt x="11430" y="76200"/>
                  </a:lnTo>
                  <a:lnTo>
                    <a:pt x="6350" y="87630"/>
                  </a:lnTo>
                  <a:lnTo>
                    <a:pt x="2540" y="100330"/>
                  </a:lnTo>
                  <a:lnTo>
                    <a:pt x="0" y="116840"/>
                  </a:lnTo>
                  <a:lnTo>
                    <a:pt x="0" y="133350"/>
                  </a:lnTo>
                  <a:lnTo>
                    <a:pt x="1270" y="152400"/>
                  </a:lnTo>
                  <a:lnTo>
                    <a:pt x="5080" y="166370"/>
                  </a:lnTo>
                  <a:lnTo>
                    <a:pt x="11430" y="179070"/>
                  </a:lnTo>
                  <a:lnTo>
                    <a:pt x="20320" y="189230"/>
                  </a:lnTo>
                  <a:lnTo>
                    <a:pt x="29210" y="194310"/>
                  </a:lnTo>
                  <a:lnTo>
                    <a:pt x="40640" y="194310"/>
                  </a:lnTo>
                  <a:lnTo>
                    <a:pt x="53340" y="193040"/>
                  </a:lnTo>
                  <a:lnTo>
                    <a:pt x="63500" y="189230"/>
                  </a:lnTo>
                  <a:lnTo>
                    <a:pt x="72390" y="185420"/>
                  </a:lnTo>
                  <a:lnTo>
                    <a:pt x="81280" y="179070"/>
                  </a:lnTo>
                  <a:lnTo>
                    <a:pt x="88900" y="172720"/>
                  </a:lnTo>
                  <a:lnTo>
                    <a:pt x="96520" y="166370"/>
                  </a:lnTo>
                  <a:lnTo>
                    <a:pt x="104140" y="160020"/>
                  </a:lnTo>
                  <a:lnTo>
                    <a:pt x="111760" y="151130"/>
                  </a:lnTo>
                  <a:lnTo>
                    <a:pt x="119380" y="140970"/>
                  </a:lnTo>
                  <a:lnTo>
                    <a:pt x="125730" y="128270"/>
                  </a:lnTo>
                  <a:lnTo>
                    <a:pt x="132080" y="116840"/>
                  </a:lnTo>
                  <a:lnTo>
                    <a:pt x="137160" y="106680"/>
                  </a:lnTo>
                  <a:lnTo>
                    <a:pt x="142240" y="95250"/>
                  </a:lnTo>
                  <a:lnTo>
                    <a:pt x="146050" y="85090"/>
                  </a:lnTo>
                  <a:lnTo>
                    <a:pt x="153670" y="63500"/>
                  </a:lnTo>
                  <a:lnTo>
                    <a:pt x="157480" y="59690"/>
                  </a:lnTo>
                  <a:lnTo>
                    <a:pt x="161290" y="60960"/>
                  </a:lnTo>
                  <a:lnTo>
                    <a:pt x="165100" y="64770"/>
                  </a:lnTo>
                  <a:lnTo>
                    <a:pt x="167640" y="74930"/>
                  </a:lnTo>
                  <a:lnTo>
                    <a:pt x="168910" y="88900"/>
                  </a:lnTo>
                  <a:lnTo>
                    <a:pt x="170180" y="104140"/>
                  </a:lnTo>
                  <a:lnTo>
                    <a:pt x="170180" y="119380"/>
                  </a:lnTo>
                  <a:lnTo>
                    <a:pt x="171450" y="149860"/>
                  </a:lnTo>
                  <a:lnTo>
                    <a:pt x="172720" y="163830"/>
                  </a:lnTo>
                  <a:lnTo>
                    <a:pt x="175260" y="177800"/>
                  </a:lnTo>
                  <a:lnTo>
                    <a:pt x="177800" y="193040"/>
                  </a:lnTo>
                  <a:lnTo>
                    <a:pt x="184150" y="201930"/>
                  </a:lnTo>
                  <a:lnTo>
                    <a:pt x="193040" y="208280"/>
                  </a:lnTo>
                  <a:lnTo>
                    <a:pt x="2463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011420" y="7352030"/>
              <a:ext cx="63501" cy="400051"/>
            </a:xfrm>
            <a:custGeom>
              <a:avLst/>
              <a:gdLst/>
              <a:ahLst/>
              <a:cxnLst/>
              <a:rect l="0" t="0" r="0" b="0"/>
              <a:pathLst>
                <a:path w="63501" h="400051">
                  <a:moveTo>
                    <a:pt x="63500" y="0"/>
                  </a:moveTo>
                  <a:lnTo>
                    <a:pt x="63500" y="64770"/>
                  </a:lnTo>
                  <a:lnTo>
                    <a:pt x="62230" y="80010"/>
                  </a:lnTo>
                  <a:lnTo>
                    <a:pt x="59690" y="96520"/>
                  </a:lnTo>
                  <a:lnTo>
                    <a:pt x="52070" y="151130"/>
                  </a:lnTo>
                  <a:lnTo>
                    <a:pt x="38100" y="232410"/>
                  </a:lnTo>
                  <a:lnTo>
                    <a:pt x="35560" y="251460"/>
                  </a:lnTo>
                  <a:lnTo>
                    <a:pt x="27940" y="284480"/>
                  </a:lnTo>
                  <a:lnTo>
                    <a:pt x="25400" y="299720"/>
                  </a:lnTo>
                  <a:lnTo>
                    <a:pt x="24130" y="313690"/>
                  </a:lnTo>
                  <a:lnTo>
                    <a:pt x="22860" y="328930"/>
                  </a:lnTo>
                  <a:lnTo>
                    <a:pt x="21590" y="341630"/>
                  </a:lnTo>
                  <a:lnTo>
                    <a:pt x="19050" y="35433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980440" y="8925560"/>
            <a:ext cx="7653021" cy="647701"/>
            <a:chOff x="980440" y="8925560"/>
            <a:chExt cx="7653021" cy="647701"/>
          </a:xfrm>
        </p:grpSpPr>
        <p:sp>
          <p:nvSpPr>
            <p:cNvPr id="267" name="Freeform 266"/>
            <p:cNvSpPr/>
            <p:nvPr/>
          </p:nvSpPr>
          <p:spPr>
            <a:xfrm>
              <a:off x="980440" y="9135110"/>
              <a:ext cx="377191" cy="411481"/>
            </a:xfrm>
            <a:custGeom>
              <a:avLst/>
              <a:gdLst/>
              <a:ahLst/>
              <a:cxnLst/>
              <a:rect l="0" t="0" r="0" b="0"/>
              <a:pathLst>
                <a:path w="377191" h="411481">
                  <a:moveTo>
                    <a:pt x="72390" y="0"/>
                  </a:moveTo>
                  <a:lnTo>
                    <a:pt x="67310" y="17780"/>
                  </a:lnTo>
                  <a:lnTo>
                    <a:pt x="64770" y="26670"/>
                  </a:lnTo>
                  <a:lnTo>
                    <a:pt x="63500" y="38100"/>
                  </a:lnTo>
                  <a:lnTo>
                    <a:pt x="63500" y="49530"/>
                  </a:lnTo>
                  <a:lnTo>
                    <a:pt x="62230" y="62230"/>
                  </a:lnTo>
                  <a:lnTo>
                    <a:pt x="59690" y="72390"/>
                  </a:lnTo>
                  <a:lnTo>
                    <a:pt x="57150" y="83820"/>
                  </a:lnTo>
                  <a:lnTo>
                    <a:pt x="54610" y="96520"/>
                  </a:lnTo>
                  <a:lnTo>
                    <a:pt x="53340" y="111760"/>
                  </a:lnTo>
                  <a:lnTo>
                    <a:pt x="53340" y="127000"/>
                  </a:lnTo>
                  <a:lnTo>
                    <a:pt x="50800" y="142240"/>
                  </a:lnTo>
                  <a:lnTo>
                    <a:pt x="49530" y="157480"/>
                  </a:lnTo>
                  <a:lnTo>
                    <a:pt x="45720" y="171450"/>
                  </a:lnTo>
                  <a:lnTo>
                    <a:pt x="40640" y="200660"/>
                  </a:lnTo>
                  <a:lnTo>
                    <a:pt x="26670" y="256540"/>
                  </a:lnTo>
                  <a:lnTo>
                    <a:pt x="16510" y="298450"/>
                  </a:lnTo>
                  <a:lnTo>
                    <a:pt x="11430" y="312420"/>
                  </a:lnTo>
                  <a:lnTo>
                    <a:pt x="6350" y="326390"/>
                  </a:lnTo>
                  <a:lnTo>
                    <a:pt x="0" y="340360"/>
                  </a:lnTo>
                  <a:lnTo>
                    <a:pt x="0" y="346710"/>
                  </a:lnTo>
                  <a:lnTo>
                    <a:pt x="2540" y="346710"/>
                  </a:lnTo>
                  <a:lnTo>
                    <a:pt x="8890" y="344170"/>
                  </a:lnTo>
                  <a:lnTo>
                    <a:pt x="15240" y="340360"/>
                  </a:lnTo>
                  <a:lnTo>
                    <a:pt x="24130" y="337820"/>
                  </a:lnTo>
                  <a:lnTo>
                    <a:pt x="33020" y="334010"/>
                  </a:lnTo>
                  <a:lnTo>
                    <a:pt x="44450" y="328930"/>
                  </a:lnTo>
                  <a:lnTo>
                    <a:pt x="68580" y="317500"/>
                  </a:lnTo>
                  <a:lnTo>
                    <a:pt x="81280" y="313690"/>
                  </a:lnTo>
                  <a:lnTo>
                    <a:pt x="95250" y="311150"/>
                  </a:lnTo>
                  <a:lnTo>
                    <a:pt x="107950" y="309880"/>
                  </a:lnTo>
                  <a:lnTo>
                    <a:pt x="123190" y="308610"/>
                  </a:lnTo>
                  <a:lnTo>
                    <a:pt x="139700" y="307340"/>
                  </a:lnTo>
                  <a:lnTo>
                    <a:pt x="154940" y="307340"/>
                  </a:lnTo>
                  <a:lnTo>
                    <a:pt x="171450" y="308610"/>
                  </a:lnTo>
                  <a:lnTo>
                    <a:pt x="186690" y="312420"/>
                  </a:lnTo>
                  <a:lnTo>
                    <a:pt x="200660" y="317500"/>
                  </a:lnTo>
                  <a:lnTo>
                    <a:pt x="214630" y="322580"/>
                  </a:lnTo>
                  <a:lnTo>
                    <a:pt x="226060" y="328930"/>
                  </a:lnTo>
                  <a:lnTo>
                    <a:pt x="251460" y="341630"/>
                  </a:lnTo>
                  <a:lnTo>
                    <a:pt x="276860" y="355600"/>
                  </a:lnTo>
                  <a:lnTo>
                    <a:pt x="288290" y="361950"/>
                  </a:lnTo>
                  <a:lnTo>
                    <a:pt x="298450" y="369570"/>
                  </a:lnTo>
                  <a:lnTo>
                    <a:pt x="307340" y="375920"/>
                  </a:lnTo>
                  <a:lnTo>
                    <a:pt x="316230" y="383540"/>
                  </a:lnTo>
                  <a:lnTo>
                    <a:pt x="326390" y="389890"/>
                  </a:lnTo>
                  <a:lnTo>
                    <a:pt x="377190" y="411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1339850" y="9314180"/>
              <a:ext cx="243841" cy="215901"/>
            </a:xfrm>
            <a:custGeom>
              <a:avLst/>
              <a:gdLst/>
              <a:ahLst/>
              <a:cxnLst/>
              <a:rect l="0" t="0" r="0" b="0"/>
              <a:pathLst>
                <a:path w="243841" h="215901">
                  <a:moveTo>
                    <a:pt x="102870" y="0"/>
                  </a:moveTo>
                  <a:lnTo>
                    <a:pt x="80010" y="6350"/>
                  </a:lnTo>
                  <a:lnTo>
                    <a:pt x="69850" y="10160"/>
                  </a:lnTo>
                  <a:lnTo>
                    <a:pt x="59690" y="15240"/>
                  </a:lnTo>
                  <a:lnTo>
                    <a:pt x="49530" y="20320"/>
                  </a:lnTo>
                  <a:lnTo>
                    <a:pt x="40640" y="26670"/>
                  </a:lnTo>
                  <a:lnTo>
                    <a:pt x="31750" y="33020"/>
                  </a:lnTo>
                  <a:lnTo>
                    <a:pt x="24130" y="39370"/>
                  </a:lnTo>
                  <a:lnTo>
                    <a:pt x="17780" y="48260"/>
                  </a:lnTo>
                  <a:lnTo>
                    <a:pt x="11430" y="57150"/>
                  </a:lnTo>
                  <a:lnTo>
                    <a:pt x="6350" y="66040"/>
                  </a:lnTo>
                  <a:lnTo>
                    <a:pt x="3810" y="77470"/>
                  </a:lnTo>
                  <a:lnTo>
                    <a:pt x="1270" y="88900"/>
                  </a:lnTo>
                  <a:lnTo>
                    <a:pt x="0" y="101600"/>
                  </a:lnTo>
                  <a:lnTo>
                    <a:pt x="0" y="113030"/>
                  </a:lnTo>
                  <a:lnTo>
                    <a:pt x="1270" y="124460"/>
                  </a:lnTo>
                  <a:lnTo>
                    <a:pt x="3810" y="135890"/>
                  </a:lnTo>
                  <a:lnTo>
                    <a:pt x="7620" y="148590"/>
                  </a:lnTo>
                  <a:lnTo>
                    <a:pt x="12700" y="161290"/>
                  </a:lnTo>
                  <a:lnTo>
                    <a:pt x="17780" y="173990"/>
                  </a:lnTo>
                  <a:lnTo>
                    <a:pt x="25400" y="185420"/>
                  </a:lnTo>
                  <a:lnTo>
                    <a:pt x="33020" y="195580"/>
                  </a:lnTo>
                  <a:lnTo>
                    <a:pt x="41910" y="204470"/>
                  </a:lnTo>
                  <a:lnTo>
                    <a:pt x="55880" y="209550"/>
                  </a:lnTo>
                  <a:lnTo>
                    <a:pt x="71120" y="213360"/>
                  </a:lnTo>
                  <a:lnTo>
                    <a:pt x="88900" y="215900"/>
                  </a:lnTo>
                  <a:lnTo>
                    <a:pt x="105410" y="215900"/>
                  </a:lnTo>
                  <a:lnTo>
                    <a:pt x="120650" y="213360"/>
                  </a:lnTo>
                  <a:lnTo>
                    <a:pt x="135890" y="208280"/>
                  </a:lnTo>
                  <a:lnTo>
                    <a:pt x="149860" y="203200"/>
                  </a:lnTo>
                  <a:lnTo>
                    <a:pt x="165100" y="198120"/>
                  </a:lnTo>
                  <a:lnTo>
                    <a:pt x="179070" y="191770"/>
                  </a:lnTo>
                  <a:lnTo>
                    <a:pt x="190500" y="184150"/>
                  </a:lnTo>
                  <a:lnTo>
                    <a:pt x="201930" y="175260"/>
                  </a:lnTo>
                  <a:lnTo>
                    <a:pt x="210820" y="166370"/>
                  </a:lnTo>
                  <a:lnTo>
                    <a:pt x="218440" y="156210"/>
                  </a:lnTo>
                  <a:lnTo>
                    <a:pt x="223520" y="147320"/>
                  </a:lnTo>
                  <a:lnTo>
                    <a:pt x="228600" y="137160"/>
                  </a:lnTo>
                  <a:lnTo>
                    <a:pt x="233680" y="125730"/>
                  </a:lnTo>
                  <a:lnTo>
                    <a:pt x="237490" y="115570"/>
                  </a:lnTo>
                  <a:lnTo>
                    <a:pt x="242570" y="105410"/>
                  </a:lnTo>
                  <a:lnTo>
                    <a:pt x="243840" y="95250"/>
                  </a:lnTo>
                  <a:lnTo>
                    <a:pt x="243840" y="85090"/>
                  </a:lnTo>
                  <a:lnTo>
                    <a:pt x="242570" y="73660"/>
                  </a:lnTo>
                  <a:lnTo>
                    <a:pt x="240030" y="63500"/>
                  </a:lnTo>
                  <a:lnTo>
                    <a:pt x="237490" y="53340"/>
                  </a:lnTo>
                  <a:lnTo>
                    <a:pt x="234950" y="41910"/>
                  </a:lnTo>
                  <a:lnTo>
                    <a:pt x="228600" y="33020"/>
                  </a:lnTo>
                  <a:lnTo>
                    <a:pt x="218440" y="24130"/>
                  </a:lnTo>
                  <a:lnTo>
                    <a:pt x="208280" y="16510"/>
                  </a:lnTo>
                  <a:lnTo>
                    <a:pt x="196850" y="12700"/>
                  </a:lnTo>
                  <a:lnTo>
                    <a:pt x="184150" y="10160"/>
                  </a:lnTo>
                  <a:lnTo>
                    <a:pt x="1346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1570990" y="9301480"/>
              <a:ext cx="229871" cy="204471"/>
            </a:xfrm>
            <a:custGeom>
              <a:avLst/>
              <a:gdLst/>
              <a:ahLst/>
              <a:cxnLst/>
              <a:rect l="0" t="0" r="0" b="0"/>
              <a:pathLst>
                <a:path w="229871" h="204471">
                  <a:moveTo>
                    <a:pt x="156210" y="12700"/>
                  </a:moveTo>
                  <a:lnTo>
                    <a:pt x="138430" y="2540"/>
                  </a:lnTo>
                  <a:lnTo>
                    <a:pt x="128270" y="0"/>
                  </a:lnTo>
                  <a:lnTo>
                    <a:pt x="115570" y="0"/>
                  </a:lnTo>
                  <a:lnTo>
                    <a:pt x="100330" y="0"/>
                  </a:lnTo>
                  <a:lnTo>
                    <a:pt x="85090" y="5080"/>
                  </a:lnTo>
                  <a:lnTo>
                    <a:pt x="68580" y="11430"/>
                  </a:lnTo>
                  <a:lnTo>
                    <a:pt x="52070" y="19050"/>
                  </a:lnTo>
                  <a:lnTo>
                    <a:pt x="39370" y="27940"/>
                  </a:lnTo>
                  <a:lnTo>
                    <a:pt x="30480" y="36830"/>
                  </a:lnTo>
                  <a:lnTo>
                    <a:pt x="22860" y="46990"/>
                  </a:lnTo>
                  <a:lnTo>
                    <a:pt x="16510" y="55880"/>
                  </a:lnTo>
                  <a:lnTo>
                    <a:pt x="11430" y="66040"/>
                  </a:lnTo>
                  <a:lnTo>
                    <a:pt x="7620" y="76200"/>
                  </a:lnTo>
                  <a:lnTo>
                    <a:pt x="3810" y="88900"/>
                  </a:lnTo>
                  <a:lnTo>
                    <a:pt x="1270" y="100330"/>
                  </a:lnTo>
                  <a:lnTo>
                    <a:pt x="0" y="113030"/>
                  </a:lnTo>
                  <a:lnTo>
                    <a:pt x="1270" y="125730"/>
                  </a:lnTo>
                  <a:lnTo>
                    <a:pt x="2540" y="137160"/>
                  </a:lnTo>
                  <a:lnTo>
                    <a:pt x="3810" y="148590"/>
                  </a:lnTo>
                  <a:lnTo>
                    <a:pt x="8890" y="160020"/>
                  </a:lnTo>
                  <a:lnTo>
                    <a:pt x="15240" y="170180"/>
                  </a:lnTo>
                  <a:lnTo>
                    <a:pt x="24130" y="181610"/>
                  </a:lnTo>
                  <a:lnTo>
                    <a:pt x="33020" y="189230"/>
                  </a:lnTo>
                  <a:lnTo>
                    <a:pt x="41910" y="196850"/>
                  </a:lnTo>
                  <a:lnTo>
                    <a:pt x="52070" y="201930"/>
                  </a:lnTo>
                  <a:lnTo>
                    <a:pt x="66040" y="204470"/>
                  </a:lnTo>
                  <a:lnTo>
                    <a:pt x="85090" y="204470"/>
                  </a:lnTo>
                  <a:lnTo>
                    <a:pt x="105410" y="204470"/>
                  </a:lnTo>
                  <a:lnTo>
                    <a:pt x="123190" y="200660"/>
                  </a:lnTo>
                  <a:lnTo>
                    <a:pt x="139700" y="194310"/>
                  </a:lnTo>
                  <a:lnTo>
                    <a:pt x="154940" y="186690"/>
                  </a:lnTo>
                  <a:lnTo>
                    <a:pt x="170180" y="177800"/>
                  </a:lnTo>
                  <a:lnTo>
                    <a:pt x="185420" y="168910"/>
                  </a:lnTo>
                  <a:lnTo>
                    <a:pt x="22987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1821180" y="9156700"/>
              <a:ext cx="21591" cy="358141"/>
            </a:xfrm>
            <a:custGeom>
              <a:avLst/>
              <a:gdLst/>
              <a:ahLst/>
              <a:cxnLst/>
              <a:rect l="0" t="0" r="0" b="0"/>
              <a:pathLst>
                <a:path w="21591" h="358141">
                  <a:moveTo>
                    <a:pt x="21590" y="0"/>
                  </a:moveTo>
                  <a:lnTo>
                    <a:pt x="10160" y="27940"/>
                  </a:lnTo>
                  <a:lnTo>
                    <a:pt x="6350" y="44450"/>
                  </a:lnTo>
                  <a:lnTo>
                    <a:pt x="5080" y="63500"/>
                  </a:lnTo>
                  <a:lnTo>
                    <a:pt x="3810" y="83820"/>
                  </a:lnTo>
                  <a:lnTo>
                    <a:pt x="2540" y="104140"/>
                  </a:lnTo>
                  <a:lnTo>
                    <a:pt x="1270" y="142240"/>
                  </a:lnTo>
                  <a:lnTo>
                    <a:pt x="0" y="22352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1797050" y="9282430"/>
              <a:ext cx="266701" cy="222251"/>
            </a:xfrm>
            <a:custGeom>
              <a:avLst/>
              <a:gdLst/>
              <a:ahLst/>
              <a:cxnLst/>
              <a:rect l="0" t="0" r="0" b="0"/>
              <a:pathLst>
                <a:path w="266701" h="222251">
                  <a:moveTo>
                    <a:pt x="182880" y="0"/>
                  </a:moveTo>
                  <a:lnTo>
                    <a:pt x="171450" y="27940"/>
                  </a:lnTo>
                  <a:lnTo>
                    <a:pt x="165100" y="39370"/>
                  </a:lnTo>
                  <a:lnTo>
                    <a:pt x="160020" y="48260"/>
                  </a:lnTo>
                  <a:lnTo>
                    <a:pt x="152400" y="57150"/>
                  </a:lnTo>
                  <a:lnTo>
                    <a:pt x="143510" y="67310"/>
                  </a:lnTo>
                  <a:lnTo>
                    <a:pt x="130810" y="78740"/>
                  </a:lnTo>
                  <a:lnTo>
                    <a:pt x="115570" y="91440"/>
                  </a:lnTo>
                  <a:lnTo>
                    <a:pt x="102870" y="101600"/>
                  </a:lnTo>
                  <a:lnTo>
                    <a:pt x="91440" y="107950"/>
                  </a:lnTo>
                  <a:lnTo>
                    <a:pt x="78740" y="114300"/>
                  </a:lnTo>
                  <a:lnTo>
                    <a:pt x="68580" y="120650"/>
                  </a:lnTo>
                  <a:lnTo>
                    <a:pt x="57150" y="128270"/>
                  </a:lnTo>
                  <a:lnTo>
                    <a:pt x="45720" y="134620"/>
                  </a:lnTo>
                  <a:lnTo>
                    <a:pt x="34290" y="139700"/>
                  </a:lnTo>
                  <a:lnTo>
                    <a:pt x="21590" y="144780"/>
                  </a:lnTo>
                  <a:lnTo>
                    <a:pt x="8890" y="149860"/>
                  </a:lnTo>
                  <a:lnTo>
                    <a:pt x="2540" y="156210"/>
                  </a:lnTo>
                  <a:lnTo>
                    <a:pt x="0" y="163830"/>
                  </a:lnTo>
                  <a:lnTo>
                    <a:pt x="1270" y="172720"/>
                  </a:lnTo>
                  <a:lnTo>
                    <a:pt x="5080" y="179070"/>
                  </a:lnTo>
                  <a:lnTo>
                    <a:pt x="11430" y="185420"/>
                  </a:lnTo>
                  <a:lnTo>
                    <a:pt x="19050" y="190500"/>
                  </a:lnTo>
                  <a:lnTo>
                    <a:pt x="29210" y="195580"/>
                  </a:lnTo>
                  <a:lnTo>
                    <a:pt x="40640" y="199390"/>
                  </a:lnTo>
                  <a:lnTo>
                    <a:pt x="52070" y="203200"/>
                  </a:lnTo>
                  <a:lnTo>
                    <a:pt x="66040" y="205740"/>
                  </a:lnTo>
                  <a:lnTo>
                    <a:pt x="78740" y="208280"/>
                  </a:lnTo>
                  <a:lnTo>
                    <a:pt x="92710" y="208280"/>
                  </a:lnTo>
                  <a:lnTo>
                    <a:pt x="106680" y="210820"/>
                  </a:lnTo>
                  <a:lnTo>
                    <a:pt x="123190" y="213360"/>
                  </a:lnTo>
                  <a:lnTo>
                    <a:pt x="139700" y="215900"/>
                  </a:lnTo>
                  <a:lnTo>
                    <a:pt x="154940" y="218440"/>
                  </a:lnTo>
                  <a:lnTo>
                    <a:pt x="170180" y="219710"/>
                  </a:lnTo>
                  <a:lnTo>
                    <a:pt x="184150" y="219710"/>
                  </a:lnTo>
                  <a:lnTo>
                    <a:pt x="215900" y="220980"/>
                  </a:lnTo>
                  <a:lnTo>
                    <a:pt x="26670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2063750" y="9286240"/>
              <a:ext cx="231141" cy="224791"/>
            </a:xfrm>
            <a:custGeom>
              <a:avLst/>
              <a:gdLst/>
              <a:ahLst/>
              <a:cxnLst/>
              <a:rect l="0" t="0" r="0" b="0"/>
              <a:pathLst>
                <a:path w="231141" h="224791">
                  <a:moveTo>
                    <a:pt x="0" y="81280"/>
                  </a:moveTo>
                  <a:lnTo>
                    <a:pt x="16510" y="92710"/>
                  </a:lnTo>
                  <a:lnTo>
                    <a:pt x="26670" y="96520"/>
                  </a:lnTo>
                  <a:lnTo>
                    <a:pt x="36830" y="100330"/>
                  </a:lnTo>
                  <a:lnTo>
                    <a:pt x="49530" y="104140"/>
                  </a:lnTo>
                  <a:lnTo>
                    <a:pt x="62230" y="107950"/>
                  </a:lnTo>
                  <a:lnTo>
                    <a:pt x="74930" y="109220"/>
                  </a:lnTo>
                  <a:lnTo>
                    <a:pt x="88900" y="110490"/>
                  </a:lnTo>
                  <a:lnTo>
                    <a:pt x="101600" y="110490"/>
                  </a:lnTo>
                  <a:lnTo>
                    <a:pt x="113030" y="107950"/>
                  </a:lnTo>
                  <a:lnTo>
                    <a:pt x="124460" y="106680"/>
                  </a:lnTo>
                  <a:lnTo>
                    <a:pt x="135890" y="104140"/>
                  </a:lnTo>
                  <a:lnTo>
                    <a:pt x="146050" y="100330"/>
                  </a:lnTo>
                  <a:lnTo>
                    <a:pt x="157480" y="97790"/>
                  </a:lnTo>
                  <a:lnTo>
                    <a:pt x="168910" y="93980"/>
                  </a:lnTo>
                  <a:lnTo>
                    <a:pt x="181610" y="87630"/>
                  </a:lnTo>
                  <a:lnTo>
                    <a:pt x="194310" y="82550"/>
                  </a:lnTo>
                  <a:lnTo>
                    <a:pt x="204470" y="74930"/>
                  </a:lnTo>
                  <a:lnTo>
                    <a:pt x="212090" y="66040"/>
                  </a:lnTo>
                  <a:lnTo>
                    <a:pt x="218440" y="57150"/>
                  </a:lnTo>
                  <a:lnTo>
                    <a:pt x="219710" y="46990"/>
                  </a:lnTo>
                  <a:lnTo>
                    <a:pt x="215900" y="38100"/>
                  </a:lnTo>
                  <a:lnTo>
                    <a:pt x="210820" y="27940"/>
                  </a:lnTo>
                  <a:lnTo>
                    <a:pt x="203200" y="19050"/>
                  </a:lnTo>
                  <a:lnTo>
                    <a:pt x="195580" y="12700"/>
                  </a:lnTo>
                  <a:lnTo>
                    <a:pt x="186690" y="7620"/>
                  </a:lnTo>
                  <a:lnTo>
                    <a:pt x="172720" y="3810"/>
                  </a:lnTo>
                  <a:lnTo>
                    <a:pt x="157480" y="1270"/>
                  </a:lnTo>
                  <a:lnTo>
                    <a:pt x="139700" y="0"/>
                  </a:lnTo>
                  <a:lnTo>
                    <a:pt x="124460" y="0"/>
                  </a:lnTo>
                  <a:lnTo>
                    <a:pt x="111760" y="1270"/>
                  </a:lnTo>
                  <a:lnTo>
                    <a:pt x="99060" y="3810"/>
                  </a:lnTo>
                  <a:lnTo>
                    <a:pt x="85090" y="7620"/>
                  </a:lnTo>
                  <a:lnTo>
                    <a:pt x="72390" y="11430"/>
                  </a:lnTo>
                  <a:lnTo>
                    <a:pt x="58420" y="17780"/>
                  </a:lnTo>
                  <a:lnTo>
                    <a:pt x="46990" y="24130"/>
                  </a:lnTo>
                  <a:lnTo>
                    <a:pt x="36830" y="33020"/>
                  </a:lnTo>
                  <a:lnTo>
                    <a:pt x="27940" y="41910"/>
                  </a:lnTo>
                  <a:lnTo>
                    <a:pt x="21590" y="50800"/>
                  </a:lnTo>
                  <a:lnTo>
                    <a:pt x="15240" y="60960"/>
                  </a:lnTo>
                  <a:lnTo>
                    <a:pt x="10160" y="71120"/>
                  </a:lnTo>
                  <a:lnTo>
                    <a:pt x="6350" y="82550"/>
                  </a:lnTo>
                  <a:lnTo>
                    <a:pt x="3810" y="95250"/>
                  </a:lnTo>
                  <a:lnTo>
                    <a:pt x="2540" y="107950"/>
                  </a:lnTo>
                  <a:lnTo>
                    <a:pt x="3810" y="123190"/>
                  </a:lnTo>
                  <a:lnTo>
                    <a:pt x="7620" y="140970"/>
                  </a:lnTo>
                  <a:lnTo>
                    <a:pt x="11430" y="160020"/>
                  </a:lnTo>
                  <a:lnTo>
                    <a:pt x="19050" y="173990"/>
                  </a:lnTo>
                  <a:lnTo>
                    <a:pt x="26670" y="186690"/>
                  </a:lnTo>
                  <a:lnTo>
                    <a:pt x="35560" y="196850"/>
                  </a:lnTo>
                  <a:lnTo>
                    <a:pt x="45720" y="205740"/>
                  </a:lnTo>
                  <a:lnTo>
                    <a:pt x="57150" y="212090"/>
                  </a:lnTo>
                  <a:lnTo>
                    <a:pt x="69850" y="217170"/>
                  </a:lnTo>
                  <a:lnTo>
                    <a:pt x="82550" y="220980"/>
                  </a:lnTo>
                  <a:lnTo>
                    <a:pt x="96520" y="223520"/>
                  </a:lnTo>
                  <a:lnTo>
                    <a:pt x="109220" y="224790"/>
                  </a:lnTo>
                  <a:lnTo>
                    <a:pt x="123190" y="224790"/>
                  </a:lnTo>
                  <a:lnTo>
                    <a:pt x="137160" y="223520"/>
                  </a:lnTo>
                  <a:lnTo>
                    <a:pt x="151130" y="222250"/>
                  </a:lnTo>
                  <a:lnTo>
                    <a:pt x="166370" y="218440"/>
                  </a:lnTo>
                  <a:lnTo>
                    <a:pt x="181610" y="213360"/>
                  </a:lnTo>
                  <a:lnTo>
                    <a:pt x="231140" y="19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2463800" y="9335770"/>
              <a:ext cx="273051" cy="10161"/>
            </a:xfrm>
            <a:custGeom>
              <a:avLst/>
              <a:gdLst/>
              <a:ahLst/>
              <a:cxnLst/>
              <a:rect l="0" t="0" r="0" b="0"/>
              <a:pathLst>
                <a:path w="273051" h="10161">
                  <a:moveTo>
                    <a:pt x="0" y="0"/>
                  </a:moveTo>
                  <a:lnTo>
                    <a:pt x="16510" y="5080"/>
                  </a:lnTo>
                  <a:lnTo>
                    <a:pt x="29210" y="7620"/>
                  </a:lnTo>
                  <a:lnTo>
                    <a:pt x="43180" y="7620"/>
                  </a:lnTo>
                  <a:lnTo>
                    <a:pt x="76200" y="8890"/>
                  </a:lnTo>
                  <a:lnTo>
                    <a:pt x="121920" y="10160"/>
                  </a:lnTo>
                  <a:lnTo>
                    <a:pt x="193040" y="10160"/>
                  </a:lnTo>
                  <a:lnTo>
                    <a:pt x="205740" y="8890"/>
                  </a:lnTo>
                  <a:lnTo>
                    <a:pt x="217170" y="7620"/>
                  </a:lnTo>
                  <a:lnTo>
                    <a:pt x="2730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2990850" y="9271000"/>
              <a:ext cx="241301" cy="219711"/>
            </a:xfrm>
            <a:custGeom>
              <a:avLst/>
              <a:gdLst/>
              <a:ahLst/>
              <a:cxnLst/>
              <a:rect l="0" t="0" r="0" b="0"/>
              <a:pathLst>
                <a:path w="241301" h="219711">
                  <a:moveTo>
                    <a:pt x="10160" y="43180"/>
                  </a:moveTo>
                  <a:lnTo>
                    <a:pt x="3810" y="26670"/>
                  </a:lnTo>
                  <a:lnTo>
                    <a:pt x="2540" y="26670"/>
                  </a:lnTo>
                  <a:lnTo>
                    <a:pt x="1270" y="30480"/>
                  </a:lnTo>
                  <a:lnTo>
                    <a:pt x="1270" y="39370"/>
                  </a:lnTo>
                  <a:lnTo>
                    <a:pt x="0" y="52070"/>
                  </a:lnTo>
                  <a:lnTo>
                    <a:pt x="0" y="123190"/>
                  </a:lnTo>
                  <a:lnTo>
                    <a:pt x="0" y="138430"/>
                  </a:lnTo>
                  <a:lnTo>
                    <a:pt x="0" y="154940"/>
                  </a:lnTo>
                  <a:lnTo>
                    <a:pt x="2540" y="171450"/>
                  </a:lnTo>
                  <a:lnTo>
                    <a:pt x="5080" y="189230"/>
                  </a:lnTo>
                  <a:lnTo>
                    <a:pt x="10160" y="200660"/>
                  </a:lnTo>
                  <a:lnTo>
                    <a:pt x="16510" y="210820"/>
                  </a:lnTo>
                  <a:lnTo>
                    <a:pt x="25400" y="218440"/>
                  </a:lnTo>
                  <a:lnTo>
                    <a:pt x="35560" y="219710"/>
                  </a:lnTo>
                  <a:lnTo>
                    <a:pt x="46990" y="217170"/>
                  </a:lnTo>
                  <a:lnTo>
                    <a:pt x="58420" y="212090"/>
                  </a:lnTo>
                  <a:lnTo>
                    <a:pt x="71120" y="203200"/>
                  </a:lnTo>
                  <a:lnTo>
                    <a:pt x="81280" y="194310"/>
                  </a:lnTo>
                  <a:lnTo>
                    <a:pt x="92710" y="182880"/>
                  </a:lnTo>
                  <a:lnTo>
                    <a:pt x="102870" y="170180"/>
                  </a:lnTo>
                  <a:lnTo>
                    <a:pt x="111760" y="157480"/>
                  </a:lnTo>
                  <a:lnTo>
                    <a:pt x="119380" y="143510"/>
                  </a:lnTo>
                  <a:lnTo>
                    <a:pt x="125730" y="130810"/>
                  </a:lnTo>
                  <a:lnTo>
                    <a:pt x="132080" y="116840"/>
                  </a:lnTo>
                  <a:lnTo>
                    <a:pt x="137160" y="102870"/>
                  </a:lnTo>
                  <a:lnTo>
                    <a:pt x="139700" y="87630"/>
                  </a:lnTo>
                  <a:lnTo>
                    <a:pt x="142240" y="72390"/>
                  </a:lnTo>
                  <a:lnTo>
                    <a:pt x="143510" y="55880"/>
                  </a:lnTo>
                  <a:lnTo>
                    <a:pt x="144780" y="38100"/>
                  </a:lnTo>
                  <a:lnTo>
                    <a:pt x="146050" y="3810"/>
                  </a:lnTo>
                  <a:lnTo>
                    <a:pt x="147320" y="0"/>
                  </a:lnTo>
                  <a:lnTo>
                    <a:pt x="149860" y="3810"/>
                  </a:lnTo>
                  <a:lnTo>
                    <a:pt x="152400" y="13970"/>
                  </a:lnTo>
                  <a:lnTo>
                    <a:pt x="154940" y="27940"/>
                  </a:lnTo>
                  <a:lnTo>
                    <a:pt x="171450" y="128270"/>
                  </a:lnTo>
                  <a:lnTo>
                    <a:pt x="176530" y="144780"/>
                  </a:lnTo>
                  <a:lnTo>
                    <a:pt x="181610" y="157480"/>
                  </a:lnTo>
                  <a:lnTo>
                    <a:pt x="187960" y="168910"/>
                  </a:lnTo>
                  <a:lnTo>
                    <a:pt x="195580" y="173990"/>
                  </a:lnTo>
                  <a:lnTo>
                    <a:pt x="207010" y="175260"/>
                  </a:lnTo>
                  <a:lnTo>
                    <a:pt x="241300" y="170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305810" y="9249410"/>
              <a:ext cx="210821" cy="191771"/>
            </a:xfrm>
            <a:custGeom>
              <a:avLst/>
              <a:gdLst/>
              <a:ahLst/>
              <a:cxnLst/>
              <a:rect l="0" t="0" r="0" b="0"/>
              <a:pathLst>
                <a:path w="210821" h="191771">
                  <a:moveTo>
                    <a:pt x="10160" y="12700"/>
                  </a:moveTo>
                  <a:lnTo>
                    <a:pt x="5080" y="40640"/>
                  </a:lnTo>
                  <a:lnTo>
                    <a:pt x="3810" y="55880"/>
                  </a:lnTo>
                  <a:lnTo>
                    <a:pt x="2540" y="72390"/>
                  </a:lnTo>
                  <a:lnTo>
                    <a:pt x="1270" y="91440"/>
                  </a:lnTo>
                  <a:lnTo>
                    <a:pt x="1270" y="130810"/>
                  </a:lnTo>
                  <a:lnTo>
                    <a:pt x="0" y="151130"/>
                  </a:lnTo>
                  <a:lnTo>
                    <a:pt x="1270" y="158750"/>
                  </a:lnTo>
                  <a:lnTo>
                    <a:pt x="3810" y="157480"/>
                  </a:lnTo>
                  <a:lnTo>
                    <a:pt x="6350" y="151130"/>
                  </a:lnTo>
                  <a:lnTo>
                    <a:pt x="7620" y="140970"/>
                  </a:lnTo>
                  <a:lnTo>
                    <a:pt x="8890" y="125730"/>
                  </a:lnTo>
                  <a:lnTo>
                    <a:pt x="8890" y="109220"/>
                  </a:lnTo>
                  <a:lnTo>
                    <a:pt x="11430" y="93980"/>
                  </a:lnTo>
                  <a:lnTo>
                    <a:pt x="12700" y="81280"/>
                  </a:lnTo>
                  <a:lnTo>
                    <a:pt x="15240" y="68580"/>
                  </a:lnTo>
                  <a:lnTo>
                    <a:pt x="19050" y="57150"/>
                  </a:lnTo>
                  <a:lnTo>
                    <a:pt x="21590" y="45720"/>
                  </a:lnTo>
                  <a:lnTo>
                    <a:pt x="25400" y="34290"/>
                  </a:lnTo>
                  <a:lnTo>
                    <a:pt x="30480" y="26670"/>
                  </a:lnTo>
                  <a:lnTo>
                    <a:pt x="38100" y="19050"/>
                  </a:lnTo>
                  <a:lnTo>
                    <a:pt x="46990" y="13970"/>
                  </a:lnTo>
                  <a:lnTo>
                    <a:pt x="58420" y="8890"/>
                  </a:lnTo>
                  <a:lnTo>
                    <a:pt x="71120" y="3810"/>
                  </a:lnTo>
                  <a:lnTo>
                    <a:pt x="86360" y="0"/>
                  </a:lnTo>
                  <a:lnTo>
                    <a:pt x="99060" y="0"/>
                  </a:lnTo>
                  <a:lnTo>
                    <a:pt x="111760" y="1270"/>
                  </a:lnTo>
                  <a:lnTo>
                    <a:pt x="124460" y="5080"/>
                  </a:lnTo>
                  <a:lnTo>
                    <a:pt x="135890" y="10160"/>
                  </a:lnTo>
                  <a:lnTo>
                    <a:pt x="146050" y="15240"/>
                  </a:lnTo>
                  <a:lnTo>
                    <a:pt x="157480" y="21590"/>
                  </a:lnTo>
                  <a:lnTo>
                    <a:pt x="166370" y="29210"/>
                  </a:lnTo>
                  <a:lnTo>
                    <a:pt x="172720" y="38100"/>
                  </a:lnTo>
                  <a:lnTo>
                    <a:pt x="177800" y="46990"/>
                  </a:lnTo>
                  <a:lnTo>
                    <a:pt x="184150" y="57150"/>
                  </a:lnTo>
                  <a:lnTo>
                    <a:pt x="196850" y="82550"/>
                  </a:lnTo>
                  <a:lnTo>
                    <a:pt x="201930" y="97790"/>
                  </a:lnTo>
                  <a:lnTo>
                    <a:pt x="204470" y="114300"/>
                  </a:lnTo>
                  <a:lnTo>
                    <a:pt x="21082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592830" y="9216390"/>
              <a:ext cx="250191" cy="217171"/>
            </a:xfrm>
            <a:custGeom>
              <a:avLst/>
              <a:gdLst/>
              <a:ahLst/>
              <a:cxnLst/>
              <a:rect l="0" t="0" r="0" b="0"/>
              <a:pathLst>
                <a:path w="250191" h="217171">
                  <a:moveTo>
                    <a:pt x="186690" y="13970"/>
                  </a:moveTo>
                  <a:lnTo>
                    <a:pt x="170180" y="2540"/>
                  </a:lnTo>
                  <a:lnTo>
                    <a:pt x="160020" y="1270"/>
                  </a:lnTo>
                  <a:lnTo>
                    <a:pt x="149860" y="0"/>
                  </a:lnTo>
                  <a:lnTo>
                    <a:pt x="137160" y="1270"/>
                  </a:lnTo>
                  <a:lnTo>
                    <a:pt x="125730" y="3810"/>
                  </a:lnTo>
                  <a:lnTo>
                    <a:pt x="114300" y="5080"/>
                  </a:lnTo>
                  <a:lnTo>
                    <a:pt x="104140" y="8890"/>
                  </a:lnTo>
                  <a:lnTo>
                    <a:pt x="92710" y="12700"/>
                  </a:lnTo>
                  <a:lnTo>
                    <a:pt x="82550" y="17780"/>
                  </a:lnTo>
                  <a:lnTo>
                    <a:pt x="71120" y="24130"/>
                  </a:lnTo>
                  <a:lnTo>
                    <a:pt x="62230" y="30480"/>
                  </a:lnTo>
                  <a:lnTo>
                    <a:pt x="53340" y="39370"/>
                  </a:lnTo>
                  <a:lnTo>
                    <a:pt x="45720" y="48260"/>
                  </a:lnTo>
                  <a:lnTo>
                    <a:pt x="36830" y="58420"/>
                  </a:lnTo>
                  <a:lnTo>
                    <a:pt x="30480" y="67310"/>
                  </a:lnTo>
                  <a:lnTo>
                    <a:pt x="22860" y="77470"/>
                  </a:lnTo>
                  <a:lnTo>
                    <a:pt x="16510" y="88900"/>
                  </a:lnTo>
                  <a:lnTo>
                    <a:pt x="11430" y="101600"/>
                  </a:lnTo>
                  <a:lnTo>
                    <a:pt x="6350" y="114300"/>
                  </a:lnTo>
                  <a:lnTo>
                    <a:pt x="3810" y="128270"/>
                  </a:lnTo>
                  <a:lnTo>
                    <a:pt x="1270" y="140970"/>
                  </a:lnTo>
                  <a:lnTo>
                    <a:pt x="0" y="154940"/>
                  </a:lnTo>
                  <a:lnTo>
                    <a:pt x="1270" y="168910"/>
                  </a:lnTo>
                  <a:lnTo>
                    <a:pt x="5080" y="182880"/>
                  </a:lnTo>
                  <a:lnTo>
                    <a:pt x="8890" y="196850"/>
                  </a:lnTo>
                  <a:lnTo>
                    <a:pt x="17780" y="205740"/>
                  </a:lnTo>
                  <a:lnTo>
                    <a:pt x="30480" y="212090"/>
                  </a:lnTo>
                  <a:lnTo>
                    <a:pt x="43180" y="215900"/>
                  </a:lnTo>
                  <a:lnTo>
                    <a:pt x="55880" y="217170"/>
                  </a:lnTo>
                  <a:lnTo>
                    <a:pt x="68580" y="214630"/>
                  </a:lnTo>
                  <a:lnTo>
                    <a:pt x="80010" y="210820"/>
                  </a:lnTo>
                  <a:lnTo>
                    <a:pt x="91440" y="205740"/>
                  </a:lnTo>
                  <a:lnTo>
                    <a:pt x="101600" y="200660"/>
                  </a:lnTo>
                  <a:lnTo>
                    <a:pt x="113030" y="194310"/>
                  </a:lnTo>
                  <a:lnTo>
                    <a:pt x="121920" y="186690"/>
                  </a:lnTo>
                  <a:lnTo>
                    <a:pt x="130810" y="179070"/>
                  </a:lnTo>
                  <a:lnTo>
                    <a:pt x="138430" y="168910"/>
                  </a:lnTo>
                  <a:lnTo>
                    <a:pt x="147320" y="160020"/>
                  </a:lnTo>
                  <a:lnTo>
                    <a:pt x="154940" y="149860"/>
                  </a:lnTo>
                  <a:lnTo>
                    <a:pt x="161290" y="139700"/>
                  </a:lnTo>
                  <a:lnTo>
                    <a:pt x="166370" y="128270"/>
                  </a:lnTo>
                  <a:lnTo>
                    <a:pt x="170180" y="115570"/>
                  </a:lnTo>
                  <a:lnTo>
                    <a:pt x="171450" y="102870"/>
                  </a:lnTo>
                  <a:lnTo>
                    <a:pt x="175260" y="91440"/>
                  </a:lnTo>
                  <a:lnTo>
                    <a:pt x="177800" y="78740"/>
                  </a:lnTo>
                  <a:lnTo>
                    <a:pt x="180340" y="68580"/>
                  </a:lnTo>
                  <a:lnTo>
                    <a:pt x="181610" y="57150"/>
                  </a:lnTo>
                  <a:lnTo>
                    <a:pt x="181610" y="45720"/>
                  </a:lnTo>
                  <a:lnTo>
                    <a:pt x="179070" y="35560"/>
                  </a:lnTo>
                  <a:lnTo>
                    <a:pt x="177800" y="33020"/>
                  </a:lnTo>
                  <a:lnTo>
                    <a:pt x="175260" y="35560"/>
                  </a:lnTo>
                  <a:lnTo>
                    <a:pt x="171450" y="43180"/>
                  </a:lnTo>
                  <a:lnTo>
                    <a:pt x="168910" y="50800"/>
                  </a:lnTo>
                  <a:lnTo>
                    <a:pt x="162560" y="68580"/>
                  </a:lnTo>
                  <a:lnTo>
                    <a:pt x="160020" y="82550"/>
                  </a:lnTo>
                  <a:lnTo>
                    <a:pt x="158750" y="97790"/>
                  </a:lnTo>
                  <a:lnTo>
                    <a:pt x="157480" y="115570"/>
                  </a:lnTo>
                  <a:lnTo>
                    <a:pt x="157480" y="130810"/>
                  </a:lnTo>
                  <a:lnTo>
                    <a:pt x="158750" y="144780"/>
                  </a:lnTo>
                  <a:lnTo>
                    <a:pt x="161290" y="157480"/>
                  </a:lnTo>
                  <a:lnTo>
                    <a:pt x="165100" y="168910"/>
                  </a:lnTo>
                  <a:lnTo>
                    <a:pt x="170180" y="180340"/>
                  </a:lnTo>
                  <a:lnTo>
                    <a:pt x="175260" y="191770"/>
                  </a:lnTo>
                  <a:lnTo>
                    <a:pt x="184150" y="199390"/>
                  </a:lnTo>
                  <a:lnTo>
                    <a:pt x="194310" y="204470"/>
                  </a:lnTo>
                  <a:lnTo>
                    <a:pt x="25019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919220" y="9083040"/>
              <a:ext cx="49531" cy="378461"/>
            </a:xfrm>
            <a:custGeom>
              <a:avLst/>
              <a:gdLst/>
              <a:ahLst/>
              <a:cxnLst/>
              <a:rect l="0" t="0" r="0" b="0"/>
              <a:pathLst>
                <a:path w="49531" h="378461">
                  <a:moveTo>
                    <a:pt x="49530" y="0"/>
                  </a:moveTo>
                  <a:lnTo>
                    <a:pt x="35560" y="44450"/>
                  </a:lnTo>
                  <a:lnTo>
                    <a:pt x="33020" y="54610"/>
                  </a:lnTo>
                  <a:lnTo>
                    <a:pt x="31750" y="67310"/>
                  </a:lnTo>
                  <a:lnTo>
                    <a:pt x="30480" y="80010"/>
                  </a:lnTo>
                  <a:lnTo>
                    <a:pt x="29210" y="93980"/>
                  </a:lnTo>
                  <a:lnTo>
                    <a:pt x="26670" y="109220"/>
                  </a:lnTo>
                  <a:lnTo>
                    <a:pt x="20320" y="142240"/>
                  </a:lnTo>
                  <a:lnTo>
                    <a:pt x="3810" y="228600"/>
                  </a:lnTo>
                  <a:lnTo>
                    <a:pt x="2540" y="245110"/>
                  </a:lnTo>
                  <a:lnTo>
                    <a:pt x="0" y="260350"/>
                  </a:lnTo>
                  <a:lnTo>
                    <a:pt x="0" y="275590"/>
                  </a:lnTo>
                  <a:lnTo>
                    <a:pt x="0" y="288290"/>
                  </a:lnTo>
                  <a:lnTo>
                    <a:pt x="1270" y="300990"/>
                  </a:lnTo>
                  <a:lnTo>
                    <a:pt x="3810" y="313690"/>
                  </a:lnTo>
                  <a:lnTo>
                    <a:pt x="6350" y="325120"/>
                  </a:lnTo>
                  <a:lnTo>
                    <a:pt x="1905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4064000" y="9220200"/>
              <a:ext cx="31751" cy="220981"/>
            </a:xfrm>
            <a:custGeom>
              <a:avLst/>
              <a:gdLst/>
              <a:ahLst/>
              <a:cxnLst/>
              <a:rect l="0" t="0" r="0" b="0"/>
              <a:pathLst>
                <a:path w="31751" h="220981">
                  <a:moveTo>
                    <a:pt x="0" y="0"/>
                  </a:moveTo>
                  <a:lnTo>
                    <a:pt x="0" y="27940"/>
                  </a:lnTo>
                  <a:lnTo>
                    <a:pt x="1270" y="39370"/>
                  </a:lnTo>
                  <a:lnTo>
                    <a:pt x="2540" y="50800"/>
                  </a:lnTo>
                  <a:lnTo>
                    <a:pt x="5080" y="62230"/>
                  </a:lnTo>
                  <a:lnTo>
                    <a:pt x="7620" y="76200"/>
                  </a:lnTo>
                  <a:lnTo>
                    <a:pt x="8890" y="92710"/>
                  </a:lnTo>
                  <a:lnTo>
                    <a:pt x="8890" y="110490"/>
                  </a:lnTo>
                  <a:lnTo>
                    <a:pt x="10160" y="127000"/>
                  </a:lnTo>
                  <a:lnTo>
                    <a:pt x="12700" y="140970"/>
                  </a:lnTo>
                  <a:lnTo>
                    <a:pt x="15240" y="153670"/>
                  </a:lnTo>
                  <a:lnTo>
                    <a:pt x="19050" y="165100"/>
                  </a:lnTo>
                  <a:lnTo>
                    <a:pt x="21590" y="176530"/>
                  </a:lnTo>
                  <a:lnTo>
                    <a:pt x="3175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4169410" y="923036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4230370" y="9230360"/>
              <a:ext cx="181611" cy="227331"/>
            </a:xfrm>
            <a:custGeom>
              <a:avLst/>
              <a:gdLst/>
              <a:ahLst/>
              <a:cxnLst/>
              <a:rect l="0" t="0" r="0" b="0"/>
              <a:pathLst>
                <a:path w="181611" h="227331">
                  <a:moveTo>
                    <a:pt x="22860" y="137160"/>
                  </a:moveTo>
                  <a:lnTo>
                    <a:pt x="39370" y="130810"/>
                  </a:lnTo>
                  <a:lnTo>
                    <a:pt x="49530" y="127000"/>
                  </a:lnTo>
                  <a:lnTo>
                    <a:pt x="60960" y="121920"/>
                  </a:lnTo>
                  <a:lnTo>
                    <a:pt x="72390" y="116840"/>
                  </a:lnTo>
                  <a:lnTo>
                    <a:pt x="85090" y="109220"/>
                  </a:lnTo>
                  <a:lnTo>
                    <a:pt x="99060" y="101600"/>
                  </a:lnTo>
                  <a:lnTo>
                    <a:pt x="111760" y="91440"/>
                  </a:lnTo>
                  <a:lnTo>
                    <a:pt x="123190" y="82550"/>
                  </a:lnTo>
                  <a:lnTo>
                    <a:pt x="133350" y="72390"/>
                  </a:lnTo>
                  <a:lnTo>
                    <a:pt x="142240" y="62230"/>
                  </a:lnTo>
                  <a:lnTo>
                    <a:pt x="147320" y="52070"/>
                  </a:lnTo>
                  <a:lnTo>
                    <a:pt x="148590" y="41910"/>
                  </a:lnTo>
                  <a:lnTo>
                    <a:pt x="148590" y="31750"/>
                  </a:lnTo>
                  <a:lnTo>
                    <a:pt x="144780" y="21590"/>
                  </a:lnTo>
                  <a:lnTo>
                    <a:pt x="137160" y="13970"/>
                  </a:lnTo>
                  <a:lnTo>
                    <a:pt x="127000" y="5080"/>
                  </a:lnTo>
                  <a:lnTo>
                    <a:pt x="116840" y="1270"/>
                  </a:lnTo>
                  <a:lnTo>
                    <a:pt x="106680" y="0"/>
                  </a:lnTo>
                  <a:lnTo>
                    <a:pt x="96520" y="0"/>
                  </a:lnTo>
                  <a:lnTo>
                    <a:pt x="83820" y="3810"/>
                  </a:lnTo>
                  <a:lnTo>
                    <a:pt x="69850" y="8890"/>
                  </a:lnTo>
                  <a:lnTo>
                    <a:pt x="53340" y="16510"/>
                  </a:lnTo>
                  <a:lnTo>
                    <a:pt x="41910" y="25400"/>
                  </a:lnTo>
                  <a:lnTo>
                    <a:pt x="30480" y="34290"/>
                  </a:lnTo>
                  <a:lnTo>
                    <a:pt x="21590" y="44450"/>
                  </a:lnTo>
                  <a:lnTo>
                    <a:pt x="13970" y="54610"/>
                  </a:lnTo>
                  <a:lnTo>
                    <a:pt x="7620" y="67310"/>
                  </a:lnTo>
                  <a:lnTo>
                    <a:pt x="2540" y="80010"/>
                  </a:lnTo>
                  <a:lnTo>
                    <a:pt x="0" y="96520"/>
                  </a:lnTo>
                  <a:lnTo>
                    <a:pt x="0" y="115570"/>
                  </a:lnTo>
                  <a:lnTo>
                    <a:pt x="0" y="137160"/>
                  </a:lnTo>
                  <a:lnTo>
                    <a:pt x="3810" y="154940"/>
                  </a:lnTo>
                  <a:lnTo>
                    <a:pt x="7620" y="170180"/>
                  </a:lnTo>
                  <a:lnTo>
                    <a:pt x="12700" y="182880"/>
                  </a:lnTo>
                  <a:lnTo>
                    <a:pt x="20320" y="194310"/>
                  </a:lnTo>
                  <a:lnTo>
                    <a:pt x="27940" y="204470"/>
                  </a:lnTo>
                  <a:lnTo>
                    <a:pt x="36830" y="213360"/>
                  </a:lnTo>
                  <a:lnTo>
                    <a:pt x="48260" y="219710"/>
                  </a:lnTo>
                  <a:lnTo>
                    <a:pt x="62230" y="223520"/>
                  </a:lnTo>
                  <a:lnTo>
                    <a:pt x="77470" y="226060"/>
                  </a:lnTo>
                  <a:lnTo>
                    <a:pt x="91440" y="227330"/>
                  </a:lnTo>
                  <a:lnTo>
                    <a:pt x="106680" y="226060"/>
                  </a:lnTo>
                  <a:lnTo>
                    <a:pt x="120650" y="224790"/>
                  </a:lnTo>
                  <a:lnTo>
                    <a:pt x="133350" y="220980"/>
                  </a:lnTo>
                  <a:lnTo>
                    <a:pt x="146050" y="215900"/>
                  </a:lnTo>
                  <a:lnTo>
                    <a:pt x="18161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4458970" y="9240520"/>
              <a:ext cx="194311" cy="210821"/>
            </a:xfrm>
            <a:custGeom>
              <a:avLst/>
              <a:gdLst/>
              <a:ahLst/>
              <a:cxnLst/>
              <a:rect l="0" t="0" r="0" b="0"/>
              <a:pathLst>
                <a:path w="194311" h="210821">
                  <a:moveTo>
                    <a:pt x="46990" y="0"/>
                  </a:moveTo>
                  <a:lnTo>
                    <a:pt x="35560" y="22860"/>
                  </a:lnTo>
                  <a:lnTo>
                    <a:pt x="31750" y="33020"/>
                  </a:lnTo>
                  <a:lnTo>
                    <a:pt x="27940" y="43180"/>
                  </a:lnTo>
                  <a:lnTo>
                    <a:pt x="24130" y="53340"/>
                  </a:lnTo>
                  <a:lnTo>
                    <a:pt x="20320" y="64770"/>
                  </a:lnTo>
                  <a:lnTo>
                    <a:pt x="19050" y="77470"/>
                  </a:lnTo>
                  <a:lnTo>
                    <a:pt x="17780" y="90170"/>
                  </a:lnTo>
                  <a:lnTo>
                    <a:pt x="16510" y="102870"/>
                  </a:lnTo>
                  <a:lnTo>
                    <a:pt x="13970" y="114300"/>
                  </a:lnTo>
                  <a:lnTo>
                    <a:pt x="10160" y="125730"/>
                  </a:lnTo>
                  <a:lnTo>
                    <a:pt x="7620" y="135890"/>
                  </a:lnTo>
                  <a:lnTo>
                    <a:pt x="1270" y="157480"/>
                  </a:lnTo>
                  <a:lnTo>
                    <a:pt x="0" y="170180"/>
                  </a:lnTo>
                  <a:lnTo>
                    <a:pt x="1270" y="182880"/>
                  </a:lnTo>
                  <a:lnTo>
                    <a:pt x="2540" y="195580"/>
                  </a:lnTo>
                  <a:lnTo>
                    <a:pt x="3810" y="199390"/>
                  </a:lnTo>
                  <a:lnTo>
                    <a:pt x="6350" y="196850"/>
                  </a:lnTo>
                  <a:lnTo>
                    <a:pt x="10160" y="191770"/>
                  </a:lnTo>
                  <a:lnTo>
                    <a:pt x="12700" y="179070"/>
                  </a:lnTo>
                  <a:lnTo>
                    <a:pt x="16510" y="162560"/>
                  </a:lnTo>
                  <a:lnTo>
                    <a:pt x="19050" y="143510"/>
                  </a:lnTo>
                  <a:lnTo>
                    <a:pt x="22860" y="127000"/>
                  </a:lnTo>
                  <a:lnTo>
                    <a:pt x="26670" y="113030"/>
                  </a:lnTo>
                  <a:lnTo>
                    <a:pt x="29210" y="100330"/>
                  </a:lnTo>
                  <a:lnTo>
                    <a:pt x="34290" y="87630"/>
                  </a:lnTo>
                  <a:lnTo>
                    <a:pt x="39370" y="76200"/>
                  </a:lnTo>
                  <a:lnTo>
                    <a:pt x="45720" y="64770"/>
                  </a:lnTo>
                  <a:lnTo>
                    <a:pt x="52070" y="54610"/>
                  </a:lnTo>
                  <a:lnTo>
                    <a:pt x="58420" y="45720"/>
                  </a:lnTo>
                  <a:lnTo>
                    <a:pt x="64770" y="38100"/>
                  </a:lnTo>
                  <a:lnTo>
                    <a:pt x="74930" y="31750"/>
                  </a:lnTo>
                  <a:lnTo>
                    <a:pt x="85090" y="25400"/>
                  </a:lnTo>
                  <a:lnTo>
                    <a:pt x="97790" y="20320"/>
                  </a:lnTo>
                  <a:lnTo>
                    <a:pt x="109220" y="21590"/>
                  </a:lnTo>
                  <a:lnTo>
                    <a:pt x="123190" y="24130"/>
                  </a:lnTo>
                  <a:lnTo>
                    <a:pt x="135890" y="30480"/>
                  </a:lnTo>
                  <a:lnTo>
                    <a:pt x="147320" y="36830"/>
                  </a:lnTo>
                  <a:lnTo>
                    <a:pt x="157480" y="43180"/>
                  </a:lnTo>
                  <a:lnTo>
                    <a:pt x="166370" y="50800"/>
                  </a:lnTo>
                  <a:lnTo>
                    <a:pt x="172720" y="59690"/>
                  </a:lnTo>
                  <a:lnTo>
                    <a:pt x="176530" y="69850"/>
                  </a:lnTo>
                  <a:lnTo>
                    <a:pt x="179070" y="82550"/>
                  </a:lnTo>
                  <a:lnTo>
                    <a:pt x="181610" y="93980"/>
                  </a:lnTo>
                  <a:lnTo>
                    <a:pt x="185420" y="104140"/>
                  </a:lnTo>
                  <a:lnTo>
                    <a:pt x="187960" y="115570"/>
                  </a:lnTo>
                  <a:lnTo>
                    <a:pt x="190500" y="128270"/>
                  </a:lnTo>
                  <a:lnTo>
                    <a:pt x="191770" y="143510"/>
                  </a:lnTo>
                  <a:lnTo>
                    <a:pt x="19431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757420" y="9224010"/>
              <a:ext cx="254001" cy="219711"/>
            </a:xfrm>
            <a:custGeom>
              <a:avLst/>
              <a:gdLst/>
              <a:ahLst/>
              <a:cxnLst/>
              <a:rect l="0" t="0" r="0" b="0"/>
              <a:pathLst>
                <a:path w="254001" h="219711">
                  <a:moveTo>
                    <a:pt x="148590" y="6350"/>
                  </a:moveTo>
                  <a:lnTo>
                    <a:pt x="132080" y="1270"/>
                  </a:lnTo>
                  <a:lnTo>
                    <a:pt x="121920" y="0"/>
                  </a:lnTo>
                  <a:lnTo>
                    <a:pt x="111760" y="1270"/>
                  </a:lnTo>
                  <a:lnTo>
                    <a:pt x="99060" y="2540"/>
                  </a:lnTo>
                  <a:lnTo>
                    <a:pt x="88900" y="6350"/>
                  </a:lnTo>
                  <a:lnTo>
                    <a:pt x="80010" y="11430"/>
                  </a:lnTo>
                  <a:lnTo>
                    <a:pt x="41910" y="35560"/>
                  </a:lnTo>
                  <a:lnTo>
                    <a:pt x="34290" y="43180"/>
                  </a:lnTo>
                  <a:lnTo>
                    <a:pt x="27940" y="52070"/>
                  </a:lnTo>
                  <a:lnTo>
                    <a:pt x="22860" y="60960"/>
                  </a:lnTo>
                  <a:lnTo>
                    <a:pt x="10160" y="83820"/>
                  </a:lnTo>
                  <a:lnTo>
                    <a:pt x="3810" y="96520"/>
                  </a:lnTo>
                  <a:lnTo>
                    <a:pt x="1270" y="111760"/>
                  </a:lnTo>
                  <a:lnTo>
                    <a:pt x="0" y="127000"/>
                  </a:lnTo>
                  <a:lnTo>
                    <a:pt x="0" y="142240"/>
                  </a:lnTo>
                  <a:lnTo>
                    <a:pt x="3810" y="157480"/>
                  </a:lnTo>
                  <a:lnTo>
                    <a:pt x="10160" y="170180"/>
                  </a:lnTo>
                  <a:lnTo>
                    <a:pt x="17780" y="181610"/>
                  </a:lnTo>
                  <a:lnTo>
                    <a:pt x="30480" y="189230"/>
                  </a:lnTo>
                  <a:lnTo>
                    <a:pt x="44450" y="193040"/>
                  </a:lnTo>
                  <a:lnTo>
                    <a:pt x="62230" y="193040"/>
                  </a:lnTo>
                  <a:lnTo>
                    <a:pt x="78740" y="190500"/>
                  </a:lnTo>
                  <a:lnTo>
                    <a:pt x="96520" y="185420"/>
                  </a:lnTo>
                  <a:lnTo>
                    <a:pt x="114300" y="179070"/>
                  </a:lnTo>
                  <a:lnTo>
                    <a:pt x="128270" y="170180"/>
                  </a:lnTo>
                  <a:lnTo>
                    <a:pt x="139700" y="161290"/>
                  </a:lnTo>
                  <a:lnTo>
                    <a:pt x="149860" y="151130"/>
                  </a:lnTo>
                  <a:lnTo>
                    <a:pt x="157480" y="142240"/>
                  </a:lnTo>
                  <a:lnTo>
                    <a:pt x="163830" y="132080"/>
                  </a:lnTo>
                  <a:lnTo>
                    <a:pt x="168910" y="121920"/>
                  </a:lnTo>
                  <a:lnTo>
                    <a:pt x="173990" y="111760"/>
                  </a:lnTo>
                  <a:lnTo>
                    <a:pt x="179070" y="100330"/>
                  </a:lnTo>
                  <a:lnTo>
                    <a:pt x="182880" y="90170"/>
                  </a:lnTo>
                  <a:lnTo>
                    <a:pt x="181610" y="86360"/>
                  </a:lnTo>
                  <a:lnTo>
                    <a:pt x="177800" y="87630"/>
                  </a:lnTo>
                  <a:lnTo>
                    <a:pt x="171450" y="92710"/>
                  </a:lnTo>
                  <a:lnTo>
                    <a:pt x="166370" y="99060"/>
                  </a:lnTo>
                  <a:lnTo>
                    <a:pt x="161290" y="106680"/>
                  </a:lnTo>
                  <a:lnTo>
                    <a:pt x="157480" y="115570"/>
                  </a:lnTo>
                  <a:lnTo>
                    <a:pt x="154940" y="128270"/>
                  </a:lnTo>
                  <a:lnTo>
                    <a:pt x="152400" y="143510"/>
                  </a:lnTo>
                  <a:lnTo>
                    <a:pt x="151130" y="161290"/>
                  </a:lnTo>
                  <a:lnTo>
                    <a:pt x="152400" y="176530"/>
                  </a:lnTo>
                  <a:lnTo>
                    <a:pt x="156210" y="189230"/>
                  </a:lnTo>
                  <a:lnTo>
                    <a:pt x="161290" y="201930"/>
                  </a:lnTo>
                  <a:lnTo>
                    <a:pt x="168910" y="210820"/>
                  </a:lnTo>
                  <a:lnTo>
                    <a:pt x="177800" y="215900"/>
                  </a:lnTo>
                  <a:lnTo>
                    <a:pt x="189230" y="219710"/>
                  </a:lnTo>
                  <a:lnTo>
                    <a:pt x="201930" y="218440"/>
                  </a:lnTo>
                  <a:lnTo>
                    <a:pt x="214630" y="212090"/>
                  </a:lnTo>
                  <a:lnTo>
                    <a:pt x="25400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5026660" y="9104630"/>
              <a:ext cx="234951" cy="334011"/>
            </a:xfrm>
            <a:custGeom>
              <a:avLst/>
              <a:gdLst/>
              <a:ahLst/>
              <a:cxnLst/>
              <a:rect l="0" t="0" r="0" b="0"/>
              <a:pathLst>
                <a:path w="234951" h="334011">
                  <a:moveTo>
                    <a:pt x="68580" y="0"/>
                  </a:moveTo>
                  <a:lnTo>
                    <a:pt x="52070" y="16510"/>
                  </a:lnTo>
                  <a:lnTo>
                    <a:pt x="45720" y="24130"/>
                  </a:lnTo>
                  <a:lnTo>
                    <a:pt x="40640" y="34290"/>
                  </a:lnTo>
                  <a:lnTo>
                    <a:pt x="36830" y="43180"/>
                  </a:lnTo>
                  <a:lnTo>
                    <a:pt x="31750" y="54610"/>
                  </a:lnTo>
                  <a:lnTo>
                    <a:pt x="27940" y="66040"/>
                  </a:lnTo>
                  <a:lnTo>
                    <a:pt x="24130" y="78740"/>
                  </a:lnTo>
                  <a:lnTo>
                    <a:pt x="16510" y="105410"/>
                  </a:lnTo>
                  <a:lnTo>
                    <a:pt x="12700" y="119380"/>
                  </a:lnTo>
                  <a:lnTo>
                    <a:pt x="10160" y="133350"/>
                  </a:lnTo>
                  <a:lnTo>
                    <a:pt x="8890" y="147320"/>
                  </a:lnTo>
                  <a:lnTo>
                    <a:pt x="7620" y="161290"/>
                  </a:lnTo>
                  <a:lnTo>
                    <a:pt x="6350" y="175260"/>
                  </a:lnTo>
                  <a:lnTo>
                    <a:pt x="3810" y="189230"/>
                  </a:lnTo>
                  <a:lnTo>
                    <a:pt x="1270" y="203200"/>
                  </a:lnTo>
                  <a:lnTo>
                    <a:pt x="0" y="219710"/>
                  </a:lnTo>
                  <a:lnTo>
                    <a:pt x="1270" y="237490"/>
                  </a:lnTo>
                  <a:lnTo>
                    <a:pt x="2540" y="256540"/>
                  </a:lnTo>
                  <a:lnTo>
                    <a:pt x="7620" y="265430"/>
                  </a:lnTo>
                  <a:lnTo>
                    <a:pt x="13970" y="267970"/>
                  </a:lnTo>
                  <a:lnTo>
                    <a:pt x="21590" y="266700"/>
                  </a:lnTo>
                  <a:lnTo>
                    <a:pt x="27940" y="260350"/>
                  </a:lnTo>
                  <a:lnTo>
                    <a:pt x="33020" y="251460"/>
                  </a:lnTo>
                  <a:lnTo>
                    <a:pt x="38100" y="241300"/>
                  </a:lnTo>
                  <a:lnTo>
                    <a:pt x="44450" y="231140"/>
                  </a:lnTo>
                  <a:lnTo>
                    <a:pt x="49530" y="220980"/>
                  </a:lnTo>
                  <a:lnTo>
                    <a:pt x="55880" y="209550"/>
                  </a:lnTo>
                  <a:lnTo>
                    <a:pt x="69850" y="189230"/>
                  </a:lnTo>
                  <a:lnTo>
                    <a:pt x="97790" y="147320"/>
                  </a:lnTo>
                  <a:lnTo>
                    <a:pt x="106680" y="138430"/>
                  </a:lnTo>
                  <a:lnTo>
                    <a:pt x="118110" y="132080"/>
                  </a:lnTo>
                  <a:lnTo>
                    <a:pt x="129540" y="127000"/>
                  </a:lnTo>
                  <a:lnTo>
                    <a:pt x="142240" y="125730"/>
                  </a:lnTo>
                  <a:lnTo>
                    <a:pt x="154940" y="129540"/>
                  </a:lnTo>
                  <a:lnTo>
                    <a:pt x="168910" y="135890"/>
                  </a:lnTo>
                  <a:lnTo>
                    <a:pt x="180340" y="142240"/>
                  </a:lnTo>
                  <a:lnTo>
                    <a:pt x="189230" y="151130"/>
                  </a:lnTo>
                  <a:lnTo>
                    <a:pt x="198120" y="160020"/>
                  </a:lnTo>
                  <a:lnTo>
                    <a:pt x="205740" y="170180"/>
                  </a:lnTo>
                  <a:lnTo>
                    <a:pt x="212090" y="179070"/>
                  </a:lnTo>
                  <a:lnTo>
                    <a:pt x="217170" y="189230"/>
                  </a:lnTo>
                  <a:lnTo>
                    <a:pt x="220980" y="200660"/>
                  </a:lnTo>
                  <a:lnTo>
                    <a:pt x="226060" y="213360"/>
                  </a:lnTo>
                  <a:lnTo>
                    <a:pt x="229870" y="226060"/>
                  </a:lnTo>
                  <a:lnTo>
                    <a:pt x="232410" y="242570"/>
                  </a:lnTo>
                  <a:lnTo>
                    <a:pt x="233680" y="259080"/>
                  </a:lnTo>
                  <a:lnTo>
                    <a:pt x="234950" y="278130"/>
                  </a:lnTo>
                  <a:lnTo>
                    <a:pt x="231140" y="293370"/>
                  </a:lnTo>
                  <a:lnTo>
                    <a:pt x="223520" y="308610"/>
                  </a:lnTo>
                  <a:lnTo>
                    <a:pt x="214630" y="321310"/>
                  </a:lnTo>
                  <a:lnTo>
                    <a:pt x="200660" y="328930"/>
                  </a:lnTo>
                  <a:lnTo>
                    <a:pt x="185420" y="332740"/>
                  </a:lnTo>
                  <a:lnTo>
                    <a:pt x="167640" y="334010"/>
                  </a:lnTo>
                  <a:lnTo>
                    <a:pt x="151130" y="332740"/>
                  </a:lnTo>
                  <a:lnTo>
                    <a:pt x="135890" y="331470"/>
                  </a:lnTo>
                  <a:lnTo>
                    <a:pt x="120650" y="330200"/>
                  </a:lnTo>
                  <a:lnTo>
                    <a:pt x="106680" y="326390"/>
                  </a:lnTo>
                  <a:lnTo>
                    <a:pt x="93980" y="321310"/>
                  </a:lnTo>
                  <a:lnTo>
                    <a:pt x="82550" y="316230"/>
                  </a:lnTo>
                  <a:lnTo>
                    <a:pt x="72390" y="309880"/>
                  </a:lnTo>
                  <a:lnTo>
                    <a:pt x="63500" y="303530"/>
                  </a:lnTo>
                  <a:lnTo>
                    <a:pt x="54610" y="297180"/>
                  </a:lnTo>
                  <a:lnTo>
                    <a:pt x="48260" y="289560"/>
                  </a:lnTo>
                  <a:lnTo>
                    <a:pt x="41910" y="280670"/>
                  </a:lnTo>
                  <a:lnTo>
                    <a:pt x="3810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5411470" y="9114790"/>
              <a:ext cx="21591" cy="273051"/>
            </a:xfrm>
            <a:custGeom>
              <a:avLst/>
              <a:gdLst/>
              <a:ahLst/>
              <a:cxnLst/>
              <a:rect l="0" t="0" r="0" b="0"/>
              <a:pathLst>
                <a:path w="21591" h="273051">
                  <a:moveTo>
                    <a:pt x="21590" y="0"/>
                  </a:moveTo>
                  <a:lnTo>
                    <a:pt x="15240" y="16510"/>
                  </a:lnTo>
                  <a:lnTo>
                    <a:pt x="13970" y="27940"/>
                  </a:lnTo>
                  <a:lnTo>
                    <a:pt x="12700" y="43180"/>
                  </a:lnTo>
                  <a:lnTo>
                    <a:pt x="12700" y="60960"/>
                  </a:lnTo>
                  <a:lnTo>
                    <a:pt x="10160" y="76200"/>
                  </a:lnTo>
                  <a:lnTo>
                    <a:pt x="7620" y="91440"/>
                  </a:lnTo>
                  <a:lnTo>
                    <a:pt x="5080" y="106680"/>
                  </a:lnTo>
                  <a:lnTo>
                    <a:pt x="3810" y="121920"/>
                  </a:lnTo>
                  <a:lnTo>
                    <a:pt x="2540" y="135890"/>
                  </a:lnTo>
                  <a:lnTo>
                    <a:pt x="1270" y="149860"/>
                  </a:lnTo>
                  <a:lnTo>
                    <a:pt x="1270" y="179070"/>
                  </a:lnTo>
                  <a:lnTo>
                    <a:pt x="0" y="223520"/>
                  </a:lnTo>
                  <a:lnTo>
                    <a:pt x="1016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5506720" y="9177020"/>
              <a:ext cx="259081" cy="200661"/>
            </a:xfrm>
            <a:custGeom>
              <a:avLst/>
              <a:gdLst/>
              <a:ahLst/>
              <a:cxnLst/>
              <a:rect l="0" t="0" r="0" b="0"/>
              <a:pathLst>
                <a:path w="259081" h="200661">
                  <a:moveTo>
                    <a:pt x="0" y="53340"/>
                  </a:moveTo>
                  <a:lnTo>
                    <a:pt x="16510" y="69850"/>
                  </a:lnTo>
                  <a:lnTo>
                    <a:pt x="26670" y="76200"/>
                  </a:lnTo>
                  <a:lnTo>
                    <a:pt x="40640" y="81280"/>
                  </a:lnTo>
                  <a:lnTo>
                    <a:pt x="91440" y="97790"/>
                  </a:lnTo>
                  <a:lnTo>
                    <a:pt x="104140" y="100330"/>
                  </a:lnTo>
                  <a:lnTo>
                    <a:pt x="118110" y="102870"/>
                  </a:lnTo>
                  <a:lnTo>
                    <a:pt x="130810" y="104140"/>
                  </a:lnTo>
                  <a:lnTo>
                    <a:pt x="144780" y="102870"/>
                  </a:lnTo>
                  <a:lnTo>
                    <a:pt x="158750" y="101600"/>
                  </a:lnTo>
                  <a:lnTo>
                    <a:pt x="171450" y="100330"/>
                  </a:lnTo>
                  <a:lnTo>
                    <a:pt x="203200" y="93980"/>
                  </a:lnTo>
                  <a:lnTo>
                    <a:pt x="219710" y="91440"/>
                  </a:lnTo>
                  <a:lnTo>
                    <a:pt x="232410" y="83820"/>
                  </a:lnTo>
                  <a:lnTo>
                    <a:pt x="243840" y="74930"/>
                  </a:lnTo>
                  <a:lnTo>
                    <a:pt x="254000" y="64770"/>
                  </a:lnTo>
                  <a:lnTo>
                    <a:pt x="257810" y="53340"/>
                  </a:lnTo>
                  <a:lnTo>
                    <a:pt x="259080" y="43180"/>
                  </a:lnTo>
                  <a:lnTo>
                    <a:pt x="256540" y="33020"/>
                  </a:lnTo>
                  <a:lnTo>
                    <a:pt x="248920" y="22860"/>
                  </a:lnTo>
                  <a:lnTo>
                    <a:pt x="238760" y="13970"/>
                  </a:lnTo>
                  <a:lnTo>
                    <a:pt x="226060" y="6350"/>
                  </a:lnTo>
                  <a:lnTo>
                    <a:pt x="213360" y="2540"/>
                  </a:lnTo>
                  <a:lnTo>
                    <a:pt x="201930" y="0"/>
                  </a:lnTo>
                  <a:lnTo>
                    <a:pt x="190500" y="0"/>
                  </a:lnTo>
                  <a:lnTo>
                    <a:pt x="179070" y="1270"/>
                  </a:lnTo>
                  <a:lnTo>
                    <a:pt x="168910" y="3810"/>
                  </a:lnTo>
                  <a:lnTo>
                    <a:pt x="157480" y="6350"/>
                  </a:lnTo>
                  <a:lnTo>
                    <a:pt x="147320" y="10160"/>
                  </a:lnTo>
                  <a:lnTo>
                    <a:pt x="137160" y="15240"/>
                  </a:lnTo>
                  <a:lnTo>
                    <a:pt x="125730" y="21590"/>
                  </a:lnTo>
                  <a:lnTo>
                    <a:pt x="118110" y="27940"/>
                  </a:lnTo>
                  <a:lnTo>
                    <a:pt x="111760" y="36830"/>
                  </a:lnTo>
                  <a:lnTo>
                    <a:pt x="105410" y="45720"/>
                  </a:lnTo>
                  <a:lnTo>
                    <a:pt x="99060" y="55880"/>
                  </a:lnTo>
                  <a:lnTo>
                    <a:pt x="86360" y="81280"/>
                  </a:lnTo>
                  <a:lnTo>
                    <a:pt x="83820" y="96520"/>
                  </a:lnTo>
                  <a:lnTo>
                    <a:pt x="82550" y="113030"/>
                  </a:lnTo>
                  <a:lnTo>
                    <a:pt x="82550" y="132080"/>
                  </a:lnTo>
                  <a:lnTo>
                    <a:pt x="85090" y="147320"/>
                  </a:lnTo>
                  <a:lnTo>
                    <a:pt x="90170" y="158750"/>
                  </a:lnTo>
                  <a:lnTo>
                    <a:pt x="95250" y="168910"/>
                  </a:lnTo>
                  <a:lnTo>
                    <a:pt x="104140" y="179070"/>
                  </a:lnTo>
                  <a:lnTo>
                    <a:pt x="115570" y="186690"/>
                  </a:lnTo>
                  <a:lnTo>
                    <a:pt x="129540" y="195580"/>
                  </a:lnTo>
                  <a:lnTo>
                    <a:pt x="146050" y="199390"/>
                  </a:lnTo>
                  <a:lnTo>
                    <a:pt x="163830" y="200660"/>
                  </a:lnTo>
                  <a:lnTo>
                    <a:pt x="182880" y="200660"/>
                  </a:lnTo>
                  <a:lnTo>
                    <a:pt x="199390" y="199390"/>
                  </a:lnTo>
                  <a:lnTo>
                    <a:pt x="213360" y="198120"/>
                  </a:lnTo>
                  <a:lnTo>
                    <a:pt x="25273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5880100" y="8925560"/>
              <a:ext cx="394971" cy="647701"/>
            </a:xfrm>
            <a:custGeom>
              <a:avLst/>
              <a:gdLst/>
              <a:ahLst/>
              <a:cxnLst/>
              <a:rect l="0" t="0" r="0" b="0"/>
              <a:pathLst>
                <a:path w="394971" h="647701">
                  <a:moveTo>
                    <a:pt x="394970" y="0"/>
                  </a:moveTo>
                  <a:lnTo>
                    <a:pt x="372110" y="5080"/>
                  </a:lnTo>
                  <a:lnTo>
                    <a:pt x="364490" y="10160"/>
                  </a:lnTo>
                  <a:lnTo>
                    <a:pt x="358140" y="17780"/>
                  </a:lnTo>
                  <a:lnTo>
                    <a:pt x="334010" y="53340"/>
                  </a:lnTo>
                  <a:lnTo>
                    <a:pt x="327660" y="66040"/>
                  </a:lnTo>
                  <a:lnTo>
                    <a:pt x="321310" y="80010"/>
                  </a:lnTo>
                  <a:lnTo>
                    <a:pt x="313690" y="95250"/>
                  </a:lnTo>
                  <a:lnTo>
                    <a:pt x="307340" y="113030"/>
                  </a:lnTo>
                  <a:lnTo>
                    <a:pt x="293370" y="149860"/>
                  </a:lnTo>
                  <a:lnTo>
                    <a:pt x="284480" y="170180"/>
                  </a:lnTo>
                  <a:lnTo>
                    <a:pt x="275590" y="190500"/>
                  </a:lnTo>
                  <a:lnTo>
                    <a:pt x="266700" y="210820"/>
                  </a:lnTo>
                  <a:lnTo>
                    <a:pt x="255270" y="232410"/>
                  </a:lnTo>
                  <a:lnTo>
                    <a:pt x="243840" y="252730"/>
                  </a:lnTo>
                  <a:lnTo>
                    <a:pt x="217170" y="295910"/>
                  </a:lnTo>
                  <a:lnTo>
                    <a:pt x="148590" y="414020"/>
                  </a:lnTo>
                  <a:lnTo>
                    <a:pt x="133350" y="438150"/>
                  </a:lnTo>
                  <a:lnTo>
                    <a:pt x="118110" y="463550"/>
                  </a:lnTo>
                  <a:lnTo>
                    <a:pt x="101600" y="487680"/>
                  </a:lnTo>
                  <a:lnTo>
                    <a:pt x="86360" y="509270"/>
                  </a:lnTo>
                  <a:lnTo>
                    <a:pt x="55880" y="549910"/>
                  </a:lnTo>
                  <a:lnTo>
                    <a:pt x="43180" y="568960"/>
                  </a:lnTo>
                  <a:lnTo>
                    <a:pt x="33020" y="586740"/>
                  </a:lnTo>
                  <a:lnTo>
                    <a:pt x="24130" y="605790"/>
                  </a:lnTo>
                  <a:lnTo>
                    <a:pt x="15240" y="619760"/>
                  </a:lnTo>
                  <a:lnTo>
                    <a:pt x="7620" y="632460"/>
                  </a:lnTo>
                  <a:lnTo>
                    <a:pt x="0" y="642620"/>
                  </a:lnTo>
                  <a:lnTo>
                    <a:pt x="0" y="646430"/>
                  </a:lnTo>
                  <a:lnTo>
                    <a:pt x="6350" y="647700"/>
                  </a:lnTo>
                  <a:lnTo>
                    <a:pt x="36830" y="641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201410" y="9240520"/>
              <a:ext cx="20321" cy="158751"/>
            </a:xfrm>
            <a:custGeom>
              <a:avLst/>
              <a:gdLst/>
              <a:ahLst/>
              <a:cxnLst/>
              <a:rect l="0" t="0" r="0" b="0"/>
              <a:pathLst>
                <a:path w="20321" h="158751">
                  <a:moveTo>
                    <a:pt x="0" y="0"/>
                  </a:moveTo>
                  <a:lnTo>
                    <a:pt x="11430" y="17780"/>
                  </a:lnTo>
                  <a:lnTo>
                    <a:pt x="13970" y="29210"/>
                  </a:lnTo>
                  <a:lnTo>
                    <a:pt x="16510" y="44450"/>
                  </a:lnTo>
                  <a:lnTo>
                    <a:pt x="17780" y="60960"/>
                  </a:lnTo>
                  <a:lnTo>
                    <a:pt x="19050" y="78740"/>
                  </a:lnTo>
                  <a:lnTo>
                    <a:pt x="19050" y="95250"/>
                  </a:lnTo>
                  <a:lnTo>
                    <a:pt x="2032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6358890" y="9061450"/>
              <a:ext cx="11431" cy="73661"/>
            </a:xfrm>
            <a:custGeom>
              <a:avLst/>
              <a:gdLst/>
              <a:ahLst/>
              <a:cxnLst/>
              <a:rect l="0" t="0" r="0" b="0"/>
              <a:pathLst>
                <a:path w="11431" h="73661">
                  <a:moveTo>
                    <a:pt x="11430" y="0"/>
                  </a:moveTo>
                  <a:lnTo>
                    <a:pt x="5080" y="17780"/>
                  </a:lnTo>
                  <a:lnTo>
                    <a:pt x="3810" y="26670"/>
                  </a:lnTo>
                  <a:lnTo>
                    <a:pt x="2540" y="38100"/>
                  </a:lnTo>
                  <a:lnTo>
                    <a:pt x="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6385560" y="9196070"/>
              <a:ext cx="194311" cy="181611"/>
            </a:xfrm>
            <a:custGeom>
              <a:avLst/>
              <a:gdLst/>
              <a:ahLst/>
              <a:cxnLst/>
              <a:rect l="0" t="0" r="0" b="0"/>
              <a:pathLst>
                <a:path w="194311" h="181611">
                  <a:moveTo>
                    <a:pt x="26670" y="24130"/>
                  </a:moveTo>
                  <a:lnTo>
                    <a:pt x="15240" y="40640"/>
                  </a:lnTo>
                  <a:lnTo>
                    <a:pt x="11430" y="50800"/>
                  </a:lnTo>
                  <a:lnTo>
                    <a:pt x="10160" y="64770"/>
                  </a:lnTo>
                  <a:lnTo>
                    <a:pt x="7620" y="78740"/>
                  </a:lnTo>
                  <a:lnTo>
                    <a:pt x="6350" y="92710"/>
                  </a:lnTo>
                  <a:lnTo>
                    <a:pt x="3810" y="107950"/>
                  </a:lnTo>
                  <a:lnTo>
                    <a:pt x="0" y="121920"/>
                  </a:lnTo>
                  <a:lnTo>
                    <a:pt x="0" y="134620"/>
                  </a:lnTo>
                  <a:lnTo>
                    <a:pt x="0" y="147320"/>
                  </a:lnTo>
                  <a:lnTo>
                    <a:pt x="2540" y="158750"/>
                  </a:lnTo>
                  <a:lnTo>
                    <a:pt x="2540" y="160020"/>
                  </a:lnTo>
                  <a:lnTo>
                    <a:pt x="3810" y="156210"/>
                  </a:lnTo>
                  <a:lnTo>
                    <a:pt x="3810" y="147320"/>
                  </a:lnTo>
                  <a:lnTo>
                    <a:pt x="6350" y="137160"/>
                  </a:lnTo>
                  <a:lnTo>
                    <a:pt x="7620" y="128270"/>
                  </a:lnTo>
                  <a:lnTo>
                    <a:pt x="10160" y="118110"/>
                  </a:lnTo>
                  <a:lnTo>
                    <a:pt x="13970" y="104140"/>
                  </a:lnTo>
                  <a:lnTo>
                    <a:pt x="20320" y="69850"/>
                  </a:lnTo>
                  <a:lnTo>
                    <a:pt x="25400" y="53340"/>
                  </a:lnTo>
                  <a:lnTo>
                    <a:pt x="33020" y="38100"/>
                  </a:lnTo>
                  <a:lnTo>
                    <a:pt x="40640" y="22860"/>
                  </a:lnTo>
                  <a:lnTo>
                    <a:pt x="50800" y="12700"/>
                  </a:lnTo>
                  <a:lnTo>
                    <a:pt x="63500" y="5080"/>
                  </a:lnTo>
                  <a:lnTo>
                    <a:pt x="74930" y="1270"/>
                  </a:lnTo>
                  <a:lnTo>
                    <a:pt x="86360" y="0"/>
                  </a:lnTo>
                  <a:lnTo>
                    <a:pt x="95250" y="2540"/>
                  </a:lnTo>
                  <a:lnTo>
                    <a:pt x="104140" y="6350"/>
                  </a:lnTo>
                  <a:lnTo>
                    <a:pt x="111760" y="11430"/>
                  </a:lnTo>
                  <a:lnTo>
                    <a:pt x="119380" y="16510"/>
                  </a:lnTo>
                  <a:lnTo>
                    <a:pt x="127000" y="22860"/>
                  </a:lnTo>
                  <a:lnTo>
                    <a:pt x="134620" y="29210"/>
                  </a:lnTo>
                  <a:lnTo>
                    <a:pt x="142240" y="38100"/>
                  </a:lnTo>
                  <a:lnTo>
                    <a:pt x="148590" y="46990"/>
                  </a:lnTo>
                  <a:lnTo>
                    <a:pt x="154940" y="57150"/>
                  </a:lnTo>
                  <a:lnTo>
                    <a:pt x="160020" y="67310"/>
                  </a:lnTo>
                  <a:lnTo>
                    <a:pt x="165100" y="77470"/>
                  </a:lnTo>
                  <a:lnTo>
                    <a:pt x="168910" y="87630"/>
                  </a:lnTo>
                  <a:lnTo>
                    <a:pt x="172720" y="97790"/>
                  </a:lnTo>
                  <a:lnTo>
                    <a:pt x="176530" y="107950"/>
                  </a:lnTo>
                  <a:lnTo>
                    <a:pt x="180340" y="119380"/>
                  </a:lnTo>
                  <a:lnTo>
                    <a:pt x="184150" y="132080"/>
                  </a:lnTo>
                  <a:lnTo>
                    <a:pt x="19431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690360" y="9166860"/>
              <a:ext cx="173991" cy="210821"/>
            </a:xfrm>
            <a:custGeom>
              <a:avLst/>
              <a:gdLst/>
              <a:ahLst/>
              <a:cxnLst/>
              <a:rect l="0" t="0" r="0" b="0"/>
              <a:pathLst>
                <a:path w="173991" h="210821">
                  <a:moveTo>
                    <a:pt x="16510" y="0"/>
                  </a:moveTo>
                  <a:lnTo>
                    <a:pt x="16510" y="27940"/>
                  </a:lnTo>
                  <a:lnTo>
                    <a:pt x="15240" y="40640"/>
                  </a:lnTo>
                  <a:lnTo>
                    <a:pt x="12700" y="50800"/>
                  </a:lnTo>
                  <a:lnTo>
                    <a:pt x="10160" y="62230"/>
                  </a:lnTo>
                  <a:lnTo>
                    <a:pt x="8890" y="76200"/>
                  </a:lnTo>
                  <a:lnTo>
                    <a:pt x="7620" y="90170"/>
                  </a:lnTo>
                  <a:lnTo>
                    <a:pt x="7620" y="105410"/>
                  </a:lnTo>
                  <a:lnTo>
                    <a:pt x="5080" y="121920"/>
                  </a:lnTo>
                  <a:lnTo>
                    <a:pt x="3810" y="138430"/>
                  </a:lnTo>
                  <a:lnTo>
                    <a:pt x="0" y="156210"/>
                  </a:lnTo>
                  <a:lnTo>
                    <a:pt x="0" y="162560"/>
                  </a:lnTo>
                  <a:lnTo>
                    <a:pt x="1270" y="162560"/>
                  </a:lnTo>
                  <a:lnTo>
                    <a:pt x="2540" y="157480"/>
                  </a:lnTo>
                  <a:lnTo>
                    <a:pt x="5080" y="147320"/>
                  </a:lnTo>
                  <a:lnTo>
                    <a:pt x="10160" y="116840"/>
                  </a:lnTo>
                  <a:lnTo>
                    <a:pt x="15240" y="100330"/>
                  </a:lnTo>
                  <a:lnTo>
                    <a:pt x="20320" y="83820"/>
                  </a:lnTo>
                  <a:lnTo>
                    <a:pt x="25400" y="66040"/>
                  </a:lnTo>
                  <a:lnTo>
                    <a:pt x="31750" y="52070"/>
                  </a:lnTo>
                  <a:lnTo>
                    <a:pt x="38100" y="40640"/>
                  </a:lnTo>
                  <a:lnTo>
                    <a:pt x="44450" y="30480"/>
                  </a:lnTo>
                  <a:lnTo>
                    <a:pt x="54610" y="22860"/>
                  </a:lnTo>
                  <a:lnTo>
                    <a:pt x="64770" y="16510"/>
                  </a:lnTo>
                  <a:lnTo>
                    <a:pt x="76200" y="11430"/>
                  </a:lnTo>
                  <a:lnTo>
                    <a:pt x="88900" y="11430"/>
                  </a:lnTo>
                  <a:lnTo>
                    <a:pt x="102870" y="13970"/>
                  </a:lnTo>
                  <a:lnTo>
                    <a:pt x="115570" y="20320"/>
                  </a:lnTo>
                  <a:lnTo>
                    <a:pt x="125730" y="27940"/>
                  </a:lnTo>
                  <a:lnTo>
                    <a:pt x="133350" y="35560"/>
                  </a:lnTo>
                  <a:lnTo>
                    <a:pt x="139700" y="45720"/>
                  </a:lnTo>
                  <a:lnTo>
                    <a:pt x="146050" y="54610"/>
                  </a:lnTo>
                  <a:lnTo>
                    <a:pt x="151130" y="64770"/>
                  </a:lnTo>
                  <a:lnTo>
                    <a:pt x="154940" y="74930"/>
                  </a:lnTo>
                  <a:lnTo>
                    <a:pt x="157480" y="86360"/>
                  </a:lnTo>
                  <a:lnTo>
                    <a:pt x="160020" y="99060"/>
                  </a:lnTo>
                  <a:lnTo>
                    <a:pt x="161290" y="111760"/>
                  </a:lnTo>
                  <a:lnTo>
                    <a:pt x="162560" y="125730"/>
                  </a:lnTo>
                  <a:lnTo>
                    <a:pt x="162560" y="140970"/>
                  </a:lnTo>
                  <a:lnTo>
                    <a:pt x="17399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6924040" y="9136380"/>
              <a:ext cx="288291" cy="203201"/>
            </a:xfrm>
            <a:custGeom>
              <a:avLst/>
              <a:gdLst/>
              <a:ahLst/>
              <a:cxnLst/>
              <a:rect l="0" t="0" r="0" b="0"/>
              <a:pathLst>
                <a:path w="288291" h="203201">
                  <a:moveTo>
                    <a:pt x="151130" y="30480"/>
                  </a:moveTo>
                  <a:lnTo>
                    <a:pt x="146050" y="8890"/>
                  </a:lnTo>
                  <a:lnTo>
                    <a:pt x="139700" y="2540"/>
                  </a:lnTo>
                  <a:lnTo>
                    <a:pt x="130810" y="0"/>
                  </a:lnTo>
                  <a:lnTo>
                    <a:pt x="119380" y="0"/>
                  </a:lnTo>
                  <a:lnTo>
                    <a:pt x="107950" y="2540"/>
                  </a:lnTo>
                  <a:lnTo>
                    <a:pt x="95250" y="6350"/>
                  </a:lnTo>
                  <a:lnTo>
                    <a:pt x="82550" y="10160"/>
                  </a:lnTo>
                  <a:lnTo>
                    <a:pt x="71120" y="16510"/>
                  </a:lnTo>
                  <a:lnTo>
                    <a:pt x="62230" y="22860"/>
                  </a:lnTo>
                  <a:lnTo>
                    <a:pt x="53340" y="29210"/>
                  </a:lnTo>
                  <a:lnTo>
                    <a:pt x="44450" y="36830"/>
                  </a:lnTo>
                  <a:lnTo>
                    <a:pt x="36830" y="44450"/>
                  </a:lnTo>
                  <a:lnTo>
                    <a:pt x="29210" y="54610"/>
                  </a:lnTo>
                  <a:lnTo>
                    <a:pt x="22860" y="64770"/>
                  </a:lnTo>
                  <a:lnTo>
                    <a:pt x="17780" y="77470"/>
                  </a:lnTo>
                  <a:lnTo>
                    <a:pt x="8890" y="101600"/>
                  </a:lnTo>
                  <a:lnTo>
                    <a:pt x="1270" y="124460"/>
                  </a:lnTo>
                  <a:lnTo>
                    <a:pt x="0" y="135890"/>
                  </a:lnTo>
                  <a:lnTo>
                    <a:pt x="0" y="146050"/>
                  </a:lnTo>
                  <a:lnTo>
                    <a:pt x="1270" y="156210"/>
                  </a:lnTo>
                  <a:lnTo>
                    <a:pt x="3810" y="167640"/>
                  </a:lnTo>
                  <a:lnTo>
                    <a:pt x="8890" y="177800"/>
                  </a:lnTo>
                  <a:lnTo>
                    <a:pt x="13970" y="189230"/>
                  </a:lnTo>
                  <a:lnTo>
                    <a:pt x="22860" y="195580"/>
                  </a:lnTo>
                  <a:lnTo>
                    <a:pt x="33020" y="200660"/>
                  </a:lnTo>
                  <a:lnTo>
                    <a:pt x="44450" y="203200"/>
                  </a:lnTo>
                  <a:lnTo>
                    <a:pt x="54610" y="200660"/>
                  </a:lnTo>
                  <a:lnTo>
                    <a:pt x="66040" y="194310"/>
                  </a:lnTo>
                  <a:lnTo>
                    <a:pt x="77470" y="185420"/>
                  </a:lnTo>
                  <a:lnTo>
                    <a:pt x="86360" y="176530"/>
                  </a:lnTo>
                  <a:lnTo>
                    <a:pt x="95250" y="166370"/>
                  </a:lnTo>
                  <a:lnTo>
                    <a:pt x="102870" y="156210"/>
                  </a:lnTo>
                  <a:lnTo>
                    <a:pt x="110490" y="146050"/>
                  </a:lnTo>
                  <a:lnTo>
                    <a:pt x="125730" y="125730"/>
                  </a:lnTo>
                  <a:lnTo>
                    <a:pt x="132080" y="114300"/>
                  </a:lnTo>
                  <a:lnTo>
                    <a:pt x="137160" y="104140"/>
                  </a:lnTo>
                  <a:lnTo>
                    <a:pt x="142240" y="93980"/>
                  </a:lnTo>
                  <a:lnTo>
                    <a:pt x="144780" y="81280"/>
                  </a:lnTo>
                  <a:lnTo>
                    <a:pt x="147320" y="67310"/>
                  </a:lnTo>
                  <a:lnTo>
                    <a:pt x="148590" y="50800"/>
                  </a:lnTo>
                  <a:lnTo>
                    <a:pt x="148590" y="44450"/>
                  </a:lnTo>
                  <a:lnTo>
                    <a:pt x="147320" y="43180"/>
                  </a:lnTo>
                  <a:lnTo>
                    <a:pt x="144780" y="45720"/>
                  </a:lnTo>
                  <a:lnTo>
                    <a:pt x="143510" y="54610"/>
                  </a:lnTo>
                  <a:lnTo>
                    <a:pt x="142240" y="68580"/>
                  </a:lnTo>
                  <a:lnTo>
                    <a:pt x="142240" y="83820"/>
                  </a:lnTo>
                  <a:lnTo>
                    <a:pt x="142240" y="97790"/>
                  </a:lnTo>
                  <a:lnTo>
                    <a:pt x="144780" y="110490"/>
                  </a:lnTo>
                  <a:lnTo>
                    <a:pt x="146050" y="123190"/>
                  </a:lnTo>
                  <a:lnTo>
                    <a:pt x="149860" y="133350"/>
                  </a:lnTo>
                  <a:lnTo>
                    <a:pt x="154940" y="142240"/>
                  </a:lnTo>
                  <a:lnTo>
                    <a:pt x="161290" y="151130"/>
                  </a:lnTo>
                  <a:lnTo>
                    <a:pt x="167640" y="158750"/>
                  </a:lnTo>
                  <a:lnTo>
                    <a:pt x="173990" y="166370"/>
                  </a:lnTo>
                  <a:lnTo>
                    <a:pt x="180340" y="173990"/>
                  </a:lnTo>
                  <a:lnTo>
                    <a:pt x="190500" y="180340"/>
                  </a:lnTo>
                  <a:lnTo>
                    <a:pt x="203200" y="185420"/>
                  </a:lnTo>
                  <a:lnTo>
                    <a:pt x="217170" y="190500"/>
                  </a:lnTo>
                  <a:lnTo>
                    <a:pt x="231140" y="191770"/>
                  </a:lnTo>
                  <a:lnTo>
                    <a:pt x="245110" y="191770"/>
                  </a:lnTo>
                  <a:lnTo>
                    <a:pt x="28829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7265670" y="8977630"/>
              <a:ext cx="40641" cy="379731"/>
            </a:xfrm>
            <a:custGeom>
              <a:avLst/>
              <a:gdLst/>
              <a:ahLst/>
              <a:cxnLst/>
              <a:rect l="0" t="0" r="0" b="0"/>
              <a:pathLst>
                <a:path w="40641" h="379731">
                  <a:moveTo>
                    <a:pt x="40640" y="0"/>
                  </a:moveTo>
                  <a:lnTo>
                    <a:pt x="24130" y="16510"/>
                  </a:lnTo>
                  <a:lnTo>
                    <a:pt x="17780" y="29210"/>
                  </a:lnTo>
                  <a:lnTo>
                    <a:pt x="12700" y="43180"/>
                  </a:lnTo>
                  <a:lnTo>
                    <a:pt x="8890" y="60960"/>
                  </a:lnTo>
                  <a:lnTo>
                    <a:pt x="5080" y="77470"/>
                  </a:lnTo>
                  <a:lnTo>
                    <a:pt x="2540" y="95250"/>
                  </a:lnTo>
                  <a:lnTo>
                    <a:pt x="1270" y="113030"/>
                  </a:lnTo>
                  <a:lnTo>
                    <a:pt x="1270" y="129540"/>
                  </a:lnTo>
                  <a:lnTo>
                    <a:pt x="0" y="165100"/>
                  </a:lnTo>
                  <a:lnTo>
                    <a:pt x="1270" y="182880"/>
                  </a:lnTo>
                  <a:lnTo>
                    <a:pt x="2540" y="200660"/>
                  </a:lnTo>
                  <a:lnTo>
                    <a:pt x="5080" y="217170"/>
                  </a:lnTo>
                  <a:lnTo>
                    <a:pt x="6350" y="233680"/>
                  </a:lnTo>
                  <a:lnTo>
                    <a:pt x="7620" y="250190"/>
                  </a:lnTo>
                  <a:lnTo>
                    <a:pt x="7620" y="264160"/>
                  </a:lnTo>
                  <a:lnTo>
                    <a:pt x="8890" y="293370"/>
                  </a:lnTo>
                  <a:lnTo>
                    <a:pt x="8890" y="308610"/>
                  </a:lnTo>
                  <a:lnTo>
                    <a:pt x="10160" y="322580"/>
                  </a:lnTo>
                  <a:lnTo>
                    <a:pt x="12700" y="336550"/>
                  </a:lnTo>
                  <a:lnTo>
                    <a:pt x="2032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180580" y="9114790"/>
              <a:ext cx="389891" cy="214631"/>
            </a:xfrm>
            <a:custGeom>
              <a:avLst/>
              <a:gdLst/>
              <a:ahLst/>
              <a:cxnLst/>
              <a:rect l="0" t="0" r="0" b="0"/>
              <a:pathLst>
                <a:path w="389891" h="214631">
                  <a:moveTo>
                    <a:pt x="0" y="0"/>
                  </a:moveTo>
                  <a:lnTo>
                    <a:pt x="5080" y="16510"/>
                  </a:lnTo>
                  <a:lnTo>
                    <a:pt x="8890" y="24130"/>
                  </a:lnTo>
                  <a:lnTo>
                    <a:pt x="13970" y="30480"/>
                  </a:lnTo>
                  <a:lnTo>
                    <a:pt x="20320" y="38100"/>
                  </a:lnTo>
                  <a:lnTo>
                    <a:pt x="27940" y="45720"/>
                  </a:lnTo>
                  <a:lnTo>
                    <a:pt x="35560" y="52070"/>
                  </a:lnTo>
                  <a:lnTo>
                    <a:pt x="44450" y="59690"/>
                  </a:lnTo>
                  <a:lnTo>
                    <a:pt x="54610" y="64770"/>
                  </a:lnTo>
                  <a:lnTo>
                    <a:pt x="64770" y="69850"/>
                  </a:lnTo>
                  <a:lnTo>
                    <a:pt x="74930" y="74930"/>
                  </a:lnTo>
                  <a:lnTo>
                    <a:pt x="86360" y="78740"/>
                  </a:lnTo>
                  <a:lnTo>
                    <a:pt x="97790" y="82550"/>
                  </a:lnTo>
                  <a:lnTo>
                    <a:pt x="110490" y="86360"/>
                  </a:lnTo>
                  <a:lnTo>
                    <a:pt x="137160" y="93980"/>
                  </a:lnTo>
                  <a:lnTo>
                    <a:pt x="151130" y="97790"/>
                  </a:lnTo>
                  <a:lnTo>
                    <a:pt x="166370" y="100330"/>
                  </a:lnTo>
                  <a:lnTo>
                    <a:pt x="182880" y="101600"/>
                  </a:lnTo>
                  <a:lnTo>
                    <a:pt x="198120" y="102870"/>
                  </a:lnTo>
                  <a:lnTo>
                    <a:pt x="214630" y="102870"/>
                  </a:lnTo>
                  <a:lnTo>
                    <a:pt x="229870" y="101600"/>
                  </a:lnTo>
                  <a:lnTo>
                    <a:pt x="243840" y="99060"/>
                  </a:lnTo>
                  <a:lnTo>
                    <a:pt x="259080" y="97790"/>
                  </a:lnTo>
                  <a:lnTo>
                    <a:pt x="273050" y="96520"/>
                  </a:lnTo>
                  <a:lnTo>
                    <a:pt x="287020" y="95250"/>
                  </a:lnTo>
                  <a:lnTo>
                    <a:pt x="300990" y="92710"/>
                  </a:lnTo>
                  <a:lnTo>
                    <a:pt x="314960" y="88900"/>
                  </a:lnTo>
                  <a:lnTo>
                    <a:pt x="330200" y="83820"/>
                  </a:lnTo>
                  <a:lnTo>
                    <a:pt x="342900" y="76200"/>
                  </a:lnTo>
                  <a:lnTo>
                    <a:pt x="354330" y="68580"/>
                  </a:lnTo>
                  <a:lnTo>
                    <a:pt x="365760" y="59690"/>
                  </a:lnTo>
                  <a:lnTo>
                    <a:pt x="372110" y="50800"/>
                  </a:lnTo>
                  <a:lnTo>
                    <a:pt x="373380" y="40640"/>
                  </a:lnTo>
                  <a:lnTo>
                    <a:pt x="370840" y="30480"/>
                  </a:lnTo>
                  <a:lnTo>
                    <a:pt x="365760" y="24130"/>
                  </a:lnTo>
                  <a:lnTo>
                    <a:pt x="356870" y="19050"/>
                  </a:lnTo>
                  <a:lnTo>
                    <a:pt x="346710" y="16510"/>
                  </a:lnTo>
                  <a:lnTo>
                    <a:pt x="332740" y="16510"/>
                  </a:lnTo>
                  <a:lnTo>
                    <a:pt x="316230" y="19050"/>
                  </a:lnTo>
                  <a:lnTo>
                    <a:pt x="298450" y="22860"/>
                  </a:lnTo>
                  <a:lnTo>
                    <a:pt x="284480" y="27940"/>
                  </a:lnTo>
                  <a:lnTo>
                    <a:pt x="273050" y="34290"/>
                  </a:lnTo>
                  <a:lnTo>
                    <a:pt x="262890" y="40640"/>
                  </a:lnTo>
                  <a:lnTo>
                    <a:pt x="252730" y="48260"/>
                  </a:lnTo>
                  <a:lnTo>
                    <a:pt x="245110" y="55880"/>
                  </a:lnTo>
                  <a:lnTo>
                    <a:pt x="237490" y="66040"/>
                  </a:lnTo>
                  <a:lnTo>
                    <a:pt x="229870" y="74930"/>
                  </a:lnTo>
                  <a:lnTo>
                    <a:pt x="224790" y="85090"/>
                  </a:lnTo>
                  <a:lnTo>
                    <a:pt x="219710" y="95250"/>
                  </a:lnTo>
                  <a:lnTo>
                    <a:pt x="219710" y="109220"/>
                  </a:lnTo>
                  <a:lnTo>
                    <a:pt x="220980" y="125730"/>
                  </a:lnTo>
                  <a:lnTo>
                    <a:pt x="224790" y="143510"/>
                  </a:lnTo>
                  <a:lnTo>
                    <a:pt x="228600" y="157480"/>
                  </a:lnTo>
                  <a:lnTo>
                    <a:pt x="234950" y="168910"/>
                  </a:lnTo>
                  <a:lnTo>
                    <a:pt x="240030" y="179070"/>
                  </a:lnTo>
                  <a:lnTo>
                    <a:pt x="247650" y="187960"/>
                  </a:lnTo>
                  <a:lnTo>
                    <a:pt x="256540" y="194310"/>
                  </a:lnTo>
                  <a:lnTo>
                    <a:pt x="265430" y="199390"/>
                  </a:lnTo>
                  <a:lnTo>
                    <a:pt x="275590" y="204470"/>
                  </a:lnTo>
                  <a:lnTo>
                    <a:pt x="285750" y="208280"/>
                  </a:lnTo>
                  <a:lnTo>
                    <a:pt x="295910" y="212090"/>
                  </a:lnTo>
                  <a:lnTo>
                    <a:pt x="306070" y="214630"/>
                  </a:lnTo>
                  <a:lnTo>
                    <a:pt x="316230" y="214630"/>
                  </a:lnTo>
                  <a:lnTo>
                    <a:pt x="326390" y="213360"/>
                  </a:lnTo>
                  <a:lnTo>
                    <a:pt x="337820" y="210820"/>
                  </a:lnTo>
                  <a:lnTo>
                    <a:pt x="350520" y="208280"/>
                  </a:lnTo>
                  <a:lnTo>
                    <a:pt x="38989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865110" y="9104630"/>
              <a:ext cx="252731" cy="196851"/>
            </a:xfrm>
            <a:custGeom>
              <a:avLst/>
              <a:gdLst/>
              <a:ahLst/>
              <a:cxnLst/>
              <a:rect l="0" t="0" r="0" b="0"/>
              <a:pathLst>
                <a:path w="252731" h="196851">
                  <a:moveTo>
                    <a:pt x="20320" y="0"/>
                  </a:moveTo>
                  <a:lnTo>
                    <a:pt x="15240" y="21590"/>
                  </a:lnTo>
                  <a:lnTo>
                    <a:pt x="13970" y="33020"/>
                  </a:lnTo>
                  <a:lnTo>
                    <a:pt x="12700" y="45720"/>
                  </a:lnTo>
                  <a:lnTo>
                    <a:pt x="11430" y="58420"/>
                  </a:lnTo>
                  <a:lnTo>
                    <a:pt x="10160" y="71120"/>
                  </a:lnTo>
                  <a:lnTo>
                    <a:pt x="7620" y="85090"/>
                  </a:lnTo>
                  <a:lnTo>
                    <a:pt x="5080" y="97790"/>
                  </a:lnTo>
                  <a:lnTo>
                    <a:pt x="3810" y="111760"/>
                  </a:lnTo>
                  <a:lnTo>
                    <a:pt x="2540" y="125730"/>
                  </a:lnTo>
                  <a:lnTo>
                    <a:pt x="1270" y="139700"/>
                  </a:lnTo>
                  <a:lnTo>
                    <a:pt x="0" y="171450"/>
                  </a:lnTo>
                  <a:lnTo>
                    <a:pt x="0" y="187960"/>
                  </a:lnTo>
                  <a:lnTo>
                    <a:pt x="1270" y="195580"/>
                  </a:lnTo>
                  <a:lnTo>
                    <a:pt x="2540" y="196850"/>
                  </a:lnTo>
                  <a:lnTo>
                    <a:pt x="5080" y="194310"/>
                  </a:lnTo>
                  <a:lnTo>
                    <a:pt x="7620" y="184150"/>
                  </a:lnTo>
                  <a:lnTo>
                    <a:pt x="11430" y="168910"/>
                  </a:lnTo>
                  <a:lnTo>
                    <a:pt x="13970" y="151130"/>
                  </a:lnTo>
                  <a:lnTo>
                    <a:pt x="17780" y="134620"/>
                  </a:lnTo>
                  <a:lnTo>
                    <a:pt x="24130" y="104140"/>
                  </a:lnTo>
                  <a:lnTo>
                    <a:pt x="29210" y="90170"/>
                  </a:lnTo>
                  <a:lnTo>
                    <a:pt x="34290" y="77470"/>
                  </a:lnTo>
                  <a:lnTo>
                    <a:pt x="40640" y="64770"/>
                  </a:lnTo>
                  <a:lnTo>
                    <a:pt x="46990" y="54610"/>
                  </a:lnTo>
                  <a:lnTo>
                    <a:pt x="53340" y="45720"/>
                  </a:lnTo>
                  <a:lnTo>
                    <a:pt x="59690" y="36830"/>
                  </a:lnTo>
                  <a:lnTo>
                    <a:pt x="69850" y="30480"/>
                  </a:lnTo>
                  <a:lnTo>
                    <a:pt x="82550" y="25400"/>
                  </a:lnTo>
                  <a:lnTo>
                    <a:pt x="97790" y="20320"/>
                  </a:lnTo>
                  <a:lnTo>
                    <a:pt x="114300" y="19050"/>
                  </a:lnTo>
                  <a:lnTo>
                    <a:pt x="132080" y="20320"/>
                  </a:lnTo>
                  <a:lnTo>
                    <a:pt x="151130" y="24130"/>
                  </a:lnTo>
                  <a:lnTo>
                    <a:pt x="167640" y="27940"/>
                  </a:lnTo>
                  <a:lnTo>
                    <a:pt x="181610" y="30480"/>
                  </a:lnTo>
                  <a:lnTo>
                    <a:pt x="194310" y="34290"/>
                  </a:lnTo>
                  <a:lnTo>
                    <a:pt x="218440" y="41910"/>
                  </a:lnTo>
                  <a:lnTo>
                    <a:pt x="25273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253730" y="8987790"/>
              <a:ext cx="21591" cy="369571"/>
            </a:xfrm>
            <a:custGeom>
              <a:avLst/>
              <a:gdLst/>
              <a:ahLst/>
              <a:cxnLst/>
              <a:rect l="0" t="0" r="0" b="0"/>
              <a:pathLst>
                <a:path w="21591" h="369571">
                  <a:moveTo>
                    <a:pt x="21590" y="0"/>
                  </a:moveTo>
                  <a:lnTo>
                    <a:pt x="21590" y="82550"/>
                  </a:lnTo>
                  <a:lnTo>
                    <a:pt x="20320" y="100330"/>
                  </a:lnTo>
                  <a:lnTo>
                    <a:pt x="19050" y="116840"/>
                  </a:lnTo>
                  <a:lnTo>
                    <a:pt x="10160" y="172720"/>
                  </a:lnTo>
                  <a:lnTo>
                    <a:pt x="7620" y="191770"/>
                  </a:lnTo>
                  <a:lnTo>
                    <a:pt x="5080" y="209550"/>
                  </a:lnTo>
                  <a:lnTo>
                    <a:pt x="3810" y="227330"/>
                  </a:lnTo>
                  <a:lnTo>
                    <a:pt x="2540" y="242570"/>
                  </a:lnTo>
                  <a:lnTo>
                    <a:pt x="1270" y="273050"/>
                  </a:lnTo>
                  <a:lnTo>
                    <a:pt x="1270" y="318770"/>
                  </a:lnTo>
                  <a:lnTo>
                    <a:pt x="0" y="369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8180070" y="9146540"/>
              <a:ext cx="168911" cy="31751"/>
            </a:xfrm>
            <a:custGeom>
              <a:avLst/>
              <a:gdLst/>
              <a:ahLst/>
              <a:cxnLst/>
              <a:rect l="0" t="0" r="0" b="0"/>
              <a:pathLst>
                <a:path w="168911" h="31751">
                  <a:moveTo>
                    <a:pt x="0" y="0"/>
                  </a:moveTo>
                  <a:lnTo>
                    <a:pt x="17780" y="11430"/>
                  </a:lnTo>
                  <a:lnTo>
                    <a:pt x="29210" y="15240"/>
                  </a:lnTo>
                  <a:lnTo>
                    <a:pt x="44450" y="19050"/>
                  </a:lnTo>
                  <a:lnTo>
                    <a:pt x="60960" y="22860"/>
                  </a:lnTo>
                  <a:lnTo>
                    <a:pt x="81280" y="25400"/>
                  </a:lnTo>
                  <a:lnTo>
                    <a:pt x="101600" y="27940"/>
                  </a:lnTo>
                  <a:lnTo>
                    <a:pt x="16891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402320" y="9114790"/>
              <a:ext cx="231141" cy="231141"/>
            </a:xfrm>
            <a:custGeom>
              <a:avLst/>
              <a:gdLst/>
              <a:ahLst/>
              <a:cxnLst/>
              <a:rect l="0" t="0" r="0" b="0"/>
              <a:pathLst>
                <a:path w="231141" h="231141">
                  <a:moveTo>
                    <a:pt x="231140" y="0"/>
                  </a:moveTo>
                  <a:lnTo>
                    <a:pt x="203200" y="0"/>
                  </a:lnTo>
                  <a:lnTo>
                    <a:pt x="186690" y="1270"/>
                  </a:lnTo>
                  <a:lnTo>
                    <a:pt x="167640" y="2540"/>
                  </a:lnTo>
                  <a:lnTo>
                    <a:pt x="146050" y="5080"/>
                  </a:lnTo>
                  <a:lnTo>
                    <a:pt x="128270" y="7620"/>
                  </a:lnTo>
                  <a:lnTo>
                    <a:pt x="110490" y="11430"/>
                  </a:lnTo>
                  <a:lnTo>
                    <a:pt x="95250" y="13970"/>
                  </a:lnTo>
                  <a:lnTo>
                    <a:pt x="80010" y="17780"/>
                  </a:lnTo>
                  <a:lnTo>
                    <a:pt x="67310" y="21590"/>
                  </a:lnTo>
                  <a:lnTo>
                    <a:pt x="55880" y="24130"/>
                  </a:lnTo>
                  <a:lnTo>
                    <a:pt x="43180" y="30480"/>
                  </a:lnTo>
                  <a:lnTo>
                    <a:pt x="33020" y="38100"/>
                  </a:lnTo>
                  <a:lnTo>
                    <a:pt x="21590" y="45720"/>
                  </a:lnTo>
                  <a:lnTo>
                    <a:pt x="16510" y="55880"/>
                  </a:lnTo>
                  <a:lnTo>
                    <a:pt x="15240" y="64770"/>
                  </a:lnTo>
                  <a:lnTo>
                    <a:pt x="16510" y="74930"/>
                  </a:lnTo>
                  <a:lnTo>
                    <a:pt x="24130" y="85090"/>
                  </a:lnTo>
                  <a:lnTo>
                    <a:pt x="34290" y="95250"/>
                  </a:lnTo>
                  <a:lnTo>
                    <a:pt x="46990" y="105410"/>
                  </a:lnTo>
                  <a:lnTo>
                    <a:pt x="60960" y="113030"/>
                  </a:lnTo>
                  <a:lnTo>
                    <a:pt x="73660" y="120650"/>
                  </a:lnTo>
                  <a:lnTo>
                    <a:pt x="87630" y="125730"/>
                  </a:lnTo>
                  <a:lnTo>
                    <a:pt x="113030" y="134620"/>
                  </a:lnTo>
                  <a:lnTo>
                    <a:pt x="146050" y="146050"/>
                  </a:lnTo>
                  <a:lnTo>
                    <a:pt x="156210" y="149860"/>
                  </a:lnTo>
                  <a:lnTo>
                    <a:pt x="166370" y="154940"/>
                  </a:lnTo>
                  <a:lnTo>
                    <a:pt x="175260" y="161290"/>
                  </a:lnTo>
                  <a:lnTo>
                    <a:pt x="182880" y="166370"/>
                  </a:lnTo>
                  <a:lnTo>
                    <a:pt x="186690" y="175260"/>
                  </a:lnTo>
                  <a:lnTo>
                    <a:pt x="185420" y="185420"/>
                  </a:lnTo>
                  <a:lnTo>
                    <a:pt x="182880" y="198120"/>
                  </a:lnTo>
                  <a:lnTo>
                    <a:pt x="175260" y="208280"/>
                  </a:lnTo>
                  <a:lnTo>
                    <a:pt x="162560" y="217170"/>
                  </a:lnTo>
                  <a:lnTo>
                    <a:pt x="146050" y="224790"/>
                  </a:lnTo>
                  <a:lnTo>
                    <a:pt x="132080" y="229870"/>
                  </a:lnTo>
                  <a:lnTo>
                    <a:pt x="119380" y="231140"/>
                  </a:lnTo>
                  <a:lnTo>
                    <a:pt x="107950" y="231140"/>
                  </a:lnTo>
                  <a:lnTo>
                    <a:pt x="92710" y="229870"/>
                  </a:lnTo>
                  <a:lnTo>
                    <a:pt x="76200" y="228600"/>
                  </a:lnTo>
                  <a:lnTo>
                    <a:pt x="57150" y="226060"/>
                  </a:lnTo>
                  <a:lnTo>
                    <a:pt x="43180" y="222250"/>
                  </a:lnTo>
                  <a:lnTo>
                    <a:pt x="30480" y="217170"/>
                  </a:lnTo>
                  <a:lnTo>
                    <a:pt x="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454660" y="9640570"/>
            <a:ext cx="5838191" cy="769621"/>
            <a:chOff x="454660" y="9640570"/>
            <a:chExt cx="5838191" cy="769621"/>
          </a:xfrm>
        </p:grpSpPr>
        <p:sp>
          <p:nvSpPr>
            <p:cNvPr id="299" name="Freeform 298"/>
            <p:cNvSpPr/>
            <p:nvPr/>
          </p:nvSpPr>
          <p:spPr>
            <a:xfrm>
              <a:off x="454660" y="9872980"/>
              <a:ext cx="187961" cy="473711"/>
            </a:xfrm>
            <a:custGeom>
              <a:avLst/>
              <a:gdLst/>
              <a:ahLst/>
              <a:cxnLst/>
              <a:rect l="0" t="0" r="0" b="0"/>
              <a:pathLst>
                <a:path w="187961" h="473711">
                  <a:moveTo>
                    <a:pt x="187960" y="0"/>
                  </a:moveTo>
                  <a:lnTo>
                    <a:pt x="165100" y="0"/>
                  </a:lnTo>
                  <a:lnTo>
                    <a:pt x="154940" y="2540"/>
                  </a:lnTo>
                  <a:lnTo>
                    <a:pt x="144780" y="8890"/>
                  </a:lnTo>
                  <a:lnTo>
                    <a:pt x="134620" y="16510"/>
                  </a:lnTo>
                  <a:lnTo>
                    <a:pt x="125730" y="24130"/>
                  </a:lnTo>
                  <a:lnTo>
                    <a:pt x="116840" y="30480"/>
                  </a:lnTo>
                  <a:lnTo>
                    <a:pt x="109220" y="38100"/>
                  </a:lnTo>
                  <a:lnTo>
                    <a:pt x="101600" y="45720"/>
                  </a:lnTo>
                  <a:lnTo>
                    <a:pt x="93980" y="55880"/>
                  </a:lnTo>
                  <a:lnTo>
                    <a:pt x="86360" y="64770"/>
                  </a:lnTo>
                  <a:lnTo>
                    <a:pt x="78740" y="74930"/>
                  </a:lnTo>
                  <a:lnTo>
                    <a:pt x="64770" y="95250"/>
                  </a:lnTo>
                  <a:lnTo>
                    <a:pt x="58420" y="106680"/>
                  </a:lnTo>
                  <a:lnTo>
                    <a:pt x="53340" y="119380"/>
                  </a:lnTo>
                  <a:lnTo>
                    <a:pt x="49530" y="132080"/>
                  </a:lnTo>
                  <a:lnTo>
                    <a:pt x="44450" y="144780"/>
                  </a:lnTo>
                  <a:lnTo>
                    <a:pt x="38100" y="158750"/>
                  </a:lnTo>
                  <a:lnTo>
                    <a:pt x="31750" y="172720"/>
                  </a:lnTo>
                  <a:lnTo>
                    <a:pt x="26670" y="186690"/>
                  </a:lnTo>
                  <a:lnTo>
                    <a:pt x="21590" y="203200"/>
                  </a:lnTo>
                  <a:lnTo>
                    <a:pt x="17780" y="219710"/>
                  </a:lnTo>
                  <a:lnTo>
                    <a:pt x="8890" y="252730"/>
                  </a:lnTo>
                  <a:lnTo>
                    <a:pt x="5080" y="270510"/>
                  </a:lnTo>
                  <a:lnTo>
                    <a:pt x="2540" y="288290"/>
                  </a:lnTo>
                  <a:lnTo>
                    <a:pt x="1270" y="304800"/>
                  </a:lnTo>
                  <a:lnTo>
                    <a:pt x="0" y="322580"/>
                  </a:lnTo>
                  <a:lnTo>
                    <a:pt x="1270" y="340360"/>
                  </a:lnTo>
                  <a:lnTo>
                    <a:pt x="2540" y="358140"/>
                  </a:lnTo>
                  <a:lnTo>
                    <a:pt x="3810" y="374650"/>
                  </a:lnTo>
                  <a:lnTo>
                    <a:pt x="7620" y="389890"/>
                  </a:lnTo>
                  <a:lnTo>
                    <a:pt x="12700" y="403860"/>
                  </a:lnTo>
                  <a:lnTo>
                    <a:pt x="19050" y="416560"/>
                  </a:lnTo>
                  <a:lnTo>
                    <a:pt x="25400" y="427990"/>
                  </a:lnTo>
                  <a:lnTo>
                    <a:pt x="34290" y="436880"/>
                  </a:lnTo>
                  <a:lnTo>
                    <a:pt x="43180" y="445770"/>
                  </a:lnTo>
                  <a:lnTo>
                    <a:pt x="54610" y="453390"/>
                  </a:lnTo>
                  <a:lnTo>
                    <a:pt x="68580" y="461010"/>
                  </a:lnTo>
                  <a:lnTo>
                    <a:pt x="83820" y="468630"/>
                  </a:lnTo>
                  <a:lnTo>
                    <a:pt x="99060" y="472440"/>
                  </a:lnTo>
                  <a:lnTo>
                    <a:pt x="113030" y="473710"/>
                  </a:lnTo>
                  <a:lnTo>
                    <a:pt x="156210" y="47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979170" y="9845040"/>
              <a:ext cx="31751" cy="374651"/>
            </a:xfrm>
            <a:custGeom>
              <a:avLst/>
              <a:gdLst/>
              <a:ahLst/>
              <a:cxnLst/>
              <a:rect l="0" t="0" r="0" b="0"/>
              <a:pathLst>
                <a:path w="31751" h="374651">
                  <a:moveTo>
                    <a:pt x="31750" y="16510"/>
                  </a:moveTo>
                  <a:lnTo>
                    <a:pt x="25400" y="0"/>
                  </a:lnTo>
                  <a:lnTo>
                    <a:pt x="22860" y="0"/>
                  </a:lnTo>
                  <a:lnTo>
                    <a:pt x="20320" y="5080"/>
                  </a:lnTo>
                  <a:lnTo>
                    <a:pt x="16510" y="12700"/>
                  </a:lnTo>
                  <a:lnTo>
                    <a:pt x="13970" y="21590"/>
                  </a:lnTo>
                  <a:lnTo>
                    <a:pt x="10160" y="33020"/>
                  </a:lnTo>
                  <a:lnTo>
                    <a:pt x="6350" y="45720"/>
                  </a:lnTo>
                  <a:lnTo>
                    <a:pt x="5080" y="59690"/>
                  </a:lnTo>
                  <a:lnTo>
                    <a:pt x="2540" y="74930"/>
                  </a:lnTo>
                  <a:lnTo>
                    <a:pt x="2540" y="90170"/>
                  </a:lnTo>
                  <a:lnTo>
                    <a:pt x="1270" y="107950"/>
                  </a:lnTo>
                  <a:lnTo>
                    <a:pt x="0" y="165100"/>
                  </a:lnTo>
                  <a:lnTo>
                    <a:pt x="0" y="325120"/>
                  </a:lnTo>
                  <a:lnTo>
                    <a:pt x="10160" y="374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1116330" y="10010140"/>
              <a:ext cx="20321" cy="189231"/>
            </a:xfrm>
            <a:custGeom>
              <a:avLst/>
              <a:gdLst/>
              <a:ahLst/>
              <a:cxnLst/>
              <a:rect l="0" t="0" r="0" b="0"/>
              <a:pathLst>
                <a:path w="20321" h="189231">
                  <a:moveTo>
                    <a:pt x="0" y="0"/>
                  </a:moveTo>
                  <a:lnTo>
                    <a:pt x="0" y="68580"/>
                  </a:lnTo>
                  <a:lnTo>
                    <a:pt x="1270" y="87630"/>
                  </a:lnTo>
                  <a:lnTo>
                    <a:pt x="2540" y="107950"/>
                  </a:lnTo>
                  <a:lnTo>
                    <a:pt x="2032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1148080" y="990473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1233170" y="9808210"/>
              <a:ext cx="187961" cy="401321"/>
            </a:xfrm>
            <a:custGeom>
              <a:avLst/>
              <a:gdLst/>
              <a:ahLst/>
              <a:cxnLst/>
              <a:rect l="0" t="0" r="0" b="0"/>
              <a:pathLst>
                <a:path w="187961" h="401321">
                  <a:moveTo>
                    <a:pt x="187960" y="85090"/>
                  </a:moveTo>
                  <a:lnTo>
                    <a:pt x="176530" y="68580"/>
                  </a:lnTo>
                  <a:lnTo>
                    <a:pt x="172720" y="59690"/>
                  </a:lnTo>
                  <a:lnTo>
                    <a:pt x="168910" y="50800"/>
                  </a:lnTo>
                  <a:lnTo>
                    <a:pt x="163830" y="41910"/>
                  </a:lnTo>
                  <a:lnTo>
                    <a:pt x="158750" y="33020"/>
                  </a:lnTo>
                  <a:lnTo>
                    <a:pt x="151130" y="24130"/>
                  </a:lnTo>
                  <a:lnTo>
                    <a:pt x="142240" y="16510"/>
                  </a:lnTo>
                  <a:lnTo>
                    <a:pt x="133350" y="10160"/>
                  </a:lnTo>
                  <a:lnTo>
                    <a:pt x="123190" y="5080"/>
                  </a:lnTo>
                  <a:lnTo>
                    <a:pt x="113030" y="0"/>
                  </a:lnTo>
                  <a:lnTo>
                    <a:pt x="101600" y="0"/>
                  </a:lnTo>
                  <a:lnTo>
                    <a:pt x="90170" y="1270"/>
                  </a:lnTo>
                  <a:lnTo>
                    <a:pt x="77470" y="5080"/>
                  </a:lnTo>
                  <a:lnTo>
                    <a:pt x="66040" y="10160"/>
                  </a:lnTo>
                  <a:lnTo>
                    <a:pt x="55880" y="17780"/>
                  </a:lnTo>
                  <a:lnTo>
                    <a:pt x="48260" y="26670"/>
                  </a:lnTo>
                  <a:lnTo>
                    <a:pt x="39370" y="35560"/>
                  </a:lnTo>
                  <a:lnTo>
                    <a:pt x="31750" y="45720"/>
                  </a:lnTo>
                  <a:lnTo>
                    <a:pt x="24130" y="54610"/>
                  </a:lnTo>
                  <a:lnTo>
                    <a:pt x="19050" y="66040"/>
                  </a:lnTo>
                  <a:lnTo>
                    <a:pt x="16510" y="78740"/>
                  </a:lnTo>
                  <a:lnTo>
                    <a:pt x="11430" y="105410"/>
                  </a:lnTo>
                  <a:lnTo>
                    <a:pt x="5080" y="137160"/>
                  </a:lnTo>
                  <a:lnTo>
                    <a:pt x="2540" y="153670"/>
                  </a:lnTo>
                  <a:lnTo>
                    <a:pt x="1270" y="171450"/>
                  </a:lnTo>
                  <a:lnTo>
                    <a:pt x="0" y="187960"/>
                  </a:lnTo>
                  <a:lnTo>
                    <a:pt x="1270" y="204470"/>
                  </a:lnTo>
                  <a:lnTo>
                    <a:pt x="2540" y="219710"/>
                  </a:lnTo>
                  <a:lnTo>
                    <a:pt x="5080" y="234950"/>
                  </a:lnTo>
                  <a:lnTo>
                    <a:pt x="7620" y="247650"/>
                  </a:lnTo>
                  <a:lnTo>
                    <a:pt x="10160" y="260350"/>
                  </a:lnTo>
                  <a:lnTo>
                    <a:pt x="22860" y="311150"/>
                  </a:lnTo>
                  <a:lnTo>
                    <a:pt x="27940" y="325120"/>
                  </a:lnTo>
                  <a:lnTo>
                    <a:pt x="33020" y="339090"/>
                  </a:lnTo>
                  <a:lnTo>
                    <a:pt x="62230" y="401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1242060" y="9964420"/>
              <a:ext cx="347981" cy="226061"/>
            </a:xfrm>
            <a:custGeom>
              <a:avLst/>
              <a:gdLst/>
              <a:ahLst/>
              <a:cxnLst/>
              <a:rect l="0" t="0" r="0" b="0"/>
              <a:pathLst>
                <a:path w="347981" h="226061">
                  <a:moveTo>
                    <a:pt x="0" y="55880"/>
                  </a:moveTo>
                  <a:lnTo>
                    <a:pt x="11430" y="72390"/>
                  </a:lnTo>
                  <a:lnTo>
                    <a:pt x="19050" y="78740"/>
                  </a:lnTo>
                  <a:lnTo>
                    <a:pt x="29210" y="83820"/>
                  </a:lnTo>
                  <a:lnTo>
                    <a:pt x="40640" y="88900"/>
                  </a:lnTo>
                  <a:lnTo>
                    <a:pt x="52070" y="92710"/>
                  </a:lnTo>
                  <a:lnTo>
                    <a:pt x="73660" y="100330"/>
                  </a:lnTo>
                  <a:lnTo>
                    <a:pt x="88900" y="102870"/>
                  </a:lnTo>
                  <a:lnTo>
                    <a:pt x="107950" y="105410"/>
                  </a:lnTo>
                  <a:lnTo>
                    <a:pt x="128270" y="105410"/>
                  </a:lnTo>
                  <a:lnTo>
                    <a:pt x="146050" y="105410"/>
                  </a:lnTo>
                  <a:lnTo>
                    <a:pt x="162560" y="104140"/>
                  </a:lnTo>
                  <a:lnTo>
                    <a:pt x="179070" y="101600"/>
                  </a:lnTo>
                  <a:lnTo>
                    <a:pt x="193040" y="99060"/>
                  </a:lnTo>
                  <a:lnTo>
                    <a:pt x="205740" y="96520"/>
                  </a:lnTo>
                  <a:lnTo>
                    <a:pt x="257810" y="83820"/>
                  </a:lnTo>
                  <a:lnTo>
                    <a:pt x="269240" y="78740"/>
                  </a:lnTo>
                  <a:lnTo>
                    <a:pt x="279400" y="73660"/>
                  </a:lnTo>
                  <a:lnTo>
                    <a:pt x="288290" y="67310"/>
                  </a:lnTo>
                  <a:lnTo>
                    <a:pt x="295910" y="60960"/>
                  </a:lnTo>
                  <a:lnTo>
                    <a:pt x="303530" y="54610"/>
                  </a:lnTo>
                  <a:lnTo>
                    <a:pt x="311150" y="48260"/>
                  </a:lnTo>
                  <a:lnTo>
                    <a:pt x="317500" y="39370"/>
                  </a:lnTo>
                  <a:lnTo>
                    <a:pt x="322580" y="31750"/>
                  </a:lnTo>
                  <a:lnTo>
                    <a:pt x="327660" y="21590"/>
                  </a:lnTo>
                  <a:lnTo>
                    <a:pt x="326390" y="13970"/>
                  </a:lnTo>
                  <a:lnTo>
                    <a:pt x="320040" y="7620"/>
                  </a:lnTo>
                  <a:lnTo>
                    <a:pt x="312420" y="2540"/>
                  </a:lnTo>
                  <a:lnTo>
                    <a:pt x="300990" y="0"/>
                  </a:lnTo>
                  <a:lnTo>
                    <a:pt x="287020" y="0"/>
                  </a:lnTo>
                  <a:lnTo>
                    <a:pt x="271780" y="1270"/>
                  </a:lnTo>
                  <a:lnTo>
                    <a:pt x="259080" y="3810"/>
                  </a:lnTo>
                  <a:lnTo>
                    <a:pt x="246380" y="8890"/>
                  </a:lnTo>
                  <a:lnTo>
                    <a:pt x="234950" y="13970"/>
                  </a:lnTo>
                  <a:lnTo>
                    <a:pt x="224790" y="19050"/>
                  </a:lnTo>
                  <a:lnTo>
                    <a:pt x="214630" y="25400"/>
                  </a:lnTo>
                  <a:lnTo>
                    <a:pt x="207010" y="31750"/>
                  </a:lnTo>
                  <a:lnTo>
                    <a:pt x="198120" y="39370"/>
                  </a:lnTo>
                  <a:lnTo>
                    <a:pt x="190500" y="48260"/>
                  </a:lnTo>
                  <a:lnTo>
                    <a:pt x="184150" y="58420"/>
                  </a:lnTo>
                  <a:lnTo>
                    <a:pt x="177800" y="67310"/>
                  </a:lnTo>
                  <a:lnTo>
                    <a:pt x="172720" y="77470"/>
                  </a:lnTo>
                  <a:lnTo>
                    <a:pt x="167640" y="87630"/>
                  </a:lnTo>
                  <a:lnTo>
                    <a:pt x="165100" y="101600"/>
                  </a:lnTo>
                  <a:lnTo>
                    <a:pt x="165100" y="118110"/>
                  </a:lnTo>
                  <a:lnTo>
                    <a:pt x="166370" y="135890"/>
                  </a:lnTo>
                  <a:lnTo>
                    <a:pt x="170180" y="151130"/>
                  </a:lnTo>
                  <a:lnTo>
                    <a:pt x="173990" y="165100"/>
                  </a:lnTo>
                  <a:lnTo>
                    <a:pt x="179070" y="177800"/>
                  </a:lnTo>
                  <a:lnTo>
                    <a:pt x="185420" y="187960"/>
                  </a:lnTo>
                  <a:lnTo>
                    <a:pt x="191770" y="198120"/>
                  </a:lnTo>
                  <a:lnTo>
                    <a:pt x="198120" y="207010"/>
                  </a:lnTo>
                  <a:lnTo>
                    <a:pt x="208280" y="213360"/>
                  </a:lnTo>
                  <a:lnTo>
                    <a:pt x="220980" y="219710"/>
                  </a:lnTo>
                  <a:lnTo>
                    <a:pt x="234950" y="224790"/>
                  </a:lnTo>
                  <a:lnTo>
                    <a:pt x="250190" y="226060"/>
                  </a:lnTo>
                  <a:lnTo>
                    <a:pt x="266700" y="223520"/>
                  </a:lnTo>
                  <a:lnTo>
                    <a:pt x="283210" y="220980"/>
                  </a:lnTo>
                  <a:lnTo>
                    <a:pt x="297180" y="217170"/>
                  </a:lnTo>
                  <a:lnTo>
                    <a:pt x="311150" y="213360"/>
                  </a:lnTo>
                  <a:lnTo>
                    <a:pt x="34798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1695450" y="10157460"/>
              <a:ext cx="20321" cy="115571"/>
            </a:xfrm>
            <a:custGeom>
              <a:avLst/>
              <a:gdLst/>
              <a:ahLst/>
              <a:cxnLst/>
              <a:rect l="0" t="0" r="0" b="0"/>
              <a:pathLst>
                <a:path w="20321" h="115571">
                  <a:moveTo>
                    <a:pt x="20320" y="0"/>
                  </a:moveTo>
                  <a:lnTo>
                    <a:pt x="20320" y="27940"/>
                  </a:lnTo>
                  <a:lnTo>
                    <a:pt x="19050" y="40640"/>
                  </a:lnTo>
                  <a:lnTo>
                    <a:pt x="17780" y="5334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2042160" y="9799320"/>
              <a:ext cx="31751" cy="358141"/>
            </a:xfrm>
            <a:custGeom>
              <a:avLst/>
              <a:gdLst/>
              <a:ahLst/>
              <a:cxnLst/>
              <a:rect l="0" t="0" r="0" b="0"/>
              <a:pathLst>
                <a:path w="31751" h="358141">
                  <a:moveTo>
                    <a:pt x="0" y="0"/>
                  </a:moveTo>
                  <a:lnTo>
                    <a:pt x="0" y="33020"/>
                  </a:lnTo>
                  <a:lnTo>
                    <a:pt x="1270" y="48260"/>
                  </a:lnTo>
                  <a:lnTo>
                    <a:pt x="3810" y="64770"/>
                  </a:lnTo>
                  <a:lnTo>
                    <a:pt x="6350" y="82550"/>
                  </a:lnTo>
                  <a:lnTo>
                    <a:pt x="7620" y="99060"/>
                  </a:lnTo>
                  <a:lnTo>
                    <a:pt x="8890" y="115570"/>
                  </a:lnTo>
                  <a:lnTo>
                    <a:pt x="8890" y="133350"/>
                  </a:lnTo>
                  <a:lnTo>
                    <a:pt x="11430" y="151130"/>
                  </a:lnTo>
                  <a:lnTo>
                    <a:pt x="13970" y="168910"/>
                  </a:lnTo>
                  <a:lnTo>
                    <a:pt x="16510" y="185420"/>
                  </a:lnTo>
                  <a:lnTo>
                    <a:pt x="17780" y="201930"/>
                  </a:lnTo>
                  <a:lnTo>
                    <a:pt x="19050" y="217170"/>
                  </a:lnTo>
                  <a:lnTo>
                    <a:pt x="20320" y="232410"/>
                  </a:lnTo>
                  <a:lnTo>
                    <a:pt x="20320" y="261620"/>
                  </a:lnTo>
                  <a:lnTo>
                    <a:pt x="21590" y="307340"/>
                  </a:lnTo>
                  <a:lnTo>
                    <a:pt x="3175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2189480" y="9966960"/>
              <a:ext cx="21591" cy="190501"/>
            </a:xfrm>
            <a:custGeom>
              <a:avLst/>
              <a:gdLst/>
              <a:ahLst/>
              <a:cxnLst/>
              <a:rect l="0" t="0" r="0" b="0"/>
              <a:pathLst>
                <a:path w="21591" h="190501">
                  <a:moveTo>
                    <a:pt x="0" y="0"/>
                  </a:moveTo>
                  <a:lnTo>
                    <a:pt x="15240" y="44450"/>
                  </a:lnTo>
                  <a:lnTo>
                    <a:pt x="17780" y="58420"/>
                  </a:lnTo>
                  <a:lnTo>
                    <a:pt x="19050" y="73660"/>
                  </a:lnTo>
                  <a:lnTo>
                    <a:pt x="19050" y="91440"/>
                  </a:lnTo>
                  <a:lnTo>
                    <a:pt x="20320" y="123190"/>
                  </a:lnTo>
                  <a:lnTo>
                    <a:pt x="2159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2242820" y="9819640"/>
              <a:ext cx="20321" cy="41911"/>
            </a:xfrm>
            <a:custGeom>
              <a:avLst/>
              <a:gdLst/>
              <a:ahLst/>
              <a:cxnLst/>
              <a:rect l="0" t="0" r="0" b="0"/>
              <a:pathLst>
                <a:path w="20321" h="41911">
                  <a:moveTo>
                    <a:pt x="0" y="41910"/>
                  </a:moveTo>
                  <a:lnTo>
                    <a:pt x="2540" y="33020"/>
                  </a:lnTo>
                  <a:lnTo>
                    <a:pt x="20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2358390" y="9831070"/>
              <a:ext cx="186691" cy="283211"/>
            </a:xfrm>
            <a:custGeom>
              <a:avLst/>
              <a:gdLst/>
              <a:ahLst/>
              <a:cxnLst/>
              <a:rect l="0" t="0" r="0" b="0"/>
              <a:pathLst>
                <a:path w="186691" h="283211">
                  <a:moveTo>
                    <a:pt x="0" y="0"/>
                  </a:moveTo>
                  <a:lnTo>
                    <a:pt x="0" y="69850"/>
                  </a:lnTo>
                  <a:lnTo>
                    <a:pt x="1270" y="85090"/>
                  </a:lnTo>
                  <a:lnTo>
                    <a:pt x="2540" y="97790"/>
                  </a:lnTo>
                  <a:lnTo>
                    <a:pt x="5080" y="110490"/>
                  </a:lnTo>
                  <a:lnTo>
                    <a:pt x="7620" y="124460"/>
                  </a:lnTo>
                  <a:lnTo>
                    <a:pt x="8890" y="137160"/>
                  </a:lnTo>
                  <a:lnTo>
                    <a:pt x="8890" y="151130"/>
                  </a:lnTo>
                  <a:lnTo>
                    <a:pt x="10160" y="185420"/>
                  </a:lnTo>
                  <a:lnTo>
                    <a:pt x="10160" y="204470"/>
                  </a:lnTo>
                  <a:lnTo>
                    <a:pt x="8890" y="220980"/>
                  </a:lnTo>
                  <a:lnTo>
                    <a:pt x="7620" y="237490"/>
                  </a:lnTo>
                  <a:lnTo>
                    <a:pt x="5080" y="252730"/>
                  </a:lnTo>
                  <a:lnTo>
                    <a:pt x="3810" y="257810"/>
                  </a:lnTo>
                  <a:lnTo>
                    <a:pt x="2540" y="254000"/>
                  </a:lnTo>
                  <a:lnTo>
                    <a:pt x="1270" y="246380"/>
                  </a:lnTo>
                  <a:lnTo>
                    <a:pt x="2540" y="237490"/>
                  </a:lnTo>
                  <a:lnTo>
                    <a:pt x="3810" y="228600"/>
                  </a:lnTo>
                  <a:lnTo>
                    <a:pt x="6350" y="218440"/>
                  </a:lnTo>
                  <a:lnTo>
                    <a:pt x="8890" y="209550"/>
                  </a:lnTo>
                  <a:lnTo>
                    <a:pt x="15240" y="187960"/>
                  </a:lnTo>
                  <a:lnTo>
                    <a:pt x="20320" y="177800"/>
                  </a:lnTo>
                  <a:lnTo>
                    <a:pt x="27940" y="167640"/>
                  </a:lnTo>
                  <a:lnTo>
                    <a:pt x="35560" y="157480"/>
                  </a:lnTo>
                  <a:lnTo>
                    <a:pt x="46990" y="148590"/>
                  </a:lnTo>
                  <a:lnTo>
                    <a:pt x="60960" y="142240"/>
                  </a:lnTo>
                  <a:lnTo>
                    <a:pt x="76200" y="137160"/>
                  </a:lnTo>
                  <a:lnTo>
                    <a:pt x="91440" y="135890"/>
                  </a:lnTo>
                  <a:lnTo>
                    <a:pt x="107950" y="137160"/>
                  </a:lnTo>
                  <a:lnTo>
                    <a:pt x="124460" y="139700"/>
                  </a:lnTo>
                  <a:lnTo>
                    <a:pt x="138430" y="144780"/>
                  </a:lnTo>
                  <a:lnTo>
                    <a:pt x="149860" y="149860"/>
                  </a:lnTo>
                  <a:lnTo>
                    <a:pt x="158750" y="156210"/>
                  </a:lnTo>
                  <a:lnTo>
                    <a:pt x="166370" y="163830"/>
                  </a:lnTo>
                  <a:lnTo>
                    <a:pt x="172720" y="171450"/>
                  </a:lnTo>
                  <a:lnTo>
                    <a:pt x="179070" y="181610"/>
                  </a:lnTo>
                  <a:lnTo>
                    <a:pt x="182880" y="191770"/>
                  </a:lnTo>
                  <a:lnTo>
                    <a:pt x="184150" y="203200"/>
                  </a:lnTo>
                  <a:lnTo>
                    <a:pt x="186690" y="215900"/>
                  </a:lnTo>
                  <a:lnTo>
                    <a:pt x="185420" y="227330"/>
                  </a:lnTo>
                  <a:lnTo>
                    <a:pt x="181610" y="236220"/>
                  </a:lnTo>
                  <a:lnTo>
                    <a:pt x="177800" y="245110"/>
                  </a:lnTo>
                  <a:lnTo>
                    <a:pt x="171450" y="254000"/>
                  </a:lnTo>
                  <a:lnTo>
                    <a:pt x="162560" y="264160"/>
                  </a:lnTo>
                  <a:lnTo>
                    <a:pt x="154940" y="274320"/>
                  </a:lnTo>
                  <a:lnTo>
                    <a:pt x="143510" y="279400"/>
                  </a:lnTo>
                  <a:lnTo>
                    <a:pt x="132080" y="281940"/>
                  </a:lnTo>
                  <a:lnTo>
                    <a:pt x="119380" y="283210"/>
                  </a:lnTo>
                  <a:lnTo>
                    <a:pt x="107950" y="281940"/>
                  </a:lnTo>
                  <a:lnTo>
                    <a:pt x="96520" y="280670"/>
                  </a:lnTo>
                  <a:lnTo>
                    <a:pt x="85090" y="278130"/>
                  </a:lnTo>
                  <a:lnTo>
                    <a:pt x="74930" y="273050"/>
                  </a:lnTo>
                  <a:lnTo>
                    <a:pt x="63500" y="265430"/>
                  </a:lnTo>
                  <a:lnTo>
                    <a:pt x="3175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2559050" y="9923780"/>
              <a:ext cx="260351" cy="217171"/>
            </a:xfrm>
            <a:custGeom>
              <a:avLst/>
              <a:gdLst/>
              <a:ahLst/>
              <a:cxnLst/>
              <a:rect l="0" t="0" r="0" b="0"/>
              <a:pathLst>
                <a:path w="260351" h="217171">
                  <a:moveTo>
                    <a:pt x="0" y="106680"/>
                  </a:moveTo>
                  <a:lnTo>
                    <a:pt x="27940" y="106680"/>
                  </a:lnTo>
                  <a:lnTo>
                    <a:pt x="43180" y="105410"/>
                  </a:lnTo>
                  <a:lnTo>
                    <a:pt x="63500" y="104140"/>
                  </a:lnTo>
                  <a:lnTo>
                    <a:pt x="83820" y="101600"/>
                  </a:lnTo>
                  <a:lnTo>
                    <a:pt x="125730" y="95250"/>
                  </a:lnTo>
                  <a:lnTo>
                    <a:pt x="147320" y="92710"/>
                  </a:lnTo>
                  <a:lnTo>
                    <a:pt x="163830" y="88900"/>
                  </a:lnTo>
                  <a:lnTo>
                    <a:pt x="179070" y="85090"/>
                  </a:lnTo>
                  <a:lnTo>
                    <a:pt x="234950" y="71120"/>
                  </a:lnTo>
                  <a:lnTo>
                    <a:pt x="245110" y="66040"/>
                  </a:lnTo>
                  <a:lnTo>
                    <a:pt x="252730" y="58420"/>
                  </a:lnTo>
                  <a:lnTo>
                    <a:pt x="260350" y="49530"/>
                  </a:lnTo>
                  <a:lnTo>
                    <a:pt x="260350" y="41910"/>
                  </a:lnTo>
                  <a:lnTo>
                    <a:pt x="257810" y="34290"/>
                  </a:lnTo>
                  <a:lnTo>
                    <a:pt x="252730" y="26670"/>
                  </a:lnTo>
                  <a:lnTo>
                    <a:pt x="243840" y="19050"/>
                  </a:lnTo>
                  <a:lnTo>
                    <a:pt x="233680" y="12700"/>
                  </a:lnTo>
                  <a:lnTo>
                    <a:pt x="222250" y="5080"/>
                  </a:lnTo>
                  <a:lnTo>
                    <a:pt x="210820" y="1270"/>
                  </a:lnTo>
                  <a:lnTo>
                    <a:pt x="200660" y="0"/>
                  </a:lnTo>
                  <a:lnTo>
                    <a:pt x="189230" y="1270"/>
                  </a:lnTo>
                  <a:lnTo>
                    <a:pt x="175260" y="3810"/>
                  </a:lnTo>
                  <a:lnTo>
                    <a:pt x="158750" y="7620"/>
                  </a:lnTo>
                  <a:lnTo>
                    <a:pt x="140970" y="12700"/>
                  </a:lnTo>
                  <a:lnTo>
                    <a:pt x="125730" y="17780"/>
                  </a:lnTo>
                  <a:lnTo>
                    <a:pt x="114300" y="24130"/>
                  </a:lnTo>
                  <a:lnTo>
                    <a:pt x="93980" y="36830"/>
                  </a:lnTo>
                  <a:lnTo>
                    <a:pt x="72390" y="50800"/>
                  </a:lnTo>
                  <a:lnTo>
                    <a:pt x="63500" y="59690"/>
                  </a:lnTo>
                  <a:lnTo>
                    <a:pt x="54610" y="71120"/>
                  </a:lnTo>
                  <a:lnTo>
                    <a:pt x="46990" y="82550"/>
                  </a:lnTo>
                  <a:lnTo>
                    <a:pt x="43180" y="97790"/>
                  </a:lnTo>
                  <a:lnTo>
                    <a:pt x="40640" y="114300"/>
                  </a:lnTo>
                  <a:lnTo>
                    <a:pt x="41910" y="133350"/>
                  </a:lnTo>
                  <a:lnTo>
                    <a:pt x="43180" y="148590"/>
                  </a:lnTo>
                  <a:lnTo>
                    <a:pt x="48260" y="162560"/>
                  </a:lnTo>
                  <a:lnTo>
                    <a:pt x="52070" y="175260"/>
                  </a:lnTo>
                  <a:lnTo>
                    <a:pt x="63500" y="186690"/>
                  </a:lnTo>
                  <a:lnTo>
                    <a:pt x="77470" y="196850"/>
                  </a:lnTo>
                  <a:lnTo>
                    <a:pt x="92710" y="205740"/>
                  </a:lnTo>
                  <a:lnTo>
                    <a:pt x="109220" y="210820"/>
                  </a:lnTo>
                  <a:lnTo>
                    <a:pt x="123190" y="214630"/>
                  </a:lnTo>
                  <a:lnTo>
                    <a:pt x="138430" y="217170"/>
                  </a:lnTo>
                  <a:lnTo>
                    <a:pt x="152400" y="217170"/>
                  </a:lnTo>
                  <a:lnTo>
                    <a:pt x="167640" y="214630"/>
                  </a:lnTo>
                  <a:lnTo>
                    <a:pt x="181610" y="209550"/>
                  </a:lnTo>
                  <a:lnTo>
                    <a:pt x="195580" y="204470"/>
                  </a:lnTo>
                  <a:lnTo>
                    <a:pt x="209550" y="199390"/>
                  </a:lnTo>
                  <a:lnTo>
                    <a:pt x="251460" y="180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2863850" y="9904730"/>
              <a:ext cx="147321" cy="220981"/>
            </a:xfrm>
            <a:custGeom>
              <a:avLst/>
              <a:gdLst/>
              <a:ahLst/>
              <a:cxnLst/>
              <a:rect l="0" t="0" r="0" b="0"/>
              <a:pathLst>
                <a:path w="147321" h="220981">
                  <a:moveTo>
                    <a:pt x="31750" y="41910"/>
                  </a:moveTo>
                  <a:lnTo>
                    <a:pt x="20320" y="58420"/>
                  </a:lnTo>
                  <a:lnTo>
                    <a:pt x="15240" y="69850"/>
                  </a:lnTo>
                  <a:lnTo>
                    <a:pt x="11430" y="85090"/>
                  </a:lnTo>
                  <a:lnTo>
                    <a:pt x="7620" y="102870"/>
                  </a:lnTo>
                  <a:lnTo>
                    <a:pt x="5080" y="120650"/>
                  </a:lnTo>
                  <a:lnTo>
                    <a:pt x="3810" y="139700"/>
                  </a:lnTo>
                  <a:lnTo>
                    <a:pt x="2540" y="160020"/>
                  </a:lnTo>
                  <a:lnTo>
                    <a:pt x="1270" y="196850"/>
                  </a:lnTo>
                  <a:lnTo>
                    <a:pt x="0" y="215900"/>
                  </a:lnTo>
                  <a:lnTo>
                    <a:pt x="0" y="220980"/>
                  </a:lnTo>
                  <a:lnTo>
                    <a:pt x="0" y="217170"/>
                  </a:lnTo>
                  <a:lnTo>
                    <a:pt x="0" y="132080"/>
                  </a:lnTo>
                  <a:lnTo>
                    <a:pt x="1270" y="118110"/>
                  </a:lnTo>
                  <a:lnTo>
                    <a:pt x="2540" y="104140"/>
                  </a:lnTo>
                  <a:lnTo>
                    <a:pt x="5080" y="90170"/>
                  </a:lnTo>
                  <a:lnTo>
                    <a:pt x="10160" y="76200"/>
                  </a:lnTo>
                  <a:lnTo>
                    <a:pt x="17780" y="62230"/>
                  </a:lnTo>
                  <a:lnTo>
                    <a:pt x="25400" y="48260"/>
                  </a:lnTo>
                  <a:lnTo>
                    <a:pt x="35560" y="36830"/>
                  </a:lnTo>
                  <a:lnTo>
                    <a:pt x="46990" y="26670"/>
                  </a:lnTo>
                  <a:lnTo>
                    <a:pt x="59690" y="17780"/>
                  </a:lnTo>
                  <a:lnTo>
                    <a:pt x="73660" y="11430"/>
                  </a:lnTo>
                  <a:lnTo>
                    <a:pt x="88900" y="762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158490" y="9809480"/>
              <a:ext cx="21591" cy="316231"/>
            </a:xfrm>
            <a:custGeom>
              <a:avLst/>
              <a:gdLst/>
              <a:ahLst/>
              <a:cxnLst/>
              <a:rect l="0" t="0" r="0" b="0"/>
              <a:pathLst>
                <a:path w="21591" h="316231">
                  <a:moveTo>
                    <a:pt x="21590" y="0"/>
                  </a:moveTo>
                  <a:lnTo>
                    <a:pt x="15240" y="16510"/>
                  </a:lnTo>
                  <a:lnTo>
                    <a:pt x="12700" y="30480"/>
                  </a:lnTo>
                  <a:lnTo>
                    <a:pt x="10160" y="46990"/>
                  </a:lnTo>
                  <a:lnTo>
                    <a:pt x="6350" y="66040"/>
                  </a:lnTo>
                  <a:lnTo>
                    <a:pt x="3810" y="83820"/>
                  </a:lnTo>
                  <a:lnTo>
                    <a:pt x="2540" y="100330"/>
                  </a:lnTo>
                  <a:lnTo>
                    <a:pt x="2540" y="115570"/>
                  </a:lnTo>
                  <a:lnTo>
                    <a:pt x="1270" y="148590"/>
                  </a:lnTo>
                  <a:lnTo>
                    <a:pt x="0" y="223520"/>
                  </a:lnTo>
                  <a:lnTo>
                    <a:pt x="1270" y="241300"/>
                  </a:lnTo>
                  <a:lnTo>
                    <a:pt x="1016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074670" y="9914890"/>
              <a:ext cx="210821" cy="95251"/>
            </a:xfrm>
            <a:custGeom>
              <a:avLst/>
              <a:gdLst/>
              <a:ahLst/>
              <a:cxnLst/>
              <a:rect l="0" t="0" r="0" b="0"/>
              <a:pathLst>
                <a:path w="210821" h="95251">
                  <a:moveTo>
                    <a:pt x="210820" y="0"/>
                  </a:moveTo>
                  <a:lnTo>
                    <a:pt x="193040" y="5080"/>
                  </a:lnTo>
                  <a:lnTo>
                    <a:pt x="170180" y="13970"/>
                  </a:lnTo>
                  <a:lnTo>
                    <a:pt x="154940" y="20320"/>
                  </a:lnTo>
                  <a:lnTo>
                    <a:pt x="142240" y="26670"/>
                  </a:lnTo>
                  <a:lnTo>
                    <a:pt x="129540" y="33020"/>
                  </a:lnTo>
                  <a:lnTo>
                    <a:pt x="118110" y="39370"/>
                  </a:lnTo>
                  <a:lnTo>
                    <a:pt x="106680" y="45720"/>
                  </a:lnTo>
                  <a:lnTo>
                    <a:pt x="85090" y="59690"/>
                  </a:lnTo>
                  <a:lnTo>
                    <a:pt x="73660" y="66040"/>
                  </a:lnTo>
                  <a:lnTo>
                    <a:pt x="63500" y="71120"/>
                  </a:lnTo>
                  <a:lnTo>
                    <a:pt x="52070" y="74930"/>
                  </a:lnTo>
                  <a:lnTo>
                    <a:pt x="41910" y="78740"/>
                  </a:lnTo>
                  <a:lnTo>
                    <a:pt x="0" y="95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3263900" y="9925050"/>
              <a:ext cx="137161" cy="158751"/>
            </a:xfrm>
            <a:custGeom>
              <a:avLst/>
              <a:gdLst/>
              <a:ahLst/>
              <a:cxnLst/>
              <a:rect l="0" t="0" r="0" b="0"/>
              <a:pathLst>
                <a:path w="137161" h="158751">
                  <a:moveTo>
                    <a:pt x="0" y="0"/>
                  </a:moveTo>
                  <a:lnTo>
                    <a:pt x="49530" y="49530"/>
                  </a:lnTo>
                  <a:lnTo>
                    <a:pt x="54610" y="58420"/>
                  </a:lnTo>
                  <a:lnTo>
                    <a:pt x="59690" y="67310"/>
                  </a:lnTo>
                  <a:lnTo>
                    <a:pt x="64770" y="76200"/>
                  </a:lnTo>
                  <a:lnTo>
                    <a:pt x="69850" y="85090"/>
                  </a:lnTo>
                  <a:lnTo>
                    <a:pt x="76200" y="92710"/>
                  </a:lnTo>
                  <a:lnTo>
                    <a:pt x="82550" y="100330"/>
                  </a:lnTo>
                  <a:lnTo>
                    <a:pt x="99060" y="121920"/>
                  </a:lnTo>
                  <a:lnTo>
                    <a:pt x="13716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3295650" y="9872980"/>
              <a:ext cx="167641" cy="537211"/>
            </a:xfrm>
            <a:custGeom>
              <a:avLst/>
              <a:gdLst/>
              <a:ahLst/>
              <a:cxnLst/>
              <a:rect l="0" t="0" r="0" b="0"/>
              <a:pathLst>
                <a:path w="167641" h="537211">
                  <a:moveTo>
                    <a:pt x="167640" y="0"/>
                  </a:moveTo>
                  <a:lnTo>
                    <a:pt x="157480" y="27940"/>
                  </a:lnTo>
                  <a:lnTo>
                    <a:pt x="152400" y="40640"/>
                  </a:lnTo>
                  <a:lnTo>
                    <a:pt x="148590" y="53340"/>
                  </a:lnTo>
                  <a:lnTo>
                    <a:pt x="144780" y="67310"/>
                  </a:lnTo>
                  <a:lnTo>
                    <a:pt x="140970" y="82550"/>
                  </a:lnTo>
                  <a:lnTo>
                    <a:pt x="128270" y="133350"/>
                  </a:lnTo>
                  <a:lnTo>
                    <a:pt x="116840" y="176530"/>
                  </a:lnTo>
                  <a:lnTo>
                    <a:pt x="104140" y="219710"/>
                  </a:lnTo>
                  <a:lnTo>
                    <a:pt x="97790" y="241300"/>
                  </a:lnTo>
                  <a:lnTo>
                    <a:pt x="88900" y="264160"/>
                  </a:lnTo>
                  <a:lnTo>
                    <a:pt x="62230" y="332740"/>
                  </a:lnTo>
                  <a:lnTo>
                    <a:pt x="46990" y="377190"/>
                  </a:lnTo>
                  <a:lnTo>
                    <a:pt x="40640" y="396240"/>
                  </a:lnTo>
                  <a:lnTo>
                    <a:pt x="35560" y="414020"/>
                  </a:lnTo>
                  <a:lnTo>
                    <a:pt x="30480" y="430530"/>
                  </a:lnTo>
                  <a:lnTo>
                    <a:pt x="25400" y="445770"/>
                  </a:lnTo>
                  <a:lnTo>
                    <a:pt x="19050" y="461010"/>
                  </a:lnTo>
                  <a:lnTo>
                    <a:pt x="0" y="537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580130" y="9966960"/>
              <a:ext cx="135891" cy="21591"/>
            </a:xfrm>
            <a:custGeom>
              <a:avLst/>
              <a:gdLst/>
              <a:ahLst/>
              <a:cxnLst/>
              <a:rect l="0" t="0" r="0" b="0"/>
              <a:pathLst>
                <a:path w="135891" h="21591">
                  <a:moveTo>
                    <a:pt x="135890" y="0"/>
                  </a:moveTo>
                  <a:lnTo>
                    <a:pt x="119380" y="11430"/>
                  </a:lnTo>
                  <a:lnTo>
                    <a:pt x="110490" y="15240"/>
                  </a:lnTo>
                  <a:lnTo>
                    <a:pt x="99060" y="16510"/>
                  </a:lnTo>
                  <a:lnTo>
                    <a:pt x="86360" y="19050"/>
                  </a:lnTo>
                  <a:lnTo>
                    <a:pt x="73660" y="19050"/>
                  </a:lnTo>
                  <a:lnTo>
                    <a:pt x="60960" y="20320"/>
                  </a:lnTo>
                  <a:lnTo>
                    <a:pt x="34290" y="20320"/>
                  </a:ln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663950" y="9872980"/>
              <a:ext cx="21591" cy="241301"/>
            </a:xfrm>
            <a:custGeom>
              <a:avLst/>
              <a:gdLst/>
              <a:ahLst/>
              <a:cxnLst/>
              <a:rect l="0" t="0" r="0" b="0"/>
              <a:pathLst>
                <a:path w="21591" h="241301">
                  <a:moveTo>
                    <a:pt x="21590" y="0"/>
                  </a:moveTo>
                  <a:lnTo>
                    <a:pt x="10160" y="11430"/>
                  </a:lnTo>
                  <a:lnTo>
                    <a:pt x="6350" y="22860"/>
                  </a:lnTo>
                  <a:lnTo>
                    <a:pt x="3810" y="38100"/>
                  </a:lnTo>
                  <a:lnTo>
                    <a:pt x="2540" y="57150"/>
                  </a:lnTo>
                  <a:lnTo>
                    <a:pt x="2540" y="73660"/>
                  </a:lnTo>
                  <a:lnTo>
                    <a:pt x="1270" y="105410"/>
                  </a:lnTo>
                  <a:lnTo>
                    <a:pt x="0" y="149860"/>
                  </a:lnTo>
                  <a:lnTo>
                    <a:pt x="1270" y="162560"/>
                  </a:lnTo>
                  <a:lnTo>
                    <a:pt x="3810" y="175260"/>
                  </a:lnTo>
                  <a:lnTo>
                    <a:pt x="5080" y="186690"/>
                  </a:lnTo>
                  <a:lnTo>
                    <a:pt x="11430" y="212090"/>
                  </a:lnTo>
                  <a:lnTo>
                    <a:pt x="1016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4053840" y="9812020"/>
              <a:ext cx="264161" cy="347981"/>
            </a:xfrm>
            <a:custGeom>
              <a:avLst/>
              <a:gdLst/>
              <a:ahLst/>
              <a:cxnLst/>
              <a:rect l="0" t="0" r="0" b="0"/>
              <a:pathLst>
                <a:path w="264161" h="347981">
                  <a:moveTo>
                    <a:pt x="0" y="7620"/>
                  </a:moveTo>
                  <a:lnTo>
                    <a:pt x="5080" y="24130"/>
                  </a:lnTo>
                  <a:lnTo>
                    <a:pt x="7620" y="39370"/>
                  </a:lnTo>
                  <a:lnTo>
                    <a:pt x="11430" y="58420"/>
                  </a:lnTo>
                  <a:lnTo>
                    <a:pt x="13970" y="80010"/>
                  </a:lnTo>
                  <a:lnTo>
                    <a:pt x="16510" y="100330"/>
                  </a:lnTo>
                  <a:lnTo>
                    <a:pt x="17780" y="119380"/>
                  </a:lnTo>
                  <a:lnTo>
                    <a:pt x="19050" y="138430"/>
                  </a:lnTo>
                  <a:lnTo>
                    <a:pt x="20320" y="157480"/>
                  </a:lnTo>
                  <a:lnTo>
                    <a:pt x="22860" y="175260"/>
                  </a:lnTo>
                  <a:lnTo>
                    <a:pt x="25400" y="193040"/>
                  </a:lnTo>
                  <a:lnTo>
                    <a:pt x="27940" y="210820"/>
                  </a:lnTo>
                  <a:lnTo>
                    <a:pt x="29210" y="228600"/>
                  </a:lnTo>
                  <a:lnTo>
                    <a:pt x="30480" y="262890"/>
                  </a:lnTo>
                  <a:lnTo>
                    <a:pt x="30480" y="309880"/>
                  </a:lnTo>
                  <a:lnTo>
                    <a:pt x="31750" y="347980"/>
                  </a:lnTo>
                  <a:lnTo>
                    <a:pt x="31750" y="339090"/>
                  </a:lnTo>
                  <a:lnTo>
                    <a:pt x="30480" y="328930"/>
                  </a:lnTo>
                  <a:lnTo>
                    <a:pt x="27940" y="317500"/>
                  </a:lnTo>
                  <a:lnTo>
                    <a:pt x="25400" y="306070"/>
                  </a:lnTo>
                  <a:lnTo>
                    <a:pt x="24130" y="292100"/>
                  </a:lnTo>
                  <a:lnTo>
                    <a:pt x="22860" y="276860"/>
                  </a:lnTo>
                  <a:lnTo>
                    <a:pt x="21590" y="260350"/>
                  </a:lnTo>
                  <a:lnTo>
                    <a:pt x="22860" y="243840"/>
                  </a:lnTo>
                  <a:lnTo>
                    <a:pt x="24130" y="227330"/>
                  </a:lnTo>
                  <a:lnTo>
                    <a:pt x="26670" y="210820"/>
                  </a:lnTo>
                  <a:lnTo>
                    <a:pt x="29210" y="193040"/>
                  </a:lnTo>
                  <a:lnTo>
                    <a:pt x="35560" y="158750"/>
                  </a:lnTo>
                  <a:lnTo>
                    <a:pt x="38100" y="142240"/>
                  </a:lnTo>
                  <a:lnTo>
                    <a:pt x="45720" y="111760"/>
                  </a:lnTo>
                  <a:lnTo>
                    <a:pt x="49530" y="97790"/>
                  </a:lnTo>
                  <a:lnTo>
                    <a:pt x="55880" y="85090"/>
                  </a:lnTo>
                  <a:lnTo>
                    <a:pt x="60960" y="73660"/>
                  </a:lnTo>
                  <a:lnTo>
                    <a:pt x="68580" y="63500"/>
                  </a:lnTo>
                  <a:lnTo>
                    <a:pt x="77470" y="54610"/>
                  </a:lnTo>
                  <a:lnTo>
                    <a:pt x="86360" y="45720"/>
                  </a:lnTo>
                  <a:lnTo>
                    <a:pt x="97790" y="38100"/>
                  </a:lnTo>
                  <a:lnTo>
                    <a:pt x="109220" y="30480"/>
                  </a:lnTo>
                  <a:lnTo>
                    <a:pt x="121920" y="22860"/>
                  </a:lnTo>
                  <a:lnTo>
                    <a:pt x="133350" y="16510"/>
                  </a:lnTo>
                  <a:lnTo>
                    <a:pt x="144780" y="11430"/>
                  </a:lnTo>
                  <a:lnTo>
                    <a:pt x="156210" y="6350"/>
                  </a:lnTo>
                  <a:lnTo>
                    <a:pt x="168910" y="3810"/>
                  </a:lnTo>
                  <a:lnTo>
                    <a:pt x="181610" y="1270"/>
                  </a:lnTo>
                  <a:lnTo>
                    <a:pt x="194310" y="0"/>
                  </a:lnTo>
                  <a:lnTo>
                    <a:pt x="208280" y="2540"/>
                  </a:lnTo>
                  <a:lnTo>
                    <a:pt x="220980" y="7620"/>
                  </a:lnTo>
                  <a:lnTo>
                    <a:pt x="234950" y="15240"/>
                  </a:lnTo>
                  <a:lnTo>
                    <a:pt x="245110" y="22860"/>
                  </a:lnTo>
                  <a:lnTo>
                    <a:pt x="254000" y="31750"/>
                  </a:lnTo>
                  <a:lnTo>
                    <a:pt x="260350" y="41910"/>
                  </a:lnTo>
                  <a:lnTo>
                    <a:pt x="262890" y="52070"/>
                  </a:lnTo>
                  <a:lnTo>
                    <a:pt x="264160" y="64770"/>
                  </a:lnTo>
                  <a:lnTo>
                    <a:pt x="264160" y="77470"/>
                  </a:lnTo>
                  <a:lnTo>
                    <a:pt x="261620" y="88900"/>
                  </a:lnTo>
                  <a:lnTo>
                    <a:pt x="256540" y="100330"/>
                  </a:lnTo>
                  <a:lnTo>
                    <a:pt x="251460" y="111760"/>
                  </a:lnTo>
                  <a:lnTo>
                    <a:pt x="243840" y="123190"/>
                  </a:lnTo>
                  <a:lnTo>
                    <a:pt x="233680" y="133350"/>
                  </a:lnTo>
                  <a:lnTo>
                    <a:pt x="222250" y="144780"/>
                  </a:lnTo>
                  <a:lnTo>
                    <a:pt x="210820" y="153670"/>
                  </a:lnTo>
                  <a:lnTo>
                    <a:pt x="200660" y="162560"/>
                  </a:lnTo>
                  <a:lnTo>
                    <a:pt x="189230" y="170180"/>
                  </a:lnTo>
                  <a:lnTo>
                    <a:pt x="177800" y="179070"/>
                  </a:lnTo>
                  <a:lnTo>
                    <a:pt x="165100" y="185420"/>
                  </a:lnTo>
                  <a:lnTo>
                    <a:pt x="152400" y="193040"/>
                  </a:lnTo>
                  <a:lnTo>
                    <a:pt x="137160" y="198120"/>
                  </a:lnTo>
                  <a:lnTo>
                    <a:pt x="121920" y="201930"/>
                  </a:lnTo>
                  <a:lnTo>
                    <a:pt x="62230" y="186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358640" y="9847580"/>
              <a:ext cx="350521" cy="152401"/>
            </a:xfrm>
            <a:custGeom>
              <a:avLst/>
              <a:gdLst/>
              <a:ahLst/>
              <a:cxnLst/>
              <a:rect l="0" t="0" r="0" b="0"/>
              <a:pathLst>
                <a:path w="350521" h="152401">
                  <a:moveTo>
                    <a:pt x="0" y="3810"/>
                  </a:moveTo>
                  <a:lnTo>
                    <a:pt x="6350" y="20320"/>
                  </a:lnTo>
                  <a:lnTo>
                    <a:pt x="8890" y="31750"/>
                  </a:lnTo>
                  <a:lnTo>
                    <a:pt x="15240" y="59690"/>
                  </a:lnTo>
                  <a:lnTo>
                    <a:pt x="16510" y="74930"/>
                  </a:lnTo>
                  <a:lnTo>
                    <a:pt x="17780" y="91440"/>
                  </a:lnTo>
                  <a:lnTo>
                    <a:pt x="19050" y="107950"/>
                  </a:lnTo>
                  <a:lnTo>
                    <a:pt x="19050" y="121920"/>
                  </a:lnTo>
                  <a:lnTo>
                    <a:pt x="17780" y="135890"/>
                  </a:lnTo>
                  <a:lnTo>
                    <a:pt x="15240" y="147320"/>
                  </a:lnTo>
                  <a:lnTo>
                    <a:pt x="12700" y="151130"/>
                  </a:lnTo>
                  <a:lnTo>
                    <a:pt x="8890" y="148590"/>
                  </a:lnTo>
                  <a:lnTo>
                    <a:pt x="6350" y="142240"/>
                  </a:lnTo>
                  <a:lnTo>
                    <a:pt x="6350" y="132080"/>
                  </a:lnTo>
                  <a:lnTo>
                    <a:pt x="8890" y="116840"/>
                  </a:lnTo>
                  <a:lnTo>
                    <a:pt x="12700" y="100330"/>
                  </a:lnTo>
                  <a:lnTo>
                    <a:pt x="19050" y="83820"/>
                  </a:lnTo>
                  <a:lnTo>
                    <a:pt x="26670" y="66040"/>
                  </a:lnTo>
                  <a:lnTo>
                    <a:pt x="35560" y="49530"/>
                  </a:lnTo>
                  <a:lnTo>
                    <a:pt x="45720" y="35560"/>
                  </a:lnTo>
                  <a:lnTo>
                    <a:pt x="57150" y="24130"/>
                  </a:lnTo>
                  <a:lnTo>
                    <a:pt x="69850" y="13970"/>
                  </a:lnTo>
                  <a:lnTo>
                    <a:pt x="82550" y="7620"/>
                  </a:lnTo>
                  <a:lnTo>
                    <a:pt x="96520" y="5080"/>
                  </a:lnTo>
                  <a:lnTo>
                    <a:pt x="110490" y="5080"/>
                  </a:lnTo>
                  <a:lnTo>
                    <a:pt x="121920" y="8890"/>
                  </a:lnTo>
                  <a:lnTo>
                    <a:pt x="130810" y="16510"/>
                  </a:lnTo>
                  <a:lnTo>
                    <a:pt x="139700" y="26670"/>
                  </a:lnTo>
                  <a:lnTo>
                    <a:pt x="146050" y="40640"/>
                  </a:lnTo>
                  <a:lnTo>
                    <a:pt x="149860" y="55880"/>
                  </a:lnTo>
                  <a:lnTo>
                    <a:pt x="152400" y="73660"/>
                  </a:lnTo>
                  <a:lnTo>
                    <a:pt x="154940" y="90170"/>
                  </a:lnTo>
                  <a:lnTo>
                    <a:pt x="156210" y="105410"/>
                  </a:lnTo>
                  <a:lnTo>
                    <a:pt x="156210" y="120650"/>
                  </a:lnTo>
                  <a:lnTo>
                    <a:pt x="160020" y="132080"/>
                  </a:lnTo>
                  <a:lnTo>
                    <a:pt x="166370" y="140970"/>
                  </a:lnTo>
                  <a:lnTo>
                    <a:pt x="173990" y="148590"/>
                  </a:lnTo>
                  <a:lnTo>
                    <a:pt x="186690" y="151130"/>
                  </a:lnTo>
                  <a:lnTo>
                    <a:pt x="201930" y="152400"/>
                  </a:lnTo>
                  <a:lnTo>
                    <a:pt x="218440" y="152400"/>
                  </a:lnTo>
                  <a:lnTo>
                    <a:pt x="233680" y="149860"/>
                  </a:lnTo>
                  <a:lnTo>
                    <a:pt x="247650" y="146050"/>
                  </a:lnTo>
                  <a:lnTo>
                    <a:pt x="259080" y="140970"/>
                  </a:lnTo>
                  <a:lnTo>
                    <a:pt x="271780" y="133350"/>
                  </a:lnTo>
                  <a:lnTo>
                    <a:pt x="283210" y="125730"/>
                  </a:lnTo>
                  <a:lnTo>
                    <a:pt x="293370" y="116840"/>
                  </a:lnTo>
                  <a:lnTo>
                    <a:pt x="304800" y="107950"/>
                  </a:lnTo>
                  <a:lnTo>
                    <a:pt x="326390" y="92710"/>
                  </a:lnTo>
                  <a:lnTo>
                    <a:pt x="334010" y="83820"/>
                  </a:lnTo>
                  <a:lnTo>
                    <a:pt x="341630" y="74930"/>
                  </a:lnTo>
                  <a:lnTo>
                    <a:pt x="346710" y="66040"/>
                  </a:lnTo>
                  <a:lnTo>
                    <a:pt x="349250" y="55880"/>
                  </a:lnTo>
                  <a:lnTo>
                    <a:pt x="350520" y="45720"/>
                  </a:lnTo>
                  <a:lnTo>
                    <a:pt x="349250" y="35560"/>
                  </a:lnTo>
                  <a:lnTo>
                    <a:pt x="342900" y="26670"/>
                  </a:lnTo>
                  <a:lnTo>
                    <a:pt x="332740" y="20320"/>
                  </a:lnTo>
                  <a:lnTo>
                    <a:pt x="320040" y="15240"/>
                  </a:lnTo>
                  <a:lnTo>
                    <a:pt x="307340" y="10160"/>
                  </a:lnTo>
                  <a:lnTo>
                    <a:pt x="293370" y="6350"/>
                  </a:lnTo>
                  <a:lnTo>
                    <a:pt x="280670" y="1270"/>
                  </a:lnTo>
                  <a:lnTo>
                    <a:pt x="267970" y="0"/>
                  </a:lnTo>
                  <a:lnTo>
                    <a:pt x="255270" y="0"/>
                  </a:lnTo>
                  <a:lnTo>
                    <a:pt x="243840" y="1270"/>
                  </a:lnTo>
                  <a:lnTo>
                    <a:pt x="232410" y="2540"/>
                  </a:lnTo>
                  <a:lnTo>
                    <a:pt x="218440" y="2540"/>
                  </a:lnTo>
                  <a:lnTo>
                    <a:pt x="205740" y="3810"/>
                  </a:lnTo>
                  <a:lnTo>
                    <a:pt x="193040" y="5080"/>
                  </a:lnTo>
                  <a:lnTo>
                    <a:pt x="181610" y="6350"/>
                  </a:lnTo>
                  <a:lnTo>
                    <a:pt x="15748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4748530" y="9806940"/>
              <a:ext cx="241301" cy="300991"/>
            </a:xfrm>
            <a:custGeom>
              <a:avLst/>
              <a:gdLst/>
              <a:ahLst/>
              <a:cxnLst/>
              <a:rect l="0" t="0" r="0" b="0"/>
              <a:pathLst>
                <a:path w="241301" h="300991">
                  <a:moveTo>
                    <a:pt x="31750" y="24130"/>
                  </a:moveTo>
                  <a:lnTo>
                    <a:pt x="25400" y="52070"/>
                  </a:lnTo>
                  <a:lnTo>
                    <a:pt x="16510" y="102870"/>
                  </a:lnTo>
                  <a:lnTo>
                    <a:pt x="15240" y="119380"/>
                  </a:lnTo>
                  <a:lnTo>
                    <a:pt x="12700" y="135890"/>
                  </a:lnTo>
                  <a:lnTo>
                    <a:pt x="12700" y="151130"/>
                  </a:lnTo>
                  <a:lnTo>
                    <a:pt x="10160" y="165100"/>
                  </a:lnTo>
                  <a:lnTo>
                    <a:pt x="7620" y="180340"/>
                  </a:lnTo>
                  <a:lnTo>
                    <a:pt x="5080" y="194310"/>
                  </a:lnTo>
                  <a:lnTo>
                    <a:pt x="3810" y="210820"/>
                  </a:lnTo>
                  <a:lnTo>
                    <a:pt x="2540" y="229870"/>
                  </a:lnTo>
                  <a:lnTo>
                    <a:pt x="1270" y="265430"/>
                  </a:lnTo>
                  <a:lnTo>
                    <a:pt x="0" y="298450"/>
                  </a:lnTo>
                  <a:lnTo>
                    <a:pt x="0" y="300990"/>
                  </a:lnTo>
                  <a:lnTo>
                    <a:pt x="0" y="295910"/>
                  </a:lnTo>
                  <a:lnTo>
                    <a:pt x="0" y="158750"/>
                  </a:lnTo>
                  <a:lnTo>
                    <a:pt x="2540" y="142240"/>
                  </a:lnTo>
                  <a:lnTo>
                    <a:pt x="6350" y="125730"/>
                  </a:lnTo>
                  <a:lnTo>
                    <a:pt x="15240" y="95250"/>
                  </a:lnTo>
                  <a:lnTo>
                    <a:pt x="24130" y="69850"/>
                  </a:lnTo>
                  <a:lnTo>
                    <a:pt x="27940" y="58420"/>
                  </a:lnTo>
                  <a:lnTo>
                    <a:pt x="34290" y="49530"/>
                  </a:lnTo>
                  <a:lnTo>
                    <a:pt x="40640" y="40640"/>
                  </a:lnTo>
                  <a:lnTo>
                    <a:pt x="46990" y="33020"/>
                  </a:lnTo>
                  <a:lnTo>
                    <a:pt x="53340" y="25400"/>
                  </a:lnTo>
                  <a:lnTo>
                    <a:pt x="59690" y="17780"/>
                  </a:lnTo>
                  <a:lnTo>
                    <a:pt x="71120" y="11430"/>
                  </a:lnTo>
                  <a:lnTo>
                    <a:pt x="86360" y="6350"/>
                  </a:lnTo>
                  <a:lnTo>
                    <a:pt x="102870" y="1270"/>
                  </a:lnTo>
                  <a:lnTo>
                    <a:pt x="121920" y="0"/>
                  </a:lnTo>
                  <a:lnTo>
                    <a:pt x="140970" y="2540"/>
                  </a:lnTo>
                  <a:lnTo>
                    <a:pt x="160020" y="6350"/>
                  </a:lnTo>
                  <a:lnTo>
                    <a:pt x="176530" y="10160"/>
                  </a:lnTo>
                  <a:lnTo>
                    <a:pt x="191770" y="16510"/>
                  </a:lnTo>
                  <a:lnTo>
                    <a:pt x="204470" y="21590"/>
                  </a:lnTo>
                  <a:lnTo>
                    <a:pt x="215900" y="29210"/>
                  </a:lnTo>
                  <a:lnTo>
                    <a:pt x="226060" y="38100"/>
                  </a:lnTo>
                  <a:lnTo>
                    <a:pt x="234950" y="46990"/>
                  </a:lnTo>
                  <a:lnTo>
                    <a:pt x="240030" y="59690"/>
                  </a:lnTo>
                  <a:lnTo>
                    <a:pt x="241300" y="73660"/>
                  </a:lnTo>
                  <a:lnTo>
                    <a:pt x="241300" y="87630"/>
                  </a:lnTo>
                  <a:lnTo>
                    <a:pt x="240030" y="101600"/>
                  </a:lnTo>
                  <a:lnTo>
                    <a:pt x="236220" y="114300"/>
                  </a:lnTo>
                  <a:lnTo>
                    <a:pt x="231140" y="125730"/>
                  </a:lnTo>
                  <a:lnTo>
                    <a:pt x="223520" y="135890"/>
                  </a:lnTo>
                  <a:lnTo>
                    <a:pt x="215900" y="142240"/>
                  </a:lnTo>
                  <a:lnTo>
                    <a:pt x="207010" y="148590"/>
                  </a:lnTo>
                  <a:lnTo>
                    <a:pt x="198120" y="153670"/>
                  </a:lnTo>
                  <a:lnTo>
                    <a:pt x="187960" y="158750"/>
                  </a:lnTo>
                  <a:lnTo>
                    <a:pt x="177800" y="162560"/>
                  </a:lnTo>
                  <a:lnTo>
                    <a:pt x="167640" y="163830"/>
                  </a:lnTo>
                  <a:lnTo>
                    <a:pt x="157480" y="163830"/>
                  </a:lnTo>
                  <a:lnTo>
                    <a:pt x="147320" y="162560"/>
                  </a:lnTo>
                  <a:lnTo>
                    <a:pt x="134620" y="160020"/>
                  </a:lnTo>
                  <a:lnTo>
                    <a:pt x="119380" y="154940"/>
                  </a:lnTo>
                  <a:lnTo>
                    <a:pt x="104140" y="149860"/>
                  </a:lnTo>
                  <a:lnTo>
                    <a:pt x="91440" y="143510"/>
                  </a:lnTo>
                  <a:lnTo>
                    <a:pt x="81280" y="138430"/>
                  </a:lnTo>
                  <a:lnTo>
                    <a:pt x="52070" y="118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5019040" y="9814560"/>
              <a:ext cx="193041" cy="179071"/>
            </a:xfrm>
            <a:custGeom>
              <a:avLst/>
              <a:gdLst/>
              <a:ahLst/>
              <a:cxnLst/>
              <a:rect l="0" t="0" r="0" b="0"/>
              <a:pathLst>
                <a:path w="193041" h="179071">
                  <a:moveTo>
                    <a:pt x="13970" y="110490"/>
                  </a:moveTo>
                  <a:lnTo>
                    <a:pt x="35560" y="110490"/>
                  </a:lnTo>
                  <a:lnTo>
                    <a:pt x="46990" y="107950"/>
                  </a:lnTo>
                  <a:lnTo>
                    <a:pt x="59690" y="104140"/>
                  </a:lnTo>
                  <a:lnTo>
                    <a:pt x="83820" y="95250"/>
                  </a:lnTo>
                  <a:lnTo>
                    <a:pt x="106680" y="87630"/>
                  </a:lnTo>
                  <a:lnTo>
                    <a:pt x="118110" y="81280"/>
                  </a:lnTo>
                  <a:lnTo>
                    <a:pt x="128270" y="73660"/>
                  </a:lnTo>
                  <a:lnTo>
                    <a:pt x="139700" y="64770"/>
                  </a:lnTo>
                  <a:lnTo>
                    <a:pt x="147320" y="55880"/>
                  </a:lnTo>
                  <a:lnTo>
                    <a:pt x="154940" y="45720"/>
                  </a:lnTo>
                  <a:lnTo>
                    <a:pt x="160020" y="35560"/>
                  </a:lnTo>
                  <a:lnTo>
                    <a:pt x="160020" y="26670"/>
                  </a:lnTo>
                  <a:lnTo>
                    <a:pt x="157480" y="19050"/>
                  </a:lnTo>
                  <a:lnTo>
                    <a:pt x="151130" y="10160"/>
                  </a:lnTo>
                  <a:lnTo>
                    <a:pt x="142240" y="5080"/>
                  </a:lnTo>
                  <a:lnTo>
                    <a:pt x="129540" y="2540"/>
                  </a:lnTo>
                  <a:lnTo>
                    <a:pt x="115570" y="0"/>
                  </a:lnTo>
                  <a:lnTo>
                    <a:pt x="99060" y="0"/>
                  </a:lnTo>
                  <a:lnTo>
                    <a:pt x="81280" y="3810"/>
                  </a:lnTo>
                  <a:lnTo>
                    <a:pt x="62230" y="7620"/>
                  </a:lnTo>
                  <a:lnTo>
                    <a:pt x="46990" y="12700"/>
                  </a:lnTo>
                  <a:lnTo>
                    <a:pt x="34290" y="19050"/>
                  </a:lnTo>
                  <a:lnTo>
                    <a:pt x="24130" y="24130"/>
                  </a:lnTo>
                  <a:lnTo>
                    <a:pt x="16510" y="31750"/>
                  </a:lnTo>
                  <a:lnTo>
                    <a:pt x="8890" y="40640"/>
                  </a:lnTo>
                  <a:lnTo>
                    <a:pt x="3810" y="49530"/>
                  </a:lnTo>
                  <a:lnTo>
                    <a:pt x="1270" y="63500"/>
                  </a:lnTo>
                  <a:lnTo>
                    <a:pt x="0" y="78740"/>
                  </a:lnTo>
                  <a:lnTo>
                    <a:pt x="1270" y="96520"/>
                  </a:lnTo>
                  <a:lnTo>
                    <a:pt x="3810" y="111760"/>
                  </a:lnTo>
                  <a:lnTo>
                    <a:pt x="8890" y="125730"/>
                  </a:lnTo>
                  <a:lnTo>
                    <a:pt x="13970" y="138430"/>
                  </a:lnTo>
                  <a:lnTo>
                    <a:pt x="20320" y="148590"/>
                  </a:lnTo>
                  <a:lnTo>
                    <a:pt x="29210" y="158750"/>
                  </a:lnTo>
                  <a:lnTo>
                    <a:pt x="38100" y="167640"/>
                  </a:lnTo>
                  <a:lnTo>
                    <a:pt x="50800" y="172720"/>
                  </a:lnTo>
                  <a:lnTo>
                    <a:pt x="66040" y="176530"/>
                  </a:lnTo>
                  <a:lnTo>
                    <a:pt x="83820" y="179070"/>
                  </a:lnTo>
                  <a:lnTo>
                    <a:pt x="104140" y="179070"/>
                  </a:lnTo>
                  <a:lnTo>
                    <a:pt x="125730" y="176530"/>
                  </a:lnTo>
                  <a:lnTo>
                    <a:pt x="19304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5276850" y="9809480"/>
              <a:ext cx="134621" cy="209551"/>
            </a:xfrm>
            <a:custGeom>
              <a:avLst/>
              <a:gdLst/>
              <a:ahLst/>
              <a:cxnLst/>
              <a:rect l="0" t="0" r="0" b="0"/>
              <a:pathLst>
                <a:path w="134621" h="209551">
                  <a:moveTo>
                    <a:pt x="50800" y="21590"/>
                  </a:moveTo>
                  <a:lnTo>
                    <a:pt x="35560" y="64770"/>
                  </a:lnTo>
                  <a:lnTo>
                    <a:pt x="33020" y="78740"/>
                  </a:lnTo>
                  <a:lnTo>
                    <a:pt x="29210" y="93980"/>
                  </a:lnTo>
                  <a:lnTo>
                    <a:pt x="25400" y="111760"/>
                  </a:lnTo>
                  <a:lnTo>
                    <a:pt x="24130" y="129540"/>
                  </a:lnTo>
                  <a:lnTo>
                    <a:pt x="21590" y="147320"/>
                  </a:lnTo>
                  <a:lnTo>
                    <a:pt x="21590" y="165100"/>
                  </a:lnTo>
                  <a:lnTo>
                    <a:pt x="19050" y="180340"/>
                  </a:lnTo>
                  <a:lnTo>
                    <a:pt x="16510" y="194310"/>
                  </a:lnTo>
                  <a:lnTo>
                    <a:pt x="13970" y="207010"/>
                  </a:lnTo>
                  <a:lnTo>
                    <a:pt x="11430" y="209550"/>
                  </a:lnTo>
                  <a:lnTo>
                    <a:pt x="7620" y="208280"/>
                  </a:lnTo>
                  <a:lnTo>
                    <a:pt x="5080" y="201930"/>
                  </a:lnTo>
                  <a:lnTo>
                    <a:pt x="2540" y="191770"/>
                  </a:lnTo>
                  <a:lnTo>
                    <a:pt x="1270" y="179070"/>
                  </a:lnTo>
                  <a:lnTo>
                    <a:pt x="0" y="165100"/>
                  </a:lnTo>
                  <a:lnTo>
                    <a:pt x="0" y="152400"/>
                  </a:lnTo>
                  <a:lnTo>
                    <a:pt x="2540" y="139700"/>
                  </a:lnTo>
                  <a:lnTo>
                    <a:pt x="3810" y="128270"/>
                  </a:lnTo>
                  <a:lnTo>
                    <a:pt x="7620" y="116840"/>
                  </a:lnTo>
                  <a:lnTo>
                    <a:pt x="12700" y="106680"/>
                  </a:lnTo>
                  <a:lnTo>
                    <a:pt x="17780" y="95250"/>
                  </a:lnTo>
                  <a:lnTo>
                    <a:pt x="24130" y="85090"/>
                  </a:lnTo>
                  <a:lnTo>
                    <a:pt x="30480" y="73660"/>
                  </a:lnTo>
                  <a:lnTo>
                    <a:pt x="36830" y="63500"/>
                  </a:lnTo>
                  <a:lnTo>
                    <a:pt x="46990" y="53340"/>
                  </a:lnTo>
                  <a:lnTo>
                    <a:pt x="57150" y="41910"/>
                  </a:lnTo>
                  <a:lnTo>
                    <a:pt x="68580" y="31750"/>
                  </a:lnTo>
                  <a:lnTo>
                    <a:pt x="81280" y="22860"/>
                  </a:lnTo>
                  <a:lnTo>
                    <a:pt x="95250" y="16510"/>
                  </a:lnTo>
                  <a:lnTo>
                    <a:pt x="1346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5581650" y="9672320"/>
              <a:ext cx="50801" cy="294641"/>
            </a:xfrm>
            <a:custGeom>
              <a:avLst/>
              <a:gdLst/>
              <a:ahLst/>
              <a:cxnLst/>
              <a:rect l="0" t="0" r="0" b="0"/>
              <a:pathLst>
                <a:path w="50801" h="294641">
                  <a:moveTo>
                    <a:pt x="50800" y="0"/>
                  </a:moveTo>
                  <a:lnTo>
                    <a:pt x="45720" y="22860"/>
                  </a:lnTo>
                  <a:lnTo>
                    <a:pt x="43180" y="33020"/>
                  </a:lnTo>
                  <a:lnTo>
                    <a:pt x="33020" y="64770"/>
                  </a:lnTo>
                  <a:lnTo>
                    <a:pt x="22860" y="104140"/>
                  </a:lnTo>
                  <a:lnTo>
                    <a:pt x="5080" y="172720"/>
                  </a:lnTo>
                  <a:lnTo>
                    <a:pt x="2540" y="189230"/>
                  </a:lnTo>
                  <a:lnTo>
                    <a:pt x="1270" y="207010"/>
                  </a:lnTo>
                  <a:lnTo>
                    <a:pt x="0" y="226060"/>
                  </a:lnTo>
                  <a:lnTo>
                    <a:pt x="0" y="259080"/>
                  </a:lnTo>
                  <a:lnTo>
                    <a:pt x="889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5485130" y="9799320"/>
              <a:ext cx="252731" cy="31751"/>
            </a:xfrm>
            <a:custGeom>
              <a:avLst/>
              <a:gdLst/>
              <a:ahLst/>
              <a:cxnLst/>
              <a:rect l="0" t="0" r="0" b="0"/>
              <a:pathLst>
                <a:path w="252731" h="31751">
                  <a:moveTo>
                    <a:pt x="252730" y="0"/>
                  </a:moveTo>
                  <a:lnTo>
                    <a:pt x="231140" y="0"/>
                  </a:lnTo>
                  <a:lnTo>
                    <a:pt x="218440" y="1270"/>
                  </a:lnTo>
                  <a:lnTo>
                    <a:pt x="204470" y="2540"/>
                  </a:lnTo>
                  <a:lnTo>
                    <a:pt x="189230" y="5080"/>
                  </a:lnTo>
                  <a:lnTo>
                    <a:pt x="171450" y="6350"/>
                  </a:lnTo>
                  <a:lnTo>
                    <a:pt x="152400" y="7620"/>
                  </a:lnTo>
                  <a:lnTo>
                    <a:pt x="133350" y="8890"/>
                  </a:lnTo>
                  <a:lnTo>
                    <a:pt x="116840" y="10160"/>
                  </a:lnTo>
                  <a:lnTo>
                    <a:pt x="102870" y="12700"/>
                  </a:lnTo>
                  <a:lnTo>
                    <a:pt x="59690" y="2159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748020" y="9799320"/>
              <a:ext cx="105411" cy="179071"/>
            </a:xfrm>
            <a:custGeom>
              <a:avLst/>
              <a:gdLst/>
              <a:ahLst/>
              <a:cxnLst/>
              <a:rect l="0" t="0" r="0" b="0"/>
              <a:pathLst>
                <a:path w="105411" h="179071">
                  <a:moveTo>
                    <a:pt x="0" y="0"/>
                  </a:moveTo>
                  <a:lnTo>
                    <a:pt x="0" y="21590"/>
                  </a:lnTo>
                  <a:lnTo>
                    <a:pt x="1270" y="34290"/>
                  </a:lnTo>
                  <a:lnTo>
                    <a:pt x="3810" y="48260"/>
                  </a:lnTo>
                  <a:lnTo>
                    <a:pt x="6350" y="63500"/>
                  </a:lnTo>
                  <a:lnTo>
                    <a:pt x="11430" y="80010"/>
                  </a:lnTo>
                  <a:lnTo>
                    <a:pt x="17780" y="96520"/>
                  </a:lnTo>
                  <a:lnTo>
                    <a:pt x="26670" y="113030"/>
                  </a:lnTo>
                  <a:lnTo>
                    <a:pt x="34290" y="127000"/>
                  </a:lnTo>
                  <a:lnTo>
                    <a:pt x="41910" y="138430"/>
                  </a:lnTo>
                  <a:lnTo>
                    <a:pt x="49530" y="148590"/>
                  </a:lnTo>
                  <a:lnTo>
                    <a:pt x="58420" y="156210"/>
                  </a:lnTo>
                  <a:lnTo>
                    <a:pt x="69850" y="162560"/>
                  </a:lnTo>
                  <a:lnTo>
                    <a:pt x="10541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769610" y="9831070"/>
              <a:ext cx="210821" cy="378461"/>
            </a:xfrm>
            <a:custGeom>
              <a:avLst/>
              <a:gdLst/>
              <a:ahLst/>
              <a:cxnLst/>
              <a:rect l="0" t="0" r="0" b="0"/>
              <a:pathLst>
                <a:path w="210821" h="378461">
                  <a:moveTo>
                    <a:pt x="210820" y="0"/>
                  </a:moveTo>
                  <a:lnTo>
                    <a:pt x="199390" y="16510"/>
                  </a:lnTo>
                  <a:lnTo>
                    <a:pt x="194310" y="24130"/>
                  </a:lnTo>
                  <a:lnTo>
                    <a:pt x="187960" y="30480"/>
                  </a:lnTo>
                  <a:lnTo>
                    <a:pt x="181610" y="38100"/>
                  </a:lnTo>
                  <a:lnTo>
                    <a:pt x="173990" y="46990"/>
                  </a:lnTo>
                  <a:lnTo>
                    <a:pt x="154940" y="69850"/>
                  </a:lnTo>
                  <a:lnTo>
                    <a:pt x="147320" y="81280"/>
                  </a:lnTo>
                  <a:lnTo>
                    <a:pt x="104140" y="142240"/>
                  </a:lnTo>
                  <a:lnTo>
                    <a:pt x="95250" y="154940"/>
                  </a:lnTo>
                  <a:lnTo>
                    <a:pt x="86360" y="168910"/>
                  </a:lnTo>
                  <a:lnTo>
                    <a:pt x="78740" y="182880"/>
                  </a:lnTo>
                  <a:lnTo>
                    <a:pt x="71120" y="198120"/>
                  </a:lnTo>
                  <a:lnTo>
                    <a:pt x="63500" y="213360"/>
                  </a:lnTo>
                  <a:lnTo>
                    <a:pt x="57150" y="229870"/>
                  </a:lnTo>
                  <a:lnTo>
                    <a:pt x="49530" y="243840"/>
                  </a:lnTo>
                  <a:lnTo>
                    <a:pt x="41910" y="257810"/>
                  </a:lnTo>
                  <a:lnTo>
                    <a:pt x="35560" y="269240"/>
                  </a:lnTo>
                  <a:lnTo>
                    <a:pt x="29210" y="281940"/>
                  </a:lnTo>
                  <a:lnTo>
                    <a:pt x="24130" y="292100"/>
                  </a:lnTo>
                  <a:lnTo>
                    <a:pt x="19050" y="303530"/>
                  </a:lnTo>
                  <a:lnTo>
                    <a:pt x="15240" y="314960"/>
                  </a:lnTo>
                  <a:lnTo>
                    <a:pt x="11430" y="32512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6096000" y="9640570"/>
              <a:ext cx="196851" cy="590551"/>
            </a:xfrm>
            <a:custGeom>
              <a:avLst/>
              <a:gdLst/>
              <a:ahLst/>
              <a:cxnLst/>
              <a:rect l="0" t="0" r="0" b="0"/>
              <a:pathLst>
                <a:path w="196851" h="590551">
                  <a:moveTo>
                    <a:pt x="0" y="0"/>
                  </a:moveTo>
                  <a:lnTo>
                    <a:pt x="16510" y="22860"/>
                  </a:lnTo>
                  <a:lnTo>
                    <a:pt x="31750" y="43180"/>
                  </a:lnTo>
                  <a:lnTo>
                    <a:pt x="38100" y="53340"/>
                  </a:lnTo>
                  <a:lnTo>
                    <a:pt x="46990" y="63500"/>
                  </a:lnTo>
                  <a:lnTo>
                    <a:pt x="55880" y="74930"/>
                  </a:lnTo>
                  <a:lnTo>
                    <a:pt x="64770" y="85090"/>
                  </a:lnTo>
                  <a:lnTo>
                    <a:pt x="74930" y="97790"/>
                  </a:lnTo>
                  <a:lnTo>
                    <a:pt x="85090" y="111760"/>
                  </a:lnTo>
                  <a:lnTo>
                    <a:pt x="95250" y="127000"/>
                  </a:lnTo>
                  <a:lnTo>
                    <a:pt x="104140" y="142240"/>
                  </a:lnTo>
                  <a:lnTo>
                    <a:pt x="113030" y="157480"/>
                  </a:lnTo>
                  <a:lnTo>
                    <a:pt x="120650" y="171450"/>
                  </a:lnTo>
                  <a:lnTo>
                    <a:pt x="139700" y="205740"/>
                  </a:lnTo>
                  <a:lnTo>
                    <a:pt x="148590" y="226060"/>
                  </a:lnTo>
                  <a:lnTo>
                    <a:pt x="157480" y="245110"/>
                  </a:lnTo>
                  <a:lnTo>
                    <a:pt x="166370" y="265430"/>
                  </a:lnTo>
                  <a:lnTo>
                    <a:pt x="173990" y="285750"/>
                  </a:lnTo>
                  <a:lnTo>
                    <a:pt x="180340" y="304800"/>
                  </a:lnTo>
                  <a:lnTo>
                    <a:pt x="185420" y="323850"/>
                  </a:lnTo>
                  <a:lnTo>
                    <a:pt x="190500" y="342900"/>
                  </a:lnTo>
                  <a:lnTo>
                    <a:pt x="193040" y="360680"/>
                  </a:lnTo>
                  <a:lnTo>
                    <a:pt x="195580" y="378460"/>
                  </a:lnTo>
                  <a:lnTo>
                    <a:pt x="196850" y="396240"/>
                  </a:lnTo>
                  <a:lnTo>
                    <a:pt x="196850" y="412750"/>
                  </a:lnTo>
                  <a:lnTo>
                    <a:pt x="195580" y="429260"/>
                  </a:lnTo>
                  <a:lnTo>
                    <a:pt x="193040" y="444500"/>
                  </a:lnTo>
                  <a:lnTo>
                    <a:pt x="189230" y="458470"/>
                  </a:lnTo>
                  <a:lnTo>
                    <a:pt x="181610" y="473710"/>
                  </a:lnTo>
                  <a:lnTo>
                    <a:pt x="173990" y="487680"/>
                  </a:lnTo>
                  <a:lnTo>
                    <a:pt x="165100" y="499110"/>
                  </a:lnTo>
                  <a:lnTo>
                    <a:pt x="156210" y="509270"/>
                  </a:lnTo>
                  <a:lnTo>
                    <a:pt x="146050" y="519430"/>
                  </a:lnTo>
                  <a:lnTo>
                    <a:pt x="135890" y="527050"/>
                  </a:lnTo>
                  <a:lnTo>
                    <a:pt x="125730" y="535940"/>
                  </a:lnTo>
                  <a:lnTo>
                    <a:pt x="115570" y="543560"/>
                  </a:lnTo>
                  <a:lnTo>
                    <a:pt x="93980" y="557530"/>
                  </a:lnTo>
                  <a:lnTo>
                    <a:pt x="83820" y="565150"/>
                  </a:lnTo>
                  <a:lnTo>
                    <a:pt x="73660" y="571500"/>
                  </a:lnTo>
                  <a:lnTo>
                    <a:pt x="63500" y="576580"/>
                  </a:lnTo>
                  <a:lnTo>
                    <a:pt x="21590" y="590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716280" y="9450070"/>
            <a:ext cx="6927851" cy="1464311"/>
            <a:chOff x="716280" y="9450070"/>
            <a:chExt cx="6927851" cy="1464311"/>
          </a:xfrm>
        </p:grpSpPr>
        <p:sp>
          <p:nvSpPr>
            <p:cNvPr id="329" name="Freeform 328"/>
            <p:cNvSpPr/>
            <p:nvPr/>
          </p:nvSpPr>
          <p:spPr>
            <a:xfrm>
              <a:off x="716280" y="9450070"/>
              <a:ext cx="463551" cy="1296671"/>
            </a:xfrm>
            <a:custGeom>
              <a:avLst/>
              <a:gdLst/>
              <a:ahLst/>
              <a:cxnLst/>
              <a:rect l="0" t="0" r="0" b="0"/>
              <a:pathLst>
                <a:path w="463551" h="1296671">
                  <a:moveTo>
                    <a:pt x="199390" y="11430"/>
                  </a:moveTo>
                  <a:lnTo>
                    <a:pt x="187960" y="1270"/>
                  </a:lnTo>
                  <a:lnTo>
                    <a:pt x="182880" y="0"/>
                  </a:lnTo>
                  <a:lnTo>
                    <a:pt x="176530" y="1270"/>
                  </a:lnTo>
                  <a:lnTo>
                    <a:pt x="162560" y="11430"/>
                  </a:lnTo>
                  <a:lnTo>
                    <a:pt x="153670" y="17780"/>
                  </a:lnTo>
                  <a:lnTo>
                    <a:pt x="144780" y="26670"/>
                  </a:lnTo>
                  <a:lnTo>
                    <a:pt x="135890" y="35560"/>
                  </a:lnTo>
                  <a:lnTo>
                    <a:pt x="128270" y="45720"/>
                  </a:lnTo>
                  <a:lnTo>
                    <a:pt x="120650" y="55880"/>
                  </a:lnTo>
                  <a:lnTo>
                    <a:pt x="111760" y="66040"/>
                  </a:lnTo>
                  <a:lnTo>
                    <a:pt x="102870" y="76200"/>
                  </a:lnTo>
                  <a:lnTo>
                    <a:pt x="92710" y="86360"/>
                  </a:lnTo>
                  <a:lnTo>
                    <a:pt x="83820" y="96520"/>
                  </a:lnTo>
                  <a:lnTo>
                    <a:pt x="76200" y="106680"/>
                  </a:lnTo>
                  <a:lnTo>
                    <a:pt x="67310" y="116840"/>
                  </a:lnTo>
                  <a:lnTo>
                    <a:pt x="60960" y="129540"/>
                  </a:lnTo>
                  <a:lnTo>
                    <a:pt x="53340" y="140970"/>
                  </a:lnTo>
                  <a:lnTo>
                    <a:pt x="39370" y="167640"/>
                  </a:lnTo>
                  <a:lnTo>
                    <a:pt x="30480" y="195580"/>
                  </a:lnTo>
                  <a:lnTo>
                    <a:pt x="21590" y="226060"/>
                  </a:lnTo>
                  <a:lnTo>
                    <a:pt x="6350" y="288290"/>
                  </a:lnTo>
                  <a:lnTo>
                    <a:pt x="2540" y="320040"/>
                  </a:lnTo>
                  <a:lnTo>
                    <a:pt x="1270" y="353060"/>
                  </a:lnTo>
                  <a:lnTo>
                    <a:pt x="0" y="387350"/>
                  </a:lnTo>
                  <a:lnTo>
                    <a:pt x="0" y="440690"/>
                  </a:lnTo>
                  <a:lnTo>
                    <a:pt x="2540" y="478790"/>
                  </a:lnTo>
                  <a:lnTo>
                    <a:pt x="6350" y="518160"/>
                  </a:lnTo>
                  <a:lnTo>
                    <a:pt x="7620" y="539750"/>
                  </a:lnTo>
                  <a:lnTo>
                    <a:pt x="8890" y="580390"/>
                  </a:lnTo>
                  <a:lnTo>
                    <a:pt x="10160" y="708660"/>
                  </a:lnTo>
                  <a:lnTo>
                    <a:pt x="10160" y="885190"/>
                  </a:lnTo>
                  <a:lnTo>
                    <a:pt x="12700" y="924560"/>
                  </a:lnTo>
                  <a:lnTo>
                    <a:pt x="19050" y="960120"/>
                  </a:lnTo>
                  <a:lnTo>
                    <a:pt x="25400" y="991870"/>
                  </a:lnTo>
                  <a:lnTo>
                    <a:pt x="31750" y="1021080"/>
                  </a:lnTo>
                  <a:lnTo>
                    <a:pt x="39370" y="1049020"/>
                  </a:lnTo>
                  <a:lnTo>
                    <a:pt x="50800" y="1073150"/>
                  </a:lnTo>
                  <a:lnTo>
                    <a:pt x="58420" y="1084580"/>
                  </a:lnTo>
                  <a:lnTo>
                    <a:pt x="67310" y="1094740"/>
                  </a:lnTo>
                  <a:lnTo>
                    <a:pt x="76200" y="1106170"/>
                  </a:lnTo>
                  <a:lnTo>
                    <a:pt x="86360" y="1116330"/>
                  </a:lnTo>
                  <a:lnTo>
                    <a:pt x="99060" y="1123950"/>
                  </a:lnTo>
                  <a:lnTo>
                    <a:pt x="111760" y="1132840"/>
                  </a:lnTo>
                  <a:lnTo>
                    <a:pt x="124460" y="1139190"/>
                  </a:lnTo>
                  <a:lnTo>
                    <a:pt x="138430" y="1144270"/>
                  </a:lnTo>
                  <a:lnTo>
                    <a:pt x="151130" y="1149350"/>
                  </a:lnTo>
                  <a:lnTo>
                    <a:pt x="165100" y="1154430"/>
                  </a:lnTo>
                  <a:lnTo>
                    <a:pt x="179070" y="1158240"/>
                  </a:lnTo>
                  <a:lnTo>
                    <a:pt x="193040" y="1162050"/>
                  </a:lnTo>
                  <a:lnTo>
                    <a:pt x="207010" y="1164590"/>
                  </a:lnTo>
                  <a:lnTo>
                    <a:pt x="220980" y="1167130"/>
                  </a:lnTo>
                  <a:lnTo>
                    <a:pt x="234950" y="1168400"/>
                  </a:lnTo>
                  <a:lnTo>
                    <a:pt x="252730" y="1168400"/>
                  </a:lnTo>
                  <a:lnTo>
                    <a:pt x="293370" y="1169670"/>
                  </a:lnTo>
                  <a:lnTo>
                    <a:pt x="351790" y="1169670"/>
                  </a:lnTo>
                  <a:lnTo>
                    <a:pt x="363220" y="1165860"/>
                  </a:lnTo>
                  <a:lnTo>
                    <a:pt x="369570" y="1160780"/>
                  </a:lnTo>
                  <a:lnTo>
                    <a:pt x="372110" y="1153160"/>
                  </a:lnTo>
                  <a:lnTo>
                    <a:pt x="372110" y="1145540"/>
                  </a:lnTo>
                  <a:lnTo>
                    <a:pt x="369570" y="1139190"/>
                  </a:lnTo>
                  <a:lnTo>
                    <a:pt x="360680" y="1125220"/>
                  </a:lnTo>
                  <a:lnTo>
                    <a:pt x="349250" y="1109980"/>
                  </a:lnTo>
                  <a:lnTo>
                    <a:pt x="341630" y="1103630"/>
                  </a:lnTo>
                  <a:lnTo>
                    <a:pt x="332740" y="1096010"/>
                  </a:lnTo>
                  <a:lnTo>
                    <a:pt x="323850" y="1089660"/>
                  </a:lnTo>
                  <a:lnTo>
                    <a:pt x="314960" y="1082040"/>
                  </a:lnTo>
                  <a:lnTo>
                    <a:pt x="307340" y="1075690"/>
                  </a:lnTo>
                  <a:lnTo>
                    <a:pt x="299720" y="1068070"/>
                  </a:lnTo>
                  <a:lnTo>
                    <a:pt x="290830" y="1062990"/>
                  </a:lnTo>
                  <a:lnTo>
                    <a:pt x="281940" y="1057910"/>
                  </a:lnTo>
                  <a:lnTo>
                    <a:pt x="270510" y="1051560"/>
                  </a:lnTo>
                  <a:lnTo>
                    <a:pt x="280670" y="1057910"/>
                  </a:lnTo>
                  <a:lnTo>
                    <a:pt x="292100" y="1060450"/>
                  </a:lnTo>
                  <a:lnTo>
                    <a:pt x="307340" y="1061720"/>
                  </a:lnTo>
                  <a:lnTo>
                    <a:pt x="323850" y="1062990"/>
                  </a:lnTo>
                  <a:lnTo>
                    <a:pt x="341630" y="1064260"/>
                  </a:lnTo>
                  <a:lnTo>
                    <a:pt x="381000" y="1069340"/>
                  </a:lnTo>
                  <a:lnTo>
                    <a:pt x="398780" y="1074420"/>
                  </a:lnTo>
                  <a:lnTo>
                    <a:pt x="415290" y="1079500"/>
                  </a:lnTo>
                  <a:lnTo>
                    <a:pt x="431800" y="1084580"/>
                  </a:lnTo>
                  <a:lnTo>
                    <a:pt x="443230" y="1094740"/>
                  </a:lnTo>
                  <a:lnTo>
                    <a:pt x="452120" y="1107440"/>
                  </a:lnTo>
                  <a:lnTo>
                    <a:pt x="459740" y="1121410"/>
                  </a:lnTo>
                  <a:lnTo>
                    <a:pt x="462280" y="1134110"/>
                  </a:lnTo>
                  <a:lnTo>
                    <a:pt x="463550" y="1156970"/>
                  </a:lnTo>
                  <a:lnTo>
                    <a:pt x="457200" y="1189990"/>
                  </a:lnTo>
                  <a:lnTo>
                    <a:pt x="448310" y="1209040"/>
                  </a:lnTo>
                  <a:lnTo>
                    <a:pt x="435610" y="1226820"/>
                  </a:lnTo>
                  <a:lnTo>
                    <a:pt x="426720" y="1238250"/>
                  </a:lnTo>
                  <a:lnTo>
                    <a:pt x="388620" y="1296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1442720" y="10576560"/>
              <a:ext cx="176531" cy="313691"/>
            </a:xfrm>
            <a:custGeom>
              <a:avLst/>
              <a:gdLst/>
              <a:ahLst/>
              <a:cxnLst/>
              <a:rect l="0" t="0" r="0" b="0"/>
              <a:pathLst>
                <a:path w="176531" h="313691">
                  <a:moveTo>
                    <a:pt x="147320" y="11430"/>
                  </a:moveTo>
                  <a:lnTo>
                    <a:pt x="135890" y="1270"/>
                  </a:lnTo>
                  <a:lnTo>
                    <a:pt x="127000" y="0"/>
                  </a:lnTo>
                  <a:lnTo>
                    <a:pt x="114300" y="1270"/>
                  </a:lnTo>
                  <a:lnTo>
                    <a:pt x="101600" y="5080"/>
                  </a:lnTo>
                  <a:lnTo>
                    <a:pt x="88900" y="10160"/>
                  </a:lnTo>
                  <a:lnTo>
                    <a:pt x="80010" y="15240"/>
                  </a:lnTo>
                  <a:lnTo>
                    <a:pt x="69850" y="21590"/>
                  </a:lnTo>
                  <a:lnTo>
                    <a:pt x="62230" y="27940"/>
                  </a:lnTo>
                  <a:lnTo>
                    <a:pt x="54610" y="34290"/>
                  </a:lnTo>
                  <a:lnTo>
                    <a:pt x="46990" y="40640"/>
                  </a:lnTo>
                  <a:lnTo>
                    <a:pt x="40640" y="48260"/>
                  </a:lnTo>
                  <a:lnTo>
                    <a:pt x="34290" y="57150"/>
                  </a:lnTo>
                  <a:lnTo>
                    <a:pt x="30480" y="67310"/>
                  </a:lnTo>
                  <a:lnTo>
                    <a:pt x="29210" y="77470"/>
                  </a:lnTo>
                  <a:lnTo>
                    <a:pt x="31750" y="90170"/>
                  </a:lnTo>
                  <a:lnTo>
                    <a:pt x="34290" y="102870"/>
                  </a:lnTo>
                  <a:lnTo>
                    <a:pt x="39370" y="113030"/>
                  </a:lnTo>
                  <a:lnTo>
                    <a:pt x="44450" y="123190"/>
                  </a:lnTo>
                  <a:lnTo>
                    <a:pt x="50800" y="132080"/>
                  </a:lnTo>
                  <a:lnTo>
                    <a:pt x="57150" y="139700"/>
                  </a:lnTo>
                  <a:lnTo>
                    <a:pt x="63500" y="147320"/>
                  </a:lnTo>
                  <a:lnTo>
                    <a:pt x="71120" y="154940"/>
                  </a:lnTo>
                  <a:lnTo>
                    <a:pt x="78740" y="161290"/>
                  </a:lnTo>
                  <a:lnTo>
                    <a:pt x="87630" y="166370"/>
                  </a:lnTo>
                  <a:lnTo>
                    <a:pt x="96520" y="171450"/>
                  </a:lnTo>
                  <a:lnTo>
                    <a:pt x="106680" y="175260"/>
                  </a:lnTo>
                  <a:lnTo>
                    <a:pt x="116840" y="179070"/>
                  </a:lnTo>
                  <a:lnTo>
                    <a:pt x="127000" y="182880"/>
                  </a:lnTo>
                  <a:lnTo>
                    <a:pt x="135890" y="187960"/>
                  </a:lnTo>
                  <a:lnTo>
                    <a:pt x="144780" y="194310"/>
                  </a:lnTo>
                  <a:lnTo>
                    <a:pt x="152400" y="199390"/>
                  </a:lnTo>
                  <a:lnTo>
                    <a:pt x="160020" y="207010"/>
                  </a:lnTo>
                  <a:lnTo>
                    <a:pt x="167640" y="215900"/>
                  </a:lnTo>
                  <a:lnTo>
                    <a:pt x="173990" y="224790"/>
                  </a:lnTo>
                  <a:lnTo>
                    <a:pt x="176530" y="234950"/>
                  </a:lnTo>
                  <a:lnTo>
                    <a:pt x="176530" y="245110"/>
                  </a:lnTo>
                  <a:lnTo>
                    <a:pt x="173990" y="255270"/>
                  </a:lnTo>
                  <a:lnTo>
                    <a:pt x="168910" y="264160"/>
                  </a:lnTo>
                  <a:lnTo>
                    <a:pt x="163830" y="273050"/>
                  </a:lnTo>
                  <a:lnTo>
                    <a:pt x="158750" y="280670"/>
                  </a:lnTo>
                  <a:lnTo>
                    <a:pt x="151130" y="287020"/>
                  </a:lnTo>
                  <a:lnTo>
                    <a:pt x="142240" y="292100"/>
                  </a:lnTo>
                  <a:lnTo>
                    <a:pt x="133350" y="297180"/>
                  </a:lnTo>
                  <a:lnTo>
                    <a:pt x="124460" y="300990"/>
                  </a:lnTo>
                  <a:lnTo>
                    <a:pt x="114300" y="306070"/>
                  </a:lnTo>
                  <a:lnTo>
                    <a:pt x="104140" y="309880"/>
                  </a:lnTo>
                  <a:lnTo>
                    <a:pt x="90170" y="312420"/>
                  </a:lnTo>
                  <a:lnTo>
                    <a:pt x="73660" y="313690"/>
                  </a:lnTo>
                  <a:lnTo>
                    <a:pt x="0" y="307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1685290" y="10648950"/>
              <a:ext cx="203201" cy="231141"/>
            </a:xfrm>
            <a:custGeom>
              <a:avLst/>
              <a:gdLst/>
              <a:ahLst/>
              <a:cxnLst/>
              <a:rect l="0" t="0" r="0" b="0"/>
              <a:pathLst>
                <a:path w="203201" h="231141">
                  <a:moveTo>
                    <a:pt x="20320" y="34290"/>
                  </a:moveTo>
                  <a:lnTo>
                    <a:pt x="15240" y="50800"/>
                  </a:lnTo>
                  <a:lnTo>
                    <a:pt x="11430" y="62230"/>
                  </a:lnTo>
                  <a:lnTo>
                    <a:pt x="5080" y="88900"/>
                  </a:lnTo>
                  <a:lnTo>
                    <a:pt x="3810" y="104140"/>
                  </a:lnTo>
                  <a:lnTo>
                    <a:pt x="2540" y="118110"/>
                  </a:lnTo>
                  <a:lnTo>
                    <a:pt x="1270" y="132080"/>
                  </a:lnTo>
                  <a:lnTo>
                    <a:pt x="0" y="146050"/>
                  </a:lnTo>
                  <a:lnTo>
                    <a:pt x="0" y="175260"/>
                  </a:lnTo>
                  <a:lnTo>
                    <a:pt x="3810" y="189230"/>
                  </a:lnTo>
                  <a:lnTo>
                    <a:pt x="11430" y="203200"/>
                  </a:lnTo>
                  <a:lnTo>
                    <a:pt x="21590" y="217170"/>
                  </a:lnTo>
                  <a:lnTo>
                    <a:pt x="36830" y="224790"/>
                  </a:lnTo>
                  <a:lnTo>
                    <a:pt x="54610" y="229870"/>
                  </a:lnTo>
                  <a:lnTo>
                    <a:pt x="74930" y="231140"/>
                  </a:lnTo>
                  <a:lnTo>
                    <a:pt x="92710" y="229870"/>
                  </a:lnTo>
                  <a:lnTo>
                    <a:pt x="109220" y="226060"/>
                  </a:lnTo>
                  <a:lnTo>
                    <a:pt x="125730" y="222250"/>
                  </a:lnTo>
                  <a:lnTo>
                    <a:pt x="139700" y="214630"/>
                  </a:lnTo>
                  <a:lnTo>
                    <a:pt x="152400" y="204470"/>
                  </a:lnTo>
                  <a:lnTo>
                    <a:pt x="165100" y="193040"/>
                  </a:lnTo>
                  <a:lnTo>
                    <a:pt x="173990" y="181610"/>
                  </a:lnTo>
                  <a:lnTo>
                    <a:pt x="181610" y="168910"/>
                  </a:lnTo>
                  <a:lnTo>
                    <a:pt x="186690" y="154940"/>
                  </a:lnTo>
                  <a:lnTo>
                    <a:pt x="191770" y="142240"/>
                  </a:lnTo>
                  <a:lnTo>
                    <a:pt x="196850" y="128270"/>
                  </a:lnTo>
                  <a:lnTo>
                    <a:pt x="201930" y="114300"/>
                  </a:lnTo>
                  <a:lnTo>
                    <a:pt x="203200" y="101600"/>
                  </a:lnTo>
                  <a:lnTo>
                    <a:pt x="203200" y="90170"/>
                  </a:lnTo>
                  <a:lnTo>
                    <a:pt x="201930" y="78740"/>
                  </a:lnTo>
                  <a:lnTo>
                    <a:pt x="198120" y="67310"/>
                  </a:lnTo>
                  <a:lnTo>
                    <a:pt x="194310" y="55880"/>
                  </a:lnTo>
                  <a:lnTo>
                    <a:pt x="189230" y="45720"/>
                  </a:lnTo>
                  <a:lnTo>
                    <a:pt x="181610" y="35560"/>
                  </a:lnTo>
                  <a:lnTo>
                    <a:pt x="173990" y="26670"/>
                  </a:lnTo>
                  <a:lnTo>
                    <a:pt x="165100" y="19050"/>
                  </a:lnTo>
                  <a:lnTo>
                    <a:pt x="153670" y="12700"/>
                  </a:lnTo>
                  <a:lnTo>
                    <a:pt x="142240" y="6350"/>
                  </a:lnTo>
                  <a:lnTo>
                    <a:pt x="129540" y="2540"/>
                  </a:lnTo>
                  <a:lnTo>
                    <a:pt x="118110" y="0"/>
                  </a:lnTo>
                  <a:lnTo>
                    <a:pt x="106680" y="0"/>
                  </a:lnTo>
                  <a:lnTo>
                    <a:pt x="95250" y="1270"/>
                  </a:lnTo>
                  <a:lnTo>
                    <a:pt x="83820" y="2540"/>
                  </a:lnTo>
                  <a:lnTo>
                    <a:pt x="73660" y="5080"/>
                  </a:lnTo>
                  <a:lnTo>
                    <a:pt x="62230" y="7620"/>
                  </a:lnTo>
                  <a:lnTo>
                    <a:pt x="53340" y="11430"/>
                  </a:lnTo>
                  <a:lnTo>
                    <a:pt x="44450" y="16510"/>
                  </a:lnTo>
                  <a:lnTo>
                    <a:pt x="36830" y="22860"/>
                  </a:lnTo>
                  <a:lnTo>
                    <a:pt x="31750" y="30480"/>
                  </a:lnTo>
                  <a:lnTo>
                    <a:pt x="30480" y="38100"/>
                  </a:lnTo>
                  <a:lnTo>
                    <a:pt x="30480" y="66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1930400" y="10619740"/>
              <a:ext cx="185421" cy="245111"/>
            </a:xfrm>
            <a:custGeom>
              <a:avLst/>
              <a:gdLst/>
              <a:ahLst/>
              <a:cxnLst/>
              <a:rect l="0" t="0" r="0" b="0"/>
              <a:pathLst>
                <a:path w="185421" h="245111">
                  <a:moveTo>
                    <a:pt x="133350" y="0"/>
                  </a:moveTo>
                  <a:lnTo>
                    <a:pt x="99060" y="11430"/>
                  </a:lnTo>
                  <a:lnTo>
                    <a:pt x="86360" y="17780"/>
                  </a:lnTo>
                  <a:lnTo>
                    <a:pt x="73660" y="22860"/>
                  </a:lnTo>
                  <a:lnTo>
                    <a:pt x="62230" y="29210"/>
                  </a:lnTo>
                  <a:lnTo>
                    <a:pt x="52070" y="38100"/>
                  </a:lnTo>
                  <a:lnTo>
                    <a:pt x="43180" y="45720"/>
                  </a:lnTo>
                  <a:lnTo>
                    <a:pt x="34290" y="55880"/>
                  </a:lnTo>
                  <a:lnTo>
                    <a:pt x="26670" y="64770"/>
                  </a:lnTo>
                  <a:lnTo>
                    <a:pt x="19050" y="74930"/>
                  </a:lnTo>
                  <a:lnTo>
                    <a:pt x="11430" y="85090"/>
                  </a:lnTo>
                  <a:lnTo>
                    <a:pt x="6350" y="96520"/>
                  </a:lnTo>
                  <a:lnTo>
                    <a:pt x="2540" y="109220"/>
                  </a:lnTo>
                  <a:lnTo>
                    <a:pt x="1270" y="121920"/>
                  </a:lnTo>
                  <a:lnTo>
                    <a:pt x="0" y="135890"/>
                  </a:lnTo>
                  <a:lnTo>
                    <a:pt x="1270" y="148590"/>
                  </a:lnTo>
                  <a:lnTo>
                    <a:pt x="3810" y="162560"/>
                  </a:lnTo>
                  <a:lnTo>
                    <a:pt x="6350" y="175260"/>
                  </a:lnTo>
                  <a:lnTo>
                    <a:pt x="11430" y="186690"/>
                  </a:lnTo>
                  <a:lnTo>
                    <a:pt x="16510" y="198120"/>
                  </a:lnTo>
                  <a:lnTo>
                    <a:pt x="24130" y="208280"/>
                  </a:lnTo>
                  <a:lnTo>
                    <a:pt x="33020" y="217170"/>
                  </a:lnTo>
                  <a:lnTo>
                    <a:pt x="41910" y="226060"/>
                  </a:lnTo>
                  <a:lnTo>
                    <a:pt x="52070" y="232410"/>
                  </a:lnTo>
                  <a:lnTo>
                    <a:pt x="63500" y="238760"/>
                  </a:lnTo>
                  <a:lnTo>
                    <a:pt x="76200" y="243840"/>
                  </a:lnTo>
                  <a:lnTo>
                    <a:pt x="90170" y="245110"/>
                  </a:lnTo>
                  <a:lnTo>
                    <a:pt x="102870" y="245110"/>
                  </a:lnTo>
                  <a:lnTo>
                    <a:pt x="116840" y="245110"/>
                  </a:lnTo>
                  <a:lnTo>
                    <a:pt x="130810" y="240030"/>
                  </a:lnTo>
                  <a:lnTo>
                    <a:pt x="143510" y="233680"/>
                  </a:lnTo>
                  <a:lnTo>
                    <a:pt x="18542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2200910" y="10599420"/>
              <a:ext cx="10161" cy="252731"/>
            </a:xfrm>
            <a:custGeom>
              <a:avLst/>
              <a:gdLst/>
              <a:ahLst/>
              <a:cxnLst/>
              <a:rect l="0" t="0" r="0" b="0"/>
              <a:pathLst>
                <a:path w="10161" h="252731">
                  <a:moveTo>
                    <a:pt x="10160" y="0"/>
                  </a:moveTo>
                  <a:lnTo>
                    <a:pt x="10160" y="21590"/>
                  </a:lnTo>
                  <a:lnTo>
                    <a:pt x="8890" y="33020"/>
                  </a:lnTo>
                  <a:lnTo>
                    <a:pt x="6350" y="45720"/>
                  </a:lnTo>
                  <a:lnTo>
                    <a:pt x="5080" y="58420"/>
                  </a:lnTo>
                  <a:lnTo>
                    <a:pt x="2540" y="71120"/>
                  </a:lnTo>
                  <a:lnTo>
                    <a:pt x="1270" y="85090"/>
                  </a:lnTo>
                  <a:lnTo>
                    <a:pt x="1270" y="99060"/>
                  </a:lnTo>
                  <a:lnTo>
                    <a:pt x="0" y="125730"/>
                  </a:lnTo>
                  <a:lnTo>
                    <a:pt x="0" y="21082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2306320" y="10525760"/>
              <a:ext cx="10161" cy="41911"/>
            </a:xfrm>
            <a:custGeom>
              <a:avLst/>
              <a:gdLst/>
              <a:ahLst/>
              <a:cxnLst/>
              <a:rect l="0" t="0" r="0" b="0"/>
              <a:pathLst>
                <a:path w="10161" h="41911">
                  <a:moveTo>
                    <a:pt x="0" y="0"/>
                  </a:moveTo>
                  <a:lnTo>
                    <a:pt x="1016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2312670" y="10628630"/>
              <a:ext cx="224791" cy="229871"/>
            </a:xfrm>
            <a:custGeom>
              <a:avLst/>
              <a:gdLst/>
              <a:ahLst/>
              <a:cxnLst/>
              <a:rect l="0" t="0" r="0" b="0"/>
              <a:pathLst>
                <a:path w="224791" h="229871">
                  <a:moveTo>
                    <a:pt x="151130" y="22860"/>
                  </a:moveTo>
                  <a:lnTo>
                    <a:pt x="134620" y="11430"/>
                  </a:lnTo>
                  <a:lnTo>
                    <a:pt x="124460" y="7620"/>
                  </a:lnTo>
                  <a:lnTo>
                    <a:pt x="113030" y="3810"/>
                  </a:lnTo>
                  <a:lnTo>
                    <a:pt x="101600" y="0"/>
                  </a:lnTo>
                  <a:lnTo>
                    <a:pt x="90170" y="0"/>
                  </a:lnTo>
                  <a:lnTo>
                    <a:pt x="78740" y="3810"/>
                  </a:lnTo>
                  <a:lnTo>
                    <a:pt x="67310" y="10160"/>
                  </a:lnTo>
                  <a:lnTo>
                    <a:pt x="58420" y="17780"/>
                  </a:lnTo>
                  <a:lnTo>
                    <a:pt x="49530" y="26670"/>
                  </a:lnTo>
                  <a:lnTo>
                    <a:pt x="40640" y="35560"/>
                  </a:lnTo>
                  <a:lnTo>
                    <a:pt x="33020" y="45720"/>
                  </a:lnTo>
                  <a:lnTo>
                    <a:pt x="25400" y="55880"/>
                  </a:lnTo>
                  <a:lnTo>
                    <a:pt x="17780" y="66040"/>
                  </a:lnTo>
                  <a:lnTo>
                    <a:pt x="12700" y="77470"/>
                  </a:lnTo>
                  <a:lnTo>
                    <a:pt x="7620" y="90170"/>
                  </a:lnTo>
                  <a:lnTo>
                    <a:pt x="2540" y="102870"/>
                  </a:lnTo>
                  <a:lnTo>
                    <a:pt x="0" y="114300"/>
                  </a:lnTo>
                  <a:lnTo>
                    <a:pt x="0" y="125730"/>
                  </a:lnTo>
                  <a:lnTo>
                    <a:pt x="1270" y="137160"/>
                  </a:lnTo>
                  <a:lnTo>
                    <a:pt x="3810" y="148590"/>
                  </a:lnTo>
                  <a:lnTo>
                    <a:pt x="6350" y="158750"/>
                  </a:lnTo>
                  <a:lnTo>
                    <a:pt x="8890" y="170180"/>
                  </a:lnTo>
                  <a:lnTo>
                    <a:pt x="12700" y="179070"/>
                  </a:lnTo>
                  <a:lnTo>
                    <a:pt x="17780" y="187960"/>
                  </a:lnTo>
                  <a:lnTo>
                    <a:pt x="24130" y="196850"/>
                  </a:lnTo>
                  <a:lnTo>
                    <a:pt x="33020" y="200660"/>
                  </a:lnTo>
                  <a:lnTo>
                    <a:pt x="45720" y="201930"/>
                  </a:lnTo>
                  <a:lnTo>
                    <a:pt x="59690" y="201930"/>
                  </a:lnTo>
                  <a:lnTo>
                    <a:pt x="72390" y="198120"/>
                  </a:lnTo>
                  <a:lnTo>
                    <a:pt x="85090" y="193040"/>
                  </a:lnTo>
                  <a:lnTo>
                    <a:pt x="96520" y="185420"/>
                  </a:lnTo>
                  <a:lnTo>
                    <a:pt x="106680" y="176530"/>
                  </a:lnTo>
                  <a:lnTo>
                    <a:pt x="115570" y="167640"/>
                  </a:lnTo>
                  <a:lnTo>
                    <a:pt x="123190" y="158750"/>
                  </a:lnTo>
                  <a:lnTo>
                    <a:pt x="132080" y="147320"/>
                  </a:lnTo>
                  <a:lnTo>
                    <a:pt x="139700" y="134620"/>
                  </a:lnTo>
                  <a:lnTo>
                    <a:pt x="147320" y="121920"/>
                  </a:lnTo>
                  <a:lnTo>
                    <a:pt x="152400" y="110490"/>
                  </a:lnTo>
                  <a:lnTo>
                    <a:pt x="157480" y="99060"/>
                  </a:lnTo>
                  <a:lnTo>
                    <a:pt x="162560" y="87630"/>
                  </a:lnTo>
                  <a:lnTo>
                    <a:pt x="166370" y="73660"/>
                  </a:lnTo>
                  <a:lnTo>
                    <a:pt x="167640" y="59690"/>
                  </a:lnTo>
                  <a:lnTo>
                    <a:pt x="168910" y="44450"/>
                  </a:lnTo>
                  <a:lnTo>
                    <a:pt x="167640" y="40640"/>
                  </a:lnTo>
                  <a:lnTo>
                    <a:pt x="165100" y="45720"/>
                  </a:lnTo>
                  <a:lnTo>
                    <a:pt x="160020" y="55880"/>
                  </a:lnTo>
                  <a:lnTo>
                    <a:pt x="157480" y="67310"/>
                  </a:lnTo>
                  <a:lnTo>
                    <a:pt x="154940" y="78740"/>
                  </a:lnTo>
                  <a:lnTo>
                    <a:pt x="153670" y="92710"/>
                  </a:lnTo>
                  <a:lnTo>
                    <a:pt x="152400" y="105410"/>
                  </a:lnTo>
                  <a:lnTo>
                    <a:pt x="152400" y="119380"/>
                  </a:lnTo>
                  <a:lnTo>
                    <a:pt x="152400" y="132080"/>
                  </a:lnTo>
                  <a:lnTo>
                    <a:pt x="152400" y="144780"/>
                  </a:lnTo>
                  <a:lnTo>
                    <a:pt x="154940" y="157480"/>
                  </a:lnTo>
                  <a:lnTo>
                    <a:pt x="156210" y="168910"/>
                  </a:lnTo>
                  <a:lnTo>
                    <a:pt x="160020" y="180340"/>
                  </a:lnTo>
                  <a:lnTo>
                    <a:pt x="162560" y="190500"/>
                  </a:lnTo>
                  <a:lnTo>
                    <a:pt x="165100" y="201930"/>
                  </a:lnTo>
                  <a:lnTo>
                    <a:pt x="170180" y="210820"/>
                  </a:lnTo>
                  <a:lnTo>
                    <a:pt x="175260" y="219710"/>
                  </a:lnTo>
                  <a:lnTo>
                    <a:pt x="181610" y="227330"/>
                  </a:lnTo>
                  <a:lnTo>
                    <a:pt x="189230" y="229870"/>
                  </a:lnTo>
                  <a:lnTo>
                    <a:pt x="196850" y="227330"/>
                  </a:lnTo>
                  <a:lnTo>
                    <a:pt x="224790" y="212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2600960" y="10494010"/>
              <a:ext cx="41911" cy="326391"/>
            </a:xfrm>
            <a:custGeom>
              <a:avLst/>
              <a:gdLst/>
              <a:ahLst/>
              <a:cxnLst/>
              <a:rect l="0" t="0" r="0" b="0"/>
              <a:pathLst>
                <a:path w="41911" h="326391">
                  <a:moveTo>
                    <a:pt x="41910" y="0"/>
                  </a:moveTo>
                  <a:lnTo>
                    <a:pt x="30480" y="16510"/>
                  </a:lnTo>
                  <a:lnTo>
                    <a:pt x="26670" y="29210"/>
                  </a:lnTo>
                  <a:lnTo>
                    <a:pt x="21590" y="46990"/>
                  </a:lnTo>
                  <a:lnTo>
                    <a:pt x="17780" y="66040"/>
                  </a:lnTo>
                  <a:lnTo>
                    <a:pt x="15240" y="85090"/>
                  </a:lnTo>
                  <a:lnTo>
                    <a:pt x="13970" y="102870"/>
                  </a:lnTo>
                  <a:lnTo>
                    <a:pt x="12700" y="121920"/>
                  </a:lnTo>
                  <a:lnTo>
                    <a:pt x="10160" y="138430"/>
                  </a:lnTo>
                  <a:lnTo>
                    <a:pt x="7620" y="153670"/>
                  </a:lnTo>
                  <a:lnTo>
                    <a:pt x="5080" y="168910"/>
                  </a:lnTo>
                  <a:lnTo>
                    <a:pt x="3810" y="184150"/>
                  </a:lnTo>
                  <a:lnTo>
                    <a:pt x="2540" y="199390"/>
                  </a:lnTo>
                  <a:lnTo>
                    <a:pt x="1270" y="213360"/>
                  </a:lnTo>
                  <a:lnTo>
                    <a:pt x="0" y="24765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3210560" y="105575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3002280" y="10525760"/>
              <a:ext cx="166371" cy="285751"/>
            </a:xfrm>
            <a:custGeom>
              <a:avLst/>
              <a:gdLst/>
              <a:ahLst/>
              <a:cxnLst/>
              <a:rect l="0" t="0" r="0" b="0"/>
              <a:pathLst>
                <a:path w="166371" h="285751">
                  <a:moveTo>
                    <a:pt x="166370" y="0"/>
                  </a:moveTo>
                  <a:lnTo>
                    <a:pt x="161290" y="21590"/>
                  </a:lnTo>
                  <a:lnTo>
                    <a:pt x="158750" y="31750"/>
                  </a:lnTo>
                  <a:lnTo>
                    <a:pt x="152400" y="52070"/>
                  </a:lnTo>
                  <a:lnTo>
                    <a:pt x="148590" y="55880"/>
                  </a:lnTo>
                  <a:lnTo>
                    <a:pt x="146050" y="54610"/>
                  </a:lnTo>
                  <a:lnTo>
                    <a:pt x="142240" y="50800"/>
                  </a:lnTo>
                  <a:lnTo>
                    <a:pt x="135890" y="45720"/>
                  </a:lnTo>
                  <a:lnTo>
                    <a:pt x="128270" y="39370"/>
                  </a:lnTo>
                  <a:lnTo>
                    <a:pt x="120650" y="33020"/>
                  </a:lnTo>
                  <a:lnTo>
                    <a:pt x="110490" y="31750"/>
                  </a:lnTo>
                  <a:lnTo>
                    <a:pt x="99060" y="33020"/>
                  </a:lnTo>
                  <a:lnTo>
                    <a:pt x="86360" y="35560"/>
                  </a:lnTo>
                  <a:lnTo>
                    <a:pt x="76200" y="39370"/>
                  </a:lnTo>
                  <a:lnTo>
                    <a:pt x="66040" y="45720"/>
                  </a:lnTo>
                  <a:lnTo>
                    <a:pt x="57150" y="50800"/>
                  </a:lnTo>
                  <a:lnTo>
                    <a:pt x="49530" y="58420"/>
                  </a:lnTo>
                  <a:lnTo>
                    <a:pt x="41910" y="67310"/>
                  </a:lnTo>
                  <a:lnTo>
                    <a:pt x="34290" y="76200"/>
                  </a:lnTo>
                  <a:lnTo>
                    <a:pt x="26670" y="86360"/>
                  </a:lnTo>
                  <a:lnTo>
                    <a:pt x="20320" y="99060"/>
                  </a:lnTo>
                  <a:lnTo>
                    <a:pt x="12700" y="111760"/>
                  </a:lnTo>
                  <a:lnTo>
                    <a:pt x="7620" y="124460"/>
                  </a:lnTo>
                  <a:lnTo>
                    <a:pt x="5080" y="138430"/>
                  </a:lnTo>
                  <a:lnTo>
                    <a:pt x="2540" y="151130"/>
                  </a:lnTo>
                  <a:lnTo>
                    <a:pt x="1270" y="165100"/>
                  </a:lnTo>
                  <a:lnTo>
                    <a:pt x="0" y="179070"/>
                  </a:lnTo>
                  <a:lnTo>
                    <a:pt x="0" y="193040"/>
                  </a:lnTo>
                  <a:lnTo>
                    <a:pt x="0" y="205740"/>
                  </a:lnTo>
                  <a:lnTo>
                    <a:pt x="2540" y="217170"/>
                  </a:lnTo>
                  <a:lnTo>
                    <a:pt x="3810" y="229870"/>
                  </a:lnTo>
                  <a:lnTo>
                    <a:pt x="7620" y="240030"/>
                  </a:lnTo>
                  <a:lnTo>
                    <a:pt x="12700" y="251460"/>
                  </a:lnTo>
                  <a:lnTo>
                    <a:pt x="19050" y="262890"/>
                  </a:lnTo>
                  <a:lnTo>
                    <a:pt x="25400" y="270510"/>
                  </a:lnTo>
                  <a:lnTo>
                    <a:pt x="34290" y="276860"/>
                  </a:lnTo>
                  <a:lnTo>
                    <a:pt x="43180" y="283210"/>
                  </a:lnTo>
                  <a:lnTo>
                    <a:pt x="55880" y="285750"/>
                  </a:lnTo>
                  <a:lnTo>
                    <a:pt x="72390" y="285750"/>
                  </a:lnTo>
                  <a:lnTo>
                    <a:pt x="90170" y="285750"/>
                  </a:lnTo>
                  <a:lnTo>
                    <a:pt x="105410" y="281940"/>
                  </a:lnTo>
                  <a:lnTo>
                    <a:pt x="121920" y="275590"/>
                  </a:lnTo>
                  <a:lnTo>
                    <a:pt x="16637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3280410" y="10525760"/>
              <a:ext cx="207011" cy="306071"/>
            </a:xfrm>
            <a:custGeom>
              <a:avLst/>
              <a:gdLst/>
              <a:ahLst/>
              <a:cxnLst/>
              <a:rect l="0" t="0" r="0" b="0"/>
              <a:pathLst>
                <a:path w="207011" h="306071">
                  <a:moveTo>
                    <a:pt x="78740" y="0"/>
                  </a:moveTo>
                  <a:lnTo>
                    <a:pt x="67310" y="11430"/>
                  </a:lnTo>
                  <a:lnTo>
                    <a:pt x="60960" y="20320"/>
                  </a:lnTo>
                  <a:lnTo>
                    <a:pt x="55880" y="31750"/>
                  </a:lnTo>
                  <a:lnTo>
                    <a:pt x="48260" y="45720"/>
                  </a:lnTo>
                  <a:lnTo>
                    <a:pt x="41910" y="58420"/>
                  </a:lnTo>
                  <a:lnTo>
                    <a:pt x="35560" y="69850"/>
                  </a:lnTo>
                  <a:lnTo>
                    <a:pt x="29210" y="82550"/>
                  </a:lnTo>
                  <a:lnTo>
                    <a:pt x="22860" y="93980"/>
                  </a:lnTo>
                  <a:lnTo>
                    <a:pt x="17780" y="106680"/>
                  </a:lnTo>
                  <a:lnTo>
                    <a:pt x="13970" y="120650"/>
                  </a:lnTo>
                  <a:lnTo>
                    <a:pt x="8890" y="134620"/>
                  </a:lnTo>
                  <a:lnTo>
                    <a:pt x="5080" y="151130"/>
                  </a:lnTo>
                  <a:lnTo>
                    <a:pt x="1270" y="167640"/>
                  </a:lnTo>
                  <a:lnTo>
                    <a:pt x="0" y="182880"/>
                  </a:lnTo>
                  <a:lnTo>
                    <a:pt x="0" y="198120"/>
                  </a:lnTo>
                  <a:lnTo>
                    <a:pt x="1270" y="212090"/>
                  </a:lnTo>
                  <a:lnTo>
                    <a:pt x="3810" y="226060"/>
                  </a:lnTo>
                  <a:lnTo>
                    <a:pt x="6350" y="237490"/>
                  </a:lnTo>
                  <a:lnTo>
                    <a:pt x="8890" y="250190"/>
                  </a:lnTo>
                  <a:lnTo>
                    <a:pt x="15240" y="260350"/>
                  </a:lnTo>
                  <a:lnTo>
                    <a:pt x="21590" y="269240"/>
                  </a:lnTo>
                  <a:lnTo>
                    <a:pt x="30480" y="278130"/>
                  </a:lnTo>
                  <a:lnTo>
                    <a:pt x="39370" y="285750"/>
                  </a:lnTo>
                  <a:lnTo>
                    <a:pt x="48260" y="293370"/>
                  </a:lnTo>
                  <a:lnTo>
                    <a:pt x="58420" y="300990"/>
                  </a:lnTo>
                  <a:lnTo>
                    <a:pt x="68580" y="304800"/>
                  </a:lnTo>
                  <a:lnTo>
                    <a:pt x="78740" y="306070"/>
                  </a:lnTo>
                  <a:lnTo>
                    <a:pt x="88900" y="306070"/>
                  </a:lnTo>
                  <a:lnTo>
                    <a:pt x="100330" y="303530"/>
                  </a:lnTo>
                  <a:lnTo>
                    <a:pt x="113030" y="302260"/>
                  </a:lnTo>
                  <a:lnTo>
                    <a:pt x="125730" y="299720"/>
                  </a:lnTo>
                  <a:lnTo>
                    <a:pt x="138430" y="294640"/>
                  </a:lnTo>
                  <a:lnTo>
                    <a:pt x="149860" y="287020"/>
                  </a:lnTo>
                  <a:lnTo>
                    <a:pt x="161290" y="279400"/>
                  </a:lnTo>
                  <a:lnTo>
                    <a:pt x="171450" y="270510"/>
                  </a:lnTo>
                  <a:lnTo>
                    <a:pt x="180340" y="260350"/>
                  </a:lnTo>
                  <a:lnTo>
                    <a:pt x="187960" y="251460"/>
                  </a:lnTo>
                  <a:lnTo>
                    <a:pt x="194310" y="241300"/>
                  </a:lnTo>
                  <a:lnTo>
                    <a:pt x="200660" y="231140"/>
                  </a:lnTo>
                  <a:lnTo>
                    <a:pt x="205740" y="219710"/>
                  </a:lnTo>
                  <a:lnTo>
                    <a:pt x="207010" y="209550"/>
                  </a:lnTo>
                  <a:lnTo>
                    <a:pt x="207010" y="199390"/>
                  </a:lnTo>
                  <a:lnTo>
                    <a:pt x="207010" y="189230"/>
                  </a:lnTo>
                  <a:lnTo>
                    <a:pt x="204470" y="179070"/>
                  </a:lnTo>
                  <a:lnTo>
                    <a:pt x="201930" y="167640"/>
                  </a:lnTo>
                  <a:lnTo>
                    <a:pt x="199390" y="157480"/>
                  </a:lnTo>
                  <a:lnTo>
                    <a:pt x="193040" y="146050"/>
                  </a:lnTo>
                  <a:lnTo>
                    <a:pt x="184150" y="133350"/>
                  </a:lnTo>
                  <a:lnTo>
                    <a:pt x="172720" y="120650"/>
                  </a:lnTo>
                  <a:lnTo>
                    <a:pt x="161290" y="111760"/>
                  </a:lnTo>
                  <a:lnTo>
                    <a:pt x="148590" y="105410"/>
                  </a:lnTo>
                  <a:lnTo>
                    <a:pt x="135890" y="101600"/>
                  </a:lnTo>
                  <a:lnTo>
                    <a:pt x="123190" y="100330"/>
                  </a:lnTo>
                  <a:lnTo>
                    <a:pt x="111760" y="100330"/>
                  </a:lnTo>
                  <a:lnTo>
                    <a:pt x="7874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3552190" y="10619740"/>
              <a:ext cx="185421" cy="190501"/>
            </a:xfrm>
            <a:custGeom>
              <a:avLst/>
              <a:gdLst/>
              <a:ahLst/>
              <a:cxnLst/>
              <a:rect l="0" t="0" r="0" b="0"/>
              <a:pathLst>
                <a:path w="185421" h="190501">
                  <a:moveTo>
                    <a:pt x="6350" y="0"/>
                  </a:moveTo>
                  <a:lnTo>
                    <a:pt x="6350" y="128270"/>
                  </a:lnTo>
                  <a:lnTo>
                    <a:pt x="5080" y="146050"/>
                  </a:lnTo>
                  <a:lnTo>
                    <a:pt x="3810" y="160020"/>
                  </a:lnTo>
                  <a:lnTo>
                    <a:pt x="1270" y="173990"/>
                  </a:lnTo>
                  <a:lnTo>
                    <a:pt x="0" y="179070"/>
                  </a:lnTo>
                  <a:lnTo>
                    <a:pt x="1270" y="179070"/>
                  </a:lnTo>
                  <a:lnTo>
                    <a:pt x="2540" y="175260"/>
                  </a:lnTo>
                  <a:lnTo>
                    <a:pt x="5080" y="168910"/>
                  </a:lnTo>
                  <a:lnTo>
                    <a:pt x="7620" y="160020"/>
                  </a:lnTo>
                  <a:lnTo>
                    <a:pt x="11430" y="148590"/>
                  </a:lnTo>
                  <a:lnTo>
                    <a:pt x="12700" y="137160"/>
                  </a:lnTo>
                  <a:lnTo>
                    <a:pt x="13970" y="124460"/>
                  </a:lnTo>
                  <a:lnTo>
                    <a:pt x="15240" y="110490"/>
                  </a:lnTo>
                  <a:lnTo>
                    <a:pt x="17780" y="97790"/>
                  </a:lnTo>
                  <a:lnTo>
                    <a:pt x="22860" y="83820"/>
                  </a:lnTo>
                  <a:lnTo>
                    <a:pt x="27940" y="69850"/>
                  </a:lnTo>
                  <a:lnTo>
                    <a:pt x="34290" y="55880"/>
                  </a:lnTo>
                  <a:lnTo>
                    <a:pt x="43180" y="41910"/>
                  </a:lnTo>
                  <a:lnTo>
                    <a:pt x="52070" y="27940"/>
                  </a:lnTo>
                  <a:lnTo>
                    <a:pt x="62230" y="20320"/>
                  </a:lnTo>
                  <a:lnTo>
                    <a:pt x="73660" y="16510"/>
                  </a:lnTo>
                  <a:lnTo>
                    <a:pt x="86360" y="13970"/>
                  </a:lnTo>
                  <a:lnTo>
                    <a:pt x="97790" y="15240"/>
                  </a:lnTo>
                  <a:lnTo>
                    <a:pt x="106680" y="19050"/>
                  </a:lnTo>
                  <a:lnTo>
                    <a:pt x="115570" y="22860"/>
                  </a:lnTo>
                  <a:lnTo>
                    <a:pt x="123190" y="27940"/>
                  </a:lnTo>
                  <a:lnTo>
                    <a:pt x="130810" y="34290"/>
                  </a:lnTo>
                  <a:lnTo>
                    <a:pt x="138430" y="40640"/>
                  </a:lnTo>
                  <a:lnTo>
                    <a:pt x="144780" y="48260"/>
                  </a:lnTo>
                  <a:lnTo>
                    <a:pt x="149860" y="57150"/>
                  </a:lnTo>
                  <a:lnTo>
                    <a:pt x="154940" y="66040"/>
                  </a:lnTo>
                  <a:lnTo>
                    <a:pt x="158750" y="76200"/>
                  </a:lnTo>
                  <a:lnTo>
                    <a:pt x="163830" y="86360"/>
                  </a:lnTo>
                  <a:lnTo>
                    <a:pt x="167640" y="96520"/>
                  </a:lnTo>
                  <a:lnTo>
                    <a:pt x="170180" y="109220"/>
                  </a:lnTo>
                  <a:lnTo>
                    <a:pt x="171450" y="125730"/>
                  </a:lnTo>
                  <a:lnTo>
                    <a:pt x="18542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834130" y="10452100"/>
              <a:ext cx="29211" cy="388621"/>
            </a:xfrm>
            <a:custGeom>
              <a:avLst/>
              <a:gdLst/>
              <a:ahLst/>
              <a:cxnLst/>
              <a:rect l="0" t="0" r="0" b="0"/>
              <a:pathLst>
                <a:path w="29211" h="388621">
                  <a:moveTo>
                    <a:pt x="29210" y="0"/>
                  </a:moveTo>
                  <a:lnTo>
                    <a:pt x="29210" y="33020"/>
                  </a:lnTo>
                  <a:lnTo>
                    <a:pt x="29210" y="48260"/>
                  </a:lnTo>
                  <a:lnTo>
                    <a:pt x="26670" y="64770"/>
                  </a:lnTo>
                  <a:lnTo>
                    <a:pt x="24130" y="82550"/>
                  </a:lnTo>
                  <a:lnTo>
                    <a:pt x="17780" y="115570"/>
                  </a:lnTo>
                  <a:lnTo>
                    <a:pt x="15240" y="133350"/>
                  </a:lnTo>
                  <a:lnTo>
                    <a:pt x="12700" y="152400"/>
                  </a:lnTo>
                  <a:lnTo>
                    <a:pt x="11430" y="171450"/>
                  </a:lnTo>
                  <a:lnTo>
                    <a:pt x="10160" y="191770"/>
                  </a:lnTo>
                  <a:lnTo>
                    <a:pt x="8890" y="210820"/>
                  </a:lnTo>
                  <a:lnTo>
                    <a:pt x="6350" y="228600"/>
                  </a:lnTo>
                  <a:lnTo>
                    <a:pt x="3810" y="247650"/>
                  </a:lnTo>
                  <a:lnTo>
                    <a:pt x="2540" y="264160"/>
                  </a:lnTo>
                  <a:lnTo>
                    <a:pt x="1270" y="280670"/>
                  </a:lnTo>
                  <a:lnTo>
                    <a:pt x="0" y="295910"/>
                  </a:lnTo>
                  <a:lnTo>
                    <a:pt x="0" y="311150"/>
                  </a:lnTo>
                  <a:lnTo>
                    <a:pt x="8890" y="388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3747770" y="10530840"/>
              <a:ext cx="473711" cy="273051"/>
            </a:xfrm>
            <a:custGeom>
              <a:avLst/>
              <a:gdLst/>
              <a:ahLst/>
              <a:cxnLst/>
              <a:rect l="0" t="0" r="0" b="0"/>
              <a:pathLst>
                <a:path w="473711" h="273051">
                  <a:moveTo>
                    <a:pt x="0" y="68580"/>
                  </a:moveTo>
                  <a:lnTo>
                    <a:pt x="11430" y="80010"/>
                  </a:lnTo>
                  <a:lnTo>
                    <a:pt x="20320" y="83820"/>
                  </a:lnTo>
                  <a:lnTo>
                    <a:pt x="33020" y="87630"/>
                  </a:lnTo>
                  <a:lnTo>
                    <a:pt x="46990" y="91440"/>
                  </a:lnTo>
                  <a:lnTo>
                    <a:pt x="60960" y="93980"/>
                  </a:lnTo>
                  <a:lnTo>
                    <a:pt x="77470" y="96520"/>
                  </a:lnTo>
                  <a:lnTo>
                    <a:pt x="93980" y="97790"/>
                  </a:lnTo>
                  <a:lnTo>
                    <a:pt x="111760" y="96520"/>
                  </a:lnTo>
                  <a:lnTo>
                    <a:pt x="130810" y="95250"/>
                  </a:lnTo>
                  <a:lnTo>
                    <a:pt x="151130" y="93980"/>
                  </a:lnTo>
                  <a:lnTo>
                    <a:pt x="167640" y="92710"/>
                  </a:lnTo>
                  <a:lnTo>
                    <a:pt x="181610" y="93980"/>
                  </a:lnTo>
                  <a:lnTo>
                    <a:pt x="195580" y="96520"/>
                  </a:lnTo>
                  <a:lnTo>
                    <a:pt x="205740" y="100330"/>
                  </a:lnTo>
                  <a:lnTo>
                    <a:pt x="215900" y="107950"/>
                  </a:lnTo>
                  <a:lnTo>
                    <a:pt x="224790" y="115570"/>
                  </a:lnTo>
                  <a:lnTo>
                    <a:pt x="229870" y="128270"/>
                  </a:lnTo>
                  <a:lnTo>
                    <a:pt x="231140" y="143510"/>
                  </a:lnTo>
                  <a:lnTo>
                    <a:pt x="231140" y="160020"/>
                  </a:lnTo>
                  <a:lnTo>
                    <a:pt x="231140" y="176530"/>
                  </a:lnTo>
                  <a:lnTo>
                    <a:pt x="228600" y="191770"/>
                  </a:lnTo>
                  <a:lnTo>
                    <a:pt x="226060" y="207010"/>
                  </a:lnTo>
                  <a:lnTo>
                    <a:pt x="223520" y="219710"/>
                  </a:lnTo>
                  <a:lnTo>
                    <a:pt x="220980" y="232410"/>
                  </a:lnTo>
                  <a:lnTo>
                    <a:pt x="217170" y="245110"/>
                  </a:lnTo>
                  <a:lnTo>
                    <a:pt x="213360" y="255270"/>
                  </a:lnTo>
                  <a:lnTo>
                    <a:pt x="207010" y="264160"/>
                  </a:lnTo>
                  <a:lnTo>
                    <a:pt x="201930" y="273050"/>
                  </a:lnTo>
                  <a:lnTo>
                    <a:pt x="199390" y="270510"/>
                  </a:lnTo>
                  <a:lnTo>
                    <a:pt x="198120" y="260350"/>
                  </a:lnTo>
                  <a:lnTo>
                    <a:pt x="199390" y="245110"/>
                  </a:lnTo>
                  <a:lnTo>
                    <a:pt x="201930" y="229870"/>
                  </a:lnTo>
                  <a:lnTo>
                    <a:pt x="205740" y="213360"/>
                  </a:lnTo>
                  <a:lnTo>
                    <a:pt x="210820" y="196850"/>
                  </a:lnTo>
                  <a:lnTo>
                    <a:pt x="217170" y="179070"/>
                  </a:lnTo>
                  <a:lnTo>
                    <a:pt x="229870" y="144780"/>
                  </a:lnTo>
                  <a:lnTo>
                    <a:pt x="250190" y="92710"/>
                  </a:lnTo>
                  <a:lnTo>
                    <a:pt x="256540" y="77470"/>
                  </a:lnTo>
                  <a:lnTo>
                    <a:pt x="264160" y="63500"/>
                  </a:lnTo>
                  <a:lnTo>
                    <a:pt x="270510" y="50800"/>
                  </a:lnTo>
                  <a:lnTo>
                    <a:pt x="278130" y="39370"/>
                  </a:lnTo>
                  <a:lnTo>
                    <a:pt x="292100" y="16510"/>
                  </a:lnTo>
                  <a:lnTo>
                    <a:pt x="302260" y="8890"/>
                  </a:lnTo>
                  <a:lnTo>
                    <a:pt x="314960" y="5080"/>
                  </a:lnTo>
                  <a:lnTo>
                    <a:pt x="328930" y="1270"/>
                  </a:lnTo>
                  <a:lnTo>
                    <a:pt x="345440" y="0"/>
                  </a:lnTo>
                  <a:lnTo>
                    <a:pt x="360680" y="0"/>
                  </a:lnTo>
                  <a:lnTo>
                    <a:pt x="377190" y="2540"/>
                  </a:lnTo>
                  <a:lnTo>
                    <a:pt x="391160" y="5080"/>
                  </a:lnTo>
                  <a:lnTo>
                    <a:pt x="402590" y="10160"/>
                  </a:lnTo>
                  <a:lnTo>
                    <a:pt x="412750" y="15240"/>
                  </a:lnTo>
                  <a:lnTo>
                    <a:pt x="421640" y="21590"/>
                  </a:lnTo>
                  <a:lnTo>
                    <a:pt x="429260" y="27940"/>
                  </a:lnTo>
                  <a:lnTo>
                    <a:pt x="436880" y="34290"/>
                  </a:lnTo>
                  <a:lnTo>
                    <a:pt x="444500" y="40640"/>
                  </a:lnTo>
                  <a:lnTo>
                    <a:pt x="473710" y="68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4145280" y="10560050"/>
              <a:ext cx="193041" cy="250191"/>
            </a:xfrm>
            <a:custGeom>
              <a:avLst/>
              <a:gdLst/>
              <a:ahLst/>
              <a:cxnLst/>
              <a:rect l="0" t="0" r="0" b="0"/>
              <a:pathLst>
                <a:path w="193041" h="250191">
                  <a:moveTo>
                    <a:pt x="171450" y="17780"/>
                  </a:moveTo>
                  <a:lnTo>
                    <a:pt x="160020" y="6350"/>
                  </a:lnTo>
                  <a:lnTo>
                    <a:pt x="152400" y="3810"/>
                  </a:lnTo>
                  <a:lnTo>
                    <a:pt x="142240" y="1270"/>
                  </a:lnTo>
                  <a:lnTo>
                    <a:pt x="130810" y="0"/>
                  </a:lnTo>
                  <a:lnTo>
                    <a:pt x="118110" y="1270"/>
                  </a:lnTo>
                  <a:lnTo>
                    <a:pt x="105410" y="5080"/>
                  </a:lnTo>
                  <a:lnTo>
                    <a:pt x="92710" y="8890"/>
                  </a:lnTo>
                  <a:lnTo>
                    <a:pt x="81280" y="13970"/>
                  </a:lnTo>
                  <a:lnTo>
                    <a:pt x="71120" y="20320"/>
                  </a:lnTo>
                  <a:lnTo>
                    <a:pt x="62230" y="26670"/>
                  </a:lnTo>
                  <a:lnTo>
                    <a:pt x="54610" y="35560"/>
                  </a:lnTo>
                  <a:lnTo>
                    <a:pt x="46990" y="45720"/>
                  </a:lnTo>
                  <a:lnTo>
                    <a:pt x="17780" y="91440"/>
                  </a:lnTo>
                  <a:lnTo>
                    <a:pt x="11430" y="101600"/>
                  </a:lnTo>
                  <a:lnTo>
                    <a:pt x="6350" y="113030"/>
                  </a:lnTo>
                  <a:lnTo>
                    <a:pt x="1270" y="123190"/>
                  </a:lnTo>
                  <a:lnTo>
                    <a:pt x="0" y="133350"/>
                  </a:lnTo>
                  <a:lnTo>
                    <a:pt x="0" y="144780"/>
                  </a:lnTo>
                  <a:lnTo>
                    <a:pt x="1270" y="154940"/>
                  </a:lnTo>
                  <a:lnTo>
                    <a:pt x="5080" y="165100"/>
                  </a:lnTo>
                  <a:lnTo>
                    <a:pt x="11430" y="176530"/>
                  </a:lnTo>
                  <a:lnTo>
                    <a:pt x="19050" y="186690"/>
                  </a:lnTo>
                  <a:lnTo>
                    <a:pt x="30480" y="191770"/>
                  </a:lnTo>
                  <a:lnTo>
                    <a:pt x="43180" y="195580"/>
                  </a:lnTo>
                  <a:lnTo>
                    <a:pt x="58420" y="195580"/>
                  </a:lnTo>
                  <a:lnTo>
                    <a:pt x="69850" y="194310"/>
                  </a:lnTo>
                  <a:lnTo>
                    <a:pt x="80010" y="190500"/>
                  </a:lnTo>
                  <a:lnTo>
                    <a:pt x="90170" y="185420"/>
                  </a:lnTo>
                  <a:lnTo>
                    <a:pt x="97790" y="180340"/>
                  </a:lnTo>
                  <a:lnTo>
                    <a:pt x="106680" y="173990"/>
                  </a:lnTo>
                  <a:lnTo>
                    <a:pt x="114300" y="167640"/>
                  </a:lnTo>
                  <a:lnTo>
                    <a:pt x="121920" y="160020"/>
                  </a:lnTo>
                  <a:lnTo>
                    <a:pt x="128270" y="151130"/>
                  </a:lnTo>
                  <a:lnTo>
                    <a:pt x="135890" y="142240"/>
                  </a:lnTo>
                  <a:lnTo>
                    <a:pt x="143510" y="132080"/>
                  </a:lnTo>
                  <a:lnTo>
                    <a:pt x="157480" y="111760"/>
                  </a:lnTo>
                  <a:lnTo>
                    <a:pt x="162560" y="99060"/>
                  </a:lnTo>
                  <a:lnTo>
                    <a:pt x="167640" y="85090"/>
                  </a:lnTo>
                  <a:lnTo>
                    <a:pt x="172720" y="69850"/>
                  </a:lnTo>
                  <a:lnTo>
                    <a:pt x="175260" y="63500"/>
                  </a:lnTo>
                  <a:lnTo>
                    <a:pt x="175260" y="62230"/>
                  </a:lnTo>
                  <a:lnTo>
                    <a:pt x="173990" y="64770"/>
                  </a:lnTo>
                  <a:lnTo>
                    <a:pt x="166370" y="85090"/>
                  </a:lnTo>
                  <a:lnTo>
                    <a:pt x="163830" y="96520"/>
                  </a:lnTo>
                  <a:lnTo>
                    <a:pt x="157480" y="119380"/>
                  </a:lnTo>
                  <a:lnTo>
                    <a:pt x="156210" y="133350"/>
                  </a:lnTo>
                  <a:lnTo>
                    <a:pt x="156210" y="148590"/>
                  </a:lnTo>
                  <a:lnTo>
                    <a:pt x="157480" y="165100"/>
                  </a:lnTo>
                  <a:lnTo>
                    <a:pt x="160020" y="180340"/>
                  </a:lnTo>
                  <a:lnTo>
                    <a:pt x="162560" y="195580"/>
                  </a:lnTo>
                  <a:lnTo>
                    <a:pt x="193040" y="250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4367530" y="10556240"/>
              <a:ext cx="160021" cy="213361"/>
            </a:xfrm>
            <a:custGeom>
              <a:avLst/>
              <a:gdLst/>
              <a:ahLst/>
              <a:cxnLst/>
              <a:rect l="0" t="0" r="0" b="0"/>
              <a:pathLst>
                <a:path w="160021" h="213361">
                  <a:moveTo>
                    <a:pt x="160020" y="21590"/>
                  </a:moveTo>
                  <a:lnTo>
                    <a:pt x="148590" y="5080"/>
                  </a:lnTo>
                  <a:lnTo>
                    <a:pt x="140970" y="1270"/>
                  </a:lnTo>
                  <a:lnTo>
                    <a:pt x="130810" y="0"/>
                  </a:lnTo>
                  <a:lnTo>
                    <a:pt x="119380" y="0"/>
                  </a:lnTo>
                  <a:lnTo>
                    <a:pt x="109220" y="2540"/>
                  </a:lnTo>
                  <a:lnTo>
                    <a:pt x="100330" y="6350"/>
                  </a:lnTo>
                  <a:lnTo>
                    <a:pt x="92710" y="11430"/>
                  </a:lnTo>
                  <a:lnTo>
                    <a:pt x="82550" y="19050"/>
                  </a:lnTo>
                  <a:lnTo>
                    <a:pt x="73660" y="26670"/>
                  </a:lnTo>
                  <a:lnTo>
                    <a:pt x="63500" y="35560"/>
                  </a:lnTo>
                  <a:lnTo>
                    <a:pt x="53340" y="45720"/>
                  </a:lnTo>
                  <a:lnTo>
                    <a:pt x="43180" y="58420"/>
                  </a:lnTo>
                  <a:lnTo>
                    <a:pt x="33020" y="69850"/>
                  </a:lnTo>
                  <a:lnTo>
                    <a:pt x="25400" y="82550"/>
                  </a:lnTo>
                  <a:lnTo>
                    <a:pt x="17780" y="93980"/>
                  </a:lnTo>
                  <a:lnTo>
                    <a:pt x="12700" y="105410"/>
                  </a:lnTo>
                  <a:lnTo>
                    <a:pt x="7620" y="116840"/>
                  </a:lnTo>
                  <a:lnTo>
                    <a:pt x="3810" y="129540"/>
                  </a:lnTo>
                  <a:lnTo>
                    <a:pt x="0" y="142240"/>
                  </a:lnTo>
                  <a:lnTo>
                    <a:pt x="0" y="156210"/>
                  </a:lnTo>
                  <a:lnTo>
                    <a:pt x="3810" y="170180"/>
                  </a:lnTo>
                  <a:lnTo>
                    <a:pt x="10160" y="184150"/>
                  </a:lnTo>
                  <a:lnTo>
                    <a:pt x="17780" y="194310"/>
                  </a:lnTo>
                  <a:lnTo>
                    <a:pt x="26670" y="201930"/>
                  </a:lnTo>
                  <a:lnTo>
                    <a:pt x="35560" y="208280"/>
                  </a:lnTo>
                  <a:lnTo>
                    <a:pt x="48260" y="212090"/>
                  </a:lnTo>
                  <a:lnTo>
                    <a:pt x="62230" y="213360"/>
                  </a:lnTo>
                  <a:lnTo>
                    <a:pt x="77470" y="212090"/>
                  </a:lnTo>
                  <a:lnTo>
                    <a:pt x="90170" y="209550"/>
                  </a:lnTo>
                  <a:lnTo>
                    <a:pt x="102870" y="205740"/>
                  </a:lnTo>
                  <a:lnTo>
                    <a:pt x="13843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664710" y="10440670"/>
              <a:ext cx="30481" cy="347981"/>
            </a:xfrm>
            <a:custGeom>
              <a:avLst/>
              <a:gdLst/>
              <a:ahLst/>
              <a:cxnLst/>
              <a:rect l="0" t="0" r="0" b="0"/>
              <a:pathLst>
                <a:path w="30481" h="347981">
                  <a:moveTo>
                    <a:pt x="30480" y="0"/>
                  </a:moveTo>
                  <a:lnTo>
                    <a:pt x="20320" y="27940"/>
                  </a:lnTo>
                  <a:lnTo>
                    <a:pt x="16510" y="45720"/>
                  </a:lnTo>
                  <a:lnTo>
                    <a:pt x="13970" y="67310"/>
                  </a:lnTo>
                  <a:lnTo>
                    <a:pt x="12700" y="90170"/>
                  </a:lnTo>
                  <a:lnTo>
                    <a:pt x="11430" y="132080"/>
                  </a:lnTo>
                  <a:lnTo>
                    <a:pt x="10160" y="187960"/>
                  </a:lnTo>
                  <a:lnTo>
                    <a:pt x="10160" y="270510"/>
                  </a:lnTo>
                  <a:lnTo>
                    <a:pt x="8890" y="289560"/>
                  </a:lnTo>
                  <a:lnTo>
                    <a:pt x="6350" y="30607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559300" y="10609580"/>
              <a:ext cx="199391" cy="16511"/>
            </a:xfrm>
            <a:custGeom>
              <a:avLst/>
              <a:gdLst/>
              <a:ahLst/>
              <a:cxnLst/>
              <a:rect l="0" t="0" r="0" b="0"/>
              <a:pathLst>
                <a:path w="199391" h="16511">
                  <a:moveTo>
                    <a:pt x="0" y="10160"/>
                  </a:moveTo>
                  <a:lnTo>
                    <a:pt x="27940" y="16510"/>
                  </a:lnTo>
                  <a:lnTo>
                    <a:pt x="39370" y="16510"/>
                  </a:lnTo>
                  <a:lnTo>
                    <a:pt x="50800" y="15240"/>
                  </a:lnTo>
                  <a:lnTo>
                    <a:pt x="62230" y="13970"/>
                  </a:lnTo>
                  <a:lnTo>
                    <a:pt x="73660" y="12700"/>
                  </a:lnTo>
                  <a:lnTo>
                    <a:pt x="86360" y="12700"/>
                  </a:lnTo>
                  <a:lnTo>
                    <a:pt x="99060" y="11430"/>
                  </a:lnTo>
                  <a:lnTo>
                    <a:pt x="114300" y="10160"/>
                  </a:lnTo>
                  <a:lnTo>
                    <a:pt x="129540" y="762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5233670" y="10386060"/>
              <a:ext cx="415291" cy="528321"/>
            </a:xfrm>
            <a:custGeom>
              <a:avLst/>
              <a:gdLst/>
              <a:ahLst/>
              <a:cxnLst/>
              <a:rect l="0" t="0" r="0" b="0"/>
              <a:pathLst>
                <a:path w="415291" h="528321">
                  <a:moveTo>
                    <a:pt x="8890" y="107950"/>
                  </a:moveTo>
                  <a:lnTo>
                    <a:pt x="3810" y="124460"/>
                  </a:lnTo>
                  <a:lnTo>
                    <a:pt x="2540" y="135890"/>
                  </a:lnTo>
                  <a:lnTo>
                    <a:pt x="1270" y="148590"/>
                  </a:lnTo>
                  <a:lnTo>
                    <a:pt x="0" y="162560"/>
                  </a:lnTo>
                  <a:lnTo>
                    <a:pt x="1270" y="177800"/>
                  </a:lnTo>
                  <a:lnTo>
                    <a:pt x="2540" y="191770"/>
                  </a:lnTo>
                  <a:lnTo>
                    <a:pt x="5080" y="205740"/>
                  </a:lnTo>
                  <a:lnTo>
                    <a:pt x="7620" y="219710"/>
                  </a:lnTo>
                  <a:lnTo>
                    <a:pt x="24130" y="295910"/>
                  </a:lnTo>
                  <a:lnTo>
                    <a:pt x="29210" y="306070"/>
                  </a:lnTo>
                  <a:lnTo>
                    <a:pt x="36830" y="311150"/>
                  </a:lnTo>
                  <a:lnTo>
                    <a:pt x="45720" y="313690"/>
                  </a:lnTo>
                  <a:lnTo>
                    <a:pt x="53340" y="311150"/>
                  </a:lnTo>
                  <a:lnTo>
                    <a:pt x="60960" y="307340"/>
                  </a:lnTo>
                  <a:lnTo>
                    <a:pt x="68580" y="299720"/>
                  </a:lnTo>
                  <a:lnTo>
                    <a:pt x="74930" y="292100"/>
                  </a:lnTo>
                  <a:lnTo>
                    <a:pt x="80010" y="283210"/>
                  </a:lnTo>
                  <a:lnTo>
                    <a:pt x="83820" y="274320"/>
                  </a:lnTo>
                  <a:lnTo>
                    <a:pt x="88900" y="262890"/>
                  </a:lnTo>
                  <a:lnTo>
                    <a:pt x="92710" y="251460"/>
                  </a:lnTo>
                  <a:lnTo>
                    <a:pt x="104140" y="214630"/>
                  </a:lnTo>
                  <a:lnTo>
                    <a:pt x="118110" y="171450"/>
                  </a:lnTo>
                  <a:lnTo>
                    <a:pt x="124460" y="166370"/>
                  </a:lnTo>
                  <a:lnTo>
                    <a:pt x="132080" y="165100"/>
                  </a:lnTo>
                  <a:lnTo>
                    <a:pt x="139700" y="167640"/>
                  </a:lnTo>
                  <a:lnTo>
                    <a:pt x="148590" y="172720"/>
                  </a:lnTo>
                  <a:lnTo>
                    <a:pt x="156210" y="179070"/>
                  </a:lnTo>
                  <a:lnTo>
                    <a:pt x="162560" y="186690"/>
                  </a:lnTo>
                  <a:lnTo>
                    <a:pt x="168910" y="195580"/>
                  </a:lnTo>
                  <a:lnTo>
                    <a:pt x="173990" y="204470"/>
                  </a:lnTo>
                  <a:lnTo>
                    <a:pt x="179070" y="214630"/>
                  </a:lnTo>
                  <a:lnTo>
                    <a:pt x="184150" y="224790"/>
                  </a:lnTo>
                  <a:lnTo>
                    <a:pt x="190500" y="234950"/>
                  </a:lnTo>
                  <a:lnTo>
                    <a:pt x="196850" y="245110"/>
                  </a:lnTo>
                  <a:lnTo>
                    <a:pt x="201930" y="255270"/>
                  </a:lnTo>
                  <a:lnTo>
                    <a:pt x="207010" y="265430"/>
                  </a:lnTo>
                  <a:lnTo>
                    <a:pt x="210820" y="276860"/>
                  </a:lnTo>
                  <a:lnTo>
                    <a:pt x="217170" y="285750"/>
                  </a:lnTo>
                  <a:lnTo>
                    <a:pt x="222250" y="294640"/>
                  </a:lnTo>
                  <a:lnTo>
                    <a:pt x="228600" y="302260"/>
                  </a:lnTo>
                  <a:lnTo>
                    <a:pt x="236220" y="304800"/>
                  </a:lnTo>
                  <a:lnTo>
                    <a:pt x="245110" y="304800"/>
                  </a:lnTo>
                  <a:lnTo>
                    <a:pt x="254000" y="302260"/>
                  </a:lnTo>
                  <a:lnTo>
                    <a:pt x="261620" y="297180"/>
                  </a:lnTo>
                  <a:lnTo>
                    <a:pt x="273050" y="281940"/>
                  </a:lnTo>
                  <a:lnTo>
                    <a:pt x="276860" y="271780"/>
                  </a:lnTo>
                  <a:lnTo>
                    <a:pt x="278130" y="260350"/>
                  </a:lnTo>
                  <a:lnTo>
                    <a:pt x="280670" y="247650"/>
                  </a:lnTo>
                  <a:lnTo>
                    <a:pt x="281940" y="234950"/>
                  </a:lnTo>
                  <a:lnTo>
                    <a:pt x="284480" y="222250"/>
                  </a:lnTo>
                  <a:lnTo>
                    <a:pt x="288290" y="208280"/>
                  </a:lnTo>
                  <a:lnTo>
                    <a:pt x="289560" y="193040"/>
                  </a:lnTo>
                  <a:lnTo>
                    <a:pt x="290830" y="177800"/>
                  </a:lnTo>
                  <a:lnTo>
                    <a:pt x="292100" y="161290"/>
                  </a:lnTo>
                  <a:lnTo>
                    <a:pt x="293370" y="146050"/>
                  </a:lnTo>
                  <a:lnTo>
                    <a:pt x="295910" y="130810"/>
                  </a:lnTo>
                  <a:lnTo>
                    <a:pt x="298450" y="115570"/>
                  </a:lnTo>
                  <a:lnTo>
                    <a:pt x="304800" y="87630"/>
                  </a:lnTo>
                  <a:lnTo>
                    <a:pt x="308610" y="73660"/>
                  </a:lnTo>
                  <a:lnTo>
                    <a:pt x="312420" y="59690"/>
                  </a:lnTo>
                  <a:lnTo>
                    <a:pt x="318770" y="48260"/>
                  </a:lnTo>
                  <a:lnTo>
                    <a:pt x="323850" y="36830"/>
                  </a:lnTo>
                  <a:lnTo>
                    <a:pt x="331470" y="27940"/>
                  </a:lnTo>
                  <a:lnTo>
                    <a:pt x="340360" y="20320"/>
                  </a:lnTo>
                  <a:lnTo>
                    <a:pt x="349250" y="13970"/>
                  </a:lnTo>
                  <a:lnTo>
                    <a:pt x="359410" y="8890"/>
                  </a:lnTo>
                  <a:lnTo>
                    <a:pt x="368300" y="5080"/>
                  </a:lnTo>
                  <a:lnTo>
                    <a:pt x="378460" y="0"/>
                  </a:lnTo>
                  <a:lnTo>
                    <a:pt x="387350" y="0"/>
                  </a:lnTo>
                  <a:lnTo>
                    <a:pt x="396240" y="2540"/>
                  </a:lnTo>
                  <a:lnTo>
                    <a:pt x="403860" y="5080"/>
                  </a:lnTo>
                  <a:lnTo>
                    <a:pt x="408940" y="15240"/>
                  </a:lnTo>
                  <a:lnTo>
                    <a:pt x="412750" y="27940"/>
                  </a:lnTo>
                  <a:lnTo>
                    <a:pt x="415290" y="44450"/>
                  </a:lnTo>
                  <a:lnTo>
                    <a:pt x="415290" y="60960"/>
                  </a:lnTo>
                  <a:lnTo>
                    <a:pt x="415290" y="77470"/>
                  </a:lnTo>
                  <a:lnTo>
                    <a:pt x="412750" y="95250"/>
                  </a:lnTo>
                  <a:lnTo>
                    <a:pt x="411480" y="113030"/>
                  </a:lnTo>
                  <a:lnTo>
                    <a:pt x="411480" y="132080"/>
                  </a:lnTo>
                  <a:lnTo>
                    <a:pt x="410210" y="152400"/>
                  </a:lnTo>
                  <a:lnTo>
                    <a:pt x="407670" y="173990"/>
                  </a:lnTo>
                  <a:lnTo>
                    <a:pt x="403860" y="195580"/>
                  </a:lnTo>
                  <a:lnTo>
                    <a:pt x="398780" y="219710"/>
                  </a:lnTo>
                  <a:lnTo>
                    <a:pt x="393700" y="242570"/>
                  </a:lnTo>
                  <a:lnTo>
                    <a:pt x="386080" y="290830"/>
                  </a:lnTo>
                  <a:lnTo>
                    <a:pt x="383540" y="314960"/>
                  </a:lnTo>
                  <a:lnTo>
                    <a:pt x="381000" y="340360"/>
                  </a:lnTo>
                  <a:lnTo>
                    <a:pt x="381000" y="364490"/>
                  </a:lnTo>
                  <a:lnTo>
                    <a:pt x="378460" y="386080"/>
                  </a:lnTo>
                  <a:lnTo>
                    <a:pt x="375920" y="406400"/>
                  </a:lnTo>
                  <a:lnTo>
                    <a:pt x="373380" y="426720"/>
                  </a:lnTo>
                  <a:lnTo>
                    <a:pt x="370840" y="444500"/>
                  </a:lnTo>
                  <a:lnTo>
                    <a:pt x="369570" y="461010"/>
                  </a:lnTo>
                  <a:lnTo>
                    <a:pt x="369570" y="476250"/>
                  </a:lnTo>
                  <a:lnTo>
                    <a:pt x="367030" y="490220"/>
                  </a:lnTo>
                  <a:lnTo>
                    <a:pt x="364490" y="502920"/>
                  </a:lnTo>
                  <a:lnTo>
                    <a:pt x="367030" y="528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896610" y="10430510"/>
              <a:ext cx="41911" cy="336551"/>
            </a:xfrm>
            <a:custGeom>
              <a:avLst/>
              <a:gdLst/>
              <a:ahLst/>
              <a:cxnLst/>
              <a:rect l="0" t="0" r="0" b="0"/>
              <a:pathLst>
                <a:path w="41911" h="336551">
                  <a:moveTo>
                    <a:pt x="41910" y="0"/>
                  </a:moveTo>
                  <a:lnTo>
                    <a:pt x="35560" y="22860"/>
                  </a:lnTo>
                  <a:lnTo>
                    <a:pt x="33020" y="33020"/>
                  </a:lnTo>
                  <a:lnTo>
                    <a:pt x="26670" y="53340"/>
                  </a:lnTo>
                  <a:lnTo>
                    <a:pt x="24130" y="66040"/>
                  </a:lnTo>
                  <a:lnTo>
                    <a:pt x="16510" y="95250"/>
                  </a:lnTo>
                  <a:lnTo>
                    <a:pt x="13970" y="111760"/>
                  </a:lnTo>
                  <a:lnTo>
                    <a:pt x="12700" y="128270"/>
                  </a:lnTo>
                  <a:lnTo>
                    <a:pt x="11430" y="144780"/>
                  </a:lnTo>
                  <a:lnTo>
                    <a:pt x="10160" y="162560"/>
                  </a:lnTo>
                  <a:lnTo>
                    <a:pt x="7620" y="179070"/>
                  </a:lnTo>
                  <a:lnTo>
                    <a:pt x="5080" y="196850"/>
                  </a:lnTo>
                  <a:lnTo>
                    <a:pt x="2540" y="213360"/>
                  </a:lnTo>
                  <a:lnTo>
                    <a:pt x="1270" y="228600"/>
                  </a:lnTo>
                  <a:lnTo>
                    <a:pt x="1270" y="243840"/>
                  </a:lnTo>
                  <a:lnTo>
                    <a:pt x="0" y="273050"/>
                  </a:lnTo>
                  <a:lnTo>
                    <a:pt x="1016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5779770" y="10535920"/>
              <a:ext cx="232411" cy="83821"/>
            </a:xfrm>
            <a:custGeom>
              <a:avLst/>
              <a:gdLst/>
              <a:ahLst/>
              <a:cxnLst/>
              <a:rect l="0" t="0" r="0" b="0"/>
              <a:pathLst>
                <a:path w="232411" h="83821">
                  <a:moveTo>
                    <a:pt x="232410" y="0"/>
                  </a:moveTo>
                  <a:lnTo>
                    <a:pt x="209550" y="5080"/>
                  </a:lnTo>
                  <a:lnTo>
                    <a:pt x="194310" y="10160"/>
                  </a:lnTo>
                  <a:lnTo>
                    <a:pt x="176530" y="17780"/>
                  </a:lnTo>
                  <a:lnTo>
                    <a:pt x="156210" y="25400"/>
                  </a:lnTo>
                  <a:lnTo>
                    <a:pt x="138430" y="33020"/>
                  </a:lnTo>
                  <a:lnTo>
                    <a:pt x="105410" y="48260"/>
                  </a:lnTo>
                  <a:lnTo>
                    <a:pt x="90170" y="54610"/>
                  </a:lnTo>
                  <a:lnTo>
                    <a:pt x="76200" y="59690"/>
                  </a:lnTo>
                  <a:lnTo>
                    <a:pt x="0" y="83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054090" y="10430510"/>
              <a:ext cx="157481" cy="294641"/>
            </a:xfrm>
            <a:custGeom>
              <a:avLst/>
              <a:gdLst/>
              <a:ahLst/>
              <a:cxnLst/>
              <a:rect l="0" t="0" r="0" b="0"/>
              <a:pathLst>
                <a:path w="157481" h="294641">
                  <a:moveTo>
                    <a:pt x="0" y="0"/>
                  </a:moveTo>
                  <a:lnTo>
                    <a:pt x="0" y="193040"/>
                  </a:lnTo>
                  <a:lnTo>
                    <a:pt x="1270" y="205740"/>
                  </a:lnTo>
                  <a:lnTo>
                    <a:pt x="2540" y="218440"/>
                  </a:lnTo>
                  <a:lnTo>
                    <a:pt x="5080" y="229870"/>
                  </a:lnTo>
                  <a:lnTo>
                    <a:pt x="7620" y="242570"/>
                  </a:lnTo>
                  <a:lnTo>
                    <a:pt x="7620" y="255270"/>
                  </a:lnTo>
                  <a:lnTo>
                    <a:pt x="8890" y="267970"/>
                  </a:lnTo>
                  <a:lnTo>
                    <a:pt x="8890" y="273050"/>
                  </a:lnTo>
                  <a:lnTo>
                    <a:pt x="10160" y="264160"/>
                  </a:lnTo>
                  <a:lnTo>
                    <a:pt x="11430" y="256540"/>
                  </a:lnTo>
                  <a:lnTo>
                    <a:pt x="12700" y="245110"/>
                  </a:lnTo>
                  <a:lnTo>
                    <a:pt x="19050" y="220980"/>
                  </a:lnTo>
                  <a:lnTo>
                    <a:pt x="25400" y="195580"/>
                  </a:lnTo>
                  <a:lnTo>
                    <a:pt x="29210" y="182880"/>
                  </a:lnTo>
                  <a:lnTo>
                    <a:pt x="34290" y="171450"/>
                  </a:lnTo>
                  <a:lnTo>
                    <a:pt x="40640" y="160020"/>
                  </a:lnTo>
                  <a:lnTo>
                    <a:pt x="45720" y="148590"/>
                  </a:lnTo>
                  <a:lnTo>
                    <a:pt x="50800" y="137160"/>
                  </a:lnTo>
                  <a:lnTo>
                    <a:pt x="54610" y="127000"/>
                  </a:lnTo>
                  <a:lnTo>
                    <a:pt x="63500" y="121920"/>
                  </a:lnTo>
                  <a:lnTo>
                    <a:pt x="74930" y="120650"/>
                  </a:lnTo>
                  <a:lnTo>
                    <a:pt x="88900" y="123190"/>
                  </a:lnTo>
                  <a:lnTo>
                    <a:pt x="100330" y="130810"/>
                  </a:lnTo>
                  <a:lnTo>
                    <a:pt x="109220" y="143510"/>
                  </a:lnTo>
                  <a:lnTo>
                    <a:pt x="118110" y="158750"/>
                  </a:lnTo>
                  <a:lnTo>
                    <a:pt x="125730" y="172720"/>
                  </a:lnTo>
                  <a:lnTo>
                    <a:pt x="132080" y="185420"/>
                  </a:lnTo>
                  <a:lnTo>
                    <a:pt x="137160" y="196850"/>
                  </a:lnTo>
                  <a:lnTo>
                    <a:pt x="140970" y="210820"/>
                  </a:lnTo>
                  <a:lnTo>
                    <a:pt x="146050" y="226060"/>
                  </a:lnTo>
                  <a:lnTo>
                    <a:pt x="15748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6291580" y="10513060"/>
              <a:ext cx="161291" cy="245111"/>
            </a:xfrm>
            <a:custGeom>
              <a:avLst/>
              <a:gdLst/>
              <a:ahLst/>
              <a:cxnLst/>
              <a:rect l="0" t="0" r="0" b="0"/>
              <a:pathLst>
                <a:path w="161291" h="245111">
                  <a:moveTo>
                    <a:pt x="5080" y="74930"/>
                  </a:moveTo>
                  <a:lnTo>
                    <a:pt x="21590" y="81280"/>
                  </a:lnTo>
                  <a:lnTo>
                    <a:pt x="30480" y="83820"/>
                  </a:lnTo>
                  <a:lnTo>
                    <a:pt x="54610" y="90170"/>
                  </a:lnTo>
                  <a:lnTo>
                    <a:pt x="67310" y="92710"/>
                  </a:lnTo>
                  <a:lnTo>
                    <a:pt x="80010" y="93980"/>
                  </a:lnTo>
                  <a:lnTo>
                    <a:pt x="93980" y="95250"/>
                  </a:lnTo>
                  <a:lnTo>
                    <a:pt x="106680" y="92710"/>
                  </a:lnTo>
                  <a:lnTo>
                    <a:pt x="120650" y="88900"/>
                  </a:lnTo>
                  <a:lnTo>
                    <a:pt x="134620" y="85090"/>
                  </a:lnTo>
                  <a:lnTo>
                    <a:pt x="144780" y="77470"/>
                  </a:lnTo>
                  <a:lnTo>
                    <a:pt x="153670" y="67310"/>
                  </a:lnTo>
                  <a:lnTo>
                    <a:pt x="160020" y="55880"/>
                  </a:lnTo>
                  <a:lnTo>
                    <a:pt x="161290" y="44450"/>
                  </a:lnTo>
                  <a:lnTo>
                    <a:pt x="161290" y="34290"/>
                  </a:lnTo>
                  <a:lnTo>
                    <a:pt x="157480" y="22860"/>
                  </a:lnTo>
                  <a:lnTo>
                    <a:pt x="152400" y="15240"/>
                  </a:lnTo>
                  <a:lnTo>
                    <a:pt x="144780" y="7620"/>
                  </a:lnTo>
                  <a:lnTo>
                    <a:pt x="137160" y="2540"/>
                  </a:lnTo>
                  <a:lnTo>
                    <a:pt x="125730" y="0"/>
                  </a:lnTo>
                  <a:lnTo>
                    <a:pt x="111760" y="0"/>
                  </a:lnTo>
                  <a:lnTo>
                    <a:pt x="97790" y="0"/>
                  </a:lnTo>
                  <a:lnTo>
                    <a:pt x="83820" y="2540"/>
                  </a:lnTo>
                  <a:lnTo>
                    <a:pt x="71120" y="7620"/>
                  </a:lnTo>
                  <a:lnTo>
                    <a:pt x="59690" y="12700"/>
                  </a:lnTo>
                  <a:lnTo>
                    <a:pt x="49530" y="17780"/>
                  </a:lnTo>
                  <a:lnTo>
                    <a:pt x="40640" y="24130"/>
                  </a:lnTo>
                  <a:lnTo>
                    <a:pt x="31750" y="30480"/>
                  </a:lnTo>
                  <a:lnTo>
                    <a:pt x="25400" y="39370"/>
                  </a:lnTo>
                  <a:lnTo>
                    <a:pt x="19050" y="50800"/>
                  </a:lnTo>
                  <a:lnTo>
                    <a:pt x="13970" y="62230"/>
                  </a:lnTo>
                  <a:lnTo>
                    <a:pt x="10160" y="74930"/>
                  </a:lnTo>
                  <a:lnTo>
                    <a:pt x="6350" y="87630"/>
                  </a:lnTo>
                  <a:lnTo>
                    <a:pt x="1270" y="101600"/>
                  </a:lnTo>
                  <a:lnTo>
                    <a:pt x="0" y="115570"/>
                  </a:lnTo>
                  <a:lnTo>
                    <a:pt x="0" y="128270"/>
                  </a:lnTo>
                  <a:lnTo>
                    <a:pt x="1270" y="142240"/>
                  </a:lnTo>
                  <a:lnTo>
                    <a:pt x="3810" y="156210"/>
                  </a:lnTo>
                  <a:lnTo>
                    <a:pt x="6350" y="170180"/>
                  </a:lnTo>
                  <a:lnTo>
                    <a:pt x="8890" y="184150"/>
                  </a:lnTo>
                  <a:lnTo>
                    <a:pt x="13970" y="195580"/>
                  </a:lnTo>
                  <a:lnTo>
                    <a:pt x="19050" y="205740"/>
                  </a:lnTo>
                  <a:lnTo>
                    <a:pt x="24130" y="215900"/>
                  </a:lnTo>
                  <a:lnTo>
                    <a:pt x="33020" y="223520"/>
                  </a:lnTo>
                  <a:lnTo>
                    <a:pt x="43180" y="231140"/>
                  </a:lnTo>
                  <a:lnTo>
                    <a:pt x="54610" y="238760"/>
                  </a:lnTo>
                  <a:lnTo>
                    <a:pt x="66040" y="242570"/>
                  </a:lnTo>
                  <a:lnTo>
                    <a:pt x="77470" y="245110"/>
                  </a:lnTo>
                  <a:lnTo>
                    <a:pt x="130810" y="233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833870" y="10387330"/>
              <a:ext cx="227331" cy="496571"/>
            </a:xfrm>
            <a:custGeom>
              <a:avLst/>
              <a:gdLst/>
              <a:ahLst/>
              <a:cxnLst/>
              <a:rect l="0" t="0" r="0" b="0"/>
              <a:pathLst>
                <a:path w="227331" h="496571">
                  <a:moveTo>
                    <a:pt x="199390" y="74930"/>
                  </a:moveTo>
                  <a:lnTo>
                    <a:pt x="199390" y="52070"/>
                  </a:lnTo>
                  <a:lnTo>
                    <a:pt x="195580" y="43180"/>
                  </a:lnTo>
                  <a:lnTo>
                    <a:pt x="189230" y="35560"/>
                  </a:lnTo>
                  <a:lnTo>
                    <a:pt x="182880" y="27940"/>
                  </a:lnTo>
                  <a:lnTo>
                    <a:pt x="173990" y="20320"/>
                  </a:lnTo>
                  <a:lnTo>
                    <a:pt x="165100" y="12700"/>
                  </a:lnTo>
                  <a:lnTo>
                    <a:pt x="154940" y="5080"/>
                  </a:lnTo>
                  <a:lnTo>
                    <a:pt x="144780" y="1270"/>
                  </a:lnTo>
                  <a:lnTo>
                    <a:pt x="134620" y="0"/>
                  </a:lnTo>
                  <a:lnTo>
                    <a:pt x="124460" y="0"/>
                  </a:lnTo>
                  <a:lnTo>
                    <a:pt x="114300" y="2540"/>
                  </a:lnTo>
                  <a:lnTo>
                    <a:pt x="104140" y="3810"/>
                  </a:lnTo>
                  <a:lnTo>
                    <a:pt x="93980" y="6350"/>
                  </a:lnTo>
                  <a:lnTo>
                    <a:pt x="83820" y="11430"/>
                  </a:lnTo>
                  <a:lnTo>
                    <a:pt x="72390" y="19050"/>
                  </a:lnTo>
                  <a:lnTo>
                    <a:pt x="62230" y="26670"/>
                  </a:lnTo>
                  <a:lnTo>
                    <a:pt x="53340" y="36830"/>
                  </a:lnTo>
                  <a:lnTo>
                    <a:pt x="44450" y="48260"/>
                  </a:lnTo>
                  <a:lnTo>
                    <a:pt x="36830" y="60960"/>
                  </a:lnTo>
                  <a:lnTo>
                    <a:pt x="29210" y="76200"/>
                  </a:lnTo>
                  <a:lnTo>
                    <a:pt x="21590" y="92710"/>
                  </a:lnTo>
                  <a:lnTo>
                    <a:pt x="13970" y="111760"/>
                  </a:lnTo>
                  <a:lnTo>
                    <a:pt x="8890" y="128270"/>
                  </a:lnTo>
                  <a:lnTo>
                    <a:pt x="5080" y="144780"/>
                  </a:lnTo>
                  <a:lnTo>
                    <a:pt x="3810" y="160020"/>
                  </a:lnTo>
                  <a:lnTo>
                    <a:pt x="2540" y="176530"/>
                  </a:lnTo>
                  <a:lnTo>
                    <a:pt x="1270" y="193040"/>
                  </a:lnTo>
                  <a:lnTo>
                    <a:pt x="0" y="209550"/>
                  </a:lnTo>
                  <a:lnTo>
                    <a:pt x="2540" y="224790"/>
                  </a:lnTo>
                  <a:lnTo>
                    <a:pt x="6350" y="237490"/>
                  </a:lnTo>
                  <a:lnTo>
                    <a:pt x="10160" y="250190"/>
                  </a:lnTo>
                  <a:lnTo>
                    <a:pt x="17780" y="259080"/>
                  </a:lnTo>
                  <a:lnTo>
                    <a:pt x="25400" y="266700"/>
                  </a:lnTo>
                  <a:lnTo>
                    <a:pt x="34290" y="273050"/>
                  </a:lnTo>
                  <a:lnTo>
                    <a:pt x="44450" y="276860"/>
                  </a:lnTo>
                  <a:lnTo>
                    <a:pt x="55880" y="279400"/>
                  </a:lnTo>
                  <a:lnTo>
                    <a:pt x="68580" y="281940"/>
                  </a:lnTo>
                  <a:lnTo>
                    <a:pt x="81280" y="280670"/>
                  </a:lnTo>
                  <a:lnTo>
                    <a:pt x="92710" y="278130"/>
                  </a:lnTo>
                  <a:lnTo>
                    <a:pt x="102870" y="273050"/>
                  </a:lnTo>
                  <a:lnTo>
                    <a:pt x="115570" y="267970"/>
                  </a:lnTo>
                  <a:lnTo>
                    <a:pt x="140970" y="255270"/>
                  </a:lnTo>
                  <a:lnTo>
                    <a:pt x="153670" y="246380"/>
                  </a:lnTo>
                  <a:lnTo>
                    <a:pt x="165100" y="236220"/>
                  </a:lnTo>
                  <a:lnTo>
                    <a:pt x="176530" y="224790"/>
                  </a:lnTo>
                  <a:lnTo>
                    <a:pt x="186690" y="212090"/>
                  </a:lnTo>
                  <a:lnTo>
                    <a:pt x="195580" y="199390"/>
                  </a:lnTo>
                  <a:lnTo>
                    <a:pt x="203200" y="185420"/>
                  </a:lnTo>
                  <a:lnTo>
                    <a:pt x="210820" y="172720"/>
                  </a:lnTo>
                  <a:lnTo>
                    <a:pt x="215900" y="158750"/>
                  </a:lnTo>
                  <a:lnTo>
                    <a:pt x="220980" y="144780"/>
                  </a:lnTo>
                  <a:lnTo>
                    <a:pt x="224790" y="128270"/>
                  </a:lnTo>
                  <a:lnTo>
                    <a:pt x="226060" y="110490"/>
                  </a:lnTo>
                  <a:lnTo>
                    <a:pt x="227330" y="91440"/>
                  </a:lnTo>
                  <a:lnTo>
                    <a:pt x="227330" y="85090"/>
                  </a:lnTo>
                  <a:lnTo>
                    <a:pt x="226060" y="86360"/>
                  </a:lnTo>
                  <a:lnTo>
                    <a:pt x="224790" y="92710"/>
                  </a:lnTo>
                  <a:lnTo>
                    <a:pt x="223520" y="105410"/>
                  </a:lnTo>
                  <a:lnTo>
                    <a:pt x="222250" y="121920"/>
                  </a:lnTo>
                  <a:lnTo>
                    <a:pt x="220980" y="160020"/>
                  </a:lnTo>
                  <a:lnTo>
                    <a:pt x="220980" y="196850"/>
                  </a:lnTo>
                  <a:lnTo>
                    <a:pt x="222250" y="214630"/>
                  </a:lnTo>
                  <a:lnTo>
                    <a:pt x="223520" y="232410"/>
                  </a:lnTo>
                  <a:lnTo>
                    <a:pt x="226060" y="250190"/>
                  </a:lnTo>
                  <a:lnTo>
                    <a:pt x="226060" y="267970"/>
                  </a:lnTo>
                  <a:lnTo>
                    <a:pt x="226060" y="285750"/>
                  </a:lnTo>
                  <a:lnTo>
                    <a:pt x="223520" y="303530"/>
                  </a:lnTo>
                  <a:lnTo>
                    <a:pt x="222250" y="318770"/>
                  </a:lnTo>
                  <a:lnTo>
                    <a:pt x="222250" y="335280"/>
                  </a:lnTo>
                  <a:lnTo>
                    <a:pt x="220980" y="350520"/>
                  </a:lnTo>
                  <a:lnTo>
                    <a:pt x="218440" y="365760"/>
                  </a:lnTo>
                  <a:lnTo>
                    <a:pt x="214630" y="382270"/>
                  </a:lnTo>
                  <a:lnTo>
                    <a:pt x="209550" y="398780"/>
                  </a:lnTo>
                  <a:lnTo>
                    <a:pt x="203200" y="414020"/>
                  </a:lnTo>
                  <a:lnTo>
                    <a:pt x="196850" y="426720"/>
                  </a:lnTo>
                  <a:lnTo>
                    <a:pt x="190500" y="439420"/>
                  </a:lnTo>
                  <a:lnTo>
                    <a:pt x="184150" y="450850"/>
                  </a:lnTo>
                  <a:lnTo>
                    <a:pt x="177800" y="459740"/>
                  </a:lnTo>
                  <a:lnTo>
                    <a:pt x="170180" y="468630"/>
                  </a:lnTo>
                  <a:lnTo>
                    <a:pt x="162560" y="476250"/>
                  </a:lnTo>
                  <a:lnTo>
                    <a:pt x="153670" y="483870"/>
                  </a:lnTo>
                  <a:lnTo>
                    <a:pt x="144780" y="491490"/>
                  </a:lnTo>
                  <a:lnTo>
                    <a:pt x="130810" y="495300"/>
                  </a:lnTo>
                  <a:lnTo>
                    <a:pt x="115570" y="496570"/>
                  </a:lnTo>
                  <a:lnTo>
                    <a:pt x="97790" y="496570"/>
                  </a:lnTo>
                  <a:lnTo>
                    <a:pt x="82550" y="494030"/>
                  </a:lnTo>
                  <a:lnTo>
                    <a:pt x="68580" y="490220"/>
                  </a:lnTo>
                  <a:lnTo>
                    <a:pt x="55880" y="485140"/>
                  </a:lnTo>
                  <a:lnTo>
                    <a:pt x="46990" y="477520"/>
                  </a:lnTo>
                  <a:lnTo>
                    <a:pt x="39370" y="467360"/>
                  </a:lnTo>
                  <a:lnTo>
                    <a:pt x="33020" y="455930"/>
                  </a:lnTo>
                  <a:lnTo>
                    <a:pt x="27940" y="443230"/>
                  </a:lnTo>
                  <a:lnTo>
                    <a:pt x="25400" y="430530"/>
                  </a:lnTo>
                  <a:lnTo>
                    <a:pt x="20320" y="391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7152640" y="10472420"/>
              <a:ext cx="185421" cy="200661"/>
            </a:xfrm>
            <a:custGeom>
              <a:avLst/>
              <a:gdLst/>
              <a:ahLst/>
              <a:cxnLst/>
              <a:rect l="0" t="0" r="0" b="0"/>
              <a:pathLst>
                <a:path w="185421" h="200661">
                  <a:moveTo>
                    <a:pt x="59690" y="0"/>
                  </a:moveTo>
                  <a:lnTo>
                    <a:pt x="43180" y="16510"/>
                  </a:lnTo>
                  <a:lnTo>
                    <a:pt x="36830" y="25400"/>
                  </a:lnTo>
                  <a:lnTo>
                    <a:pt x="31750" y="34290"/>
                  </a:lnTo>
                  <a:lnTo>
                    <a:pt x="26670" y="44450"/>
                  </a:lnTo>
                  <a:lnTo>
                    <a:pt x="21590" y="54610"/>
                  </a:lnTo>
                  <a:lnTo>
                    <a:pt x="15240" y="64770"/>
                  </a:lnTo>
                  <a:lnTo>
                    <a:pt x="8890" y="74930"/>
                  </a:lnTo>
                  <a:lnTo>
                    <a:pt x="5080" y="88900"/>
                  </a:lnTo>
                  <a:lnTo>
                    <a:pt x="1270" y="104140"/>
                  </a:lnTo>
                  <a:lnTo>
                    <a:pt x="0" y="123190"/>
                  </a:lnTo>
                  <a:lnTo>
                    <a:pt x="0" y="138430"/>
                  </a:lnTo>
                  <a:lnTo>
                    <a:pt x="1270" y="151130"/>
                  </a:lnTo>
                  <a:lnTo>
                    <a:pt x="2540" y="163830"/>
                  </a:lnTo>
                  <a:lnTo>
                    <a:pt x="8890" y="175260"/>
                  </a:lnTo>
                  <a:lnTo>
                    <a:pt x="17780" y="185420"/>
                  </a:lnTo>
                  <a:lnTo>
                    <a:pt x="27940" y="193040"/>
                  </a:lnTo>
                  <a:lnTo>
                    <a:pt x="41910" y="198120"/>
                  </a:lnTo>
                  <a:lnTo>
                    <a:pt x="58420" y="200660"/>
                  </a:lnTo>
                  <a:lnTo>
                    <a:pt x="76200" y="200660"/>
                  </a:lnTo>
                  <a:lnTo>
                    <a:pt x="91440" y="198120"/>
                  </a:lnTo>
                  <a:lnTo>
                    <a:pt x="105410" y="194310"/>
                  </a:lnTo>
                  <a:lnTo>
                    <a:pt x="118110" y="189230"/>
                  </a:lnTo>
                  <a:lnTo>
                    <a:pt x="129540" y="182880"/>
                  </a:lnTo>
                  <a:lnTo>
                    <a:pt x="142240" y="173990"/>
                  </a:lnTo>
                  <a:lnTo>
                    <a:pt x="152400" y="165100"/>
                  </a:lnTo>
                  <a:lnTo>
                    <a:pt x="162560" y="154940"/>
                  </a:lnTo>
                  <a:lnTo>
                    <a:pt x="171450" y="143510"/>
                  </a:lnTo>
                  <a:lnTo>
                    <a:pt x="180340" y="130810"/>
                  </a:lnTo>
                  <a:lnTo>
                    <a:pt x="184150" y="115570"/>
                  </a:lnTo>
                  <a:lnTo>
                    <a:pt x="185420" y="97790"/>
                  </a:lnTo>
                  <a:lnTo>
                    <a:pt x="185420" y="80010"/>
                  </a:lnTo>
                  <a:lnTo>
                    <a:pt x="182880" y="64770"/>
                  </a:lnTo>
                  <a:lnTo>
                    <a:pt x="179070" y="52070"/>
                  </a:lnTo>
                  <a:lnTo>
                    <a:pt x="173990" y="41910"/>
                  </a:lnTo>
                  <a:lnTo>
                    <a:pt x="167640" y="34290"/>
                  </a:lnTo>
                  <a:lnTo>
                    <a:pt x="160020" y="27940"/>
                  </a:lnTo>
                  <a:lnTo>
                    <a:pt x="151130" y="21590"/>
                  </a:lnTo>
                  <a:lnTo>
                    <a:pt x="138430" y="17780"/>
                  </a:lnTo>
                  <a:lnTo>
                    <a:pt x="121920" y="15240"/>
                  </a:lnTo>
                  <a:lnTo>
                    <a:pt x="105410" y="13970"/>
                  </a:lnTo>
                  <a:lnTo>
                    <a:pt x="90170" y="13970"/>
                  </a:lnTo>
                  <a:lnTo>
                    <a:pt x="76200" y="15240"/>
                  </a:lnTo>
                  <a:lnTo>
                    <a:pt x="2794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7391400" y="10462260"/>
              <a:ext cx="115571" cy="220981"/>
            </a:xfrm>
            <a:custGeom>
              <a:avLst/>
              <a:gdLst/>
              <a:ahLst/>
              <a:cxnLst/>
              <a:rect l="0" t="0" r="0" b="0"/>
              <a:pathLst>
                <a:path w="115571" h="220981">
                  <a:moveTo>
                    <a:pt x="0" y="0"/>
                  </a:moveTo>
                  <a:lnTo>
                    <a:pt x="13970" y="44450"/>
                  </a:lnTo>
                  <a:lnTo>
                    <a:pt x="17780" y="54610"/>
                  </a:lnTo>
                  <a:lnTo>
                    <a:pt x="24130" y="80010"/>
                  </a:lnTo>
                  <a:lnTo>
                    <a:pt x="38100" y="132080"/>
                  </a:lnTo>
                  <a:lnTo>
                    <a:pt x="45720" y="156210"/>
                  </a:lnTo>
                  <a:lnTo>
                    <a:pt x="55880" y="189230"/>
                  </a:lnTo>
                  <a:lnTo>
                    <a:pt x="60960" y="198120"/>
                  </a:lnTo>
                  <a:lnTo>
                    <a:pt x="66040" y="207010"/>
                  </a:lnTo>
                  <a:lnTo>
                    <a:pt x="72390" y="215900"/>
                  </a:lnTo>
                  <a:lnTo>
                    <a:pt x="78740" y="219710"/>
                  </a:lnTo>
                  <a:lnTo>
                    <a:pt x="87630" y="220980"/>
                  </a:lnTo>
                  <a:lnTo>
                    <a:pt x="11557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7485380" y="10410190"/>
              <a:ext cx="147321" cy="283211"/>
            </a:xfrm>
            <a:custGeom>
              <a:avLst/>
              <a:gdLst/>
              <a:ahLst/>
              <a:cxnLst/>
              <a:rect l="0" t="0" r="0" b="0"/>
              <a:pathLst>
                <a:path w="147321" h="283211">
                  <a:moveTo>
                    <a:pt x="147320" y="0"/>
                  </a:moveTo>
                  <a:lnTo>
                    <a:pt x="137160" y="16510"/>
                  </a:lnTo>
                  <a:lnTo>
                    <a:pt x="129540" y="27940"/>
                  </a:lnTo>
                  <a:lnTo>
                    <a:pt x="113030" y="59690"/>
                  </a:lnTo>
                  <a:lnTo>
                    <a:pt x="104140" y="74930"/>
                  </a:lnTo>
                  <a:lnTo>
                    <a:pt x="96520" y="88900"/>
                  </a:lnTo>
                  <a:lnTo>
                    <a:pt x="88900" y="100330"/>
                  </a:lnTo>
                  <a:lnTo>
                    <a:pt x="81280" y="114300"/>
                  </a:lnTo>
                  <a:lnTo>
                    <a:pt x="67310" y="140970"/>
                  </a:lnTo>
                  <a:lnTo>
                    <a:pt x="45720" y="181610"/>
                  </a:lnTo>
                  <a:lnTo>
                    <a:pt x="39370" y="195580"/>
                  </a:lnTo>
                  <a:lnTo>
                    <a:pt x="31750" y="207010"/>
                  </a:lnTo>
                  <a:lnTo>
                    <a:pt x="25400" y="218440"/>
                  </a:lnTo>
                  <a:lnTo>
                    <a:pt x="19050" y="229870"/>
                  </a:lnTo>
                  <a:lnTo>
                    <a:pt x="13970" y="241300"/>
                  </a:lnTo>
                  <a:lnTo>
                    <a:pt x="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622540" y="10661650"/>
              <a:ext cx="21591" cy="31751"/>
            </a:xfrm>
            <a:custGeom>
              <a:avLst/>
              <a:gdLst/>
              <a:ahLst/>
              <a:cxnLst/>
              <a:rect l="0" t="0" r="0" b="0"/>
              <a:pathLst>
                <a:path w="21591" h="31751">
                  <a:moveTo>
                    <a:pt x="2159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643380" y="11009630"/>
            <a:ext cx="8084821" cy="704851"/>
            <a:chOff x="1643380" y="11009630"/>
            <a:chExt cx="8084821" cy="704851"/>
          </a:xfrm>
        </p:grpSpPr>
        <p:sp>
          <p:nvSpPr>
            <p:cNvPr id="358" name="Freeform 357"/>
            <p:cNvSpPr/>
            <p:nvPr/>
          </p:nvSpPr>
          <p:spPr>
            <a:xfrm>
              <a:off x="1643380" y="11283950"/>
              <a:ext cx="10161" cy="283211"/>
            </a:xfrm>
            <a:custGeom>
              <a:avLst/>
              <a:gdLst/>
              <a:ahLst/>
              <a:cxnLst/>
              <a:rect l="0" t="0" r="0" b="0"/>
              <a:pathLst>
                <a:path w="10161" h="283211">
                  <a:moveTo>
                    <a:pt x="10160" y="0"/>
                  </a:moveTo>
                  <a:lnTo>
                    <a:pt x="10160" y="27940"/>
                  </a:lnTo>
                  <a:lnTo>
                    <a:pt x="8890" y="40640"/>
                  </a:lnTo>
                  <a:lnTo>
                    <a:pt x="6350" y="53340"/>
                  </a:lnTo>
                  <a:lnTo>
                    <a:pt x="3810" y="67310"/>
                  </a:lnTo>
                  <a:lnTo>
                    <a:pt x="2540" y="81280"/>
                  </a:lnTo>
                  <a:lnTo>
                    <a:pt x="1270" y="95250"/>
                  </a:lnTo>
                  <a:lnTo>
                    <a:pt x="0" y="109220"/>
                  </a:lnTo>
                  <a:lnTo>
                    <a:pt x="1270" y="121920"/>
                  </a:lnTo>
                  <a:lnTo>
                    <a:pt x="2540" y="135890"/>
                  </a:lnTo>
                  <a:lnTo>
                    <a:pt x="5080" y="151130"/>
                  </a:lnTo>
                  <a:lnTo>
                    <a:pt x="6350" y="166370"/>
                  </a:lnTo>
                  <a:lnTo>
                    <a:pt x="7620" y="184150"/>
                  </a:lnTo>
                  <a:lnTo>
                    <a:pt x="8890" y="220980"/>
                  </a:lnTo>
                  <a:lnTo>
                    <a:pt x="1016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1758950" y="11168380"/>
              <a:ext cx="125731" cy="420371"/>
            </a:xfrm>
            <a:custGeom>
              <a:avLst/>
              <a:gdLst/>
              <a:ahLst/>
              <a:cxnLst/>
              <a:rect l="0" t="0" r="0" b="0"/>
              <a:pathLst>
                <a:path w="125731" h="420371">
                  <a:moveTo>
                    <a:pt x="125730" y="115570"/>
                  </a:moveTo>
                  <a:lnTo>
                    <a:pt x="110490" y="55880"/>
                  </a:lnTo>
                  <a:lnTo>
                    <a:pt x="106680" y="44450"/>
                  </a:lnTo>
                  <a:lnTo>
                    <a:pt x="101600" y="33020"/>
                  </a:lnTo>
                  <a:lnTo>
                    <a:pt x="95250" y="21590"/>
                  </a:lnTo>
                  <a:lnTo>
                    <a:pt x="87630" y="12700"/>
                  </a:lnTo>
                  <a:lnTo>
                    <a:pt x="80010" y="6350"/>
                  </a:lnTo>
                  <a:lnTo>
                    <a:pt x="69850" y="0"/>
                  </a:lnTo>
                  <a:lnTo>
                    <a:pt x="60960" y="0"/>
                  </a:lnTo>
                  <a:lnTo>
                    <a:pt x="50800" y="3810"/>
                  </a:lnTo>
                  <a:lnTo>
                    <a:pt x="40640" y="8890"/>
                  </a:lnTo>
                  <a:lnTo>
                    <a:pt x="33020" y="16510"/>
                  </a:lnTo>
                  <a:lnTo>
                    <a:pt x="26670" y="24130"/>
                  </a:lnTo>
                  <a:lnTo>
                    <a:pt x="20320" y="34290"/>
                  </a:lnTo>
                  <a:lnTo>
                    <a:pt x="16510" y="45720"/>
                  </a:lnTo>
                  <a:lnTo>
                    <a:pt x="11430" y="59690"/>
                  </a:lnTo>
                  <a:lnTo>
                    <a:pt x="7620" y="74930"/>
                  </a:lnTo>
                  <a:lnTo>
                    <a:pt x="5080" y="90170"/>
                  </a:lnTo>
                  <a:lnTo>
                    <a:pt x="2540" y="106680"/>
                  </a:lnTo>
                  <a:lnTo>
                    <a:pt x="1270" y="123190"/>
                  </a:lnTo>
                  <a:lnTo>
                    <a:pt x="1270" y="142240"/>
                  </a:lnTo>
                  <a:lnTo>
                    <a:pt x="0" y="180340"/>
                  </a:lnTo>
                  <a:lnTo>
                    <a:pt x="0" y="236220"/>
                  </a:lnTo>
                  <a:lnTo>
                    <a:pt x="0" y="254000"/>
                  </a:lnTo>
                  <a:lnTo>
                    <a:pt x="2540" y="271780"/>
                  </a:lnTo>
                  <a:lnTo>
                    <a:pt x="5080" y="289560"/>
                  </a:lnTo>
                  <a:lnTo>
                    <a:pt x="6350" y="306070"/>
                  </a:lnTo>
                  <a:lnTo>
                    <a:pt x="7620" y="322580"/>
                  </a:lnTo>
                  <a:lnTo>
                    <a:pt x="8890" y="337820"/>
                  </a:lnTo>
                  <a:lnTo>
                    <a:pt x="8890" y="369570"/>
                  </a:lnTo>
                  <a:lnTo>
                    <a:pt x="1016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1715770" y="11389360"/>
              <a:ext cx="179071" cy="16511"/>
            </a:xfrm>
            <a:custGeom>
              <a:avLst/>
              <a:gdLst/>
              <a:ahLst/>
              <a:cxnLst/>
              <a:rect l="0" t="0" r="0" b="0"/>
              <a:pathLst>
                <a:path w="179071" h="16511">
                  <a:moveTo>
                    <a:pt x="0" y="10160"/>
                  </a:moveTo>
                  <a:lnTo>
                    <a:pt x="22860" y="15240"/>
                  </a:lnTo>
                  <a:lnTo>
                    <a:pt x="35560" y="16510"/>
                  </a:lnTo>
                  <a:lnTo>
                    <a:pt x="49530" y="1524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2073910" y="11280140"/>
              <a:ext cx="261621" cy="434341"/>
            </a:xfrm>
            <a:custGeom>
              <a:avLst/>
              <a:gdLst/>
              <a:ahLst/>
              <a:cxnLst/>
              <a:rect l="0" t="0" r="0" b="0"/>
              <a:pathLst>
                <a:path w="261621" h="434341">
                  <a:moveTo>
                    <a:pt x="242570" y="13970"/>
                  </a:moveTo>
                  <a:lnTo>
                    <a:pt x="219710" y="2540"/>
                  </a:lnTo>
                  <a:lnTo>
                    <a:pt x="208280" y="0"/>
                  </a:lnTo>
                  <a:lnTo>
                    <a:pt x="196850" y="0"/>
                  </a:lnTo>
                  <a:lnTo>
                    <a:pt x="184150" y="1270"/>
                  </a:lnTo>
                  <a:lnTo>
                    <a:pt x="171450" y="2540"/>
                  </a:lnTo>
                  <a:lnTo>
                    <a:pt x="160020" y="5080"/>
                  </a:lnTo>
                  <a:lnTo>
                    <a:pt x="148590" y="8890"/>
                  </a:lnTo>
                  <a:lnTo>
                    <a:pt x="137160" y="15240"/>
                  </a:lnTo>
                  <a:lnTo>
                    <a:pt x="124460" y="24130"/>
                  </a:lnTo>
                  <a:lnTo>
                    <a:pt x="110490" y="34290"/>
                  </a:lnTo>
                  <a:lnTo>
                    <a:pt x="100330" y="46990"/>
                  </a:lnTo>
                  <a:lnTo>
                    <a:pt x="92710" y="58420"/>
                  </a:lnTo>
                  <a:lnTo>
                    <a:pt x="86360" y="72390"/>
                  </a:lnTo>
                  <a:lnTo>
                    <a:pt x="81280" y="86360"/>
                  </a:lnTo>
                  <a:lnTo>
                    <a:pt x="76200" y="101600"/>
                  </a:lnTo>
                  <a:lnTo>
                    <a:pt x="72390" y="118110"/>
                  </a:lnTo>
                  <a:lnTo>
                    <a:pt x="69850" y="133350"/>
                  </a:lnTo>
                  <a:lnTo>
                    <a:pt x="69850" y="148590"/>
                  </a:lnTo>
                  <a:lnTo>
                    <a:pt x="71120" y="163830"/>
                  </a:lnTo>
                  <a:lnTo>
                    <a:pt x="73660" y="176530"/>
                  </a:lnTo>
                  <a:lnTo>
                    <a:pt x="76200" y="189230"/>
                  </a:lnTo>
                  <a:lnTo>
                    <a:pt x="78740" y="200660"/>
                  </a:lnTo>
                  <a:lnTo>
                    <a:pt x="83820" y="212090"/>
                  </a:lnTo>
                  <a:lnTo>
                    <a:pt x="91440" y="223520"/>
                  </a:lnTo>
                  <a:lnTo>
                    <a:pt x="99060" y="233680"/>
                  </a:lnTo>
                  <a:lnTo>
                    <a:pt x="107950" y="240030"/>
                  </a:lnTo>
                  <a:lnTo>
                    <a:pt x="118110" y="242570"/>
                  </a:lnTo>
                  <a:lnTo>
                    <a:pt x="128270" y="243840"/>
                  </a:lnTo>
                  <a:lnTo>
                    <a:pt x="137160" y="242570"/>
                  </a:lnTo>
                  <a:lnTo>
                    <a:pt x="144780" y="238760"/>
                  </a:lnTo>
                  <a:lnTo>
                    <a:pt x="152400" y="233680"/>
                  </a:lnTo>
                  <a:lnTo>
                    <a:pt x="160020" y="227330"/>
                  </a:lnTo>
                  <a:lnTo>
                    <a:pt x="167640" y="219710"/>
                  </a:lnTo>
                  <a:lnTo>
                    <a:pt x="175260" y="210820"/>
                  </a:lnTo>
                  <a:lnTo>
                    <a:pt x="181610" y="199390"/>
                  </a:lnTo>
                  <a:lnTo>
                    <a:pt x="186690" y="187960"/>
                  </a:lnTo>
                  <a:lnTo>
                    <a:pt x="190500" y="175260"/>
                  </a:lnTo>
                  <a:lnTo>
                    <a:pt x="194310" y="162560"/>
                  </a:lnTo>
                  <a:lnTo>
                    <a:pt x="195580" y="149860"/>
                  </a:lnTo>
                  <a:lnTo>
                    <a:pt x="198120" y="135890"/>
                  </a:lnTo>
                  <a:lnTo>
                    <a:pt x="198120" y="120650"/>
                  </a:lnTo>
                  <a:lnTo>
                    <a:pt x="199390" y="88900"/>
                  </a:lnTo>
                  <a:lnTo>
                    <a:pt x="200660" y="82550"/>
                  </a:lnTo>
                  <a:lnTo>
                    <a:pt x="203200" y="82550"/>
                  </a:lnTo>
                  <a:lnTo>
                    <a:pt x="208280" y="96520"/>
                  </a:lnTo>
                  <a:lnTo>
                    <a:pt x="212090" y="106680"/>
                  </a:lnTo>
                  <a:lnTo>
                    <a:pt x="218440" y="129540"/>
                  </a:lnTo>
                  <a:lnTo>
                    <a:pt x="256540" y="280670"/>
                  </a:lnTo>
                  <a:lnTo>
                    <a:pt x="259080" y="294640"/>
                  </a:lnTo>
                  <a:lnTo>
                    <a:pt x="260350" y="308610"/>
                  </a:lnTo>
                  <a:lnTo>
                    <a:pt x="261620" y="322580"/>
                  </a:lnTo>
                  <a:lnTo>
                    <a:pt x="260350" y="335280"/>
                  </a:lnTo>
                  <a:lnTo>
                    <a:pt x="259080" y="347980"/>
                  </a:lnTo>
                  <a:lnTo>
                    <a:pt x="257810" y="359410"/>
                  </a:lnTo>
                  <a:lnTo>
                    <a:pt x="254000" y="369570"/>
                  </a:lnTo>
                  <a:lnTo>
                    <a:pt x="248920" y="378460"/>
                  </a:lnTo>
                  <a:lnTo>
                    <a:pt x="242570" y="386080"/>
                  </a:lnTo>
                  <a:lnTo>
                    <a:pt x="237490" y="394970"/>
                  </a:lnTo>
                  <a:lnTo>
                    <a:pt x="231140" y="402590"/>
                  </a:lnTo>
                  <a:lnTo>
                    <a:pt x="223520" y="410210"/>
                  </a:lnTo>
                  <a:lnTo>
                    <a:pt x="214630" y="415290"/>
                  </a:lnTo>
                  <a:lnTo>
                    <a:pt x="204470" y="420370"/>
                  </a:lnTo>
                  <a:lnTo>
                    <a:pt x="191770" y="425450"/>
                  </a:lnTo>
                  <a:lnTo>
                    <a:pt x="180340" y="429260"/>
                  </a:lnTo>
                  <a:lnTo>
                    <a:pt x="166370" y="430530"/>
                  </a:lnTo>
                  <a:lnTo>
                    <a:pt x="153670" y="431800"/>
                  </a:lnTo>
                  <a:lnTo>
                    <a:pt x="139700" y="433070"/>
                  </a:lnTo>
                  <a:lnTo>
                    <a:pt x="125730" y="434340"/>
                  </a:lnTo>
                  <a:lnTo>
                    <a:pt x="111760" y="434340"/>
                  </a:lnTo>
                  <a:lnTo>
                    <a:pt x="96520" y="431800"/>
                  </a:lnTo>
                  <a:lnTo>
                    <a:pt x="81280" y="427990"/>
                  </a:lnTo>
                  <a:lnTo>
                    <a:pt x="64770" y="424180"/>
                  </a:lnTo>
                  <a:lnTo>
                    <a:pt x="50800" y="417830"/>
                  </a:lnTo>
                  <a:lnTo>
                    <a:pt x="40640" y="411480"/>
                  </a:lnTo>
                  <a:lnTo>
                    <a:pt x="30480" y="405130"/>
                  </a:lnTo>
                  <a:lnTo>
                    <a:pt x="22860" y="397510"/>
                  </a:lnTo>
                  <a:lnTo>
                    <a:pt x="16510" y="388620"/>
                  </a:lnTo>
                  <a:lnTo>
                    <a:pt x="0" y="360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2354580" y="11346180"/>
              <a:ext cx="157481" cy="199391"/>
            </a:xfrm>
            <a:custGeom>
              <a:avLst/>
              <a:gdLst/>
              <a:ahLst/>
              <a:cxnLst/>
              <a:rect l="0" t="0" r="0" b="0"/>
              <a:pathLst>
                <a:path w="157481" h="199391">
                  <a:moveTo>
                    <a:pt x="77470" y="0"/>
                  </a:moveTo>
                  <a:lnTo>
                    <a:pt x="66040" y="11430"/>
                  </a:lnTo>
                  <a:lnTo>
                    <a:pt x="59690" y="20320"/>
                  </a:lnTo>
                  <a:lnTo>
                    <a:pt x="52070" y="33020"/>
                  </a:lnTo>
                  <a:lnTo>
                    <a:pt x="19050" y="82550"/>
                  </a:lnTo>
                  <a:lnTo>
                    <a:pt x="12700" y="93980"/>
                  </a:lnTo>
                  <a:lnTo>
                    <a:pt x="7620" y="105410"/>
                  </a:lnTo>
                  <a:lnTo>
                    <a:pt x="2540" y="115570"/>
                  </a:lnTo>
                  <a:lnTo>
                    <a:pt x="1270" y="128270"/>
                  </a:lnTo>
                  <a:lnTo>
                    <a:pt x="0" y="143510"/>
                  </a:lnTo>
                  <a:lnTo>
                    <a:pt x="1270" y="158750"/>
                  </a:lnTo>
                  <a:lnTo>
                    <a:pt x="5080" y="171450"/>
                  </a:lnTo>
                  <a:lnTo>
                    <a:pt x="8890" y="182880"/>
                  </a:lnTo>
                  <a:lnTo>
                    <a:pt x="13970" y="191770"/>
                  </a:lnTo>
                  <a:lnTo>
                    <a:pt x="25400" y="196850"/>
                  </a:lnTo>
                  <a:lnTo>
                    <a:pt x="39370" y="199390"/>
                  </a:lnTo>
                  <a:lnTo>
                    <a:pt x="55880" y="199390"/>
                  </a:lnTo>
                  <a:lnTo>
                    <a:pt x="69850" y="198120"/>
                  </a:lnTo>
                  <a:lnTo>
                    <a:pt x="82550" y="194310"/>
                  </a:lnTo>
                  <a:lnTo>
                    <a:pt x="95250" y="189230"/>
                  </a:lnTo>
                  <a:lnTo>
                    <a:pt x="105410" y="182880"/>
                  </a:lnTo>
                  <a:lnTo>
                    <a:pt x="115570" y="173990"/>
                  </a:lnTo>
                  <a:lnTo>
                    <a:pt x="123190" y="165100"/>
                  </a:lnTo>
                  <a:lnTo>
                    <a:pt x="132080" y="154940"/>
                  </a:lnTo>
                  <a:lnTo>
                    <a:pt x="139700" y="143510"/>
                  </a:lnTo>
                  <a:lnTo>
                    <a:pt x="147320" y="130810"/>
                  </a:lnTo>
                  <a:lnTo>
                    <a:pt x="151130" y="118110"/>
                  </a:lnTo>
                  <a:lnTo>
                    <a:pt x="154940" y="104140"/>
                  </a:lnTo>
                  <a:lnTo>
                    <a:pt x="157480" y="90170"/>
                  </a:lnTo>
                  <a:lnTo>
                    <a:pt x="156210" y="76200"/>
                  </a:lnTo>
                  <a:lnTo>
                    <a:pt x="153670" y="59690"/>
                  </a:lnTo>
                  <a:lnTo>
                    <a:pt x="149860" y="43180"/>
                  </a:lnTo>
                  <a:lnTo>
                    <a:pt x="142240" y="30480"/>
                  </a:lnTo>
                  <a:lnTo>
                    <a:pt x="134620" y="19050"/>
                  </a:lnTo>
                  <a:lnTo>
                    <a:pt x="127000" y="8890"/>
                  </a:lnTo>
                  <a:lnTo>
                    <a:pt x="116840" y="3810"/>
                  </a:lnTo>
                  <a:lnTo>
                    <a:pt x="107950" y="1270"/>
                  </a:lnTo>
                  <a:lnTo>
                    <a:pt x="97790" y="1270"/>
                  </a:lnTo>
                  <a:lnTo>
                    <a:pt x="88900" y="3810"/>
                  </a:lnTo>
                  <a:lnTo>
                    <a:pt x="80010" y="7620"/>
                  </a:lnTo>
                  <a:lnTo>
                    <a:pt x="5588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2527300" y="11325860"/>
              <a:ext cx="93981" cy="199391"/>
            </a:xfrm>
            <a:custGeom>
              <a:avLst/>
              <a:gdLst/>
              <a:ahLst/>
              <a:cxnLst/>
              <a:rect l="0" t="0" r="0" b="0"/>
              <a:pathLst>
                <a:path w="93981" h="199391">
                  <a:moveTo>
                    <a:pt x="0" y="0"/>
                  </a:moveTo>
                  <a:lnTo>
                    <a:pt x="10160" y="16510"/>
                  </a:lnTo>
                  <a:lnTo>
                    <a:pt x="16510" y="26670"/>
                  </a:lnTo>
                  <a:lnTo>
                    <a:pt x="22860" y="36830"/>
                  </a:lnTo>
                  <a:lnTo>
                    <a:pt x="29210" y="49530"/>
                  </a:lnTo>
                  <a:lnTo>
                    <a:pt x="34290" y="60960"/>
                  </a:lnTo>
                  <a:lnTo>
                    <a:pt x="39370" y="72390"/>
                  </a:lnTo>
                  <a:lnTo>
                    <a:pt x="43180" y="82550"/>
                  </a:lnTo>
                  <a:lnTo>
                    <a:pt x="50800" y="104140"/>
                  </a:lnTo>
                  <a:lnTo>
                    <a:pt x="54610" y="115570"/>
                  </a:lnTo>
                  <a:lnTo>
                    <a:pt x="58420" y="128270"/>
                  </a:lnTo>
                  <a:lnTo>
                    <a:pt x="62230" y="142240"/>
                  </a:lnTo>
                  <a:lnTo>
                    <a:pt x="9398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2611120" y="11283950"/>
              <a:ext cx="115571" cy="273051"/>
            </a:xfrm>
            <a:custGeom>
              <a:avLst/>
              <a:gdLst/>
              <a:ahLst/>
              <a:cxnLst/>
              <a:rect l="0" t="0" r="0" b="0"/>
              <a:pathLst>
                <a:path w="115571" h="273051">
                  <a:moveTo>
                    <a:pt x="115570" y="0"/>
                  </a:moveTo>
                  <a:lnTo>
                    <a:pt x="110490" y="16510"/>
                  </a:lnTo>
                  <a:lnTo>
                    <a:pt x="105410" y="25400"/>
                  </a:lnTo>
                  <a:lnTo>
                    <a:pt x="97790" y="36830"/>
                  </a:lnTo>
                  <a:lnTo>
                    <a:pt x="90170" y="49530"/>
                  </a:lnTo>
                  <a:lnTo>
                    <a:pt x="83820" y="60960"/>
                  </a:lnTo>
                  <a:lnTo>
                    <a:pt x="77470" y="72390"/>
                  </a:lnTo>
                  <a:lnTo>
                    <a:pt x="72390" y="82550"/>
                  </a:lnTo>
                  <a:lnTo>
                    <a:pt x="60960" y="107950"/>
                  </a:lnTo>
                  <a:lnTo>
                    <a:pt x="54610" y="120650"/>
                  </a:lnTo>
                  <a:lnTo>
                    <a:pt x="49530" y="134620"/>
                  </a:lnTo>
                  <a:lnTo>
                    <a:pt x="44450" y="147320"/>
                  </a:lnTo>
                  <a:lnTo>
                    <a:pt x="40640" y="161290"/>
                  </a:lnTo>
                  <a:lnTo>
                    <a:pt x="35560" y="173990"/>
                  </a:lnTo>
                  <a:lnTo>
                    <a:pt x="29210" y="186690"/>
                  </a:lnTo>
                  <a:lnTo>
                    <a:pt x="22860" y="198120"/>
                  </a:lnTo>
                  <a:lnTo>
                    <a:pt x="17780" y="209550"/>
                  </a:lnTo>
                  <a:lnTo>
                    <a:pt x="12700" y="22225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2768600" y="1151509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3172460" y="11281410"/>
              <a:ext cx="217171" cy="236221"/>
            </a:xfrm>
            <a:custGeom>
              <a:avLst/>
              <a:gdLst/>
              <a:ahLst/>
              <a:cxnLst/>
              <a:rect l="0" t="0" r="0" b="0"/>
              <a:pathLst>
                <a:path w="217171" h="236221">
                  <a:moveTo>
                    <a:pt x="217170" y="86360"/>
                  </a:moveTo>
                  <a:lnTo>
                    <a:pt x="187960" y="41910"/>
                  </a:lnTo>
                  <a:lnTo>
                    <a:pt x="180340" y="33020"/>
                  </a:lnTo>
                  <a:lnTo>
                    <a:pt x="171450" y="25400"/>
                  </a:lnTo>
                  <a:lnTo>
                    <a:pt x="162560" y="17780"/>
                  </a:lnTo>
                  <a:lnTo>
                    <a:pt x="151130" y="11430"/>
                  </a:lnTo>
                  <a:lnTo>
                    <a:pt x="139700" y="6350"/>
                  </a:lnTo>
                  <a:lnTo>
                    <a:pt x="127000" y="1270"/>
                  </a:lnTo>
                  <a:lnTo>
                    <a:pt x="113030" y="0"/>
                  </a:lnTo>
                  <a:lnTo>
                    <a:pt x="97790" y="2540"/>
                  </a:lnTo>
                  <a:lnTo>
                    <a:pt x="81280" y="5080"/>
                  </a:lnTo>
                  <a:lnTo>
                    <a:pt x="68580" y="10160"/>
                  </a:lnTo>
                  <a:lnTo>
                    <a:pt x="57150" y="15240"/>
                  </a:lnTo>
                  <a:lnTo>
                    <a:pt x="46990" y="21590"/>
                  </a:lnTo>
                  <a:lnTo>
                    <a:pt x="39370" y="29210"/>
                  </a:lnTo>
                  <a:lnTo>
                    <a:pt x="34290" y="38100"/>
                  </a:lnTo>
                  <a:lnTo>
                    <a:pt x="27940" y="46990"/>
                  </a:lnTo>
                  <a:lnTo>
                    <a:pt x="16510" y="66040"/>
                  </a:lnTo>
                  <a:lnTo>
                    <a:pt x="10160" y="76200"/>
                  </a:lnTo>
                  <a:lnTo>
                    <a:pt x="5080" y="87630"/>
                  </a:lnTo>
                  <a:lnTo>
                    <a:pt x="2540" y="100330"/>
                  </a:lnTo>
                  <a:lnTo>
                    <a:pt x="0" y="113030"/>
                  </a:lnTo>
                  <a:lnTo>
                    <a:pt x="0" y="127000"/>
                  </a:lnTo>
                  <a:lnTo>
                    <a:pt x="1270" y="139700"/>
                  </a:lnTo>
                  <a:lnTo>
                    <a:pt x="3810" y="153670"/>
                  </a:lnTo>
                  <a:lnTo>
                    <a:pt x="6350" y="166370"/>
                  </a:lnTo>
                  <a:lnTo>
                    <a:pt x="8890" y="177800"/>
                  </a:lnTo>
                  <a:lnTo>
                    <a:pt x="11430" y="189230"/>
                  </a:lnTo>
                  <a:lnTo>
                    <a:pt x="16510" y="199390"/>
                  </a:lnTo>
                  <a:lnTo>
                    <a:pt x="21590" y="208280"/>
                  </a:lnTo>
                  <a:lnTo>
                    <a:pt x="26670" y="217170"/>
                  </a:lnTo>
                  <a:lnTo>
                    <a:pt x="34290" y="223520"/>
                  </a:lnTo>
                  <a:lnTo>
                    <a:pt x="43180" y="229870"/>
                  </a:lnTo>
                  <a:lnTo>
                    <a:pt x="52070" y="234950"/>
                  </a:lnTo>
                  <a:lnTo>
                    <a:pt x="62230" y="236220"/>
                  </a:lnTo>
                  <a:lnTo>
                    <a:pt x="71120" y="236220"/>
                  </a:lnTo>
                  <a:lnTo>
                    <a:pt x="81280" y="236220"/>
                  </a:lnTo>
                  <a:lnTo>
                    <a:pt x="91440" y="232410"/>
                  </a:lnTo>
                  <a:lnTo>
                    <a:pt x="102870" y="228600"/>
                  </a:lnTo>
                  <a:lnTo>
                    <a:pt x="113030" y="223520"/>
                  </a:lnTo>
                  <a:lnTo>
                    <a:pt x="124460" y="215900"/>
                  </a:lnTo>
                  <a:lnTo>
                    <a:pt x="137160" y="208280"/>
                  </a:lnTo>
                  <a:lnTo>
                    <a:pt x="17526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413760" y="11009630"/>
              <a:ext cx="39371" cy="483871"/>
            </a:xfrm>
            <a:custGeom>
              <a:avLst/>
              <a:gdLst/>
              <a:ahLst/>
              <a:cxnLst/>
              <a:rect l="0" t="0" r="0" b="0"/>
              <a:pathLst>
                <a:path w="39371" h="483871">
                  <a:moveTo>
                    <a:pt x="39370" y="0"/>
                  </a:moveTo>
                  <a:lnTo>
                    <a:pt x="34290" y="33020"/>
                  </a:lnTo>
                  <a:lnTo>
                    <a:pt x="31750" y="48260"/>
                  </a:lnTo>
                  <a:lnTo>
                    <a:pt x="31750" y="62230"/>
                  </a:lnTo>
                  <a:lnTo>
                    <a:pt x="30480" y="76200"/>
                  </a:lnTo>
                  <a:lnTo>
                    <a:pt x="29210" y="107950"/>
                  </a:lnTo>
                  <a:lnTo>
                    <a:pt x="29210" y="124460"/>
                  </a:lnTo>
                  <a:lnTo>
                    <a:pt x="27940" y="142240"/>
                  </a:lnTo>
                  <a:lnTo>
                    <a:pt x="26670" y="158750"/>
                  </a:lnTo>
                  <a:lnTo>
                    <a:pt x="24130" y="176530"/>
                  </a:lnTo>
                  <a:lnTo>
                    <a:pt x="21590" y="193040"/>
                  </a:lnTo>
                  <a:lnTo>
                    <a:pt x="20320" y="210820"/>
                  </a:lnTo>
                  <a:lnTo>
                    <a:pt x="20320" y="228600"/>
                  </a:lnTo>
                  <a:lnTo>
                    <a:pt x="17780" y="247650"/>
                  </a:lnTo>
                  <a:lnTo>
                    <a:pt x="16510" y="266700"/>
                  </a:lnTo>
                  <a:lnTo>
                    <a:pt x="13970" y="287020"/>
                  </a:lnTo>
                  <a:lnTo>
                    <a:pt x="7620" y="323850"/>
                  </a:lnTo>
                  <a:lnTo>
                    <a:pt x="3810" y="342900"/>
                  </a:lnTo>
                  <a:lnTo>
                    <a:pt x="1270" y="360680"/>
                  </a:lnTo>
                  <a:lnTo>
                    <a:pt x="0" y="378460"/>
                  </a:lnTo>
                  <a:lnTo>
                    <a:pt x="0" y="396240"/>
                  </a:lnTo>
                  <a:lnTo>
                    <a:pt x="0" y="414020"/>
                  </a:lnTo>
                  <a:lnTo>
                    <a:pt x="1270" y="431800"/>
                  </a:lnTo>
                  <a:lnTo>
                    <a:pt x="19050" y="483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550920" y="11272520"/>
              <a:ext cx="120651" cy="227331"/>
            </a:xfrm>
            <a:custGeom>
              <a:avLst/>
              <a:gdLst/>
              <a:ahLst/>
              <a:cxnLst/>
              <a:rect l="0" t="0" r="0" b="0"/>
              <a:pathLst>
                <a:path w="120651" h="227331">
                  <a:moveTo>
                    <a:pt x="29210" y="0"/>
                  </a:moveTo>
                  <a:lnTo>
                    <a:pt x="17780" y="22860"/>
                  </a:lnTo>
                  <a:lnTo>
                    <a:pt x="12700" y="36830"/>
                  </a:lnTo>
                  <a:lnTo>
                    <a:pt x="8890" y="52070"/>
                  </a:lnTo>
                  <a:lnTo>
                    <a:pt x="5080" y="69850"/>
                  </a:lnTo>
                  <a:lnTo>
                    <a:pt x="2540" y="90170"/>
                  </a:lnTo>
                  <a:lnTo>
                    <a:pt x="1270" y="111760"/>
                  </a:lnTo>
                  <a:lnTo>
                    <a:pt x="0" y="134620"/>
                  </a:lnTo>
                  <a:lnTo>
                    <a:pt x="0" y="153670"/>
                  </a:lnTo>
                  <a:lnTo>
                    <a:pt x="1270" y="171450"/>
                  </a:lnTo>
                  <a:lnTo>
                    <a:pt x="3810" y="187960"/>
                  </a:lnTo>
                  <a:lnTo>
                    <a:pt x="7620" y="201930"/>
                  </a:lnTo>
                  <a:lnTo>
                    <a:pt x="11430" y="213360"/>
                  </a:lnTo>
                  <a:lnTo>
                    <a:pt x="17780" y="222250"/>
                  </a:lnTo>
                  <a:lnTo>
                    <a:pt x="25400" y="227330"/>
                  </a:lnTo>
                  <a:lnTo>
                    <a:pt x="36830" y="227330"/>
                  </a:lnTo>
                  <a:lnTo>
                    <a:pt x="48260" y="226060"/>
                  </a:lnTo>
                  <a:lnTo>
                    <a:pt x="58420" y="222250"/>
                  </a:lnTo>
                  <a:lnTo>
                    <a:pt x="67310" y="217170"/>
                  </a:lnTo>
                  <a:lnTo>
                    <a:pt x="74930" y="212090"/>
                  </a:lnTo>
                  <a:lnTo>
                    <a:pt x="82550" y="205740"/>
                  </a:lnTo>
                  <a:lnTo>
                    <a:pt x="90170" y="199390"/>
                  </a:lnTo>
                  <a:lnTo>
                    <a:pt x="97790" y="193040"/>
                  </a:lnTo>
                  <a:lnTo>
                    <a:pt x="104140" y="182880"/>
                  </a:lnTo>
                  <a:lnTo>
                    <a:pt x="109220" y="172720"/>
                  </a:lnTo>
                  <a:lnTo>
                    <a:pt x="114300" y="161290"/>
                  </a:lnTo>
                  <a:lnTo>
                    <a:pt x="116840" y="148590"/>
                  </a:lnTo>
                  <a:lnTo>
                    <a:pt x="119380" y="135890"/>
                  </a:lnTo>
                  <a:lnTo>
                    <a:pt x="120650" y="121920"/>
                  </a:lnTo>
                  <a:lnTo>
                    <a:pt x="120650" y="109220"/>
                  </a:lnTo>
                  <a:lnTo>
                    <a:pt x="119380" y="97790"/>
                  </a:lnTo>
                  <a:lnTo>
                    <a:pt x="116840" y="86360"/>
                  </a:lnTo>
                  <a:lnTo>
                    <a:pt x="113030" y="76200"/>
                  </a:lnTo>
                  <a:lnTo>
                    <a:pt x="109220" y="67310"/>
                  </a:lnTo>
                  <a:lnTo>
                    <a:pt x="102870" y="59690"/>
                  </a:lnTo>
                  <a:lnTo>
                    <a:pt x="96520" y="50800"/>
                  </a:lnTo>
                  <a:lnTo>
                    <a:pt x="90170" y="43180"/>
                  </a:lnTo>
                  <a:lnTo>
                    <a:pt x="83820" y="36830"/>
                  </a:lnTo>
                  <a:lnTo>
                    <a:pt x="76200" y="30480"/>
                  </a:lnTo>
                  <a:lnTo>
                    <a:pt x="67310" y="25400"/>
                  </a:lnTo>
                  <a:lnTo>
                    <a:pt x="58420" y="20320"/>
                  </a:lnTo>
                  <a:lnTo>
                    <a:pt x="48260" y="19050"/>
                  </a:lnTo>
                  <a:lnTo>
                    <a:pt x="38100" y="21590"/>
                  </a:lnTo>
                  <a:lnTo>
                    <a:pt x="1778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3747770" y="11283950"/>
              <a:ext cx="179071" cy="232411"/>
            </a:xfrm>
            <a:custGeom>
              <a:avLst/>
              <a:gdLst/>
              <a:ahLst/>
              <a:cxnLst/>
              <a:rect l="0" t="0" r="0" b="0"/>
              <a:pathLst>
                <a:path w="179071" h="232411">
                  <a:moveTo>
                    <a:pt x="0" y="83820"/>
                  </a:moveTo>
                  <a:lnTo>
                    <a:pt x="16510" y="88900"/>
                  </a:lnTo>
                  <a:lnTo>
                    <a:pt x="27940" y="90170"/>
                  </a:lnTo>
                  <a:lnTo>
                    <a:pt x="40640" y="88900"/>
                  </a:lnTo>
                  <a:lnTo>
                    <a:pt x="55880" y="87630"/>
                  </a:lnTo>
                  <a:lnTo>
                    <a:pt x="68580" y="85090"/>
                  </a:lnTo>
                  <a:lnTo>
                    <a:pt x="81280" y="82550"/>
                  </a:lnTo>
                  <a:lnTo>
                    <a:pt x="92710" y="78740"/>
                  </a:lnTo>
                  <a:lnTo>
                    <a:pt x="105410" y="73660"/>
                  </a:lnTo>
                  <a:lnTo>
                    <a:pt x="118110" y="66040"/>
                  </a:lnTo>
                  <a:lnTo>
                    <a:pt x="132080" y="58420"/>
                  </a:lnTo>
                  <a:lnTo>
                    <a:pt x="142240" y="50800"/>
                  </a:lnTo>
                  <a:lnTo>
                    <a:pt x="152400" y="43180"/>
                  </a:lnTo>
                  <a:lnTo>
                    <a:pt x="161290" y="35560"/>
                  </a:lnTo>
                  <a:lnTo>
                    <a:pt x="163830" y="26670"/>
                  </a:lnTo>
                  <a:lnTo>
                    <a:pt x="162560" y="17780"/>
                  </a:lnTo>
                  <a:lnTo>
                    <a:pt x="157480" y="7620"/>
                  </a:lnTo>
                  <a:lnTo>
                    <a:pt x="149860" y="2540"/>
                  </a:lnTo>
                  <a:lnTo>
                    <a:pt x="139700" y="0"/>
                  </a:lnTo>
                  <a:lnTo>
                    <a:pt x="128270" y="0"/>
                  </a:lnTo>
                  <a:lnTo>
                    <a:pt x="115570" y="2540"/>
                  </a:lnTo>
                  <a:lnTo>
                    <a:pt x="102870" y="6350"/>
                  </a:lnTo>
                  <a:lnTo>
                    <a:pt x="90170" y="11430"/>
                  </a:lnTo>
                  <a:lnTo>
                    <a:pt x="78740" y="17780"/>
                  </a:lnTo>
                  <a:lnTo>
                    <a:pt x="68580" y="25400"/>
                  </a:lnTo>
                  <a:lnTo>
                    <a:pt x="59690" y="34290"/>
                  </a:lnTo>
                  <a:lnTo>
                    <a:pt x="52070" y="44450"/>
                  </a:lnTo>
                  <a:lnTo>
                    <a:pt x="44450" y="53340"/>
                  </a:lnTo>
                  <a:lnTo>
                    <a:pt x="36830" y="63500"/>
                  </a:lnTo>
                  <a:lnTo>
                    <a:pt x="31750" y="74930"/>
                  </a:lnTo>
                  <a:lnTo>
                    <a:pt x="27940" y="87630"/>
                  </a:lnTo>
                  <a:lnTo>
                    <a:pt x="25400" y="100330"/>
                  </a:lnTo>
                  <a:lnTo>
                    <a:pt x="24130" y="113030"/>
                  </a:lnTo>
                  <a:lnTo>
                    <a:pt x="22860" y="127000"/>
                  </a:lnTo>
                  <a:lnTo>
                    <a:pt x="22860" y="140970"/>
                  </a:lnTo>
                  <a:lnTo>
                    <a:pt x="22860" y="153670"/>
                  </a:lnTo>
                  <a:lnTo>
                    <a:pt x="25400" y="165100"/>
                  </a:lnTo>
                  <a:lnTo>
                    <a:pt x="27940" y="176530"/>
                  </a:lnTo>
                  <a:lnTo>
                    <a:pt x="31750" y="186690"/>
                  </a:lnTo>
                  <a:lnTo>
                    <a:pt x="35560" y="195580"/>
                  </a:lnTo>
                  <a:lnTo>
                    <a:pt x="41910" y="204470"/>
                  </a:lnTo>
                  <a:lnTo>
                    <a:pt x="50800" y="212090"/>
                  </a:lnTo>
                  <a:lnTo>
                    <a:pt x="60960" y="219710"/>
                  </a:lnTo>
                  <a:lnTo>
                    <a:pt x="72390" y="227330"/>
                  </a:lnTo>
                  <a:lnTo>
                    <a:pt x="85090" y="231140"/>
                  </a:lnTo>
                  <a:lnTo>
                    <a:pt x="100330" y="232410"/>
                  </a:lnTo>
                  <a:lnTo>
                    <a:pt x="116840" y="231140"/>
                  </a:lnTo>
                  <a:lnTo>
                    <a:pt x="130810" y="228600"/>
                  </a:lnTo>
                  <a:lnTo>
                    <a:pt x="143510" y="224790"/>
                  </a:lnTo>
                  <a:lnTo>
                    <a:pt x="17907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4029710" y="11272520"/>
              <a:ext cx="168911" cy="224791"/>
            </a:xfrm>
            <a:custGeom>
              <a:avLst/>
              <a:gdLst/>
              <a:ahLst/>
              <a:cxnLst/>
              <a:rect l="0" t="0" r="0" b="0"/>
              <a:pathLst>
                <a:path w="168911" h="224791">
                  <a:moveTo>
                    <a:pt x="139700" y="0"/>
                  </a:moveTo>
                  <a:lnTo>
                    <a:pt x="116840" y="0"/>
                  </a:lnTo>
                  <a:lnTo>
                    <a:pt x="106680" y="1270"/>
                  </a:lnTo>
                  <a:lnTo>
                    <a:pt x="96520" y="3810"/>
                  </a:lnTo>
                  <a:lnTo>
                    <a:pt x="86360" y="6350"/>
                  </a:lnTo>
                  <a:lnTo>
                    <a:pt x="74930" y="10160"/>
                  </a:lnTo>
                  <a:lnTo>
                    <a:pt x="62230" y="15240"/>
                  </a:lnTo>
                  <a:lnTo>
                    <a:pt x="49530" y="20320"/>
                  </a:lnTo>
                  <a:lnTo>
                    <a:pt x="36830" y="27940"/>
                  </a:lnTo>
                  <a:lnTo>
                    <a:pt x="22860" y="36830"/>
                  </a:lnTo>
                  <a:lnTo>
                    <a:pt x="8890" y="45720"/>
                  </a:lnTo>
                  <a:lnTo>
                    <a:pt x="2540" y="57150"/>
                  </a:lnTo>
                  <a:lnTo>
                    <a:pt x="0" y="71120"/>
                  </a:lnTo>
                  <a:lnTo>
                    <a:pt x="1270" y="86360"/>
                  </a:lnTo>
                  <a:lnTo>
                    <a:pt x="7620" y="97790"/>
                  </a:lnTo>
                  <a:lnTo>
                    <a:pt x="17780" y="105410"/>
                  </a:lnTo>
                  <a:lnTo>
                    <a:pt x="30480" y="113030"/>
                  </a:lnTo>
                  <a:lnTo>
                    <a:pt x="41910" y="118110"/>
                  </a:lnTo>
                  <a:lnTo>
                    <a:pt x="53340" y="123190"/>
                  </a:lnTo>
                  <a:lnTo>
                    <a:pt x="64770" y="128270"/>
                  </a:lnTo>
                  <a:lnTo>
                    <a:pt x="78740" y="132080"/>
                  </a:lnTo>
                  <a:lnTo>
                    <a:pt x="95250" y="135890"/>
                  </a:lnTo>
                  <a:lnTo>
                    <a:pt x="114300" y="139700"/>
                  </a:lnTo>
                  <a:lnTo>
                    <a:pt x="129540" y="144780"/>
                  </a:lnTo>
                  <a:lnTo>
                    <a:pt x="143510" y="151130"/>
                  </a:lnTo>
                  <a:lnTo>
                    <a:pt x="156210" y="156210"/>
                  </a:lnTo>
                  <a:lnTo>
                    <a:pt x="163830" y="165100"/>
                  </a:lnTo>
                  <a:lnTo>
                    <a:pt x="167640" y="176530"/>
                  </a:lnTo>
                  <a:lnTo>
                    <a:pt x="168910" y="187960"/>
                  </a:lnTo>
                  <a:lnTo>
                    <a:pt x="166370" y="196850"/>
                  </a:lnTo>
                  <a:lnTo>
                    <a:pt x="160020" y="203200"/>
                  </a:lnTo>
                  <a:lnTo>
                    <a:pt x="153670" y="209550"/>
                  </a:lnTo>
                  <a:lnTo>
                    <a:pt x="146050" y="214630"/>
                  </a:lnTo>
                  <a:lnTo>
                    <a:pt x="135890" y="219710"/>
                  </a:lnTo>
                  <a:lnTo>
                    <a:pt x="127000" y="223520"/>
                  </a:lnTo>
                  <a:lnTo>
                    <a:pt x="114300" y="224790"/>
                  </a:lnTo>
                  <a:lnTo>
                    <a:pt x="100330" y="224790"/>
                  </a:lnTo>
                  <a:lnTo>
                    <a:pt x="85090" y="223520"/>
                  </a:lnTo>
                  <a:lnTo>
                    <a:pt x="72390" y="222250"/>
                  </a:lnTo>
                  <a:lnTo>
                    <a:pt x="59690" y="219710"/>
                  </a:lnTo>
                  <a:lnTo>
                    <a:pt x="2413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4511040" y="11264900"/>
              <a:ext cx="269241" cy="381001"/>
            </a:xfrm>
            <a:custGeom>
              <a:avLst/>
              <a:gdLst/>
              <a:ahLst/>
              <a:cxnLst/>
              <a:rect l="0" t="0" r="0" b="0"/>
              <a:pathLst>
                <a:path w="269241" h="381001">
                  <a:moveTo>
                    <a:pt x="36830" y="29210"/>
                  </a:moveTo>
                  <a:lnTo>
                    <a:pt x="26670" y="45720"/>
                  </a:lnTo>
                  <a:lnTo>
                    <a:pt x="22860" y="55880"/>
                  </a:lnTo>
                  <a:lnTo>
                    <a:pt x="20320" y="66040"/>
                  </a:lnTo>
                  <a:lnTo>
                    <a:pt x="19050" y="78740"/>
                  </a:lnTo>
                  <a:lnTo>
                    <a:pt x="17780" y="92710"/>
                  </a:lnTo>
                  <a:lnTo>
                    <a:pt x="17780" y="107950"/>
                  </a:lnTo>
                  <a:lnTo>
                    <a:pt x="16510" y="140970"/>
                  </a:lnTo>
                  <a:lnTo>
                    <a:pt x="16510" y="292100"/>
                  </a:lnTo>
                  <a:lnTo>
                    <a:pt x="17780" y="307340"/>
                  </a:lnTo>
                  <a:lnTo>
                    <a:pt x="19050" y="322580"/>
                  </a:lnTo>
                  <a:lnTo>
                    <a:pt x="21590" y="336550"/>
                  </a:lnTo>
                  <a:lnTo>
                    <a:pt x="22860" y="351790"/>
                  </a:lnTo>
                  <a:lnTo>
                    <a:pt x="24130" y="365760"/>
                  </a:lnTo>
                  <a:lnTo>
                    <a:pt x="25400" y="379730"/>
                  </a:lnTo>
                  <a:lnTo>
                    <a:pt x="24130" y="381000"/>
                  </a:lnTo>
                  <a:lnTo>
                    <a:pt x="22860" y="373380"/>
                  </a:lnTo>
                  <a:lnTo>
                    <a:pt x="20320" y="360680"/>
                  </a:lnTo>
                  <a:lnTo>
                    <a:pt x="17780" y="346710"/>
                  </a:lnTo>
                  <a:lnTo>
                    <a:pt x="11430" y="320040"/>
                  </a:lnTo>
                  <a:lnTo>
                    <a:pt x="10160" y="304800"/>
                  </a:lnTo>
                  <a:lnTo>
                    <a:pt x="8890" y="289560"/>
                  </a:lnTo>
                  <a:lnTo>
                    <a:pt x="7620" y="273050"/>
                  </a:lnTo>
                  <a:lnTo>
                    <a:pt x="6350" y="254000"/>
                  </a:lnTo>
                  <a:lnTo>
                    <a:pt x="3810" y="234950"/>
                  </a:lnTo>
                  <a:lnTo>
                    <a:pt x="1270" y="215900"/>
                  </a:lnTo>
                  <a:lnTo>
                    <a:pt x="0" y="196850"/>
                  </a:lnTo>
                  <a:lnTo>
                    <a:pt x="1270" y="177800"/>
                  </a:lnTo>
                  <a:lnTo>
                    <a:pt x="2540" y="160020"/>
                  </a:lnTo>
                  <a:lnTo>
                    <a:pt x="3810" y="143510"/>
                  </a:lnTo>
                  <a:lnTo>
                    <a:pt x="3810" y="127000"/>
                  </a:lnTo>
                  <a:lnTo>
                    <a:pt x="5080" y="111760"/>
                  </a:lnTo>
                  <a:lnTo>
                    <a:pt x="7620" y="99060"/>
                  </a:lnTo>
                  <a:lnTo>
                    <a:pt x="11430" y="86360"/>
                  </a:lnTo>
                  <a:lnTo>
                    <a:pt x="16510" y="73660"/>
                  </a:lnTo>
                  <a:lnTo>
                    <a:pt x="22860" y="63500"/>
                  </a:lnTo>
                  <a:lnTo>
                    <a:pt x="27940" y="54610"/>
                  </a:lnTo>
                  <a:lnTo>
                    <a:pt x="34290" y="45720"/>
                  </a:lnTo>
                  <a:lnTo>
                    <a:pt x="43180" y="38100"/>
                  </a:lnTo>
                  <a:lnTo>
                    <a:pt x="50800" y="30480"/>
                  </a:lnTo>
                  <a:lnTo>
                    <a:pt x="60960" y="22860"/>
                  </a:lnTo>
                  <a:lnTo>
                    <a:pt x="69850" y="16510"/>
                  </a:lnTo>
                  <a:lnTo>
                    <a:pt x="80010" y="11430"/>
                  </a:lnTo>
                  <a:lnTo>
                    <a:pt x="90170" y="6350"/>
                  </a:lnTo>
                  <a:lnTo>
                    <a:pt x="101600" y="3810"/>
                  </a:lnTo>
                  <a:lnTo>
                    <a:pt x="114300" y="1270"/>
                  </a:lnTo>
                  <a:lnTo>
                    <a:pt x="127000" y="0"/>
                  </a:lnTo>
                  <a:lnTo>
                    <a:pt x="140970" y="0"/>
                  </a:lnTo>
                  <a:lnTo>
                    <a:pt x="153670" y="1270"/>
                  </a:lnTo>
                  <a:lnTo>
                    <a:pt x="167640" y="3810"/>
                  </a:lnTo>
                  <a:lnTo>
                    <a:pt x="180340" y="7620"/>
                  </a:lnTo>
                  <a:lnTo>
                    <a:pt x="191770" y="12700"/>
                  </a:lnTo>
                  <a:lnTo>
                    <a:pt x="204470" y="17780"/>
                  </a:lnTo>
                  <a:lnTo>
                    <a:pt x="214630" y="24130"/>
                  </a:lnTo>
                  <a:lnTo>
                    <a:pt x="226060" y="30480"/>
                  </a:lnTo>
                  <a:lnTo>
                    <a:pt x="236220" y="36830"/>
                  </a:lnTo>
                  <a:lnTo>
                    <a:pt x="246380" y="46990"/>
                  </a:lnTo>
                  <a:lnTo>
                    <a:pt x="255270" y="59690"/>
                  </a:lnTo>
                  <a:lnTo>
                    <a:pt x="262890" y="73660"/>
                  </a:lnTo>
                  <a:lnTo>
                    <a:pt x="267970" y="87630"/>
                  </a:lnTo>
                  <a:lnTo>
                    <a:pt x="269240" y="99060"/>
                  </a:lnTo>
                  <a:lnTo>
                    <a:pt x="269240" y="110490"/>
                  </a:lnTo>
                  <a:lnTo>
                    <a:pt x="265430" y="120650"/>
                  </a:lnTo>
                  <a:lnTo>
                    <a:pt x="259080" y="130810"/>
                  </a:lnTo>
                  <a:lnTo>
                    <a:pt x="252730" y="138430"/>
                  </a:lnTo>
                  <a:lnTo>
                    <a:pt x="237490" y="153670"/>
                  </a:lnTo>
                  <a:lnTo>
                    <a:pt x="231140" y="161290"/>
                  </a:lnTo>
                  <a:lnTo>
                    <a:pt x="220980" y="167640"/>
                  </a:lnTo>
                  <a:lnTo>
                    <a:pt x="209550" y="172720"/>
                  </a:lnTo>
                  <a:lnTo>
                    <a:pt x="198120" y="177800"/>
                  </a:lnTo>
                  <a:lnTo>
                    <a:pt x="182880" y="179070"/>
                  </a:lnTo>
                  <a:lnTo>
                    <a:pt x="166370" y="176530"/>
                  </a:lnTo>
                  <a:lnTo>
                    <a:pt x="110490" y="166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4812030" y="11269980"/>
              <a:ext cx="331471" cy="201931"/>
            </a:xfrm>
            <a:custGeom>
              <a:avLst/>
              <a:gdLst/>
              <a:ahLst/>
              <a:cxnLst/>
              <a:rect l="0" t="0" r="0" b="0"/>
              <a:pathLst>
                <a:path w="331471" h="201931">
                  <a:moveTo>
                    <a:pt x="0" y="2540"/>
                  </a:moveTo>
                  <a:lnTo>
                    <a:pt x="10160" y="20320"/>
                  </a:lnTo>
                  <a:lnTo>
                    <a:pt x="16510" y="30480"/>
                  </a:lnTo>
                  <a:lnTo>
                    <a:pt x="22860" y="43180"/>
                  </a:lnTo>
                  <a:lnTo>
                    <a:pt x="29210" y="58420"/>
                  </a:lnTo>
                  <a:lnTo>
                    <a:pt x="33020" y="76200"/>
                  </a:lnTo>
                  <a:lnTo>
                    <a:pt x="35560" y="96520"/>
                  </a:lnTo>
                  <a:lnTo>
                    <a:pt x="38100" y="118110"/>
                  </a:lnTo>
                  <a:lnTo>
                    <a:pt x="40640" y="138430"/>
                  </a:lnTo>
                  <a:lnTo>
                    <a:pt x="43180" y="157480"/>
                  </a:lnTo>
                  <a:lnTo>
                    <a:pt x="45720" y="176530"/>
                  </a:lnTo>
                  <a:lnTo>
                    <a:pt x="49530" y="181610"/>
                  </a:lnTo>
                  <a:lnTo>
                    <a:pt x="52070" y="177800"/>
                  </a:lnTo>
                  <a:lnTo>
                    <a:pt x="55880" y="168910"/>
                  </a:lnTo>
                  <a:lnTo>
                    <a:pt x="59690" y="157480"/>
                  </a:lnTo>
                  <a:lnTo>
                    <a:pt x="66040" y="133350"/>
                  </a:lnTo>
                  <a:lnTo>
                    <a:pt x="71120" y="120650"/>
                  </a:lnTo>
                  <a:lnTo>
                    <a:pt x="76200" y="106680"/>
                  </a:lnTo>
                  <a:lnTo>
                    <a:pt x="82550" y="93980"/>
                  </a:lnTo>
                  <a:lnTo>
                    <a:pt x="88900" y="82550"/>
                  </a:lnTo>
                  <a:lnTo>
                    <a:pt x="95250" y="72390"/>
                  </a:lnTo>
                  <a:lnTo>
                    <a:pt x="101600" y="63500"/>
                  </a:lnTo>
                  <a:lnTo>
                    <a:pt x="110490" y="54610"/>
                  </a:lnTo>
                  <a:lnTo>
                    <a:pt x="118110" y="46990"/>
                  </a:lnTo>
                  <a:lnTo>
                    <a:pt x="128270" y="39370"/>
                  </a:lnTo>
                  <a:lnTo>
                    <a:pt x="137160" y="36830"/>
                  </a:lnTo>
                  <a:lnTo>
                    <a:pt x="144780" y="36830"/>
                  </a:lnTo>
                  <a:lnTo>
                    <a:pt x="152400" y="39370"/>
                  </a:lnTo>
                  <a:lnTo>
                    <a:pt x="158750" y="44450"/>
                  </a:lnTo>
                  <a:lnTo>
                    <a:pt x="163830" y="52070"/>
                  </a:lnTo>
                  <a:lnTo>
                    <a:pt x="168910" y="59690"/>
                  </a:lnTo>
                  <a:lnTo>
                    <a:pt x="172720" y="72390"/>
                  </a:lnTo>
                  <a:lnTo>
                    <a:pt x="173990" y="87630"/>
                  </a:lnTo>
                  <a:lnTo>
                    <a:pt x="175260" y="105410"/>
                  </a:lnTo>
                  <a:lnTo>
                    <a:pt x="176530" y="123190"/>
                  </a:lnTo>
                  <a:lnTo>
                    <a:pt x="177800" y="157480"/>
                  </a:lnTo>
                  <a:lnTo>
                    <a:pt x="181610" y="171450"/>
                  </a:lnTo>
                  <a:lnTo>
                    <a:pt x="187960" y="182880"/>
                  </a:lnTo>
                  <a:lnTo>
                    <a:pt x="195580" y="193040"/>
                  </a:lnTo>
                  <a:lnTo>
                    <a:pt x="205740" y="199390"/>
                  </a:lnTo>
                  <a:lnTo>
                    <a:pt x="218440" y="201930"/>
                  </a:lnTo>
                  <a:lnTo>
                    <a:pt x="233680" y="201930"/>
                  </a:lnTo>
                  <a:lnTo>
                    <a:pt x="246380" y="199390"/>
                  </a:lnTo>
                  <a:lnTo>
                    <a:pt x="259080" y="196850"/>
                  </a:lnTo>
                  <a:lnTo>
                    <a:pt x="270510" y="191770"/>
                  </a:lnTo>
                  <a:lnTo>
                    <a:pt x="280670" y="185420"/>
                  </a:lnTo>
                  <a:lnTo>
                    <a:pt x="289560" y="176530"/>
                  </a:lnTo>
                  <a:lnTo>
                    <a:pt x="298450" y="167640"/>
                  </a:lnTo>
                  <a:lnTo>
                    <a:pt x="306070" y="157480"/>
                  </a:lnTo>
                  <a:lnTo>
                    <a:pt x="313690" y="146050"/>
                  </a:lnTo>
                  <a:lnTo>
                    <a:pt x="321310" y="133350"/>
                  </a:lnTo>
                  <a:lnTo>
                    <a:pt x="326390" y="118110"/>
                  </a:lnTo>
                  <a:lnTo>
                    <a:pt x="330200" y="100330"/>
                  </a:lnTo>
                  <a:lnTo>
                    <a:pt x="331470" y="82550"/>
                  </a:lnTo>
                  <a:lnTo>
                    <a:pt x="331470" y="67310"/>
                  </a:lnTo>
                  <a:lnTo>
                    <a:pt x="327660" y="55880"/>
                  </a:lnTo>
                  <a:lnTo>
                    <a:pt x="323850" y="44450"/>
                  </a:lnTo>
                  <a:lnTo>
                    <a:pt x="318770" y="35560"/>
                  </a:lnTo>
                  <a:lnTo>
                    <a:pt x="312420" y="26670"/>
                  </a:lnTo>
                  <a:lnTo>
                    <a:pt x="307340" y="19050"/>
                  </a:lnTo>
                  <a:lnTo>
                    <a:pt x="298450" y="12700"/>
                  </a:lnTo>
                  <a:lnTo>
                    <a:pt x="287020" y="6350"/>
                  </a:lnTo>
                  <a:lnTo>
                    <a:pt x="275590" y="2540"/>
                  </a:lnTo>
                  <a:lnTo>
                    <a:pt x="264160" y="0"/>
                  </a:lnTo>
                  <a:lnTo>
                    <a:pt x="252730" y="0"/>
                  </a:lnTo>
                  <a:lnTo>
                    <a:pt x="231140" y="24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5220970" y="11178540"/>
              <a:ext cx="43181" cy="314961"/>
            </a:xfrm>
            <a:custGeom>
              <a:avLst/>
              <a:gdLst/>
              <a:ahLst/>
              <a:cxnLst/>
              <a:rect l="0" t="0" r="0" b="0"/>
              <a:pathLst>
                <a:path w="43181" h="314961">
                  <a:moveTo>
                    <a:pt x="43180" y="0"/>
                  </a:moveTo>
                  <a:lnTo>
                    <a:pt x="38100" y="21590"/>
                  </a:lnTo>
                  <a:lnTo>
                    <a:pt x="34290" y="38100"/>
                  </a:lnTo>
                  <a:lnTo>
                    <a:pt x="25400" y="101600"/>
                  </a:lnTo>
                  <a:lnTo>
                    <a:pt x="19050" y="140970"/>
                  </a:lnTo>
                  <a:lnTo>
                    <a:pt x="16510" y="157480"/>
                  </a:lnTo>
                  <a:lnTo>
                    <a:pt x="15240" y="173990"/>
                  </a:lnTo>
                  <a:lnTo>
                    <a:pt x="13970" y="189230"/>
                  </a:lnTo>
                  <a:lnTo>
                    <a:pt x="11430" y="204470"/>
                  </a:lnTo>
                  <a:lnTo>
                    <a:pt x="8890" y="219710"/>
                  </a:lnTo>
                  <a:lnTo>
                    <a:pt x="6350" y="233680"/>
                  </a:lnTo>
                  <a:lnTo>
                    <a:pt x="0" y="262890"/>
                  </a:lnTo>
                  <a:lnTo>
                    <a:pt x="127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5148580" y="11259820"/>
              <a:ext cx="358141" cy="219711"/>
            </a:xfrm>
            <a:custGeom>
              <a:avLst/>
              <a:gdLst/>
              <a:ahLst/>
              <a:cxnLst/>
              <a:rect l="0" t="0" r="0" b="0"/>
              <a:pathLst>
                <a:path w="358141" h="219711">
                  <a:moveTo>
                    <a:pt x="0" y="12700"/>
                  </a:moveTo>
                  <a:lnTo>
                    <a:pt x="5080" y="35560"/>
                  </a:lnTo>
                  <a:lnTo>
                    <a:pt x="11430" y="44450"/>
                  </a:lnTo>
                  <a:lnTo>
                    <a:pt x="20320" y="52070"/>
                  </a:lnTo>
                  <a:lnTo>
                    <a:pt x="31750" y="60960"/>
                  </a:lnTo>
                  <a:lnTo>
                    <a:pt x="41910" y="67310"/>
                  </a:lnTo>
                  <a:lnTo>
                    <a:pt x="52070" y="72390"/>
                  </a:lnTo>
                  <a:lnTo>
                    <a:pt x="63500" y="77470"/>
                  </a:lnTo>
                  <a:lnTo>
                    <a:pt x="76200" y="80010"/>
                  </a:lnTo>
                  <a:lnTo>
                    <a:pt x="90170" y="82550"/>
                  </a:lnTo>
                  <a:lnTo>
                    <a:pt x="105410" y="83820"/>
                  </a:lnTo>
                  <a:lnTo>
                    <a:pt x="120650" y="85090"/>
                  </a:lnTo>
                  <a:lnTo>
                    <a:pt x="149860" y="86360"/>
                  </a:lnTo>
                  <a:lnTo>
                    <a:pt x="193040" y="86360"/>
                  </a:lnTo>
                  <a:lnTo>
                    <a:pt x="207010" y="85090"/>
                  </a:lnTo>
                  <a:lnTo>
                    <a:pt x="220980" y="83820"/>
                  </a:lnTo>
                  <a:lnTo>
                    <a:pt x="234950" y="81280"/>
                  </a:lnTo>
                  <a:lnTo>
                    <a:pt x="247650" y="78740"/>
                  </a:lnTo>
                  <a:lnTo>
                    <a:pt x="260350" y="74930"/>
                  </a:lnTo>
                  <a:lnTo>
                    <a:pt x="271780" y="72390"/>
                  </a:lnTo>
                  <a:lnTo>
                    <a:pt x="293370" y="66040"/>
                  </a:lnTo>
                  <a:lnTo>
                    <a:pt x="304800" y="62230"/>
                  </a:lnTo>
                  <a:lnTo>
                    <a:pt x="314960" y="57150"/>
                  </a:lnTo>
                  <a:lnTo>
                    <a:pt x="326390" y="52070"/>
                  </a:lnTo>
                  <a:lnTo>
                    <a:pt x="336550" y="45720"/>
                  </a:lnTo>
                  <a:lnTo>
                    <a:pt x="342900" y="38100"/>
                  </a:lnTo>
                  <a:lnTo>
                    <a:pt x="345440" y="30480"/>
                  </a:lnTo>
                  <a:lnTo>
                    <a:pt x="345440" y="20320"/>
                  </a:lnTo>
                  <a:lnTo>
                    <a:pt x="341630" y="13970"/>
                  </a:lnTo>
                  <a:lnTo>
                    <a:pt x="334010" y="7620"/>
                  </a:lnTo>
                  <a:lnTo>
                    <a:pt x="325120" y="2540"/>
                  </a:lnTo>
                  <a:lnTo>
                    <a:pt x="312420" y="0"/>
                  </a:lnTo>
                  <a:lnTo>
                    <a:pt x="298450" y="0"/>
                  </a:lnTo>
                  <a:lnTo>
                    <a:pt x="283210" y="1270"/>
                  </a:lnTo>
                  <a:lnTo>
                    <a:pt x="267970" y="2540"/>
                  </a:lnTo>
                  <a:lnTo>
                    <a:pt x="254000" y="5080"/>
                  </a:lnTo>
                  <a:lnTo>
                    <a:pt x="238760" y="7620"/>
                  </a:lnTo>
                  <a:lnTo>
                    <a:pt x="227330" y="11430"/>
                  </a:lnTo>
                  <a:lnTo>
                    <a:pt x="217170" y="16510"/>
                  </a:lnTo>
                  <a:lnTo>
                    <a:pt x="208280" y="22860"/>
                  </a:lnTo>
                  <a:lnTo>
                    <a:pt x="199390" y="29210"/>
                  </a:lnTo>
                  <a:lnTo>
                    <a:pt x="191770" y="35560"/>
                  </a:lnTo>
                  <a:lnTo>
                    <a:pt x="184150" y="41910"/>
                  </a:lnTo>
                  <a:lnTo>
                    <a:pt x="176530" y="49530"/>
                  </a:lnTo>
                  <a:lnTo>
                    <a:pt x="168910" y="58420"/>
                  </a:lnTo>
                  <a:lnTo>
                    <a:pt x="161290" y="68580"/>
                  </a:lnTo>
                  <a:lnTo>
                    <a:pt x="157480" y="81280"/>
                  </a:lnTo>
                  <a:lnTo>
                    <a:pt x="156210" y="97790"/>
                  </a:lnTo>
                  <a:lnTo>
                    <a:pt x="157480" y="114300"/>
                  </a:lnTo>
                  <a:lnTo>
                    <a:pt x="160020" y="129540"/>
                  </a:lnTo>
                  <a:lnTo>
                    <a:pt x="163830" y="143510"/>
                  </a:lnTo>
                  <a:lnTo>
                    <a:pt x="168910" y="156210"/>
                  </a:lnTo>
                  <a:lnTo>
                    <a:pt x="175260" y="167640"/>
                  </a:lnTo>
                  <a:lnTo>
                    <a:pt x="184150" y="179070"/>
                  </a:lnTo>
                  <a:lnTo>
                    <a:pt x="193040" y="190500"/>
                  </a:lnTo>
                  <a:lnTo>
                    <a:pt x="201930" y="199390"/>
                  </a:lnTo>
                  <a:lnTo>
                    <a:pt x="212090" y="205740"/>
                  </a:lnTo>
                  <a:lnTo>
                    <a:pt x="222250" y="212090"/>
                  </a:lnTo>
                  <a:lnTo>
                    <a:pt x="233680" y="215900"/>
                  </a:lnTo>
                  <a:lnTo>
                    <a:pt x="245110" y="218440"/>
                  </a:lnTo>
                  <a:lnTo>
                    <a:pt x="257810" y="219710"/>
                  </a:lnTo>
                  <a:lnTo>
                    <a:pt x="275590" y="218440"/>
                  </a:lnTo>
                  <a:lnTo>
                    <a:pt x="294640" y="215900"/>
                  </a:lnTo>
                  <a:lnTo>
                    <a:pt x="35814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5547360" y="11203940"/>
              <a:ext cx="212091" cy="252731"/>
            </a:xfrm>
            <a:custGeom>
              <a:avLst/>
              <a:gdLst/>
              <a:ahLst/>
              <a:cxnLst/>
              <a:rect l="0" t="0" r="0" b="0"/>
              <a:pathLst>
                <a:path w="212091" h="252731">
                  <a:moveTo>
                    <a:pt x="148590" y="6350"/>
                  </a:moveTo>
                  <a:lnTo>
                    <a:pt x="125730" y="0"/>
                  </a:lnTo>
                  <a:lnTo>
                    <a:pt x="115570" y="1270"/>
                  </a:lnTo>
                  <a:lnTo>
                    <a:pt x="105410" y="3810"/>
                  </a:lnTo>
                  <a:lnTo>
                    <a:pt x="95250" y="7620"/>
                  </a:lnTo>
                  <a:lnTo>
                    <a:pt x="86360" y="12700"/>
                  </a:lnTo>
                  <a:lnTo>
                    <a:pt x="77470" y="19050"/>
                  </a:lnTo>
                  <a:lnTo>
                    <a:pt x="69850" y="25400"/>
                  </a:lnTo>
                  <a:lnTo>
                    <a:pt x="60960" y="31750"/>
                  </a:lnTo>
                  <a:lnTo>
                    <a:pt x="41910" y="44450"/>
                  </a:lnTo>
                  <a:lnTo>
                    <a:pt x="34290" y="53340"/>
                  </a:lnTo>
                  <a:lnTo>
                    <a:pt x="27940" y="62230"/>
                  </a:lnTo>
                  <a:lnTo>
                    <a:pt x="22860" y="71120"/>
                  </a:lnTo>
                  <a:lnTo>
                    <a:pt x="10160" y="93980"/>
                  </a:lnTo>
                  <a:lnTo>
                    <a:pt x="3810" y="106680"/>
                  </a:lnTo>
                  <a:lnTo>
                    <a:pt x="0" y="121920"/>
                  </a:lnTo>
                  <a:lnTo>
                    <a:pt x="0" y="139700"/>
                  </a:lnTo>
                  <a:lnTo>
                    <a:pt x="0" y="158750"/>
                  </a:lnTo>
                  <a:lnTo>
                    <a:pt x="2540" y="172720"/>
                  </a:lnTo>
                  <a:lnTo>
                    <a:pt x="6350" y="185420"/>
                  </a:lnTo>
                  <a:lnTo>
                    <a:pt x="11430" y="195580"/>
                  </a:lnTo>
                  <a:lnTo>
                    <a:pt x="20320" y="207010"/>
                  </a:lnTo>
                  <a:lnTo>
                    <a:pt x="30480" y="219710"/>
                  </a:lnTo>
                  <a:lnTo>
                    <a:pt x="41910" y="232410"/>
                  </a:lnTo>
                  <a:lnTo>
                    <a:pt x="54610" y="241300"/>
                  </a:lnTo>
                  <a:lnTo>
                    <a:pt x="69850" y="246380"/>
                  </a:lnTo>
                  <a:lnTo>
                    <a:pt x="85090" y="250190"/>
                  </a:lnTo>
                  <a:lnTo>
                    <a:pt x="99060" y="252730"/>
                  </a:lnTo>
                  <a:lnTo>
                    <a:pt x="111760" y="251460"/>
                  </a:lnTo>
                  <a:lnTo>
                    <a:pt x="124460" y="250190"/>
                  </a:lnTo>
                  <a:lnTo>
                    <a:pt x="135890" y="247650"/>
                  </a:lnTo>
                  <a:lnTo>
                    <a:pt x="147320" y="242570"/>
                  </a:lnTo>
                  <a:lnTo>
                    <a:pt x="158750" y="237490"/>
                  </a:lnTo>
                  <a:lnTo>
                    <a:pt x="168910" y="231140"/>
                  </a:lnTo>
                  <a:lnTo>
                    <a:pt x="180340" y="224790"/>
                  </a:lnTo>
                  <a:lnTo>
                    <a:pt x="21209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5843270" y="11186160"/>
              <a:ext cx="31751" cy="287021"/>
            </a:xfrm>
            <a:custGeom>
              <a:avLst/>
              <a:gdLst/>
              <a:ahLst/>
              <a:cxnLst/>
              <a:rect l="0" t="0" r="0" b="0"/>
              <a:pathLst>
                <a:path w="31751" h="287021">
                  <a:moveTo>
                    <a:pt x="31750" y="24130"/>
                  </a:moveTo>
                  <a:lnTo>
                    <a:pt x="31750" y="0"/>
                  </a:lnTo>
                  <a:lnTo>
                    <a:pt x="31750" y="96520"/>
                  </a:lnTo>
                  <a:lnTo>
                    <a:pt x="30480" y="111760"/>
                  </a:lnTo>
                  <a:lnTo>
                    <a:pt x="27940" y="127000"/>
                  </a:lnTo>
                  <a:lnTo>
                    <a:pt x="26670" y="142240"/>
                  </a:lnTo>
                  <a:lnTo>
                    <a:pt x="24130" y="156210"/>
                  </a:lnTo>
                  <a:lnTo>
                    <a:pt x="22860" y="170180"/>
                  </a:lnTo>
                  <a:lnTo>
                    <a:pt x="22860" y="184150"/>
                  </a:lnTo>
                  <a:lnTo>
                    <a:pt x="21590" y="215900"/>
                  </a:lnTo>
                  <a:lnTo>
                    <a:pt x="21590" y="232410"/>
                  </a:lnTo>
                  <a:lnTo>
                    <a:pt x="20320" y="247650"/>
                  </a:lnTo>
                  <a:lnTo>
                    <a:pt x="17780" y="260350"/>
                  </a:lnTo>
                  <a:lnTo>
                    <a:pt x="0" y="287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5801360" y="11283950"/>
              <a:ext cx="168911" cy="10161"/>
            </a:xfrm>
            <a:custGeom>
              <a:avLst/>
              <a:gdLst/>
              <a:ahLst/>
              <a:cxnLst/>
              <a:rect l="0" t="0" r="0" b="0"/>
              <a:pathLst>
                <a:path w="168911" h="10161">
                  <a:moveTo>
                    <a:pt x="0" y="10160"/>
                  </a:moveTo>
                  <a:lnTo>
                    <a:pt x="69850" y="10160"/>
                  </a:lnTo>
                  <a:lnTo>
                    <a:pt x="88900" y="8890"/>
                  </a:lnTo>
                  <a:lnTo>
                    <a:pt x="107950" y="635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371590" y="11271250"/>
              <a:ext cx="198121" cy="172721"/>
            </a:xfrm>
            <a:custGeom>
              <a:avLst/>
              <a:gdLst/>
              <a:ahLst/>
              <a:cxnLst/>
              <a:rect l="0" t="0" r="0" b="0"/>
              <a:pathLst>
                <a:path w="198121" h="172721">
                  <a:moveTo>
                    <a:pt x="29210" y="22860"/>
                  </a:moveTo>
                  <a:lnTo>
                    <a:pt x="24130" y="45720"/>
                  </a:lnTo>
                  <a:lnTo>
                    <a:pt x="21590" y="54610"/>
                  </a:lnTo>
                  <a:lnTo>
                    <a:pt x="15240" y="76200"/>
                  </a:lnTo>
                  <a:lnTo>
                    <a:pt x="12700" y="87630"/>
                  </a:lnTo>
                  <a:lnTo>
                    <a:pt x="11430" y="100330"/>
                  </a:lnTo>
                  <a:lnTo>
                    <a:pt x="10160" y="113030"/>
                  </a:lnTo>
                  <a:lnTo>
                    <a:pt x="10160" y="128270"/>
                  </a:lnTo>
                  <a:lnTo>
                    <a:pt x="8890" y="163830"/>
                  </a:lnTo>
                  <a:lnTo>
                    <a:pt x="7620" y="172720"/>
                  </a:lnTo>
                  <a:lnTo>
                    <a:pt x="6350" y="172720"/>
                  </a:lnTo>
                  <a:lnTo>
                    <a:pt x="3810" y="168910"/>
                  </a:lnTo>
                  <a:lnTo>
                    <a:pt x="1270" y="161290"/>
                  </a:lnTo>
                  <a:lnTo>
                    <a:pt x="0" y="151130"/>
                  </a:lnTo>
                  <a:lnTo>
                    <a:pt x="0" y="139700"/>
                  </a:lnTo>
                  <a:lnTo>
                    <a:pt x="0" y="128270"/>
                  </a:lnTo>
                  <a:lnTo>
                    <a:pt x="2540" y="118110"/>
                  </a:lnTo>
                  <a:lnTo>
                    <a:pt x="3810" y="107950"/>
                  </a:lnTo>
                  <a:lnTo>
                    <a:pt x="12700" y="69850"/>
                  </a:lnTo>
                  <a:lnTo>
                    <a:pt x="19050" y="57150"/>
                  </a:lnTo>
                  <a:lnTo>
                    <a:pt x="25400" y="43180"/>
                  </a:lnTo>
                  <a:lnTo>
                    <a:pt x="34290" y="29210"/>
                  </a:lnTo>
                  <a:lnTo>
                    <a:pt x="46990" y="19050"/>
                  </a:lnTo>
                  <a:lnTo>
                    <a:pt x="62230" y="10160"/>
                  </a:lnTo>
                  <a:lnTo>
                    <a:pt x="80010" y="3810"/>
                  </a:lnTo>
                  <a:lnTo>
                    <a:pt x="97790" y="1270"/>
                  </a:lnTo>
                  <a:lnTo>
                    <a:pt x="116840" y="0"/>
                  </a:lnTo>
                  <a:lnTo>
                    <a:pt x="198120" y="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6696710" y="11178540"/>
              <a:ext cx="10161" cy="273051"/>
            </a:xfrm>
            <a:custGeom>
              <a:avLst/>
              <a:gdLst/>
              <a:ahLst/>
              <a:cxnLst/>
              <a:rect l="0" t="0" r="0" b="0"/>
              <a:pathLst>
                <a:path w="10161" h="273051">
                  <a:moveTo>
                    <a:pt x="10160" y="0"/>
                  </a:moveTo>
                  <a:lnTo>
                    <a:pt x="3810" y="33020"/>
                  </a:lnTo>
                  <a:lnTo>
                    <a:pt x="2540" y="50800"/>
                  </a:lnTo>
                  <a:lnTo>
                    <a:pt x="1270" y="71120"/>
                  </a:lnTo>
                  <a:lnTo>
                    <a:pt x="0" y="111760"/>
                  </a:lnTo>
                  <a:lnTo>
                    <a:pt x="0" y="146050"/>
                  </a:lnTo>
                  <a:lnTo>
                    <a:pt x="1270" y="163830"/>
                  </a:lnTo>
                  <a:lnTo>
                    <a:pt x="2540" y="182880"/>
                  </a:lnTo>
                  <a:lnTo>
                    <a:pt x="1016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6653530" y="11240770"/>
              <a:ext cx="137161" cy="11431"/>
            </a:xfrm>
            <a:custGeom>
              <a:avLst/>
              <a:gdLst/>
              <a:ahLst/>
              <a:cxnLst/>
              <a:rect l="0" t="0" r="0" b="0"/>
              <a:pathLst>
                <a:path w="137161" h="11431">
                  <a:moveTo>
                    <a:pt x="0" y="11430"/>
                  </a:moveTo>
                  <a:lnTo>
                    <a:pt x="34290" y="11430"/>
                  </a:lnTo>
                  <a:lnTo>
                    <a:pt x="52070" y="10160"/>
                  </a:lnTo>
                  <a:lnTo>
                    <a:pt x="72390" y="762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6870700" y="11220450"/>
              <a:ext cx="140971" cy="196851"/>
            </a:xfrm>
            <a:custGeom>
              <a:avLst/>
              <a:gdLst/>
              <a:ahLst/>
              <a:cxnLst/>
              <a:rect l="0" t="0" r="0" b="0"/>
              <a:pathLst>
                <a:path w="140971" h="196851">
                  <a:moveTo>
                    <a:pt x="140970" y="0"/>
                  </a:moveTo>
                  <a:lnTo>
                    <a:pt x="124460" y="5080"/>
                  </a:lnTo>
                  <a:lnTo>
                    <a:pt x="114300" y="7620"/>
                  </a:lnTo>
                  <a:lnTo>
                    <a:pt x="100330" y="7620"/>
                  </a:lnTo>
                  <a:lnTo>
                    <a:pt x="86360" y="8890"/>
                  </a:lnTo>
                  <a:lnTo>
                    <a:pt x="72390" y="11430"/>
                  </a:lnTo>
                  <a:lnTo>
                    <a:pt x="57150" y="16510"/>
                  </a:lnTo>
                  <a:lnTo>
                    <a:pt x="43180" y="21590"/>
                  </a:lnTo>
                  <a:lnTo>
                    <a:pt x="30480" y="26670"/>
                  </a:lnTo>
                  <a:lnTo>
                    <a:pt x="17780" y="33020"/>
                  </a:lnTo>
                  <a:lnTo>
                    <a:pt x="6350" y="39370"/>
                  </a:lnTo>
                  <a:lnTo>
                    <a:pt x="1270" y="48260"/>
                  </a:lnTo>
                  <a:lnTo>
                    <a:pt x="0" y="59690"/>
                  </a:lnTo>
                  <a:lnTo>
                    <a:pt x="1270" y="71120"/>
                  </a:lnTo>
                  <a:lnTo>
                    <a:pt x="6350" y="80010"/>
                  </a:lnTo>
                  <a:lnTo>
                    <a:pt x="12700" y="87630"/>
                  </a:lnTo>
                  <a:lnTo>
                    <a:pt x="20320" y="92710"/>
                  </a:lnTo>
                  <a:lnTo>
                    <a:pt x="31750" y="100330"/>
                  </a:lnTo>
                  <a:lnTo>
                    <a:pt x="59690" y="118110"/>
                  </a:lnTo>
                  <a:lnTo>
                    <a:pt x="73660" y="125730"/>
                  </a:lnTo>
                  <a:lnTo>
                    <a:pt x="87630" y="132080"/>
                  </a:lnTo>
                  <a:lnTo>
                    <a:pt x="102870" y="137160"/>
                  </a:lnTo>
                  <a:lnTo>
                    <a:pt x="110490" y="144780"/>
                  </a:lnTo>
                  <a:lnTo>
                    <a:pt x="115570" y="154940"/>
                  </a:lnTo>
                  <a:lnTo>
                    <a:pt x="116840" y="166370"/>
                  </a:lnTo>
                  <a:lnTo>
                    <a:pt x="111760" y="175260"/>
                  </a:lnTo>
                  <a:lnTo>
                    <a:pt x="102870" y="182880"/>
                  </a:lnTo>
                  <a:lnTo>
                    <a:pt x="91440" y="187960"/>
                  </a:lnTo>
                  <a:lnTo>
                    <a:pt x="78740" y="191770"/>
                  </a:lnTo>
                  <a:lnTo>
                    <a:pt x="66040" y="194310"/>
                  </a:lnTo>
                  <a:lnTo>
                    <a:pt x="52070" y="196850"/>
                  </a:lnTo>
                  <a:lnTo>
                    <a:pt x="40640" y="195580"/>
                  </a:lnTo>
                  <a:lnTo>
                    <a:pt x="31750" y="191770"/>
                  </a:lnTo>
                  <a:lnTo>
                    <a:pt x="381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7232650" y="11294110"/>
              <a:ext cx="264161" cy="7621"/>
            </a:xfrm>
            <a:custGeom>
              <a:avLst/>
              <a:gdLst/>
              <a:ahLst/>
              <a:cxnLst/>
              <a:rect l="0" t="0" r="0" b="0"/>
              <a:pathLst>
                <a:path w="264161" h="7621">
                  <a:moveTo>
                    <a:pt x="0" y="0"/>
                  </a:moveTo>
                  <a:lnTo>
                    <a:pt x="129540" y="0"/>
                  </a:lnTo>
                  <a:lnTo>
                    <a:pt x="146050" y="1270"/>
                  </a:lnTo>
                  <a:lnTo>
                    <a:pt x="161290" y="2540"/>
                  </a:lnTo>
                  <a:lnTo>
                    <a:pt x="173990" y="5080"/>
                  </a:lnTo>
                  <a:lnTo>
                    <a:pt x="189230" y="7620"/>
                  </a:lnTo>
                  <a:lnTo>
                    <a:pt x="204470" y="7620"/>
                  </a:lnTo>
                  <a:lnTo>
                    <a:pt x="264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7317740" y="11188700"/>
              <a:ext cx="204471" cy="242571"/>
            </a:xfrm>
            <a:custGeom>
              <a:avLst/>
              <a:gdLst/>
              <a:ahLst/>
              <a:cxnLst/>
              <a:rect l="0" t="0" r="0" b="0"/>
              <a:pathLst>
                <a:path w="204471" h="242571">
                  <a:moveTo>
                    <a:pt x="0" y="0"/>
                  </a:moveTo>
                  <a:lnTo>
                    <a:pt x="21590" y="5080"/>
                  </a:lnTo>
                  <a:lnTo>
                    <a:pt x="31750" y="8890"/>
                  </a:lnTo>
                  <a:lnTo>
                    <a:pt x="64770" y="17780"/>
                  </a:lnTo>
                  <a:lnTo>
                    <a:pt x="101600" y="27940"/>
                  </a:lnTo>
                  <a:lnTo>
                    <a:pt x="124460" y="35560"/>
                  </a:lnTo>
                  <a:lnTo>
                    <a:pt x="138430" y="39370"/>
                  </a:lnTo>
                  <a:lnTo>
                    <a:pt x="167640" y="50800"/>
                  </a:lnTo>
                  <a:lnTo>
                    <a:pt x="181610" y="58420"/>
                  </a:lnTo>
                  <a:lnTo>
                    <a:pt x="191770" y="67310"/>
                  </a:lnTo>
                  <a:lnTo>
                    <a:pt x="201930" y="76200"/>
                  </a:lnTo>
                  <a:lnTo>
                    <a:pt x="204470" y="87630"/>
                  </a:lnTo>
                  <a:lnTo>
                    <a:pt x="203200" y="99060"/>
                  </a:lnTo>
                  <a:lnTo>
                    <a:pt x="198120" y="111760"/>
                  </a:lnTo>
                  <a:lnTo>
                    <a:pt x="191770" y="121920"/>
                  </a:lnTo>
                  <a:lnTo>
                    <a:pt x="184150" y="132080"/>
                  </a:lnTo>
                  <a:lnTo>
                    <a:pt x="146050" y="170180"/>
                  </a:lnTo>
                  <a:lnTo>
                    <a:pt x="135890" y="179070"/>
                  </a:lnTo>
                  <a:lnTo>
                    <a:pt x="125730" y="186690"/>
                  </a:lnTo>
                  <a:lnTo>
                    <a:pt x="115570" y="194310"/>
                  </a:lnTo>
                  <a:lnTo>
                    <a:pt x="93980" y="209550"/>
                  </a:lnTo>
                  <a:lnTo>
                    <a:pt x="5207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7738110" y="11202670"/>
              <a:ext cx="271781" cy="320041"/>
            </a:xfrm>
            <a:custGeom>
              <a:avLst/>
              <a:gdLst/>
              <a:ahLst/>
              <a:cxnLst/>
              <a:rect l="0" t="0" r="0" b="0"/>
              <a:pathLst>
                <a:path w="271781" h="320041">
                  <a:moveTo>
                    <a:pt x="0" y="7620"/>
                  </a:moveTo>
                  <a:lnTo>
                    <a:pt x="11430" y="35560"/>
                  </a:lnTo>
                  <a:lnTo>
                    <a:pt x="15240" y="49530"/>
                  </a:lnTo>
                  <a:lnTo>
                    <a:pt x="16510" y="64770"/>
                  </a:lnTo>
                  <a:lnTo>
                    <a:pt x="19050" y="80010"/>
                  </a:lnTo>
                  <a:lnTo>
                    <a:pt x="20320" y="96520"/>
                  </a:lnTo>
                  <a:lnTo>
                    <a:pt x="22860" y="114300"/>
                  </a:lnTo>
                  <a:lnTo>
                    <a:pt x="26670" y="130810"/>
                  </a:lnTo>
                  <a:lnTo>
                    <a:pt x="27940" y="148590"/>
                  </a:lnTo>
                  <a:lnTo>
                    <a:pt x="29210" y="165100"/>
                  </a:lnTo>
                  <a:lnTo>
                    <a:pt x="30480" y="182880"/>
                  </a:lnTo>
                  <a:lnTo>
                    <a:pt x="31750" y="217170"/>
                  </a:lnTo>
                  <a:lnTo>
                    <a:pt x="31750" y="234950"/>
                  </a:lnTo>
                  <a:lnTo>
                    <a:pt x="30480" y="250190"/>
                  </a:lnTo>
                  <a:lnTo>
                    <a:pt x="29210" y="264160"/>
                  </a:lnTo>
                  <a:lnTo>
                    <a:pt x="26670" y="276860"/>
                  </a:lnTo>
                  <a:lnTo>
                    <a:pt x="24130" y="289560"/>
                  </a:lnTo>
                  <a:lnTo>
                    <a:pt x="24130" y="303530"/>
                  </a:lnTo>
                  <a:lnTo>
                    <a:pt x="22860" y="316230"/>
                  </a:lnTo>
                  <a:lnTo>
                    <a:pt x="22860" y="320040"/>
                  </a:lnTo>
                  <a:lnTo>
                    <a:pt x="21590" y="316230"/>
                  </a:lnTo>
                  <a:lnTo>
                    <a:pt x="21590" y="297180"/>
                  </a:lnTo>
                  <a:lnTo>
                    <a:pt x="21590" y="223520"/>
                  </a:lnTo>
                  <a:lnTo>
                    <a:pt x="22860" y="203200"/>
                  </a:lnTo>
                  <a:lnTo>
                    <a:pt x="24130" y="184150"/>
                  </a:lnTo>
                  <a:lnTo>
                    <a:pt x="26670" y="163830"/>
                  </a:lnTo>
                  <a:lnTo>
                    <a:pt x="29210" y="143510"/>
                  </a:lnTo>
                  <a:lnTo>
                    <a:pt x="35560" y="106680"/>
                  </a:lnTo>
                  <a:lnTo>
                    <a:pt x="40640" y="91440"/>
                  </a:lnTo>
                  <a:lnTo>
                    <a:pt x="45720" y="77470"/>
                  </a:lnTo>
                  <a:lnTo>
                    <a:pt x="52070" y="64770"/>
                  </a:lnTo>
                  <a:lnTo>
                    <a:pt x="59690" y="52070"/>
                  </a:lnTo>
                  <a:lnTo>
                    <a:pt x="67310" y="40640"/>
                  </a:lnTo>
                  <a:lnTo>
                    <a:pt x="76200" y="29210"/>
                  </a:lnTo>
                  <a:lnTo>
                    <a:pt x="86360" y="20320"/>
                  </a:lnTo>
                  <a:lnTo>
                    <a:pt x="96520" y="13970"/>
                  </a:lnTo>
                  <a:lnTo>
                    <a:pt x="106680" y="7620"/>
                  </a:lnTo>
                  <a:lnTo>
                    <a:pt x="118110" y="3810"/>
                  </a:lnTo>
                  <a:lnTo>
                    <a:pt x="129540" y="1270"/>
                  </a:lnTo>
                  <a:lnTo>
                    <a:pt x="143510" y="0"/>
                  </a:lnTo>
                  <a:lnTo>
                    <a:pt x="156210" y="0"/>
                  </a:lnTo>
                  <a:lnTo>
                    <a:pt x="170180" y="1270"/>
                  </a:lnTo>
                  <a:lnTo>
                    <a:pt x="184150" y="2540"/>
                  </a:lnTo>
                  <a:lnTo>
                    <a:pt x="195580" y="6350"/>
                  </a:lnTo>
                  <a:lnTo>
                    <a:pt x="208280" y="11430"/>
                  </a:lnTo>
                  <a:lnTo>
                    <a:pt x="219710" y="16510"/>
                  </a:lnTo>
                  <a:lnTo>
                    <a:pt x="229870" y="22860"/>
                  </a:lnTo>
                  <a:lnTo>
                    <a:pt x="238760" y="29210"/>
                  </a:lnTo>
                  <a:lnTo>
                    <a:pt x="246380" y="35560"/>
                  </a:lnTo>
                  <a:lnTo>
                    <a:pt x="255270" y="44450"/>
                  </a:lnTo>
                  <a:lnTo>
                    <a:pt x="262890" y="53340"/>
                  </a:lnTo>
                  <a:lnTo>
                    <a:pt x="269240" y="62230"/>
                  </a:lnTo>
                  <a:lnTo>
                    <a:pt x="271780" y="73660"/>
                  </a:lnTo>
                  <a:lnTo>
                    <a:pt x="271780" y="87630"/>
                  </a:lnTo>
                  <a:lnTo>
                    <a:pt x="269240" y="102870"/>
                  </a:lnTo>
                  <a:lnTo>
                    <a:pt x="264160" y="115570"/>
                  </a:lnTo>
                  <a:lnTo>
                    <a:pt x="256540" y="125730"/>
                  </a:lnTo>
                  <a:lnTo>
                    <a:pt x="248920" y="135890"/>
                  </a:lnTo>
                  <a:lnTo>
                    <a:pt x="238760" y="143510"/>
                  </a:lnTo>
                  <a:lnTo>
                    <a:pt x="227330" y="149860"/>
                  </a:lnTo>
                  <a:lnTo>
                    <a:pt x="214630" y="154940"/>
                  </a:lnTo>
                  <a:lnTo>
                    <a:pt x="201930" y="158750"/>
                  </a:lnTo>
                  <a:lnTo>
                    <a:pt x="187960" y="163830"/>
                  </a:lnTo>
                  <a:lnTo>
                    <a:pt x="175260" y="167640"/>
                  </a:lnTo>
                  <a:lnTo>
                    <a:pt x="160020" y="168910"/>
                  </a:lnTo>
                  <a:lnTo>
                    <a:pt x="144780" y="168910"/>
                  </a:lnTo>
                  <a:lnTo>
                    <a:pt x="128270" y="167640"/>
                  </a:lnTo>
                  <a:lnTo>
                    <a:pt x="111760" y="165100"/>
                  </a:lnTo>
                  <a:lnTo>
                    <a:pt x="96520" y="162560"/>
                  </a:lnTo>
                  <a:lnTo>
                    <a:pt x="82550" y="160020"/>
                  </a:lnTo>
                  <a:lnTo>
                    <a:pt x="68580" y="156210"/>
                  </a:lnTo>
                  <a:lnTo>
                    <a:pt x="57150" y="151130"/>
                  </a:lnTo>
                  <a:lnTo>
                    <a:pt x="21590" y="133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8032750" y="11200130"/>
              <a:ext cx="273051" cy="285751"/>
            </a:xfrm>
            <a:custGeom>
              <a:avLst/>
              <a:gdLst/>
              <a:ahLst/>
              <a:cxnLst/>
              <a:rect l="0" t="0" r="0" b="0"/>
              <a:pathLst>
                <a:path w="273051" h="285751">
                  <a:moveTo>
                    <a:pt x="0" y="52070"/>
                  </a:moveTo>
                  <a:lnTo>
                    <a:pt x="6350" y="68580"/>
                  </a:lnTo>
                  <a:lnTo>
                    <a:pt x="8890" y="80010"/>
                  </a:lnTo>
                  <a:lnTo>
                    <a:pt x="11430" y="95250"/>
                  </a:lnTo>
                  <a:lnTo>
                    <a:pt x="15240" y="113030"/>
                  </a:lnTo>
                  <a:lnTo>
                    <a:pt x="17780" y="128270"/>
                  </a:lnTo>
                  <a:lnTo>
                    <a:pt x="19050" y="143510"/>
                  </a:lnTo>
                  <a:lnTo>
                    <a:pt x="19050" y="158750"/>
                  </a:lnTo>
                  <a:lnTo>
                    <a:pt x="19050" y="176530"/>
                  </a:lnTo>
                  <a:lnTo>
                    <a:pt x="17780" y="196850"/>
                  </a:lnTo>
                  <a:lnTo>
                    <a:pt x="15240" y="218440"/>
                  </a:lnTo>
                  <a:lnTo>
                    <a:pt x="12700" y="238760"/>
                  </a:lnTo>
                  <a:lnTo>
                    <a:pt x="10160" y="259080"/>
                  </a:lnTo>
                  <a:lnTo>
                    <a:pt x="6350" y="276860"/>
                  </a:lnTo>
                  <a:lnTo>
                    <a:pt x="5080" y="285750"/>
                  </a:lnTo>
                  <a:lnTo>
                    <a:pt x="3810" y="285750"/>
                  </a:lnTo>
                  <a:lnTo>
                    <a:pt x="2540" y="281940"/>
                  </a:lnTo>
                  <a:lnTo>
                    <a:pt x="1270" y="273050"/>
                  </a:lnTo>
                  <a:lnTo>
                    <a:pt x="1270" y="261620"/>
                  </a:lnTo>
                  <a:lnTo>
                    <a:pt x="1270" y="247650"/>
                  </a:lnTo>
                  <a:lnTo>
                    <a:pt x="2540" y="232410"/>
                  </a:lnTo>
                  <a:lnTo>
                    <a:pt x="3810" y="217170"/>
                  </a:lnTo>
                  <a:lnTo>
                    <a:pt x="6350" y="200660"/>
                  </a:lnTo>
                  <a:lnTo>
                    <a:pt x="10160" y="184150"/>
                  </a:lnTo>
                  <a:lnTo>
                    <a:pt x="15240" y="166370"/>
                  </a:lnTo>
                  <a:lnTo>
                    <a:pt x="20320" y="149860"/>
                  </a:lnTo>
                  <a:lnTo>
                    <a:pt x="25400" y="133350"/>
                  </a:lnTo>
                  <a:lnTo>
                    <a:pt x="34290" y="102870"/>
                  </a:lnTo>
                  <a:lnTo>
                    <a:pt x="39370" y="87630"/>
                  </a:lnTo>
                  <a:lnTo>
                    <a:pt x="45720" y="73660"/>
                  </a:lnTo>
                  <a:lnTo>
                    <a:pt x="50800" y="59690"/>
                  </a:lnTo>
                  <a:lnTo>
                    <a:pt x="58420" y="46990"/>
                  </a:lnTo>
                  <a:lnTo>
                    <a:pt x="67310" y="36830"/>
                  </a:lnTo>
                  <a:lnTo>
                    <a:pt x="76200" y="27940"/>
                  </a:lnTo>
                  <a:lnTo>
                    <a:pt x="86360" y="20320"/>
                  </a:lnTo>
                  <a:lnTo>
                    <a:pt x="96520" y="15240"/>
                  </a:lnTo>
                  <a:lnTo>
                    <a:pt x="106680" y="8890"/>
                  </a:lnTo>
                  <a:lnTo>
                    <a:pt x="118110" y="6350"/>
                  </a:lnTo>
                  <a:lnTo>
                    <a:pt x="130810" y="3810"/>
                  </a:lnTo>
                  <a:lnTo>
                    <a:pt x="143510" y="2540"/>
                  </a:lnTo>
                  <a:lnTo>
                    <a:pt x="156210" y="1270"/>
                  </a:lnTo>
                  <a:lnTo>
                    <a:pt x="170180" y="0"/>
                  </a:lnTo>
                  <a:lnTo>
                    <a:pt x="184150" y="0"/>
                  </a:lnTo>
                  <a:lnTo>
                    <a:pt x="196850" y="1270"/>
                  </a:lnTo>
                  <a:lnTo>
                    <a:pt x="208280" y="2540"/>
                  </a:lnTo>
                  <a:lnTo>
                    <a:pt x="219710" y="5080"/>
                  </a:lnTo>
                  <a:lnTo>
                    <a:pt x="231140" y="8890"/>
                  </a:lnTo>
                  <a:lnTo>
                    <a:pt x="241300" y="13970"/>
                  </a:lnTo>
                  <a:lnTo>
                    <a:pt x="252730" y="19050"/>
                  </a:lnTo>
                  <a:lnTo>
                    <a:pt x="261620" y="29210"/>
                  </a:lnTo>
                  <a:lnTo>
                    <a:pt x="267970" y="41910"/>
                  </a:lnTo>
                  <a:lnTo>
                    <a:pt x="273050" y="55880"/>
                  </a:lnTo>
                  <a:lnTo>
                    <a:pt x="273050" y="71120"/>
                  </a:lnTo>
                  <a:lnTo>
                    <a:pt x="266700" y="86360"/>
                  </a:lnTo>
                  <a:lnTo>
                    <a:pt x="259080" y="102870"/>
                  </a:lnTo>
                  <a:lnTo>
                    <a:pt x="248920" y="115570"/>
                  </a:lnTo>
                  <a:lnTo>
                    <a:pt x="237490" y="124460"/>
                  </a:lnTo>
                  <a:lnTo>
                    <a:pt x="224790" y="132080"/>
                  </a:lnTo>
                  <a:lnTo>
                    <a:pt x="212090" y="138430"/>
                  </a:lnTo>
                  <a:lnTo>
                    <a:pt x="199390" y="143510"/>
                  </a:lnTo>
                  <a:lnTo>
                    <a:pt x="185420" y="147320"/>
                  </a:lnTo>
                  <a:lnTo>
                    <a:pt x="171450" y="151130"/>
                  </a:lnTo>
                  <a:lnTo>
                    <a:pt x="157480" y="152400"/>
                  </a:lnTo>
                  <a:lnTo>
                    <a:pt x="143510" y="153670"/>
                  </a:lnTo>
                  <a:lnTo>
                    <a:pt x="128270" y="153670"/>
                  </a:lnTo>
                  <a:lnTo>
                    <a:pt x="110490" y="152400"/>
                  </a:lnTo>
                  <a:lnTo>
                    <a:pt x="91440" y="151130"/>
                  </a:lnTo>
                  <a:lnTo>
                    <a:pt x="78740" y="144780"/>
                  </a:lnTo>
                  <a:lnTo>
                    <a:pt x="69850" y="135890"/>
                  </a:lnTo>
                  <a:lnTo>
                    <a:pt x="53340" y="104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8370570" y="11083290"/>
              <a:ext cx="62231" cy="274321"/>
            </a:xfrm>
            <a:custGeom>
              <a:avLst/>
              <a:gdLst/>
              <a:ahLst/>
              <a:cxnLst/>
              <a:rect l="0" t="0" r="0" b="0"/>
              <a:pathLst>
                <a:path w="62231" h="274321">
                  <a:moveTo>
                    <a:pt x="62230" y="0"/>
                  </a:moveTo>
                  <a:lnTo>
                    <a:pt x="48260" y="44450"/>
                  </a:lnTo>
                  <a:lnTo>
                    <a:pt x="44450" y="54610"/>
                  </a:lnTo>
                  <a:lnTo>
                    <a:pt x="38100" y="80010"/>
                  </a:lnTo>
                  <a:lnTo>
                    <a:pt x="24130" y="133350"/>
                  </a:lnTo>
                  <a:lnTo>
                    <a:pt x="16510" y="156210"/>
                  </a:lnTo>
                  <a:lnTo>
                    <a:pt x="6350" y="189230"/>
                  </a:lnTo>
                  <a:lnTo>
                    <a:pt x="3810" y="201930"/>
                  </a:lnTo>
                  <a:lnTo>
                    <a:pt x="2540" y="217170"/>
                  </a:lnTo>
                  <a:lnTo>
                    <a:pt x="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8655050" y="11041380"/>
              <a:ext cx="280671" cy="336551"/>
            </a:xfrm>
            <a:custGeom>
              <a:avLst/>
              <a:gdLst/>
              <a:ahLst/>
              <a:cxnLst/>
              <a:rect l="0" t="0" r="0" b="0"/>
              <a:pathLst>
                <a:path w="280671" h="336551">
                  <a:moveTo>
                    <a:pt x="0" y="0"/>
                  </a:moveTo>
                  <a:lnTo>
                    <a:pt x="5080" y="22860"/>
                  </a:lnTo>
                  <a:lnTo>
                    <a:pt x="7620" y="35560"/>
                  </a:lnTo>
                  <a:lnTo>
                    <a:pt x="17780" y="86360"/>
                  </a:lnTo>
                  <a:lnTo>
                    <a:pt x="24130" y="116840"/>
                  </a:lnTo>
                  <a:lnTo>
                    <a:pt x="34290" y="161290"/>
                  </a:lnTo>
                  <a:lnTo>
                    <a:pt x="36830" y="175260"/>
                  </a:lnTo>
                  <a:lnTo>
                    <a:pt x="38100" y="189230"/>
                  </a:lnTo>
                  <a:lnTo>
                    <a:pt x="39370" y="203200"/>
                  </a:lnTo>
                  <a:lnTo>
                    <a:pt x="40640" y="218440"/>
                  </a:lnTo>
                  <a:lnTo>
                    <a:pt x="40640" y="251460"/>
                  </a:lnTo>
                  <a:lnTo>
                    <a:pt x="41910" y="257810"/>
                  </a:lnTo>
                  <a:lnTo>
                    <a:pt x="44450" y="256540"/>
                  </a:lnTo>
                  <a:lnTo>
                    <a:pt x="46990" y="251460"/>
                  </a:lnTo>
                  <a:lnTo>
                    <a:pt x="49530" y="245110"/>
                  </a:lnTo>
                  <a:lnTo>
                    <a:pt x="53340" y="237490"/>
                  </a:lnTo>
                  <a:lnTo>
                    <a:pt x="55880" y="228600"/>
                  </a:lnTo>
                  <a:lnTo>
                    <a:pt x="59690" y="217170"/>
                  </a:lnTo>
                  <a:lnTo>
                    <a:pt x="66040" y="193040"/>
                  </a:lnTo>
                  <a:lnTo>
                    <a:pt x="72390" y="181610"/>
                  </a:lnTo>
                  <a:lnTo>
                    <a:pt x="80010" y="170180"/>
                  </a:lnTo>
                  <a:lnTo>
                    <a:pt x="87630" y="158750"/>
                  </a:lnTo>
                  <a:lnTo>
                    <a:pt x="95250" y="149860"/>
                  </a:lnTo>
                  <a:lnTo>
                    <a:pt x="102870" y="140970"/>
                  </a:lnTo>
                  <a:lnTo>
                    <a:pt x="110490" y="132080"/>
                  </a:lnTo>
                  <a:lnTo>
                    <a:pt x="119380" y="125730"/>
                  </a:lnTo>
                  <a:lnTo>
                    <a:pt x="128270" y="119380"/>
                  </a:lnTo>
                  <a:lnTo>
                    <a:pt x="138430" y="115570"/>
                  </a:lnTo>
                  <a:lnTo>
                    <a:pt x="148590" y="113030"/>
                  </a:lnTo>
                  <a:lnTo>
                    <a:pt x="161290" y="113030"/>
                  </a:lnTo>
                  <a:lnTo>
                    <a:pt x="173990" y="114300"/>
                  </a:lnTo>
                  <a:lnTo>
                    <a:pt x="185420" y="115570"/>
                  </a:lnTo>
                  <a:lnTo>
                    <a:pt x="196850" y="118110"/>
                  </a:lnTo>
                  <a:lnTo>
                    <a:pt x="208280" y="120650"/>
                  </a:lnTo>
                  <a:lnTo>
                    <a:pt x="218440" y="125730"/>
                  </a:lnTo>
                  <a:lnTo>
                    <a:pt x="227330" y="133350"/>
                  </a:lnTo>
                  <a:lnTo>
                    <a:pt x="234950" y="140970"/>
                  </a:lnTo>
                  <a:lnTo>
                    <a:pt x="243840" y="149860"/>
                  </a:lnTo>
                  <a:lnTo>
                    <a:pt x="251460" y="160020"/>
                  </a:lnTo>
                  <a:lnTo>
                    <a:pt x="257810" y="170180"/>
                  </a:lnTo>
                  <a:lnTo>
                    <a:pt x="264160" y="181610"/>
                  </a:lnTo>
                  <a:lnTo>
                    <a:pt x="269240" y="193040"/>
                  </a:lnTo>
                  <a:lnTo>
                    <a:pt x="274320" y="205740"/>
                  </a:lnTo>
                  <a:lnTo>
                    <a:pt x="276860" y="219710"/>
                  </a:lnTo>
                  <a:lnTo>
                    <a:pt x="279400" y="232410"/>
                  </a:lnTo>
                  <a:lnTo>
                    <a:pt x="280670" y="246380"/>
                  </a:lnTo>
                  <a:lnTo>
                    <a:pt x="280670" y="259080"/>
                  </a:lnTo>
                  <a:lnTo>
                    <a:pt x="279400" y="270510"/>
                  </a:lnTo>
                  <a:lnTo>
                    <a:pt x="276860" y="281940"/>
                  </a:lnTo>
                  <a:lnTo>
                    <a:pt x="274320" y="294640"/>
                  </a:lnTo>
                  <a:lnTo>
                    <a:pt x="271780" y="307340"/>
                  </a:lnTo>
                  <a:lnTo>
                    <a:pt x="27305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8994140" y="11158220"/>
              <a:ext cx="260351" cy="199391"/>
            </a:xfrm>
            <a:custGeom>
              <a:avLst/>
              <a:gdLst/>
              <a:ahLst/>
              <a:cxnLst/>
              <a:rect l="0" t="0" r="0" b="0"/>
              <a:pathLst>
                <a:path w="260351" h="199391">
                  <a:moveTo>
                    <a:pt x="186690" y="8890"/>
                  </a:moveTo>
                  <a:lnTo>
                    <a:pt x="170180" y="3810"/>
                  </a:lnTo>
                  <a:lnTo>
                    <a:pt x="158750" y="2540"/>
                  </a:lnTo>
                  <a:lnTo>
                    <a:pt x="146050" y="1270"/>
                  </a:lnTo>
                  <a:lnTo>
                    <a:pt x="132080" y="0"/>
                  </a:lnTo>
                  <a:lnTo>
                    <a:pt x="116840" y="3810"/>
                  </a:lnTo>
                  <a:lnTo>
                    <a:pt x="102870" y="8890"/>
                  </a:lnTo>
                  <a:lnTo>
                    <a:pt x="88900" y="16510"/>
                  </a:lnTo>
                  <a:lnTo>
                    <a:pt x="76200" y="22860"/>
                  </a:lnTo>
                  <a:lnTo>
                    <a:pt x="63500" y="30480"/>
                  </a:lnTo>
                  <a:lnTo>
                    <a:pt x="52070" y="36830"/>
                  </a:lnTo>
                  <a:lnTo>
                    <a:pt x="41910" y="46990"/>
                  </a:lnTo>
                  <a:lnTo>
                    <a:pt x="33020" y="57150"/>
                  </a:lnTo>
                  <a:lnTo>
                    <a:pt x="24130" y="69850"/>
                  </a:lnTo>
                  <a:lnTo>
                    <a:pt x="17780" y="81280"/>
                  </a:lnTo>
                  <a:lnTo>
                    <a:pt x="11430" y="92710"/>
                  </a:lnTo>
                  <a:lnTo>
                    <a:pt x="7620" y="102870"/>
                  </a:lnTo>
                  <a:lnTo>
                    <a:pt x="3810" y="116840"/>
                  </a:lnTo>
                  <a:lnTo>
                    <a:pt x="1270" y="130810"/>
                  </a:lnTo>
                  <a:lnTo>
                    <a:pt x="0" y="147320"/>
                  </a:lnTo>
                  <a:lnTo>
                    <a:pt x="1270" y="160020"/>
                  </a:lnTo>
                  <a:lnTo>
                    <a:pt x="5080" y="170180"/>
                  </a:lnTo>
                  <a:lnTo>
                    <a:pt x="8890" y="180340"/>
                  </a:lnTo>
                  <a:lnTo>
                    <a:pt x="17780" y="186690"/>
                  </a:lnTo>
                  <a:lnTo>
                    <a:pt x="30480" y="190500"/>
                  </a:lnTo>
                  <a:lnTo>
                    <a:pt x="43180" y="193040"/>
                  </a:lnTo>
                  <a:lnTo>
                    <a:pt x="55880" y="194310"/>
                  </a:lnTo>
                  <a:lnTo>
                    <a:pt x="68580" y="193040"/>
                  </a:lnTo>
                  <a:lnTo>
                    <a:pt x="80010" y="191770"/>
                  </a:lnTo>
                  <a:lnTo>
                    <a:pt x="90170" y="187960"/>
                  </a:lnTo>
                  <a:lnTo>
                    <a:pt x="101600" y="184150"/>
                  </a:lnTo>
                  <a:lnTo>
                    <a:pt x="113030" y="177800"/>
                  </a:lnTo>
                  <a:lnTo>
                    <a:pt x="123190" y="171450"/>
                  </a:lnTo>
                  <a:lnTo>
                    <a:pt x="133350" y="162560"/>
                  </a:lnTo>
                  <a:lnTo>
                    <a:pt x="144780" y="153670"/>
                  </a:lnTo>
                  <a:lnTo>
                    <a:pt x="153670" y="143510"/>
                  </a:lnTo>
                  <a:lnTo>
                    <a:pt x="162560" y="130810"/>
                  </a:lnTo>
                  <a:lnTo>
                    <a:pt x="170180" y="119380"/>
                  </a:lnTo>
                  <a:lnTo>
                    <a:pt x="176530" y="106680"/>
                  </a:lnTo>
                  <a:lnTo>
                    <a:pt x="182880" y="95250"/>
                  </a:lnTo>
                  <a:lnTo>
                    <a:pt x="187960" y="83820"/>
                  </a:lnTo>
                  <a:lnTo>
                    <a:pt x="191770" y="73660"/>
                  </a:lnTo>
                  <a:lnTo>
                    <a:pt x="199390" y="52070"/>
                  </a:lnTo>
                  <a:lnTo>
                    <a:pt x="201930" y="40640"/>
                  </a:lnTo>
                  <a:lnTo>
                    <a:pt x="200660" y="30480"/>
                  </a:lnTo>
                  <a:lnTo>
                    <a:pt x="199390" y="20320"/>
                  </a:lnTo>
                  <a:lnTo>
                    <a:pt x="198120" y="17780"/>
                  </a:lnTo>
                  <a:lnTo>
                    <a:pt x="195580" y="20320"/>
                  </a:lnTo>
                  <a:lnTo>
                    <a:pt x="193040" y="27940"/>
                  </a:lnTo>
                  <a:lnTo>
                    <a:pt x="190500" y="39370"/>
                  </a:lnTo>
                  <a:lnTo>
                    <a:pt x="189230" y="53340"/>
                  </a:lnTo>
                  <a:lnTo>
                    <a:pt x="187960" y="71120"/>
                  </a:lnTo>
                  <a:lnTo>
                    <a:pt x="189230" y="87630"/>
                  </a:lnTo>
                  <a:lnTo>
                    <a:pt x="190500" y="105410"/>
                  </a:lnTo>
                  <a:lnTo>
                    <a:pt x="193040" y="121920"/>
                  </a:lnTo>
                  <a:lnTo>
                    <a:pt x="196850" y="137160"/>
                  </a:lnTo>
                  <a:lnTo>
                    <a:pt x="201930" y="151130"/>
                  </a:lnTo>
                  <a:lnTo>
                    <a:pt x="207010" y="163830"/>
                  </a:lnTo>
                  <a:lnTo>
                    <a:pt x="214630" y="173990"/>
                  </a:lnTo>
                  <a:lnTo>
                    <a:pt x="222250" y="182880"/>
                  </a:lnTo>
                  <a:lnTo>
                    <a:pt x="26035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9338310" y="11112500"/>
              <a:ext cx="389891" cy="318771"/>
            </a:xfrm>
            <a:custGeom>
              <a:avLst/>
              <a:gdLst/>
              <a:ahLst/>
              <a:cxnLst/>
              <a:rect l="0" t="0" r="0" b="0"/>
              <a:pathLst>
                <a:path w="389891" h="318771">
                  <a:moveTo>
                    <a:pt x="0" y="12700"/>
                  </a:moveTo>
                  <a:lnTo>
                    <a:pt x="0" y="127000"/>
                  </a:lnTo>
                  <a:lnTo>
                    <a:pt x="1270" y="143510"/>
                  </a:lnTo>
                  <a:lnTo>
                    <a:pt x="3810" y="161290"/>
                  </a:lnTo>
                  <a:lnTo>
                    <a:pt x="6350" y="177800"/>
                  </a:lnTo>
                  <a:lnTo>
                    <a:pt x="10160" y="191770"/>
                  </a:lnTo>
                  <a:lnTo>
                    <a:pt x="15240" y="204470"/>
                  </a:lnTo>
                  <a:lnTo>
                    <a:pt x="20320" y="213360"/>
                  </a:lnTo>
                  <a:lnTo>
                    <a:pt x="26670" y="217170"/>
                  </a:lnTo>
                  <a:lnTo>
                    <a:pt x="33020" y="215900"/>
                  </a:lnTo>
                  <a:lnTo>
                    <a:pt x="39370" y="210820"/>
                  </a:lnTo>
                  <a:lnTo>
                    <a:pt x="46990" y="203200"/>
                  </a:lnTo>
                  <a:lnTo>
                    <a:pt x="53340" y="194310"/>
                  </a:lnTo>
                  <a:lnTo>
                    <a:pt x="60960" y="182880"/>
                  </a:lnTo>
                  <a:lnTo>
                    <a:pt x="66040" y="171450"/>
                  </a:lnTo>
                  <a:lnTo>
                    <a:pt x="71120" y="161290"/>
                  </a:lnTo>
                  <a:lnTo>
                    <a:pt x="76200" y="149860"/>
                  </a:lnTo>
                  <a:lnTo>
                    <a:pt x="81280" y="138430"/>
                  </a:lnTo>
                  <a:lnTo>
                    <a:pt x="92710" y="113030"/>
                  </a:lnTo>
                  <a:lnTo>
                    <a:pt x="100330" y="100330"/>
                  </a:lnTo>
                  <a:lnTo>
                    <a:pt x="106680" y="88900"/>
                  </a:lnTo>
                  <a:lnTo>
                    <a:pt x="113030" y="77470"/>
                  </a:lnTo>
                  <a:lnTo>
                    <a:pt x="119380" y="66040"/>
                  </a:lnTo>
                  <a:lnTo>
                    <a:pt x="124460" y="55880"/>
                  </a:lnTo>
                  <a:lnTo>
                    <a:pt x="128270" y="44450"/>
                  </a:lnTo>
                  <a:lnTo>
                    <a:pt x="133350" y="40640"/>
                  </a:lnTo>
                  <a:lnTo>
                    <a:pt x="139700" y="39370"/>
                  </a:lnTo>
                  <a:lnTo>
                    <a:pt x="146050" y="40640"/>
                  </a:lnTo>
                  <a:lnTo>
                    <a:pt x="153670" y="44450"/>
                  </a:lnTo>
                  <a:lnTo>
                    <a:pt x="162560" y="49530"/>
                  </a:lnTo>
                  <a:lnTo>
                    <a:pt x="171450" y="54610"/>
                  </a:lnTo>
                  <a:lnTo>
                    <a:pt x="190500" y="67310"/>
                  </a:lnTo>
                  <a:lnTo>
                    <a:pt x="200660" y="73660"/>
                  </a:lnTo>
                  <a:lnTo>
                    <a:pt x="213360" y="80010"/>
                  </a:lnTo>
                  <a:lnTo>
                    <a:pt x="228600" y="87630"/>
                  </a:lnTo>
                  <a:lnTo>
                    <a:pt x="243840" y="93980"/>
                  </a:lnTo>
                  <a:lnTo>
                    <a:pt x="261620" y="99060"/>
                  </a:lnTo>
                  <a:lnTo>
                    <a:pt x="281940" y="101600"/>
                  </a:lnTo>
                  <a:lnTo>
                    <a:pt x="304800" y="104140"/>
                  </a:lnTo>
                  <a:lnTo>
                    <a:pt x="325120" y="102870"/>
                  </a:lnTo>
                  <a:lnTo>
                    <a:pt x="344170" y="100330"/>
                  </a:lnTo>
                  <a:lnTo>
                    <a:pt x="363220" y="95250"/>
                  </a:lnTo>
                  <a:lnTo>
                    <a:pt x="375920" y="86360"/>
                  </a:lnTo>
                  <a:lnTo>
                    <a:pt x="383540" y="74930"/>
                  </a:lnTo>
                  <a:lnTo>
                    <a:pt x="389890" y="60960"/>
                  </a:lnTo>
                  <a:lnTo>
                    <a:pt x="389890" y="48260"/>
                  </a:lnTo>
                  <a:lnTo>
                    <a:pt x="386080" y="36830"/>
                  </a:lnTo>
                  <a:lnTo>
                    <a:pt x="381000" y="25400"/>
                  </a:lnTo>
                  <a:lnTo>
                    <a:pt x="373380" y="16510"/>
                  </a:lnTo>
                  <a:lnTo>
                    <a:pt x="364490" y="10160"/>
                  </a:lnTo>
                  <a:lnTo>
                    <a:pt x="355600" y="3810"/>
                  </a:lnTo>
                  <a:lnTo>
                    <a:pt x="342900" y="1270"/>
                  </a:lnTo>
                  <a:lnTo>
                    <a:pt x="326390" y="0"/>
                  </a:lnTo>
                  <a:lnTo>
                    <a:pt x="309880" y="1270"/>
                  </a:lnTo>
                  <a:lnTo>
                    <a:pt x="294640" y="5080"/>
                  </a:lnTo>
                  <a:lnTo>
                    <a:pt x="280670" y="11430"/>
                  </a:lnTo>
                  <a:lnTo>
                    <a:pt x="267970" y="19050"/>
                  </a:lnTo>
                  <a:lnTo>
                    <a:pt x="256540" y="27940"/>
                  </a:lnTo>
                  <a:lnTo>
                    <a:pt x="247650" y="36830"/>
                  </a:lnTo>
                  <a:lnTo>
                    <a:pt x="238760" y="45720"/>
                  </a:lnTo>
                  <a:lnTo>
                    <a:pt x="231140" y="57150"/>
                  </a:lnTo>
                  <a:lnTo>
                    <a:pt x="223520" y="69850"/>
                  </a:lnTo>
                  <a:lnTo>
                    <a:pt x="215900" y="82550"/>
                  </a:lnTo>
                  <a:lnTo>
                    <a:pt x="210820" y="96520"/>
                  </a:lnTo>
                  <a:lnTo>
                    <a:pt x="207010" y="111760"/>
                  </a:lnTo>
                  <a:lnTo>
                    <a:pt x="204470" y="128270"/>
                  </a:lnTo>
                  <a:lnTo>
                    <a:pt x="203200" y="144780"/>
                  </a:lnTo>
                  <a:lnTo>
                    <a:pt x="201930" y="161290"/>
                  </a:lnTo>
                  <a:lnTo>
                    <a:pt x="201930" y="179070"/>
                  </a:lnTo>
                  <a:lnTo>
                    <a:pt x="203200" y="194310"/>
                  </a:lnTo>
                  <a:lnTo>
                    <a:pt x="207010" y="207010"/>
                  </a:lnTo>
                  <a:lnTo>
                    <a:pt x="212090" y="219710"/>
                  </a:lnTo>
                  <a:lnTo>
                    <a:pt x="218440" y="231140"/>
                  </a:lnTo>
                  <a:lnTo>
                    <a:pt x="227330" y="242570"/>
                  </a:lnTo>
                  <a:lnTo>
                    <a:pt x="234950" y="254000"/>
                  </a:lnTo>
                  <a:lnTo>
                    <a:pt x="243840" y="265430"/>
                  </a:lnTo>
                  <a:lnTo>
                    <a:pt x="259080" y="287020"/>
                  </a:lnTo>
                  <a:lnTo>
                    <a:pt x="267970" y="294640"/>
                  </a:lnTo>
                  <a:lnTo>
                    <a:pt x="276860" y="300990"/>
                  </a:lnTo>
                  <a:lnTo>
                    <a:pt x="287020" y="307340"/>
                  </a:lnTo>
                  <a:lnTo>
                    <a:pt x="298450" y="311150"/>
                  </a:lnTo>
                  <a:lnTo>
                    <a:pt x="312420" y="313690"/>
                  </a:lnTo>
                  <a:lnTo>
                    <a:pt x="358140" y="318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416560" y="11861800"/>
            <a:ext cx="2616201" cy="354331"/>
            <a:chOff x="416560" y="11861800"/>
            <a:chExt cx="2616201" cy="354331"/>
          </a:xfrm>
        </p:grpSpPr>
        <p:sp>
          <p:nvSpPr>
            <p:cNvPr id="391" name="Freeform 390"/>
            <p:cNvSpPr/>
            <p:nvPr/>
          </p:nvSpPr>
          <p:spPr>
            <a:xfrm>
              <a:off x="416560" y="11977370"/>
              <a:ext cx="214631" cy="238761"/>
            </a:xfrm>
            <a:custGeom>
              <a:avLst/>
              <a:gdLst/>
              <a:ahLst/>
              <a:cxnLst/>
              <a:rect l="0" t="0" r="0" b="0"/>
              <a:pathLst>
                <a:path w="214631" h="238761">
                  <a:moveTo>
                    <a:pt x="25400" y="0"/>
                  </a:moveTo>
                  <a:lnTo>
                    <a:pt x="25400" y="67310"/>
                  </a:lnTo>
                  <a:lnTo>
                    <a:pt x="26670" y="80010"/>
                  </a:lnTo>
                  <a:lnTo>
                    <a:pt x="29210" y="92710"/>
                  </a:lnTo>
                  <a:lnTo>
                    <a:pt x="31750" y="104140"/>
                  </a:lnTo>
                  <a:lnTo>
                    <a:pt x="33020" y="115570"/>
                  </a:lnTo>
                  <a:lnTo>
                    <a:pt x="34290" y="129540"/>
                  </a:lnTo>
                  <a:lnTo>
                    <a:pt x="34290" y="142240"/>
                  </a:lnTo>
                  <a:lnTo>
                    <a:pt x="35560" y="172720"/>
                  </a:lnTo>
                  <a:lnTo>
                    <a:pt x="35560" y="233680"/>
                  </a:lnTo>
                  <a:lnTo>
                    <a:pt x="34290" y="238760"/>
                  </a:lnTo>
                  <a:lnTo>
                    <a:pt x="30480" y="237490"/>
                  </a:lnTo>
                  <a:lnTo>
                    <a:pt x="25400" y="232410"/>
                  </a:lnTo>
                  <a:lnTo>
                    <a:pt x="20320" y="224790"/>
                  </a:lnTo>
                  <a:lnTo>
                    <a:pt x="16510" y="217170"/>
                  </a:lnTo>
                  <a:lnTo>
                    <a:pt x="12700" y="208280"/>
                  </a:lnTo>
                  <a:lnTo>
                    <a:pt x="8890" y="194310"/>
                  </a:lnTo>
                  <a:lnTo>
                    <a:pt x="5080" y="179070"/>
                  </a:lnTo>
                  <a:lnTo>
                    <a:pt x="1270" y="161290"/>
                  </a:lnTo>
                  <a:lnTo>
                    <a:pt x="0" y="146050"/>
                  </a:lnTo>
                  <a:lnTo>
                    <a:pt x="0" y="133350"/>
                  </a:lnTo>
                  <a:lnTo>
                    <a:pt x="1270" y="120650"/>
                  </a:lnTo>
                  <a:lnTo>
                    <a:pt x="6350" y="106680"/>
                  </a:lnTo>
                  <a:lnTo>
                    <a:pt x="12700" y="93980"/>
                  </a:lnTo>
                  <a:lnTo>
                    <a:pt x="20320" y="80010"/>
                  </a:lnTo>
                  <a:lnTo>
                    <a:pt x="29210" y="68580"/>
                  </a:lnTo>
                  <a:lnTo>
                    <a:pt x="38100" y="58420"/>
                  </a:lnTo>
                  <a:lnTo>
                    <a:pt x="48260" y="49530"/>
                  </a:lnTo>
                  <a:lnTo>
                    <a:pt x="58420" y="43180"/>
                  </a:lnTo>
                  <a:lnTo>
                    <a:pt x="68580" y="36830"/>
                  </a:lnTo>
                  <a:lnTo>
                    <a:pt x="78740" y="31750"/>
                  </a:lnTo>
                  <a:lnTo>
                    <a:pt x="90170" y="26670"/>
                  </a:lnTo>
                  <a:lnTo>
                    <a:pt x="102870" y="22860"/>
                  </a:lnTo>
                  <a:lnTo>
                    <a:pt x="139700" y="11430"/>
                  </a:lnTo>
                  <a:lnTo>
                    <a:pt x="151130" y="7620"/>
                  </a:lnTo>
                  <a:lnTo>
                    <a:pt x="162560" y="5080"/>
                  </a:lnTo>
                  <a:lnTo>
                    <a:pt x="175260" y="3810"/>
                  </a:lnTo>
                  <a:lnTo>
                    <a:pt x="2146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748030" y="11871960"/>
              <a:ext cx="30481" cy="326391"/>
            </a:xfrm>
            <a:custGeom>
              <a:avLst/>
              <a:gdLst/>
              <a:ahLst/>
              <a:cxnLst/>
              <a:rect l="0" t="0" r="0" b="0"/>
              <a:pathLst>
                <a:path w="30481" h="326391">
                  <a:moveTo>
                    <a:pt x="30480" y="0"/>
                  </a:moveTo>
                  <a:lnTo>
                    <a:pt x="20320" y="16510"/>
                  </a:lnTo>
                  <a:lnTo>
                    <a:pt x="16510" y="29210"/>
                  </a:lnTo>
                  <a:lnTo>
                    <a:pt x="13970" y="44450"/>
                  </a:lnTo>
                  <a:lnTo>
                    <a:pt x="12700" y="60960"/>
                  </a:lnTo>
                  <a:lnTo>
                    <a:pt x="11430" y="77470"/>
                  </a:lnTo>
                  <a:lnTo>
                    <a:pt x="7620" y="92710"/>
                  </a:lnTo>
                  <a:lnTo>
                    <a:pt x="5080" y="107950"/>
                  </a:lnTo>
                  <a:lnTo>
                    <a:pt x="3810" y="121920"/>
                  </a:lnTo>
                  <a:lnTo>
                    <a:pt x="2540" y="135890"/>
                  </a:lnTo>
                  <a:lnTo>
                    <a:pt x="1270" y="151130"/>
                  </a:lnTo>
                  <a:lnTo>
                    <a:pt x="0" y="179070"/>
                  </a:lnTo>
                  <a:lnTo>
                    <a:pt x="0" y="193040"/>
                  </a:lnTo>
                  <a:lnTo>
                    <a:pt x="1270" y="207010"/>
                  </a:lnTo>
                  <a:lnTo>
                    <a:pt x="2540" y="220980"/>
                  </a:lnTo>
                  <a:lnTo>
                    <a:pt x="5080" y="234950"/>
                  </a:lnTo>
                  <a:lnTo>
                    <a:pt x="6350" y="250190"/>
                  </a:lnTo>
                  <a:lnTo>
                    <a:pt x="7620" y="266700"/>
                  </a:lnTo>
                  <a:lnTo>
                    <a:pt x="1016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694690" y="12040870"/>
              <a:ext cx="158751" cy="17781"/>
            </a:xfrm>
            <a:custGeom>
              <a:avLst/>
              <a:gdLst/>
              <a:ahLst/>
              <a:cxnLst/>
              <a:rect l="0" t="0" r="0" b="0"/>
              <a:pathLst>
                <a:path w="158751" h="17781">
                  <a:moveTo>
                    <a:pt x="0" y="0"/>
                  </a:moveTo>
                  <a:lnTo>
                    <a:pt x="16510" y="11430"/>
                  </a:lnTo>
                  <a:lnTo>
                    <a:pt x="27940" y="13970"/>
                  </a:lnTo>
                  <a:lnTo>
                    <a:pt x="40640" y="16510"/>
                  </a:lnTo>
                  <a:lnTo>
                    <a:pt x="55880" y="17780"/>
                  </a:lnTo>
                  <a:lnTo>
                    <a:pt x="68580" y="17780"/>
                  </a:lnTo>
                  <a:lnTo>
                    <a:pt x="81280" y="16510"/>
                  </a:lnTo>
                  <a:lnTo>
                    <a:pt x="92710" y="13970"/>
                  </a:lnTo>
                  <a:lnTo>
                    <a:pt x="105410" y="11430"/>
                  </a:lnTo>
                  <a:lnTo>
                    <a:pt x="1587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947420" y="1212469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1253490" y="11871960"/>
              <a:ext cx="20321" cy="316231"/>
            </a:xfrm>
            <a:custGeom>
              <a:avLst/>
              <a:gdLst/>
              <a:ahLst/>
              <a:cxnLst/>
              <a:rect l="0" t="0" r="0" b="0"/>
              <a:pathLst>
                <a:path w="20321" h="316231">
                  <a:moveTo>
                    <a:pt x="20320" y="0"/>
                  </a:moveTo>
                  <a:lnTo>
                    <a:pt x="20320" y="201930"/>
                  </a:lnTo>
                  <a:lnTo>
                    <a:pt x="19050" y="215900"/>
                  </a:lnTo>
                  <a:lnTo>
                    <a:pt x="17780" y="22860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1189990" y="12012930"/>
              <a:ext cx="411481" cy="185421"/>
            </a:xfrm>
            <a:custGeom>
              <a:avLst/>
              <a:gdLst/>
              <a:ahLst/>
              <a:cxnLst/>
              <a:rect l="0" t="0" r="0" b="0"/>
              <a:pathLst>
                <a:path w="411481" h="185421">
                  <a:moveTo>
                    <a:pt x="0" y="38100"/>
                  </a:moveTo>
                  <a:lnTo>
                    <a:pt x="11430" y="54610"/>
                  </a:lnTo>
                  <a:lnTo>
                    <a:pt x="20320" y="58420"/>
                  </a:lnTo>
                  <a:lnTo>
                    <a:pt x="31750" y="59690"/>
                  </a:lnTo>
                  <a:lnTo>
                    <a:pt x="45720" y="59690"/>
                  </a:lnTo>
                  <a:lnTo>
                    <a:pt x="59690" y="58420"/>
                  </a:lnTo>
                  <a:lnTo>
                    <a:pt x="73660" y="57150"/>
                  </a:lnTo>
                  <a:lnTo>
                    <a:pt x="87630" y="54610"/>
                  </a:lnTo>
                  <a:lnTo>
                    <a:pt x="101600" y="50800"/>
                  </a:lnTo>
                  <a:lnTo>
                    <a:pt x="129540" y="44450"/>
                  </a:lnTo>
                  <a:lnTo>
                    <a:pt x="213360" y="24130"/>
                  </a:lnTo>
                  <a:lnTo>
                    <a:pt x="226060" y="22860"/>
                  </a:lnTo>
                  <a:lnTo>
                    <a:pt x="238760" y="24130"/>
                  </a:lnTo>
                  <a:lnTo>
                    <a:pt x="250190" y="25400"/>
                  </a:lnTo>
                  <a:lnTo>
                    <a:pt x="256540" y="30480"/>
                  </a:lnTo>
                  <a:lnTo>
                    <a:pt x="260350" y="39370"/>
                  </a:lnTo>
                  <a:lnTo>
                    <a:pt x="261620" y="49530"/>
                  </a:lnTo>
                  <a:lnTo>
                    <a:pt x="259080" y="59690"/>
                  </a:lnTo>
                  <a:lnTo>
                    <a:pt x="255270" y="69850"/>
                  </a:lnTo>
                  <a:lnTo>
                    <a:pt x="251460" y="80010"/>
                  </a:lnTo>
                  <a:lnTo>
                    <a:pt x="246380" y="93980"/>
                  </a:lnTo>
                  <a:lnTo>
                    <a:pt x="242570" y="107950"/>
                  </a:lnTo>
                  <a:lnTo>
                    <a:pt x="238760" y="123190"/>
                  </a:lnTo>
                  <a:lnTo>
                    <a:pt x="238760" y="137160"/>
                  </a:lnTo>
                  <a:lnTo>
                    <a:pt x="241300" y="149860"/>
                  </a:lnTo>
                  <a:lnTo>
                    <a:pt x="245110" y="161290"/>
                  </a:lnTo>
                  <a:lnTo>
                    <a:pt x="251460" y="171450"/>
                  </a:lnTo>
                  <a:lnTo>
                    <a:pt x="261620" y="177800"/>
                  </a:lnTo>
                  <a:lnTo>
                    <a:pt x="273050" y="184150"/>
                  </a:lnTo>
                  <a:lnTo>
                    <a:pt x="285750" y="185420"/>
                  </a:lnTo>
                  <a:lnTo>
                    <a:pt x="299720" y="184150"/>
                  </a:lnTo>
                  <a:lnTo>
                    <a:pt x="316230" y="181610"/>
                  </a:lnTo>
                  <a:lnTo>
                    <a:pt x="330200" y="176530"/>
                  </a:lnTo>
                  <a:lnTo>
                    <a:pt x="342900" y="171450"/>
                  </a:lnTo>
                  <a:lnTo>
                    <a:pt x="354330" y="166370"/>
                  </a:lnTo>
                  <a:lnTo>
                    <a:pt x="364490" y="158750"/>
                  </a:lnTo>
                  <a:lnTo>
                    <a:pt x="374650" y="149860"/>
                  </a:lnTo>
                  <a:lnTo>
                    <a:pt x="391160" y="132080"/>
                  </a:lnTo>
                  <a:lnTo>
                    <a:pt x="406400" y="116840"/>
                  </a:lnTo>
                  <a:lnTo>
                    <a:pt x="410210" y="105410"/>
                  </a:lnTo>
                  <a:lnTo>
                    <a:pt x="411480" y="92710"/>
                  </a:lnTo>
                  <a:lnTo>
                    <a:pt x="411480" y="78740"/>
                  </a:lnTo>
                  <a:lnTo>
                    <a:pt x="408940" y="66040"/>
                  </a:lnTo>
                  <a:lnTo>
                    <a:pt x="403860" y="55880"/>
                  </a:lnTo>
                  <a:lnTo>
                    <a:pt x="398780" y="46990"/>
                  </a:lnTo>
                  <a:lnTo>
                    <a:pt x="392430" y="38100"/>
                  </a:lnTo>
                  <a:lnTo>
                    <a:pt x="384810" y="30480"/>
                  </a:lnTo>
                  <a:lnTo>
                    <a:pt x="375920" y="21590"/>
                  </a:lnTo>
                  <a:lnTo>
                    <a:pt x="365760" y="16510"/>
                  </a:lnTo>
                  <a:lnTo>
                    <a:pt x="356870" y="10160"/>
                  </a:lnTo>
                  <a:lnTo>
                    <a:pt x="346710" y="6350"/>
                  </a:lnTo>
                  <a:lnTo>
                    <a:pt x="332740" y="2540"/>
                  </a:lnTo>
                  <a:lnTo>
                    <a:pt x="316230" y="0"/>
                  </a:lnTo>
                  <a:lnTo>
                    <a:pt x="262890" y="17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1811020" y="11977370"/>
              <a:ext cx="231141" cy="238761"/>
            </a:xfrm>
            <a:custGeom>
              <a:avLst/>
              <a:gdLst/>
              <a:ahLst/>
              <a:cxnLst/>
              <a:rect l="0" t="0" r="0" b="0"/>
              <a:pathLst>
                <a:path w="231141" h="238761">
                  <a:moveTo>
                    <a:pt x="0" y="85090"/>
                  </a:moveTo>
                  <a:lnTo>
                    <a:pt x="5080" y="106680"/>
                  </a:lnTo>
                  <a:lnTo>
                    <a:pt x="8890" y="116840"/>
                  </a:lnTo>
                  <a:lnTo>
                    <a:pt x="13970" y="137160"/>
                  </a:lnTo>
                  <a:lnTo>
                    <a:pt x="17780" y="151130"/>
                  </a:lnTo>
                  <a:lnTo>
                    <a:pt x="21590" y="167640"/>
                  </a:lnTo>
                  <a:lnTo>
                    <a:pt x="24130" y="185420"/>
                  </a:lnTo>
                  <a:lnTo>
                    <a:pt x="26670" y="201930"/>
                  </a:lnTo>
                  <a:lnTo>
                    <a:pt x="27940" y="218440"/>
                  </a:lnTo>
                  <a:lnTo>
                    <a:pt x="29210" y="233680"/>
                  </a:lnTo>
                  <a:lnTo>
                    <a:pt x="27940" y="238760"/>
                  </a:lnTo>
                  <a:lnTo>
                    <a:pt x="24130" y="237490"/>
                  </a:lnTo>
                  <a:lnTo>
                    <a:pt x="20320" y="232410"/>
                  </a:lnTo>
                  <a:lnTo>
                    <a:pt x="16510" y="220980"/>
                  </a:lnTo>
                  <a:lnTo>
                    <a:pt x="13970" y="207010"/>
                  </a:lnTo>
                  <a:lnTo>
                    <a:pt x="12700" y="190500"/>
                  </a:lnTo>
                  <a:lnTo>
                    <a:pt x="12700" y="175260"/>
                  </a:lnTo>
                  <a:lnTo>
                    <a:pt x="11430" y="146050"/>
                  </a:lnTo>
                  <a:lnTo>
                    <a:pt x="12700" y="130810"/>
                  </a:lnTo>
                  <a:lnTo>
                    <a:pt x="13970" y="116840"/>
                  </a:lnTo>
                  <a:lnTo>
                    <a:pt x="16510" y="102870"/>
                  </a:lnTo>
                  <a:lnTo>
                    <a:pt x="20320" y="90170"/>
                  </a:lnTo>
                  <a:lnTo>
                    <a:pt x="25400" y="80010"/>
                  </a:lnTo>
                  <a:lnTo>
                    <a:pt x="30480" y="71120"/>
                  </a:lnTo>
                  <a:lnTo>
                    <a:pt x="38100" y="62230"/>
                  </a:lnTo>
                  <a:lnTo>
                    <a:pt x="45720" y="54610"/>
                  </a:lnTo>
                  <a:lnTo>
                    <a:pt x="55880" y="46990"/>
                  </a:lnTo>
                  <a:lnTo>
                    <a:pt x="64770" y="40640"/>
                  </a:lnTo>
                  <a:lnTo>
                    <a:pt x="74930" y="35560"/>
                  </a:lnTo>
                  <a:lnTo>
                    <a:pt x="85090" y="30480"/>
                  </a:lnTo>
                  <a:lnTo>
                    <a:pt x="96520" y="26670"/>
                  </a:lnTo>
                  <a:lnTo>
                    <a:pt x="109220" y="22860"/>
                  </a:lnTo>
                  <a:lnTo>
                    <a:pt x="121920" y="19050"/>
                  </a:lnTo>
                  <a:lnTo>
                    <a:pt x="148590" y="11430"/>
                  </a:lnTo>
                  <a:lnTo>
                    <a:pt x="162560" y="7620"/>
                  </a:lnTo>
                  <a:lnTo>
                    <a:pt x="175260" y="5080"/>
                  </a:lnTo>
                  <a:lnTo>
                    <a:pt x="189230" y="3810"/>
                  </a:lnTo>
                  <a:lnTo>
                    <a:pt x="231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2110740" y="11976100"/>
              <a:ext cx="226061" cy="212091"/>
            </a:xfrm>
            <a:custGeom>
              <a:avLst/>
              <a:gdLst/>
              <a:ahLst/>
              <a:cxnLst/>
              <a:rect l="0" t="0" r="0" b="0"/>
              <a:pathLst>
                <a:path w="226061" h="212091">
                  <a:moveTo>
                    <a:pt x="5080" y="128270"/>
                  </a:moveTo>
                  <a:lnTo>
                    <a:pt x="22860" y="133350"/>
                  </a:lnTo>
                  <a:lnTo>
                    <a:pt x="33020" y="133350"/>
                  </a:lnTo>
                  <a:lnTo>
                    <a:pt x="45720" y="133350"/>
                  </a:lnTo>
                  <a:lnTo>
                    <a:pt x="60960" y="130810"/>
                  </a:lnTo>
                  <a:lnTo>
                    <a:pt x="73660" y="129540"/>
                  </a:lnTo>
                  <a:lnTo>
                    <a:pt x="86360" y="125730"/>
                  </a:lnTo>
                  <a:lnTo>
                    <a:pt x="97790" y="123190"/>
                  </a:lnTo>
                  <a:lnTo>
                    <a:pt x="111760" y="119380"/>
                  </a:lnTo>
                  <a:lnTo>
                    <a:pt x="127000" y="114300"/>
                  </a:lnTo>
                  <a:lnTo>
                    <a:pt x="142240" y="107950"/>
                  </a:lnTo>
                  <a:lnTo>
                    <a:pt x="154940" y="99060"/>
                  </a:lnTo>
                  <a:lnTo>
                    <a:pt x="166370" y="88900"/>
                  </a:lnTo>
                  <a:lnTo>
                    <a:pt x="175260" y="77470"/>
                  </a:lnTo>
                  <a:lnTo>
                    <a:pt x="181610" y="66040"/>
                  </a:lnTo>
                  <a:lnTo>
                    <a:pt x="182880" y="54610"/>
                  </a:lnTo>
                  <a:lnTo>
                    <a:pt x="184150" y="44450"/>
                  </a:lnTo>
                  <a:lnTo>
                    <a:pt x="181610" y="34290"/>
                  </a:lnTo>
                  <a:lnTo>
                    <a:pt x="177800" y="25400"/>
                  </a:lnTo>
                  <a:lnTo>
                    <a:pt x="172720" y="17780"/>
                  </a:lnTo>
                  <a:lnTo>
                    <a:pt x="163830" y="11430"/>
                  </a:lnTo>
                  <a:lnTo>
                    <a:pt x="152400" y="5080"/>
                  </a:lnTo>
                  <a:lnTo>
                    <a:pt x="138430" y="1270"/>
                  </a:lnTo>
                  <a:lnTo>
                    <a:pt x="121920" y="0"/>
                  </a:lnTo>
                  <a:lnTo>
                    <a:pt x="104140" y="1270"/>
                  </a:lnTo>
                  <a:lnTo>
                    <a:pt x="85090" y="5080"/>
                  </a:lnTo>
                  <a:lnTo>
                    <a:pt x="69850" y="10160"/>
                  </a:lnTo>
                  <a:lnTo>
                    <a:pt x="58420" y="15240"/>
                  </a:lnTo>
                  <a:lnTo>
                    <a:pt x="46990" y="21590"/>
                  </a:lnTo>
                  <a:lnTo>
                    <a:pt x="36830" y="29210"/>
                  </a:lnTo>
                  <a:lnTo>
                    <a:pt x="26670" y="36830"/>
                  </a:lnTo>
                  <a:lnTo>
                    <a:pt x="16510" y="45720"/>
                  </a:lnTo>
                  <a:lnTo>
                    <a:pt x="8890" y="60960"/>
                  </a:lnTo>
                  <a:lnTo>
                    <a:pt x="3810" y="78740"/>
                  </a:lnTo>
                  <a:lnTo>
                    <a:pt x="1270" y="97790"/>
                  </a:lnTo>
                  <a:lnTo>
                    <a:pt x="0" y="115570"/>
                  </a:lnTo>
                  <a:lnTo>
                    <a:pt x="1270" y="129540"/>
                  </a:lnTo>
                  <a:lnTo>
                    <a:pt x="2540" y="143510"/>
                  </a:lnTo>
                  <a:lnTo>
                    <a:pt x="6350" y="156210"/>
                  </a:lnTo>
                  <a:lnTo>
                    <a:pt x="10160" y="167640"/>
                  </a:lnTo>
                  <a:lnTo>
                    <a:pt x="15240" y="179070"/>
                  </a:lnTo>
                  <a:lnTo>
                    <a:pt x="25400" y="189230"/>
                  </a:lnTo>
                  <a:lnTo>
                    <a:pt x="36830" y="198120"/>
                  </a:lnTo>
                  <a:lnTo>
                    <a:pt x="50800" y="205740"/>
                  </a:lnTo>
                  <a:lnTo>
                    <a:pt x="64770" y="210820"/>
                  </a:lnTo>
                  <a:lnTo>
                    <a:pt x="78740" y="212090"/>
                  </a:lnTo>
                  <a:lnTo>
                    <a:pt x="92710" y="212090"/>
                  </a:lnTo>
                  <a:lnTo>
                    <a:pt x="106680" y="210820"/>
                  </a:lnTo>
                  <a:lnTo>
                    <a:pt x="118110" y="209550"/>
                  </a:lnTo>
                  <a:lnTo>
                    <a:pt x="129540" y="207010"/>
                  </a:lnTo>
                  <a:lnTo>
                    <a:pt x="142240" y="201930"/>
                  </a:lnTo>
                  <a:lnTo>
                    <a:pt x="154940" y="194310"/>
                  </a:lnTo>
                  <a:lnTo>
                    <a:pt x="168910" y="186690"/>
                  </a:lnTo>
                  <a:lnTo>
                    <a:pt x="180340" y="177800"/>
                  </a:lnTo>
                  <a:lnTo>
                    <a:pt x="193040" y="167640"/>
                  </a:lnTo>
                  <a:lnTo>
                    <a:pt x="226060" y="138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2390140" y="11861800"/>
              <a:ext cx="190501" cy="299721"/>
            </a:xfrm>
            <a:custGeom>
              <a:avLst/>
              <a:gdLst/>
              <a:ahLst/>
              <a:cxnLst/>
              <a:rect l="0" t="0" r="0" b="0"/>
              <a:pathLst>
                <a:path w="190501" h="299721">
                  <a:moveTo>
                    <a:pt x="10160" y="0"/>
                  </a:moveTo>
                  <a:lnTo>
                    <a:pt x="5080" y="22860"/>
                  </a:lnTo>
                  <a:lnTo>
                    <a:pt x="2540" y="36830"/>
                  </a:lnTo>
                  <a:lnTo>
                    <a:pt x="2540" y="54610"/>
                  </a:lnTo>
                  <a:lnTo>
                    <a:pt x="1270" y="93980"/>
                  </a:lnTo>
                  <a:lnTo>
                    <a:pt x="0" y="160020"/>
                  </a:lnTo>
                  <a:lnTo>
                    <a:pt x="0" y="240030"/>
                  </a:lnTo>
                  <a:lnTo>
                    <a:pt x="1270" y="259080"/>
                  </a:lnTo>
                  <a:lnTo>
                    <a:pt x="2540" y="276860"/>
                  </a:lnTo>
                  <a:lnTo>
                    <a:pt x="5080" y="293370"/>
                  </a:lnTo>
                  <a:lnTo>
                    <a:pt x="7620" y="299720"/>
                  </a:lnTo>
                  <a:lnTo>
                    <a:pt x="7620" y="299720"/>
                  </a:lnTo>
                  <a:lnTo>
                    <a:pt x="8890" y="294640"/>
                  </a:lnTo>
                  <a:lnTo>
                    <a:pt x="8890" y="284480"/>
                  </a:lnTo>
                  <a:lnTo>
                    <a:pt x="10160" y="238760"/>
                  </a:lnTo>
                  <a:lnTo>
                    <a:pt x="10160" y="208280"/>
                  </a:lnTo>
                  <a:lnTo>
                    <a:pt x="11430" y="193040"/>
                  </a:lnTo>
                  <a:lnTo>
                    <a:pt x="13970" y="176530"/>
                  </a:lnTo>
                  <a:lnTo>
                    <a:pt x="16510" y="160020"/>
                  </a:lnTo>
                  <a:lnTo>
                    <a:pt x="22860" y="147320"/>
                  </a:lnTo>
                  <a:lnTo>
                    <a:pt x="31750" y="138430"/>
                  </a:lnTo>
                  <a:lnTo>
                    <a:pt x="41910" y="130810"/>
                  </a:lnTo>
                  <a:lnTo>
                    <a:pt x="54610" y="128270"/>
                  </a:lnTo>
                  <a:lnTo>
                    <a:pt x="68580" y="128270"/>
                  </a:lnTo>
                  <a:lnTo>
                    <a:pt x="85090" y="130810"/>
                  </a:lnTo>
                  <a:lnTo>
                    <a:pt x="99060" y="135890"/>
                  </a:lnTo>
                  <a:lnTo>
                    <a:pt x="111760" y="140970"/>
                  </a:lnTo>
                  <a:lnTo>
                    <a:pt x="123190" y="146050"/>
                  </a:lnTo>
                  <a:lnTo>
                    <a:pt x="133350" y="152400"/>
                  </a:lnTo>
                  <a:lnTo>
                    <a:pt x="142240" y="158750"/>
                  </a:lnTo>
                  <a:lnTo>
                    <a:pt x="151130" y="165100"/>
                  </a:lnTo>
                  <a:lnTo>
                    <a:pt x="158750" y="172720"/>
                  </a:lnTo>
                  <a:lnTo>
                    <a:pt x="166370" y="179070"/>
                  </a:lnTo>
                  <a:lnTo>
                    <a:pt x="173990" y="186690"/>
                  </a:lnTo>
                  <a:lnTo>
                    <a:pt x="180340" y="195580"/>
                  </a:lnTo>
                  <a:lnTo>
                    <a:pt x="185420" y="207010"/>
                  </a:lnTo>
                  <a:lnTo>
                    <a:pt x="190500" y="218440"/>
                  </a:lnTo>
                  <a:lnTo>
                    <a:pt x="190500" y="229870"/>
                  </a:lnTo>
                  <a:lnTo>
                    <a:pt x="186690" y="241300"/>
                  </a:lnTo>
                  <a:lnTo>
                    <a:pt x="180340" y="251460"/>
                  </a:lnTo>
                  <a:lnTo>
                    <a:pt x="168910" y="260350"/>
                  </a:lnTo>
                  <a:lnTo>
                    <a:pt x="154940" y="266700"/>
                  </a:lnTo>
                  <a:lnTo>
                    <a:pt x="138430" y="273050"/>
                  </a:lnTo>
                  <a:lnTo>
                    <a:pt x="120650" y="275590"/>
                  </a:lnTo>
                  <a:lnTo>
                    <a:pt x="101600" y="275590"/>
                  </a:lnTo>
                  <a:lnTo>
                    <a:pt x="81280" y="275590"/>
                  </a:lnTo>
                  <a:lnTo>
                    <a:pt x="66040" y="273050"/>
                  </a:lnTo>
                  <a:lnTo>
                    <a:pt x="53340" y="267970"/>
                  </a:lnTo>
                  <a:lnTo>
                    <a:pt x="2032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2692400" y="11950700"/>
              <a:ext cx="213361" cy="209551"/>
            </a:xfrm>
            <a:custGeom>
              <a:avLst/>
              <a:gdLst/>
              <a:ahLst/>
              <a:cxnLst/>
              <a:rect l="0" t="0" r="0" b="0"/>
              <a:pathLst>
                <a:path w="213361" h="209551">
                  <a:moveTo>
                    <a:pt x="2540" y="90170"/>
                  </a:moveTo>
                  <a:lnTo>
                    <a:pt x="25400" y="95250"/>
                  </a:lnTo>
                  <a:lnTo>
                    <a:pt x="38100" y="96520"/>
                  </a:lnTo>
                  <a:lnTo>
                    <a:pt x="52070" y="95250"/>
                  </a:lnTo>
                  <a:lnTo>
                    <a:pt x="67310" y="93980"/>
                  </a:lnTo>
                  <a:lnTo>
                    <a:pt x="82550" y="91440"/>
                  </a:lnTo>
                  <a:lnTo>
                    <a:pt x="116840" y="85090"/>
                  </a:lnTo>
                  <a:lnTo>
                    <a:pt x="129540" y="81280"/>
                  </a:lnTo>
                  <a:lnTo>
                    <a:pt x="140970" y="76200"/>
                  </a:lnTo>
                  <a:lnTo>
                    <a:pt x="151130" y="69850"/>
                  </a:lnTo>
                  <a:lnTo>
                    <a:pt x="160020" y="62230"/>
                  </a:lnTo>
                  <a:lnTo>
                    <a:pt x="168910" y="54610"/>
                  </a:lnTo>
                  <a:lnTo>
                    <a:pt x="176530" y="45720"/>
                  </a:lnTo>
                  <a:lnTo>
                    <a:pt x="177800" y="35560"/>
                  </a:lnTo>
                  <a:lnTo>
                    <a:pt x="176530" y="25400"/>
                  </a:lnTo>
                  <a:lnTo>
                    <a:pt x="171450" y="15240"/>
                  </a:lnTo>
                  <a:lnTo>
                    <a:pt x="161290" y="8890"/>
                  </a:lnTo>
                  <a:lnTo>
                    <a:pt x="149860" y="3810"/>
                  </a:lnTo>
                  <a:lnTo>
                    <a:pt x="135890" y="1270"/>
                  </a:lnTo>
                  <a:lnTo>
                    <a:pt x="123190" y="0"/>
                  </a:lnTo>
                  <a:lnTo>
                    <a:pt x="111760" y="1270"/>
                  </a:lnTo>
                  <a:lnTo>
                    <a:pt x="99060" y="2540"/>
                  </a:lnTo>
                  <a:lnTo>
                    <a:pt x="86360" y="7620"/>
                  </a:lnTo>
                  <a:lnTo>
                    <a:pt x="71120" y="13970"/>
                  </a:lnTo>
                  <a:lnTo>
                    <a:pt x="55880" y="21590"/>
                  </a:lnTo>
                  <a:lnTo>
                    <a:pt x="43180" y="29210"/>
                  </a:lnTo>
                  <a:lnTo>
                    <a:pt x="31750" y="36830"/>
                  </a:lnTo>
                  <a:lnTo>
                    <a:pt x="21590" y="44450"/>
                  </a:lnTo>
                  <a:lnTo>
                    <a:pt x="13970" y="52070"/>
                  </a:lnTo>
                  <a:lnTo>
                    <a:pt x="8890" y="60960"/>
                  </a:lnTo>
                  <a:lnTo>
                    <a:pt x="2540" y="71120"/>
                  </a:lnTo>
                  <a:lnTo>
                    <a:pt x="0" y="82550"/>
                  </a:lnTo>
                  <a:lnTo>
                    <a:pt x="0" y="97790"/>
                  </a:lnTo>
                  <a:lnTo>
                    <a:pt x="1270" y="111760"/>
                  </a:lnTo>
                  <a:lnTo>
                    <a:pt x="3810" y="125730"/>
                  </a:lnTo>
                  <a:lnTo>
                    <a:pt x="8890" y="138430"/>
                  </a:lnTo>
                  <a:lnTo>
                    <a:pt x="13970" y="151130"/>
                  </a:lnTo>
                  <a:lnTo>
                    <a:pt x="19050" y="161290"/>
                  </a:lnTo>
                  <a:lnTo>
                    <a:pt x="25400" y="170180"/>
                  </a:lnTo>
                  <a:lnTo>
                    <a:pt x="31750" y="177800"/>
                  </a:lnTo>
                  <a:lnTo>
                    <a:pt x="39370" y="185420"/>
                  </a:lnTo>
                  <a:lnTo>
                    <a:pt x="48260" y="190500"/>
                  </a:lnTo>
                  <a:lnTo>
                    <a:pt x="58420" y="195580"/>
                  </a:lnTo>
                  <a:lnTo>
                    <a:pt x="67310" y="200660"/>
                  </a:lnTo>
                  <a:lnTo>
                    <a:pt x="77470" y="204470"/>
                  </a:lnTo>
                  <a:lnTo>
                    <a:pt x="87630" y="208280"/>
                  </a:lnTo>
                  <a:lnTo>
                    <a:pt x="100330" y="209550"/>
                  </a:lnTo>
                  <a:lnTo>
                    <a:pt x="114300" y="209550"/>
                  </a:lnTo>
                  <a:lnTo>
                    <a:pt x="129540" y="208280"/>
                  </a:lnTo>
                  <a:lnTo>
                    <a:pt x="143510" y="205740"/>
                  </a:lnTo>
                  <a:lnTo>
                    <a:pt x="156210" y="200660"/>
                  </a:lnTo>
                  <a:lnTo>
                    <a:pt x="168910" y="195580"/>
                  </a:lnTo>
                  <a:lnTo>
                    <a:pt x="179070" y="189230"/>
                  </a:lnTo>
                  <a:lnTo>
                    <a:pt x="187960" y="182880"/>
                  </a:lnTo>
                  <a:lnTo>
                    <a:pt x="21336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2989580" y="11871960"/>
              <a:ext cx="43181" cy="316231"/>
            </a:xfrm>
            <a:custGeom>
              <a:avLst/>
              <a:gdLst/>
              <a:ahLst/>
              <a:cxnLst/>
              <a:rect l="0" t="0" r="0" b="0"/>
              <a:pathLst>
                <a:path w="43181" h="316231">
                  <a:moveTo>
                    <a:pt x="43180" y="0"/>
                  </a:moveTo>
                  <a:lnTo>
                    <a:pt x="31750" y="22860"/>
                  </a:lnTo>
                  <a:lnTo>
                    <a:pt x="26670" y="34290"/>
                  </a:lnTo>
                  <a:lnTo>
                    <a:pt x="22860" y="45720"/>
                  </a:lnTo>
                  <a:lnTo>
                    <a:pt x="19050" y="58420"/>
                  </a:lnTo>
                  <a:lnTo>
                    <a:pt x="16510" y="72390"/>
                  </a:lnTo>
                  <a:lnTo>
                    <a:pt x="13970" y="85090"/>
                  </a:lnTo>
                  <a:lnTo>
                    <a:pt x="13970" y="99060"/>
                  </a:lnTo>
                  <a:lnTo>
                    <a:pt x="11430" y="113030"/>
                  </a:lnTo>
                  <a:lnTo>
                    <a:pt x="8890" y="127000"/>
                  </a:lnTo>
                  <a:lnTo>
                    <a:pt x="6350" y="140970"/>
                  </a:lnTo>
                  <a:lnTo>
                    <a:pt x="3810" y="154940"/>
                  </a:lnTo>
                  <a:lnTo>
                    <a:pt x="2540" y="168910"/>
                  </a:lnTo>
                  <a:lnTo>
                    <a:pt x="2540" y="182880"/>
                  </a:lnTo>
                  <a:lnTo>
                    <a:pt x="1270" y="21082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8" name="Group 467"/>
          <p:cNvGrpSpPr/>
          <p:nvPr/>
        </p:nvGrpSpPr>
        <p:grpSpPr>
          <a:xfrm>
            <a:off x="3898900" y="11819890"/>
            <a:ext cx="6082031" cy="1370331"/>
            <a:chOff x="3898900" y="11819890"/>
            <a:chExt cx="6082031" cy="1370331"/>
          </a:xfrm>
        </p:grpSpPr>
        <p:sp>
          <p:nvSpPr>
            <p:cNvPr id="403" name="Freeform 402"/>
            <p:cNvSpPr/>
            <p:nvPr/>
          </p:nvSpPr>
          <p:spPr>
            <a:xfrm>
              <a:off x="4338320" y="12019280"/>
              <a:ext cx="20321" cy="337821"/>
            </a:xfrm>
            <a:custGeom>
              <a:avLst/>
              <a:gdLst/>
              <a:ahLst/>
              <a:cxnLst/>
              <a:rect l="0" t="0" r="0" b="0"/>
              <a:pathLst>
                <a:path w="20321" h="337821">
                  <a:moveTo>
                    <a:pt x="0" y="0"/>
                  </a:moveTo>
                  <a:lnTo>
                    <a:pt x="0" y="110490"/>
                  </a:lnTo>
                  <a:lnTo>
                    <a:pt x="0" y="128270"/>
                  </a:lnTo>
                  <a:lnTo>
                    <a:pt x="2540" y="147320"/>
                  </a:lnTo>
                  <a:lnTo>
                    <a:pt x="5080" y="165100"/>
                  </a:lnTo>
                  <a:lnTo>
                    <a:pt x="6350" y="182880"/>
                  </a:lnTo>
                  <a:lnTo>
                    <a:pt x="7620" y="200660"/>
                  </a:lnTo>
                  <a:lnTo>
                    <a:pt x="8890" y="218440"/>
                  </a:lnTo>
                  <a:lnTo>
                    <a:pt x="10160" y="233680"/>
                  </a:lnTo>
                  <a:lnTo>
                    <a:pt x="12700" y="250190"/>
                  </a:lnTo>
                  <a:lnTo>
                    <a:pt x="15240" y="265430"/>
                  </a:lnTo>
                  <a:lnTo>
                    <a:pt x="16510" y="279400"/>
                  </a:lnTo>
                  <a:lnTo>
                    <a:pt x="17780" y="294640"/>
                  </a:lnTo>
                  <a:lnTo>
                    <a:pt x="2032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4254500" y="11869420"/>
              <a:ext cx="311151" cy="223521"/>
            </a:xfrm>
            <a:custGeom>
              <a:avLst/>
              <a:gdLst/>
              <a:ahLst/>
              <a:cxnLst/>
              <a:rect l="0" t="0" r="0" b="0"/>
              <a:pathLst>
                <a:path w="311151" h="223521">
                  <a:moveTo>
                    <a:pt x="10160" y="213360"/>
                  </a:moveTo>
                  <a:lnTo>
                    <a:pt x="3810" y="196850"/>
                  </a:lnTo>
                  <a:lnTo>
                    <a:pt x="2540" y="185420"/>
                  </a:lnTo>
                  <a:lnTo>
                    <a:pt x="1270" y="172720"/>
                  </a:lnTo>
                  <a:lnTo>
                    <a:pt x="0" y="158750"/>
                  </a:lnTo>
                  <a:lnTo>
                    <a:pt x="1270" y="144780"/>
                  </a:lnTo>
                  <a:lnTo>
                    <a:pt x="2540" y="133350"/>
                  </a:lnTo>
                  <a:lnTo>
                    <a:pt x="5080" y="120650"/>
                  </a:lnTo>
                  <a:lnTo>
                    <a:pt x="8890" y="110490"/>
                  </a:lnTo>
                  <a:lnTo>
                    <a:pt x="13970" y="101600"/>
                  </a:lnTo>
                  <a:lnTo>
                    <a:pt x="19050" y="93980"/>
                  </a:lnTo>
                  <a:lnTo>
                    <a:pt x="26670" y="83820"/>
                  </a:lnTo>
                  <a:lnTo>
                    <a:pt x="35560" y="74930"/>
                  </a:lnTo>
                  <a:lnTo>
                    <a:pt x="44450" y="64770"/>
                  </a:lnTo>
                  <a:lnTo>
                    <a:pt x="54610" y="55880"/>
                  </a:lnTo>
                  <a:lnTo>
                    <a:pt x="66040" y="46990"/>
                  </a:lnTo>
                  <a:lnTo>
                    <a:pt x="78740" y="39370"/>
                  </a:lnTo>
                  <a:lnTo>
                    <a:pt x="92710" y="31750"/>
                  </a:lnTo>
                  <a:lnTo>
                    <a:pt x="119380" y="17780"/>
                  </a:lnTo>
                  <a:lnTo>
                    <a:pt x="134620" y="11430"/>
                  </a:lnTo>
                  <a:lnTo>
                    <a:pt x="149860" y="6350"/>
                  </a:lnTo>
                  <a:lnTo>
                    <a:pt x="166370" y="1270"/>
                  </a:lnTo>
                  <a:lnTo>
                    <a:pt x="181610" y="0"/>
                  </a:lnTo>
                  <a:lnTo>
                    <a:pt x="196850" y="0"/>
                  </a:lnTo>
                  <a:lnTo>
                    <a:pt x="212090" y="1270"/>
                  </a:lnTo>
                  <a:lnTo>
                    <a:pt x="224790" y="3810"/>
                  </a:lnTo>
                  <a:lnTo>
                    <a:pt x="237490" y="7620"/>
                  </a:lnTo>
                  <a:lnTo>
                    <a:pt x="248920" y="13970"/>
                  </a:lnTo>
                  <a:lnTo>
                    <a:pt x="260350" y="19050"/>
                  </a:lnTo>
                  <a:lnTo>
                    <a:pt x="271780" y="25400"/>
                  </a:lnTo>
                  <a:lnTo>
                    <a:pt x="281940" y="31750"/>
                  </a:lnTo>
                  <a:lnTo>
                    <a:pt x="290830" y="39370"/>
                  </a:lnTo>
                  <a:lnTo>
                    <a:pt x="297180" y="48260"/>
                  </a:lnTo>
                  <a:lnTo>
                    <a:pt x="303530" y="58420"/>
                  </a:lnTo>
                  <a:lnTo>
                    <a:pt x="307340" y="68580"/>
                  </a:lnTo>
                  <a:lnTo>
                    <a:pt x="309880" y="81280"/>
                  </a:lnTo>
                  <a:lnTo>
                    <a:pt x="311150" y="93980"/>
                  </a:lnTo>
                  <a:lnTo>
                    <a:pt x="311150" y="105410"/>
                  </a:lnTo>
                  <a:lnTo>
                    <a:pt x="309880" y="116840"/>
                  </a:lnTo>
                  <a:lnTo>
                    <a:pt x="308610" y="128270"/>
                  </a:lnTo>
                  <a:lnTo>
                    <a:pt x="302260" y="140970"/>
                  </a:lnTo>
                  <a:lnTo>
                    <a:pt x="293370" y="156210"/>
                  </a:lnTo>
                  <a:lnTo>
                    <a:pt x="283210" y="171450"/>
                  </a:lnTo>
                  <a:lnTo>
                    <a:pt x="270510" y="182880"/>
                  </a:lnTo>
                  <a:lnTo>
                    <a:pt x="256540" y="191770"/>
                  </a:lnTo>
                  <a:lnTo>
                    <a:pt x="240030" y="199390"/>
                  </a:lnTo>
                  <a:lnTo>
                    <a:pt x="226060" y="205740"/>
                  </a:lnTo>
                  <a:lnTo>
                    <a:pt x="213360" y="210820"/>
                  </a:lnTo>
                  <a:lnTo>
                    <a:pt x="201930" y="214630"/>
                  </a:lnTo>
                  <a:lnTo>
                    <a:pt x="187960" y="218440"/>
                  </a:lnTo>
                  <a:lnTo>
                    <a:pt x="172720" y="219710"/>
                  </a:lnTo>
                  <a:lnTo>
                    <a:pt x="12573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4568190" y="12035790"/>
              <a:ext cx="274321" cy="201931"/>
            </a:xfrm>
            <a:custGeom>
              <a:avLst/>
              <a:gdLst/>
              <a:ahLst/>
              <a:cxnLst/>
              <a:rect l="0" t="0" r="0" b="0"/>
              <a:pathLst>
                <a:path w="274321" h="201931">
                  <a:moveTo>
                    <a:pt x="212090" y="36830"/>
                  </a:moveTo>
                  <a:lnTo>
                    <a:pt x="200660" y="25400"/>
                  </a:lnTo>
                  <a:lnTo>
                    <a:pt x="194310" y="20320"/>
                  </a:lnTo>
                  <a:lnTo>
                    <a:pt x="185420" y="16510"/>
                  </a:lnTo>
                  <a:lnTo>
                    <a:pt x="176530" y="12700"/>
                  </a:lnTo>
                  <a:lnTo>
                    <a:pt x="165100" y="8890"/>
                  </a:lnTo>
                  <a:lnTo>
                    <a:pt x="151130" y="5080"/>
                  </a:lnTo>
                  <a:lnTo>
                    <a:pt x="135890" y="1270"/>
                  </a:lnTo>
                  <a:lnTo>
                    <a:pt x="121920" y="0"/>
                  </a:lnTo>
                  <a:lnTo>
                    <a:pt x="106680" y="1270"/>
                  </a:lnTo>
                  <a:lnTo>
                    <a:pt x="92710" y="2540"/>
                  </a:lnTo>
                  <a:lnTo>
                    <a:pt x="81280" y="5080"/>
                  </a:lnTo>
                  <a:lnTo>
                    <a:pt x="71120" y="10160"/>
                  </a:lnTo>
                  <a:lnTo>
                    <a:pt x="62230" y="15240"/>
                  </a:lnTo>
                  <a:lnTo>
                    <a:pt x="53340" y="21590"/>
                  </a:lnTo>
                  <a:lnTo>
                    <a:pt x="45720" y="27940"/>
                  </a:lnTo>
                  <a:lnTo>
                    <a:pt x="38100" y="34290"/>
                  </a:lnTo>
                  <a:lnTo>
                    <a:pt x="31750" y="41910"/>
                  </a:lnTo>
                  <a:lnTo>
                    <a:pt x="25400" y="50800"/>
                  </a:lnTo>
                  <a:lnTo>
                    <a:pt x="3810" y="95250"/>
                  </a:lnTo>
                  <a:lnTo>
                    <a:pt x="0" y="110490"/>
                  </a:lnTo>
                  <a:lnTo>
                    <a:pt x="0" y="128270"/>
                  </a:lnTo>
                  <a:lnTo>
                    <a:pt x="0" y="147320"/>
                  </a:lnTo>
                  <a:lnTo>
                    <a:pt x="5080" y="162560"/>
                  </a:lnTo>
                  <a:lnTo>
                    <a:pt x="12700" y="176530"/>
                  </a:lnTo>
                  <a:lnTo>
                    <a:pt x="22860" y="189230"/>
                  </a:lnTo>
                  <a:lnTo>
                    <a:pt x="36830" y="196850"/>
                  </a:lnTo>
                  <a:lnTo>
                    <a:pt x="53340" y="200660"/>
                  </a:lnTo>
                  <a:lnTo>
                    <a:pt x="71120" y="201930"/>
                  </a:lnTo>
                  <a:lnTo>
                    <a:pt x="86360" y="200660"/>
                  </a:lnTo>
                  <a:lnTo>
                    <a:pt x="100330" y="198120"/>
                  </a:lnTo>
                  <a:lnTo>
                    <a:pt x="113030" y="193040"/>
                  </a:lnTo>
                  <a:lnTo>
                    <a:pt x="123190" y="186690"/>
                  </a:lnTo>
                  <a:lnTo>
                    <a:pt x="133350" y="179070"/>
                  </a:lnTo>
                  <a:lnTo>
                    <a:pt x="165100" y="146050"/>
                  </a:lnTo>
                  <a:lnTo>
                    <a:pt x="171450" y="138430"/>
                  </a:lnTo>
                  <a:lnTo>
                    <a:pt x="176530" y="128270"/>
                  </a:lnTo>
                  <a:lnTo>
                    <a:pt x="181610" y="119380"/>
                  </a:lnTo>
                  <a:lnTo>
                    <a:pt x="185420" y="109220"/>
                  </a:lnTo>
                  <a:lnTo>
                    <a:pt x="189230" y="99060"/>
                  </a:lnTo>
                  <a:lnTo>
                    <a:pt x="193040" y="88900"/>
                  </a:lnTo>
                  <a:lnTo>
                    <a:pt x="194310" y="76200"/>
                  </a:lnTo>
                  <a:lnTo>
                    <a:pt x="194310" y="62230"/>
                  </a:lnTo>
                  <a:lnTo>
                    <a:pt x="193040" y="45720"/>
                  </a:lnTo>
                  <a:lnTo>
                    <a:pt x="191770" y="39370"/>
                  </a:lnTo>
                  <a:lnTo>
                    <a:pt x="189230" y="38100"/>
                  </a:lnTo>
                  <a:lnTo>
                    <a:pt x="185420" y="41910"/>
                  </a:lnTo>
                  <a:lnTo>
                    <a:pt x="186690" y="49530"/>
                  </a:lnTo>
                  <a:lnTo>
                    <a:pt x="189230" y="59690"/>
                  </a:lnTo>
                  <a:lnTo>
                    <a:pt x="204470" y="109220"/>
                  </a:lnTo>
                  <a:lnTo>
                    <a:pt x="210820" y="119380"/>
                  </a:lnTo>
                  <a:lnTo>
                    <a:pt x="218440" y="130810"/>
                  </a:lnTo>
                  <a:lnTo>
                    <a:pt x="226060" y="140970"/>
                  </a:lnTo>
                  <a:lnTo>
                    <a:pt x="234950" y="151130"/>
                  </a:lnTo>
                  <a:lnTo>
                    <a:pt x="245110" y="160020"/>
                  </a:lnTo>
                  <a:lnTo>
                    <a:pt x="27432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4917440" y="11903710"/>
              <a:ext cx="20321" cy="358141"/>
            </a:xfrm>
            <a:custGeom>
              <a:avLst/>
              <a:gdLst/>
              <a:ahLst/>
              <a:cxnLst/>
              <a:rect l="0" t="0" r="0" b="0"/>
              <a:pathLst>
                <a:path w="20321" h="358141">
                  <a:moveTo>
                    <a:pt x="20320" y="0"/>
                  </a:moveTo>
                  <a:lnTo>
                    <a:pt x="15240" y="27940"/>
                  </a:lnTo>
                  <a:lnTo>
                    <a:pt x="12700" y="40640"/>
                  </a:lnTo>
                  <a:lnTo>
                    <a:pt x="12700" y="54610"/>
                  </a:lnTo>
                  <a:lnTo>
                    <a:pt x="11430" y="67310"/>
                  </a:lnTo>
                  <a:lnTo>
                    <a:pt x="10160" y="95250"/>
                  </a:lnTo>
                  <a:lnTo>
                    <a:pt x="10160" y="187960"/>
                  </a:lnTo>
                  <a:lnTo>
                    <a:pt x="10160" y="288290"/>
                  </a:lnTo>
                  <a:lnTo>
                    <a:pt x="8890" y="302260"/>
                  </a:lnTo>
                  <a:lnTo>
                    <a:pt x="6350" y="31623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4832350" y="12038330"/>
              <a:ext cx="368301" cy="190501"/>
            </a:xfrm>
            <a:custGeom>
              <a:avLst/>
              <a:gdLst/>
              <a:ahLst/>
              <a:cxnLst/>
              <a:rect l="0" t="0" r="0" b="0"/>
              <a:pathLst>
                <a:path w="368301" h="190501">
                  <a:moveTo>
                    <a:pt x="0" y="54610"/>
                  </a:moveTo>
                  <a:lnTo>
                    <a:pt x="16510" y="49530"/>
                  </a:lnTo>
                  <a:lnTo>
                    <a:pt x="26670" y="46990"/>
                  </a:lnTo>
                  <a:lnTo>
                    <a:pt x="60960" y="36830"/>
                  </a:lnTo>
                  <a:lnTo>
                    <a:pt x="83820" y="30480"/>
                  </a:lnTo>
                  <a:lnTo>
                    <a:pt x="96520" y="26670"/>
                  </a:lnTo>
                  <a:lnTo>
                    <a:pt x="127000" y="20320"/>
                  </a:lnTo>
                  <a:lnTo>
                    <a:pt x="142240" y="21590"/>
                  </a:lnTo>
                  <a:lnTo>
                    <a:pt x="156210" y="25400"/>
                  </a:lnTo>
                  <a:lnTo>
                    <a:pt x="171450" y="31750"/>
                  </a:lnTo>
                  <a:lnTo>
                    <a:pt x="181610" y="39370"/>
                  </a:lnTo>
                  <a:lnTo>
                    <a:pt x="190500" y="48260"/>
                  </a:lnTo>
                  <a:lnTo>
                    <a:pt x="196850" y="57150"/>
                  </a:lnTo>
                  <a:lnTo>
                    <a:pt x="203200" y="69850"/>
                  </a:lnTo>
                  <a:lnTo>
                    <a:pt x="208280" y="83820"/>
                  </a:lnTo>
                  <a:lnTo>
                    <a:pt x="212090" y="99060"/>
                  </a:lnTo>
                  <a:lnTo>
                    <a:pt x="215900" y="114300"/>
                  </a:lnTo>
                  <a:lnTo>
                    <a:pt x="217170" y="130810"/>
                  </a:lnTo>
                  <a:lnTo>
                    <a:pt x="218440" y="147320"/>
                  </a:lnTo>
                  <a:lnTo>
                    <a:pt x="218440" y="162560"/>
                  </a:lnTo>
                  <a:lnTo>
                    <a:pt x="217170" y="175260"/>
                  </a:lnTo>
                  <a:lnTo>
                    <a:pt x="214630" y="187960"/>
                  </a:lnTo>
                  <a:lnTo>
                    <a:pt x="212090" y="190500"/>
                  </a:lnTo>
                  <a:lnTo>
                    <a:pt x="209550" y="186690"/>
                  </a:lnTo>
                  <a:lnTo>
                    <a:pt x="207010" y="177800"/>
                  </a:lnTo>
                  <a:lnTo>
                    <a:pt x="207010" y="163830"/>
                  </a:lnTo>
                  <a:lnTo>
                    <a:pt x="209550" y="146050"/>
                  </a:lnTo>
                  <a:lnTo>
                    <a:pt x="213360" y="127000"/>
                  </a:lnTo>
                  <a:lnTo>
                    <a:pt x="217170" y="109220"/>
                  </a:lnTo>
                  <a:lnTo>
                    <a:pt x="220980" y="95250"/>
                  </a:lnTo>
                  <a:lnTo>
                    <a:pt x="224790" y="81280"/>
                  </a:lnTo>
                  <a:lnTo>
                    <a:pt x="229870" y="68580"/>
                  </a:lnTo>
                  <a:lnTo>
                    <a:pt x="237490" y="54610"/>
                  </a:lnTo>
                  <a:lnTo>
                    <a:pt x="246380" y="40640"/>
                  </a:lnTo>
                  <a:lnTo>
                    <a:pt x="256540" y="29210"/>
                  </a:lnTo>
                  <a:lnTo>
                    <a:pt x="267970" y="19050"/>
                  </a:lnTo>
                  <a:lnTo>
                    <a:pt x="280670" y="10160"/>
                  </a:lnTo>
                  <a:lnTo>
                    <a:pt x="293370" y="3810"/>
                  </a:lnTo>
                  <a:lnTo>
                    <a:pt x="307340" y="0"/>
                  </a:lnTo>
                  <a:lnTo>
                    <a:pt x="36830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5278120" y="12062460"/>
              <a:ext cx="27941" cy="157481"/>
            </a:xfrm>
            <a:custGeom>
              <a:avLst/>
              <a:gdLst/>
              <a:ahLst/>
              <a:cxnLst/>
              <a:rect l="0" t="0" r="0" b="0"/>
              <a:pathLst>
                <a:path w="27941" h="157481">
                  <a:moveTo>
                    <a:pt x="27940" y="0"/>
                  </a:moveTo>
                  <a:lnTo>
                    <a:pt x="22860" y="16510"/>
                  </a:lnTo>
                  <a:lnTo>
                    <a:pt x="20320" y="25400"/>
                  </a:lnTo>
                  <a:lnTo>
                    <a:pt x="13970" y="49530"/>
                  </a:lnTo>
                  <a:lnTo>
                    <a:pt x="3810" y="88900"/>
                  </a:lnTo>
                  <a:lnTo>
                    <a:pt x="1270" y="101600"/>
                  </a:lnTo>
                  <a:lnTo>
                    <a:pt x="0" y="115570"/>
                  </a:lnTo>
                  <a:lnTo>
                    <a:pt x="762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5327650" y="11987530"/>
              <a:ext cx="1" cy="21591"/>
            </a:xfrm>
            <a:custGeom>
              <a:avLst/>
              <a:gdLst/>
              <a:ahLst/>
              <a:cxnLst/>
              <a:rect l="0" t="0" r="0" b="0"/>
              <a:pathLst>
                <a:path w="1" h="21591">
                  <a:moveTo>
                    <a:pt x="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5415280" y="12034520"/>
              <a:ext cx="165101" cy="184151"/>
            </a:xfrm>
            <a:custGeom>
              <a:avLst/>
              <a:gdLst/>
              <a:ahLst/>
              <a:cxnLst/>
              <a:rect l="0" t="0" r="0" b="0"/>
              <a:pathLst>
                <a:path w="165101" h="184151">
                  <a:moveTo>
                    <a:pt x="153670" y="38100"/>
                  </a:moveTo>
                  <a:lnTo>
                    <a:pt x="124460" y="8890"/>
                  </a:lnTo>
                  <a:lnTo>
                    <a:pt x="115570" y="3810"/>
                  </a:lnTo>
                  <a:lnTo>
                    <a:pt x="105410" y="1270"/>
                  </a:lnTo>
                  <a:lnTo>
                    <a:pt x="93980" y="0"/>
                  </a:lnTo>
                  <a:lnTo>
                    <a:pt x="81280" y="1270"/>
                  </a:lnTo>
                  <a:lnTo>
                    <a:pt x="68580" y="6350"/>
                  </a:lnTo>
                  <a:lnTo>
                    <a:pt x="54610" y="13970"/>
                  </a:lnTo>
                  <a:lnTo>
                    <a:pt x="43180" y="21590"/>
                  </a:lnTo>
                  <a:lnTo>
                    <a:pt x="33020" y="30480"/>
                  </a:lnTo>
                  <a:lnTo>
                    <a:pt x="24130" y="40640"/>
                  </a:lnTo>
                  <a:lnTo>
                    <a:pt x="17780" y="49530"/>
                  </a:lnTo>
                  <a:lnTo>
                    <a:pt x="11430" y="59690"/>
                  </a:lnTo>
                  <a:lnTo>
                    <a:pt x="6350" y="69850"/>
                  </a:lnTo>
                  <a:lnTo>
                    <a:pt x="3810" y="83820"/>
                  </a:lnTo>
                  <a:lnTo>
                    <a:pt x="1270" y="100330"/>
                  </a:lnTo>
                  <a:lnTo>
                    <a:pt x="0" y="118110"/>
                  </a:lnTo>
                  <a:lnTo>
                    <a:pt x="1270" y="133350"/>
                  </a:lnTo>
                  <a:lnTo>
                    <a:pt x="7620" y="147320"/>
                  </a:lnTo>
                  <a:lnTo>
                    <a:pt x="13970" y="160020"/>
                  </a:lnTo>
                  <a:lnTo>
                    <a:pt x="24130" y="168910"/>
                  </a:lnTo>
                  <a:lnTo>
                    <a:pt x="36830" y="176530"/>
                  </a:lnTo>
                  <a:lnTo>
                    <a:pt x="52070" y="182880"/>
                  </a:lnTo>
                  <a:lnTo>
                    <a:pt x="67310" y="184150"/>
                  </a:lnTo>
                  <a:lnTo>
                    <a:pt x="83820" y="180340"/>
                  </a:lnTo>
                  <a:lnTo>
                    <a:pt x="100330" y="175260"/>
                  </a:lnTo>
                  <a:lnTo>
                    <a:pt x="114300" y="168910"/>
                  </a:lnTo>
                  <a:lnTo>
                    <a:pt x="128270" y="162560"/>
                  </a:lnTo>
                  <a:lnTo>
                    <a:pt x="165100" y="143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5654040" y="11925300"/>
              <a:ext cx="10161" cy="273051"/>
            </a:xfrm>
            <a:custGeom>
              <a:avLst/>
              <a:gdLst/>
              <a:ahLst/>
              <a:cxnLst/>
              <a:rect l="0" t="0" r="0" b="0"/>
              <a:pathLst>
                <a:path w="10161" h="273051">
                  <a:moveTo>
                    <a:pt x="10160" y="0"/>
                  </a:moveTo>
                  <a:lnTo>
                    <a:pt x="10160" y="119380"/>
                  </a:lnTo>
                  <a:lnTo>
                    <a:pt x="8890" y="133350"/>
                  </a:lnTo>
                  <a:lnTo>
                    <a:pt x="7620" y="147320"/>
                  </a:lnTo>
                  <a:lnTo>
                    <a:pt x="5080" y="161290"/>
                  </a:lnTo>
                  <a:lnTo>
                    <a:pt x="2540" y="175260"/>
                  </a:lnTo>
                  <a:lnTo>
                    <a:pt x="2540" y="189230"/>
                  </a:lnTo>
                  <a:lnTo>
                    <a:pt x="1270" y="203200"/>
                  </a:lnTo>
                  <a:lnTo>
                    <a:pt x="0" y="23114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5621020" y="12009120"/>
              <a:ext cx="190501" cy="210821"/>
            </a:xfrm>
            <a:custGeom>
              <a:avLst/>
              <a:gdLst/>
              <a:ahLst/>
              <a:cxnLst/>
              <a:rect l="0" t="0" r="0" b="0"/>
              <a:pathLst>
                <a:path w="190501" h="210821">
                  <a:moveTo>
                    <a:pt x="158750" y="0"/>
                  </a:moveTo>
                  <a:lnTo>
                    <a:pt x="147320" y="11430"/>
                  </a:lnTo>
                  <a:lnTo>
                    <a:pt x="139700" y="16510"/>
                  </a:lnTo>
                  <a:lnTo>
                    <a:pt x="129540" y="22860"/>
                  </a:lnTo>
                  <a:lnTo>
                    <a:pt x="118110" y="29210"/>
                  </a:lnTo>
                  <a:lnTo>
                    <a:pt x="107950" y="34290"/>
                  </a:lnTo>
                  <a:lnTo>
                    <a:pt x="96520" y="39370"/>
                  </a:lnTo>
                  <a:lnTo>
                    <a:pt x="86360" y="44450"/>
                  </a:lnTo>
                  <a:lnTo>
                    <a:pt x="74930" y="49530"/>
                  </a:lnTo>
                  <a:lnTo>
                    <a:pt x="64770" y="54610"/>
                  </a:lnTo>
                  <a:lnTo>
                    <a:pt x="54610" y="60960"/>
                  </a:lnTo>
                  <a:lnTo>
                    <a:pt x="44450" y="67310"/>
                  </a:lnTo>
                  <a:lnTo>
                    <a:pt x="35560" y="74930"/>
                  </a:lnTo>
                  <a:lnTo>
                    <a:pt x="27940" y="81280"/>
                  </a:lnTo>
                  <a:lnTo>
                    <a:pt x="20320" y="87630"/>
                  </a:lnTo>
                  <a:lnTo>
                    <a:pt x="5080" y="101600"/>
                  </a:lnTo>
                  <a:lnTo>
                    <a:pt x="1270" y="111760"/>
                  </a:lnTo>
                  <a:lnTo>
                    <a:pt x="0" y="121920"/>
                  </a:lnTo>
                  <a:lnTo>
                    <a:pt x="0" y="134620"/>
                  </a:lnTo>
                  <a:lnTo>
                    <a:pt x="3810" y="144780"/>
                  </a:lnTo>
                  <a:lnTo>
                    <a:pt x="10160" y="153670"/>
                  </a:lnTo>
                  <a:lnTo>
                    <a:pt x="17780" y="162560"/>
                  </a:lnTo>
                  <a:lnTo>
                    <a:pt x="26670" y="168910"/>
                  </a:lnTo>
                  <a:lnTo>
                    <a:pt x="35560" y="175260"/>
                  </a:lnTo>
                  <a:lnTo>
                    <a:pt x="45720" y="179070"/>
                  </a:lnTo>
                  <a:lnTo>
                    <a:pt x="54610" y="184150"/>
                  </a:lnTo>
                  <a:lnTo>
                    <a:pt x="64770" y="187960"/>
                  </a:lnTo>
                  <a:lnTo>
                    <a:pt x="74930" y="191770"/>
                  </a:lnTo>
                  <a:lnTo>
                    <a:pt x="86360" y="195580"/>
                  </a:lnTo>
                  <a:lnTo>
                    <a:pt x="99060" y="199390"/>
                  </a:lnTo>
                  <a:lnTo>
                    <a:pt x="111760" y="203200"/>
                  </a:lnTo>
                  <a:lnTo>
                    <a:pt x="127000" y="205740"/>
                  </a:lnTo>
                  <a:lnTo>
                    <a:pt x="142240" y="207010"/>
                  </a:lnTo>
                  <a:lnTo>
                    <a:pt x="19050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79820" y="11893550"/>
              <a:ext cx="21591" cy="346711"/>
            </a:xfrm>
            <a:custGeom>
              <a:avLst/>
              <a:gdLst/>
              <a:ahLst/>
              <a:cxnLst/>
              <a:rect l="0" t="0" r="0" b="0"/>
              <a:pathLst>
                <a:path w="21591" h="346711">
                  <a:moveTo>
                    <a:pt x="11430" y="0"/>
                  </a:moveTo>
                  <a:lnTo>
                    <a:pt x="5080" y="21590"/>
                  </a:lnTo>
                  <a:lnTo>
                    <a:pt x="3810" y="33020"/>
                  </a:lnTo>
                  <a:lnTo>
                    <a:pt x="2540" y="45720"/>
                  </a:lnTo>
                  <a:lnTo>
                    <a:pt x="1270" y="58420"/>
                  </a:lnTo>
                  <a:lnTo>
                    <a:pt x="1270" y="85090"/>
                  </a:lnTo>
                  <a:lnTo>
                    <a:pt x="0" y="162560"/>
                  </a:lnTo>
                  <a:lnTo>
                    <a:pt x="0" y="196850"/>
                  </a:lnTo>
                  <a:lnTo>
                    <a:pt x="1270" y="213360"/>
                  </a:lnTo>
                  <a:lnTo>
                    <a:pt x="3810" y="228600"/>
                  </a:lnTo>
                  <a:lnTo>
                    <a:pt x="6350" y="243840"/>
                  </a:lnTo>
                  <a:lnTo>
                    <a:pt x="7620" y="260350"/>
                  </a:lnTo>
                  <a:lnTo>
                    <a:pt x="8890" y="279400"/>
                  </a:lnTo>
                  <a:lnTo>
                    <a:pt x="2159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6338570" y="11819890"/>
              <a:ext cx="31751" cy="410211"/>
            </a:xfrm>
            <a:custGeom>
              <a:avLst/>
              <a:gdLst/>
              <a:ahLst/>
              <a:cxnLst/>
              <a:rect l="0" t="0" r="0" b="0"/>
              <a:pathLst>
                <a:path w="31751" h="410211">
                  <a:moveTo>
                    <a:pt x="10160" y="0"/>
                  </a:moveTo>
                  <a:lnTo>
                    <a:pt x="5080" y="27940"/>
                  </a:lnTo>
                  <a:lnTo>
                    <a:pt x="2540" y="40640"/>
                  </a:lnTo>
                  <a:lnTo>
                    <a:pt x="1270" y="53340"/>
                  </a:lnTo>
                  <a:lnTo>
                    <a:pt x="1270" y="67310"/>
                  </a:lnTo>
                  <a:lnTo>
                    <a:pt x="0" y="97790"/>
                  </a:lnTo>
                  <a:lnTo>
                    <a:pt x="0" y="114300"/>
                  </a:lnTo>
                  <a:lnTo>
                    <a:pt x="1270" y="132080"/>
                  </a:lnTo>
                  <a:lnTo>
                    <a:pt x="2540" y="151130"/>
                  </a:lnTo>
                  <a:lnTo>
                    <a:pt x="5080" y="171450"/>
                  </a:lnTo>
                  <a:lnTo>
                    <a:pt x="6350" y="191770"/>
                  </a:lnTo>
                  <a:lnTo>
                    <a:pt x="7620" y="212090"/>
                  </a:lnTo>
                  <a:lnTo>
                    <a:pt x="8890" y="251460"/>
                  </a:lnTo>
                  <a:lnTo>
                    <a:pt x="10160" y="289560"/>
                  </a:lnTo>
                  <a:lnTo>
                    <a:pt x="11430" y="304800"/>
                  </a:lnTo>
                  <a:lnTo>
                    <a:pt x="12700" y="318770"/>
                  </a:lnTo>
                  <a:lnTo>
                    <a:pt x="3175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6211570" y="11981180"/>
              <a:ext cx="495301" cy="213361"/>
            </a:xfrm>
            <a:custGeom>
              <a:avLst/>
              <a:gdLst/>
              <a:ahLst/>
              <a:cxnLst/>
              <a:rect l="0" t="0" r="0" b="0"/>
              <a:pathLst>
                <a:path w="495301" h="213361">
                  <a:moveTo>
                    <a:pt x="0" y="59690"/>
                  </a:moveTo>
                  <a:lnTo>
                    <a:pt x="16510" y="76200"/>
                  </a:lnTo>
                  <a:lnTo>
                    <a:pt x="26670" y="81280"/>
                  </a:lnTo>
                  <a:lnTo>
                    <a:pt x="38100" y="85090"/>
                  </a:lnTo>
                  <a:lnTo>
                    <a:pt x="49530" y="86360"/>
                  </a:lnTo>
                  <a:lnTo>
                    <a:pt x="64770" y="87630"/>
                  </a:lnTo>
                  <a:lnTo>
                    <a:pt x="82550" y="88900"/>
                  </a:lnTo>
                  <a:lnTo>
                    <a:pt x="100330" y="90170"/>
                  </a:lnTo>
                  <a:lnTo>
                    <a:pt x="115570" y="88900"/>
                  </a:lnTo>
                  <a:lnTo>
                    <a:pt x="129540" y="87630"/>
                  </a:lnTo>
                  <a:lnTo>
                    <a:pt x="143510" y="85090"/>
                  </a:lnTo>
                  <a:lnTo>
                    <a:pt x="154940" y="82550"/>
                  </a:lnTo>
                  <a:lnTo>
                    <a:pt x="166370" y="80010"/>
                  </a:lnTo>
                  <a:lnTo>
                    <a:pt x="177800" y="76200"/>
                  </a:lnTo>
                  <a:lnTo>
                    <a:pt x="191770" y="73660"/>
                  </a:lnTo>
                  <a:lnTo>
                    <a:pt x="227330" y="66040"/>
                  </a:lnTo>
                  <a:lnTo>
                    <a:pt x="242570" y="64770"/>
                  </a:lnTo>
                  <a:lnTo>
                    <a:pt x="256540" y="66040"/>
                  </a:lnTo>
                  <a:lnTo>
                    <a:pt x="269240" y="67310"/>
                  </a:lnTo>
                  <a:lnTo>
                    <a:pt x="283210" y="68580"/>
                  </a:lnTo>
                  <a:lnTo>
                    <a:pt x="295910" y="68580"/>
                  </a:lnTo>
                  <a:lnTo>
                    <a:pt x="309880" y="69850"/>
                  </a:lnTo>
                  <a:lnTo>
                    <a:pt x="322580" y="68580"/>
                  </a:lnTo>
                  <a:lnTo>
                    <a:pt x="334010" y="66040"/>
                  </a:lnTo>
                  <a:lnTo>
                    <a:pt x="389890" y="55880"/>
                  </a:lnTo>
                  <a:lnTo>
                    <a:pt x="403860" y="52070"/>
                  </a:lnTo>
                  <a:lnTo>
                    <a:pt x="416560" y="48260"/>
                  </a:lnTo>
                  <a:lnTo>
                    <a:pt x="429260" y="45720"/>
                  </a:lnTo>
                  <a:lnTo>
                    <a:pt x="439420" y="40640"/>
                  </a:lnTo>
                  <a:lnTo>
                    <a:pt x="448310" y="35560"/>
                  </a:lnTo>
                  <a:lnTo>
                    <a:pt x="457200" y="29210"/>
                  </a:lnTo>
                  <a:lnTo>
                    <a:pt x="459740" y="22860"/>
                  </a:lnTo>
                  <a:lnTo>
                    <a:pt x="459740" y="16510"/>
                  </a:lnTo>
                  <a:lnTo>
                    <a:pt x="457200" y="10160"/>
                  </a:lnTo>
                  <a:lnTo>
                    <a:pt x="450850" y="5080"/>
                  </a:lnTo>
                  <a:lnTo>
                    <a:pt x="439420" y="2540"/>
                  </a:lnTo>
                  <a:lnTo>
                    <a:pt x="426720" y="0"/>
                  </a:lnTo>
                  <a:lnTo>
                    <a:pt x="412750" y="0"/>
                  </a:lnTo>
                  <a:lnTo>
                    <a:pt x="400050" y="1270"/>
                  </a:lnTo>
                  <a:lnTo>
                    <a:pt x="386080" y="3810"/>
                  </a:lnTo>
                  <a:lnTo>
                    <a:pt x="373380" y="5080"/>
                  </a:lnTo>
                  <a:lnTo>
                    <a:pt x="360680" y="8890"/>
                  </a:lnTo>
                  <a:lnTo>
                    <a:pt x="349250" y="11430"/>
                  </a:lnTo>
                  <a:lnTo>
                    <a:pt x="339090" y="16510"/>
                  </a:lnTo>
                  <a:lnTo>
                    <a:pt x="330200" y="24130"/>
                  </a:lnTo>
                  <a:lnTo>
                    <a:pt x="322580" y="33020"/>
                  </a:lnTo>
                  <a:lnTo>
                    <a:pt x="314960" y="41910"/>
                  </a:lnTo>
                  <a:lnTo>
                    <a:pt x="309880" y="50800"/>
                  </a:lnTo>
                  <a:lnTo>
                    <a:pt x="304800" y="60960"/>
                  </a:lnTo>
                  <a:lnTo>
                    <a:pt x="302260" y="74930"/>
                  </a:lnTo>
                  <a:lnTo>
                    <a:pt x="299720" y="90170"/>
                  </a:lnTo>
                  <a:lnTo>
                    <a:pt x="298450" y="107950"/>
                  </a:lnTo>
                  <a:lnTo>
                    <a:pt x="298450" y="123190"/>
                  </a:lnTo>
                  <a:lnTo>
                    <a:pt x="299720" y="137160"/>
                  </a:lnTo>
                  <a:lnTo>
                    <a:pt x="300990" y="149860"/>
                  </a:lnTo>
                  <a:lnTo>
                    <a:pt x="304800" y="161290"/>
                  </a:lnTo>
                  <a:lnTo>
                    <a:pt x="309880" y="170180"/>
                  </a:lnTo>
                  <a:lnTo>
                    <a:pt x="314960" y="179070"/>
                  </a:lnTo>
                  <a:lnTo>
                    <a:pt x="322580" y="186690"/>
                  </a:lnTo>
                  <a:lnTo>
                    <a:pt x="331470" y="195580"/>
                  </a:lnTo>
                  <a:lnTo>
                    <a:pt x="340360" y="201930"/>
                  </a:lnTo>
                  <a:lnTo>
                    <a:pt x="351790" y="207010"/>
                  </a:lnTo>
                  <a:lnTo>
                    <a:pt x="365760" y="210820"/>
                  </a:lnTo>
                  <a:lnTo>
                    <a:pt x="381000" y="213360"/>
                  </a:lnTo>
                  <a:lnTo>
                    <a:pt x="393700" y="212090"/>
                  </a:lnTo>
                  <a:lnTo>
                    <a:pt x="406400" y="209550"/>
                  </a:lnTo>
                  <a:lnTo>
                    <a:pt x="419100" y="204470"/>
                  </a:lnTo>
                  <a:lnTo>
                    <a:pt x="430530" y="199390"/>
                  </a:lnTo>
                  <a:lnTo>
                    <a:pt x="440690" y="194310"/>
                  </a:lnTo>
                  <a:lnTo>
                    <a:pt x="452120" y="187960"/>
                  </a:lnTo>
                  <a:lnTo>
                    <a:pt x="462280" y="180340"/>
                  </a:lnTo>
                  <a:lnTo>
                    <a:pt x="471170" y="171450"/>
                  </a:lnTo>
                  <a:lnTo>
                    <a:pt x="495300" y="143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6741160" y="11967210"/>
              <a:ext cx="196851" cy="210821"/>
            </a:xfrm>
            <a:custGeom>
              <a:avLst/>
              <a:gdLst/>
              <a:ahLst/>
              <a:cxnLst/>
              <a:rect l="0" t="0" r="0" b="0"/>
              <a:pathLst>
                <a:path w="196851" h="210821">
                  <a:moveTo>
                    <a:pt x="29210" y="0"/>
                  </a:moveTo>
                  <a:lnTo>
                    <a:pt x="17780" y="11430"/>
                  </a:lnTo>
                  <a:lnTo>
                    <a:pt x="12700" y="20320"/>
                  </a:lnTo>
                  <a:lnTo>
                    <a:pt x="8890" y="31750"/>
                  </a:lnTo>
                  <a:lnTo>
                    <a:pt x="5080" y="45720"/>
                  </a:lnTo>
                  <a:lnTo>
                    <a:pt x="2540" y="62230"/>
                  </a:lnTo>
                  <a:lnTo>
                    <a:pt x="0" y="80010"/>
                  </a:lnTo>
                  <a:lnTo>
                    <a:pt x="0" y="99060"/>
                  </a:lnTo>
                  <a:lnTo>
                    <a:pt x="0" y="116840"/>
                  </a:lnTo>
                  <a:lnTo>
                    <a:pt x="1270" y="132080"/>
                  </a:lnTo>
                  <a:lnTo>
                    <a:pt x="3810" y="147320"/>
                  </a:lnTo>
                  <a:lnTo>
                    <a:pt x="5080" y="163830"/>
                  </a:lnTo>
                  <a:lnTo>
                    <a:pt x="6350" y="180340"/>
                  </a:lnTo>
                  <a:lnTo>
                    <a:pt x="6350" y="198120"/>
                  </a:lnTo>
                  <a:lnTo>
                    <a:pt x="7620" y="205740"/>
                  </a:lnTo>
                  <a:lnTo>
                    <a:pt x="10160" y="207010"/>
                  </a:lnTo>
                  <a:lnTo>
                    <a:pt x="12700" y="204470"/>
                  </a:lnTo>
                  <a:lnTo>
                    <a:pt x="13970" y="194310"/>
                  </a:lnTo>
                  <a:lnTo>
                    <a:pt x="15240" y="180340"/>
                  </a:lnTo>
                  <a:lnTo>
                    <a:pt x="16510" y="162560"/>
                  </a:lnTo>
                  <a:lnTo>
                    <a:pt x="17780" y="146050"/>
                  </a:lnTo>
                  <a:lnTo>
                    <a:pt x="20320" y="129540"/>
                  </a:lnTo>
                  <a:lnTo>
                    <a:pt x="22860" y="114300"/>
                  </a:lnTo>
                  <a:lnTo>
                    <a:pt x="26670" y="100330"/>
                  </a:lnTo>
                  <a:lnTo>
                    <a:pt x="29210" y="88900"/>
                  </a:lnTo>
                  <a:lnTo>
                    <a:pt x="33020" y="76200"/>
                  </a:lnTo>
                  <a:lnTo>
                    <a:pt x="38100" y="64770"/>
                  </a:lnTo>
                  <a:lnTo>
                    <a:pt x="45720" y="53340"/>
                  </a:lnTo>
                  <a:lnTo>
                    <a:pt x="54610" y="43180"/>
                  </a:lnTo>
                  <a:lnTo>
                    <a:pt x="66040" y="38100"/>
                  </a:lnTo>
                  <a:lnTo>
                    <a:pt x="78740" y="36830"/>
                  </a:lnTo>
                  <a:lnTo>
                    <a:pt x="93980" y="38100"/>
                  </a:lnTo>
                  <a:lnTo>
                    <a:pt x="105410" y="41910"/>
                  </a:lnTo>
                  <a:lnTo>
                    <a:pt x="116840" y="46990"/>
                  </a:lnTo>
                  <a:lnTo>
                    <a:pt x="125730" y="52070"/>
                  </a:lnTo>
                  <a:lnTo>
                    <a:pt x="134620" y="59690"/>
                  </a:lnTo>
                  <a:lnTo>
                    <a:pt x="142240" y="67310"/>
                  </a:lnTo>
                  <a:lnTo>
                    <a:pt x="149860" y="76200"/>
                  </a:lnTo>
                  <a:lnTo>
                    <a:pt x="156210" y="86360"/>
                  </a:lnTo>
                  <a:lnTo>
                    <a:pt x="161290" y="96520"/>
                  </a:lnTo>
                  <a:lnTo>
                    <a:pt x="166370" y="106680"/>
                  </a:lnTo>
                  <a:lnTo>
                    <a:pt x="171450" y="116840"/>
                  </a:lnTo>
                  <a:lnTo>
                    <a:pt x="175260" y="127000"/>
                  </a:lnTo>
                  <a:lnTo>
                    <a:pt x="179070" y="137160"/>
                  </a:lnTo>
                  <a:lnTo>
                    <a:pt x="182880" y="148590"/>
                  </a:lnTo>
                  <a:lnTo>
                    <a:pt x="186690" y="161290"/>
                  </a:lnTo>
                  <a:lnTo>
                    <a:pt x="19685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7026910" y="11974830"/>
              <a:ext cx="185421" cy="161291"/>
            </a:xfrm>
            <a:custGeom>
              <a:avLst/>
              <a:gdLst/>
              <a:ahLst/>
              <a:cxnLst/>
              <a:rect l="0" t="0" r="0" b="0"/>
              <a:pathLst>
                <a:path w="185421" h="161291">
                  <a:moveTo>
                    <a:pt x="6350" y="2540"/>
                  </a:moveTo>
                  <a:lnTo>
                    <a:pt x="6350" y="154940"/>
                  </a:lnTo>
                  <a:lnTo>
                    <a:pt x="5080" y="161290"/>
                  </a:lnTo>
                  <a:lnTo>
                    <a:pt x="2540" y="160020"/>
                  </a:lnTo>
                  <a:lnTo>
                    <a:pt x="0" y="153670"/>
                  </a:lnTo>
                  <a:lnTo>
                    <a:pt x="0" y="140970"/>
                  </a:lnTo>
                  <a:lnTo>
                    <a:pt x="1270" y="124460"/>
                  </a:lnTo>
                  <a:lnTo>
                    <a:pt x="2540" y="104140"/>
                  </a:lnTo>
                  <a:lnTo>
                    <a:pt x="6350" y="87630"/>
                  </a:lnTo>
                  <a:lnTo>
                    <a:pt x="11430" y="71120"/>
                  </a:lnTo>
                  <a:lnTo>
                    <a:pt x="16510" y="54610"/>
                  </a:lnTo>
                  <a:lnTo>
                    <a:pt x="24130" y="41910"/>
                  </a:lnTo>
                  <a:lnTo>
                    <a:pt x="34290" y="31750"/>
                  </a:lnTo>
                  <a:lnTo>
                    <a:pt x="45720" y="21590"/>
                  </a:lnTo>
                  <a:lnTo>
                    <a:pt x="59690" y="13970"/>
                  </a:lnTo>
                  <a:lnTo>
                    <a:pt x="74930" y="7620"/>
                  </a:lnTo>
                  <a:lnTo>
                    <a:pt x="90170" y="2540"/>
                  </a:lnTo>
                  <a:lnTo>
                    <a:pt x="106680" y="0"/>
                  </a:lnTo>
                  <a:lnTo>
                    <a:pt x="123190" y="0"/>
                  </a:lnTo>
                  <a:lnTo>
                    <a:pt x="18542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7247890" y="11977370"/>
              <a:ext cx="111761" cy="220981"/>
            </a:xfrm>
            <a:custGeom>
              <a:avLst/>
              <a:gdLst/>
              <a:ahLst/>
              <a:cxnLst/>
              <a:rect l="0" t="0" r="0" b="0"/>
              <a:pathLst>
                <a:path w="111761" h="220981">
                  <a:moveTo>
                    <a:pt x="6350" y="0"/>
                  </a:moveTo>
                  <a:lnTo>
                    <a:pt x="1270" y="16510"/>
                  </a:lnTo>
                  <a:lnTo>
                    <a:pt x="0" y="25400"/>
                  </a:lnTo>
                  <a:lnTo>
                    <a:pt x="1270" y="34290"/>
                  </a:lnTo>
                  <a:lnTo>
                    <a:pt x="2540" y="44450"/>
                  </a:lnTo>
                  <a:lnTo>
                    <a:pt x="6350" y="57150"/>
                  </a:lnTo>
                  <a:lnTo>
                    <a:pt x="11430" y="73660"/>
                  </a:lnTo>
                  <a:lnTo>
                    <a:pt x="16510" y="91440"/>
                  </a:lnTo>
                  <a:lnTo>
                    <a:pt x="25400" y="123190"/>
                  </a:lnTo>
                  <a:lnTo>
                    <a:pt x="29210" y="138430"/>
                  </a:lnTo>
                  <a:lnTo>
                    <a:pt x="34290" y="151130"/>
                  </a:lnTo>
                  <a:lnTo>
                    <a:pt x="40640" y="161290"/>
                  </a:lnTo>
                  <a:lnTo>
                    <a:pt x="46990" y="171450"/>
                  </a:lnTo>
                  <a:lnTo>
                    <a:pt x="53340" y="179070"/>
                  </a:lnTo>
                  <a:lnTo>
                    <a:pt x="59690" y="187960"/>
                  </a:lnTo>
                  <a:lnTo>
                    <a:pt x="66040" y="195580"/>
                  </a:lnTo>
                  <a:lnTo>
                    <a:pt x="74930" y="201930"/>
                  </a:lnTo>
                  <a:lnTo>
                    <a:pt x="83820" y="207010"/>
                  </a:lnTo>
                  <a:lnTo>
                    <a:pt x="11176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7274560" y="11957050"/>
              <a:ext cx="158751" cy="462281"/>
            </a:xfrm>
            <a:custGeom>
              <a:avLst/>
              <a:gdLst/>
              <a:ahLst/>
              <a:cxnLst/>
              <a:rect l="0" t="0" r="0" b="0"/>
              <a:pathLst>
                <a:path w="158751" h="462281">
                  <a:moveTo>
                    <a:pt x="158750" y="0"/>
                  </a:moveTo>
                  <a:lnTo>
                    <a:pt x="147320" y="21590"/>
                  </a:lnTo>
                  <a:lnTo>
                    <a:pt x="143510" y="31750"/>
                  </a:lnTo>
                  <a:lnTo>
                    <a:pt x="138430" y="41910"/>
                  </a:lnTo>
                  <a:lnTo>
                    <a:pt x="134620" y="52070"/>
                  </a:lnTo>
                  <a:lnTo>
                    <a:pt x="130810" y="63500"/>
                  </a:lnTo>
                  <a:lnTo>
                    <a:pt x="127000" y="76200"/>
                  </a:lnTo>
                  <a:lnTo>
                    <a:pt x="120650" y="102870"/>
                  </a:lnTo>
                  <a:lnTo>
                    <a:pt x="113030" y="129540"/>
                  </a:lnTo>
                  <a:lnTo>
                    <a:pt x="107950" y="144780"/>
                  </a:lnTo>
                  <a:lnTo>
                    <a:pt x="102870" y="161290"/>
                  </a:lnTo>
                  <a:lnTo>
                    <a:pt x="90170" y="195580"/>
                  </a:lnTo>
                  <a:lnTo>
                    <a:pt x="69850" y="252730"/>
                  </a:lnTo>
                  <a:lnTo>
                    <a:pt x="49530" y="307340"/>
                  </a:lnTo>
                  <a:lnTo>
                    <a:pt x="29210" y="358140"/>
                  </a:lnTo>
                  <a:lnTo>
                    <a:pt x="20320" y="384810"/>
                  </a:lnTo>
                  <a:lnTo>
                    <a:pt x="16510" y="398780"/>
                  </a:lnTo>
                  <a:lnTo>
                    <a:pt x="12700" y="414020"/>
                  </a:lnTo>
                  <a:lnTo>
                    <a:pt x="0" y="462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7517130" y="12040870"/>
              <a:ext cx="232411" cy="21591"/>
            </a:xfrm>
            <a:custGeom>
              <a:avLst/>
              <a:gdLst/>
              <a:ahLst/>
              <a:cxnLst/>
              <a:rect l="0" t="0" r="0" b="0"/>
              <a:pathLst>
                <a:path w="232411" h="21591">
                  <a:moveTo>
                    <a:pt x="0" y="21590"/>
                  </a:moveTo>
                  <a:lnTo>
                    <a:pt x="173990" y="21590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7644130" y="11925300"/>
              <a:ext cx="137161" cy="273051"/>
            </a:xfrm>
            <a:custGeom>
              <a:avLst/>
              <a:gdLst/>
              <a:ahLst/>
              <a:cxnLst/>
              <a:rect l="0" t="0" r="0" b="0"/>
              <a:pathLst>
                <a:path w="137161" h="273051">
                  <a:moveTo>
                    <a:pt x="0" y="0"/>
                  </a:moveTo>
                  <a:lnTo>
                    <a:pt x="5080" y="16510"/>
                  </a:lnTo>
                  <a:lnTo>
                    <a:pt x="10160" y="25400"/>
                  </a:lnTo>
                  <a:lnTo>
                    <a:pt x="17780" y="34290"/>
                  </a:lnTo>
                  <a:lnTo>
                    <a:pt x="25400" y="43180"/>
                  </a:lnTo>
                  <a:lnTo>
                    <a:pt x="33020" y="52070"/>
                  </a:lnTo>
                  <a:lnTo>
                    <a:pt x="48260" y="68580"/>
                  </a:lnTo>
                  <a:lnTo>
                    <a:pt x="57150" y="77470"/>
                  </a:lnTo>
                  <a:lnTo>
                    <a:pt x="68580" y="86360"/>
                  </a:lnTo>
                  <a:lnTo>
                    <a:pt x="81280" y="96520"/>
                  </a:lnTo>
                  <a:lnTo>
                    <a:pt x="92710" y="105410"/>
                  </a:lnTo>
                  <a:lnTo>
                    <a:pt x="114300" y="120650"/>
                  </a:lnTo>
                  <a:lnTo>
                    <a:pt x="123190" y="129540"/>
                  </a:lnTo>
                  <a:lnTo>
                    <a:pt x="129540" y="138430"/>
                  </a:lnTo>
                  <a:lnTo>
                    <a:pt x="135890" y="148590"/>
                  </a:lnTo>
                  <a:lnTo>
                    <a:pt x="137160" y="158750"/>
                  </a:lnTo>
                  <a:lnTo>
                    <a:pt x="135890" y="168910"/>
                  </a:lnTo>
                  <a:lnTo>
                    <a:pt x="132080" y="179070"/>
                  </a:lnTo>
                  <a:lnTo>
                    <a:pt x="128270" y="189230"/>
                  </a:lnTo>
                  <a:lnTo>
                    <a:pt x="121920" y="199390"/>
                  </a:lnTo>
                  <a:lnTo>
                    <a:pt x="116840" y="210820"/>
                  </a:lnTo>
                  <a:lnTo>
                    <a:pt x="110490" y="219710"/>
                  </a:lnTo>
                  <a:lnTo>
                    <a:pt x="104140" y="228600"/>
                  </a:lnTo>
                  <a:lnTo>
                    <a:pt x="97790" y="236220"/>
                  </a:lnTo>
                  <a:lnTo>
                    <a:pt x="88900" y="243840"/>
                  </a:lnTo>
                  <a:lnTo>
                    <a:pt x="80010" y="251460"/>
                  </a:lnTo>
                  <a:lnTo>
                    <a:pt x="4191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8022590" y="11871960"/>
              <a:ext cx="242571" cy="337821"/>
            </a:xfrm>
            <a:custGeom>
              <a:avLst/>
              <a:gdLst/>
              <a:ahLst/>
              <a:cxnLst/>
              <a:rect l="0" t="0" r="0" b="0"/>
              <a:pathLst>
                <a:path w="242571" h="337821">
                  <a:moveTo>
                    <a:pt x="0" y="53340"/>
                  </a:moveTo>
                  <a:lnTo>
                    <a:pt x="5080" y="69850"/>
                  </a:lnTo>
                  <a:lnTo>
                    <a:pt x="8890" y="80010"/>
                  </a:lnTo>
                  <a:lnTo>
                    <a:pt x="15240" y="102870"/>
                  </a:lnTo>
                  <a:lnTo>
                    <a:pt x="59690" y="279400"/>
                  </a:lnTo>
                  <a:lnTo>
                    <a:pt x="67310" y="303530"/>
                  </a:lnTo>
                  <a:lnTo>
                    <a:pt x="77470" y="336550"/>
                  </a:lnTo>
                  <a:lnTo>
                    <a:pt x="82550" y="337820"/>
                  </a:lnTo>
                  <a:lnTo>
                    <a:pt x="87630" y="332740"/>
                  </a:lnTo>
                  <a:lnTo>
                    <a:pt x="93980" y="323850"/>
                  </a:lnTo>
                  <a:lnTo>
                    <a:pt x="99060" y="314960"/>
                  </a:lnTo>
                  <a:lnTo>
                    <a:pt x="102870" y="304800"/>
                  </a:lnTo>
                  <a:lnTo>
                    <a:pt x="107950" y="294640"/>
                  </a:lnTo>
                  <a:lnTo>
                    <a:pt x="111760" y="281940"/>
                  </a:lnTo>
                  <a:lnTo>
                    <a:pt x="115570" y="267970"/>
                  </a:lnTo>
                  <a:lnTo>
                    <a:pt x="119380" y="252730"/>
                  </a:lnTo>
                  <a:lnTo>
                    <a:pt x="125730" y="219710"/>
                  </a:lnTo>
                  <a:lnTo>
                    <a:pt x="129540" y="203200"/>
                  </a:lnTo>
                  <a:lnTo>
                    <a:pt x="134620" y="184150"/>
                  </a:lnTo>
                  <a:lnTo>
                    <a:pt x="139700" y="165100"/>
                  </a:lnTo>
                  <a:lnTo>
                    <a:pt x="146050" y="144780"/>
                  </a:lnTo>
                  <a:lnTo>
                    <a:pt x="152400" y="125730"/>
                  </a:lnTo>
                  <a:lnTo>
                    <a:pt x="165100" y="88900"/>
                  </a:lnTo>
                  <a:lnTo>
                    <a:pt x="172720" y="73660"/>
                  </a:lnTo>
                  <a:lnTo>
                    <a:pt x="179070" y="59690"/>
                  </a:lnTo>
                  <a:lnTo>
                    <a:pt x="186690" y="46990"/>
                  </a:lnTo>
                  <a:lnTo>
                    <a:pt x="193040" y="35560"/>
                  </a:lnTo>
                  <a:lnTo>
                    <a:pt x="200660" y="2667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8253730" y="11875770"/>
              <a:ext cx="222251" cy="290831"/>
            </a:xfrm>
            <a:custGeom>
              <a:avLst/>
              <a:gdLst/>
              <a:ahLst/>
              <a:cxnLst/>
              <a:rect l="0" t="0" r="0" b="0"/>
              <a:pathLst>
                <a:path w="222251" h="290831">
                  <a:moveTo>
                    <a:pt x="0" y="290830"/>
                  </a:moveTo>
                  <a:lnTo>
                    <a:pt x="11430" y="269240"/>
                  </a:lnTo>
                  <a:lnTo>
                    <a:pt x="16510" y="259080"/>
                  </a:lnTo>
                  <a:lnTo>
                    <a:pt x="20320" y="248920"/>
                  </a:lnTo>
                  <a:lnTo>
                    <a:pt x="24130" y="238760"/>
                  </a:lnTo>
                  <a:lnTo>
                    <a:pt x="29210" y="227330"/>
                  </a:lnTo>
                  <a:lnTo>
                    <a:pt x="40640" y="201930"/>
                  </a:lnTo>
                  <a:lnTo>
                    <a:pt x="60960" y="161290"/>
                  </a:lnTo>
                  <a:lnTo>
                    <a:pt x="67310" y="146050"/>
                  </a:lnTo>
                  <a:lnTo>
                    <a:pt x="88900" y="97790"/>
                  </a:lnTo>
                  <a:lnTo>
                    <a:pt x="102870" y="68580"/>
                  </a:lnTo>
                  <a:lnTo>
                    <a:pt x="107950" y="54610"/>
                  </a:lnTo>
                  <a:lnTo>
                    <a:pt x="113030" y="41910"/>
                  </a:lnTo>
                  <a:lnTo>
                    <a:pt x="118110" y="30480"/>
                  </a:lnTo>
                  <a:lnTo>
                    <a:pt x="123190" y="20320"/>
                  </a:lnTo>
                  <a:lnTo>
                    <a:pt x="129540" y="11430"/>
                  </a:lnTo>
                  <a:lnTo>
                    <a:pt x="135890" y="2540"/>
                  </a:lnTo>
                  <a:lnTo>
                    <a:pt x="143510" y="0"/>
                  </a:lnTo>
                  <a:lnTo>
                    <a:pt x="152400" y="0"/>
                  </a:lnTo>
                  <a:lnTo>
                    <a:pt x="161290" y="2540"/>
                  </a:lnTo>
                  <a:lnTo>
                    <a:pt x="168910" y="7620"/>
                  </a:lnTo>
                  <a:lnTo>
                    <a:pt x="173990" y="13970"/>
                  </a:lnTo>
                  <a:lnTo>
                    <a:pt x="179070" y="22860"/>
                  </a:lnTo>
                  <a:lnTo>
                    <a:pt x="184150" y="35560"/>
                  </a:lnTo>
                  <a:lnTo>
                    <a:pt x="189230" y="53340"/>
                  </a:lnTo>
                  <a:lnTo>
                    <a:pt x="196850" y="90170"/>
                  </a:lnTo>
                  <a:lnTo>
                    <a:pt x="204470" y="123190"/>
                  </a:lnTo>
                  <a:lnTo>
                    <a:pt x="205740" y="138430"/>
                  </a:lnTo>
                  <a:lnTo>
                    <a:pt x="208280" y="152400"/>
                  </a:lnTo>
                  <a:lnTo>
                    <a:pt x="209550" y="167640"/>
                  </a:lnTo>
                  <a:lnTo>
                    <a:pt x="210820" y="180340"/>
                  </a:lnTo>
                  <a:lnTo>
                    <a:pt x="213360" y="193040"/>
                  </a:lnTo>
                  <a:lnTo>
                    <a:pt x="215900" y="204470"/>
                  </a:lnTo>
                  <a:lnTo>
                    <a:pt x="218440" y="218440"/>
                  </a:lnTo>
                  <a:lnTo>
                    <a:pt x="219710" y="233680"/>
                  </a:lnTo>
                  <a:lnTo>
                    <a:pt x="222250" y="290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8305800" y="12030710"/>
              <a:ext cx="170181" cy="35561"/>
            </a:xfrm>
            <a:custGeom>
              <a:avLst/>
              <a:gdLst/>
              <a:ahLst/>
              <a:cxnLst/>
              <a:rect l="0" t="0" r="0" b="0"/>
              <a:pathLst>
                <a:path w="170181" h="35561">
                  <a:moveTo>
                    <a:pt x="11430" y="10160"/>
                  </a:moveTo>
                  <a:lnTo>
                    <a:pt x="0" y="21590"/>
                  </a:lnTo>
                  <a:lnTo>
                    <a:pt x="2540" y="25400"/>
                  </a:lnTo>
                  <a:lnTo>
                    <a:pt x="7620" y="30480"/>
                  </a:lnTo>
                  <a:lnTo>
                    <a:pt x="16510" y="34290"/>
                  </a:lnTo>
                  <a:lnTo>
                    <a:pt x="25400" y="35560"/>
                  </a:lnTo>
                  <a:lnTo>
                    <a:pt x="34290" y="35560"/>
                  </a:lnTo>
                  <a:lnTo>
                    <a:pt x="44450" y="34290"/>
                  </a:lnTo>
                  <a:lnTo>
                    <a:pt x="54610" y="31750"/>
                  </a:lnTo>
                  <a:lnTo>
                    <a:pt x="64770" y="29210"/>
                  </a:lnTo>
                  <a:lnTo>
                    <a:pt x="74930" y="26670"/>
                  </a:lnTo>
                  <a:lnTo>
                    <a:pt x="96520" y="20320"/>
                  </a:lnTo>
                  <a:lnTo>
                    <a:pt x="106680" y="16510"/>
                  </a:lnTo>
                  <a:lnTo>
                    <a:pt x="130810" y="10160"/>
                  </a:lnTo>
                  <a:lnTo>
                    <a:pt x="1701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8696960" y="11851640"/>
              <a:ext cx="41911" cy="284481"/>
            </a:xfrm>
            <a:custGeom>
              <a:avLst/>
              <a:gdLst/>
              <a:ahLst/>
              <a:cxnLst/>
              <a:rect l="0" t="0" r="0" b="0"/>
              <a:pathLst>
                <a:path w="41911" h="284481">
                  <a:moveTo>
                    <a:pt x="41910" y="0"/>
                  </a:moveTo>
                  <a:lnTo>
                    <a:pt x="35560" y="27940"/>
                  </a:lnTo>
                  <a:lnTo>
                    <a:pt x="30480" y="53340"/>
                  </a:lnTo>
                  <a:lnTo>
                    <a:pt x="16510" y="109220"/>
                  </a:lnTo>
                  <a:lnTo>
                    <a:pt x="13970" y="125730"/>
                  </a:lnTo>
                  <a:lnTo>
                    <a:pt x="0" y="20701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8643620" y="11831320"/>
              <a:ext cx="279401" cy="408941"/>
            </a:xfrm>
            <a:custGeom>
              <a:avLst/>
              <a:gdLst/>
              <a:ahLst/>
              <a:cxnLst/>
              <a:rect l="0" t="0" r="0" b="0"/>
              <a:pathLst>
                <a:path w="279401" h="408941">
                  <a:moveTo>
                    <a:pt x="0" y="62230"/>
                  </a:moveTo>
                  <a:lnTo>
                    <a:pt x="6350" y="45720"/>
                  </a:lnTo>
                  <a:lnTo>
                    <a:pt x="13970" y="38100"/>
                  </a:lnTo>
                  <a:lnTo>
                    <a:pt x="27940" y="30480"/>
                  </a:lnTo>
                  <a:lnTo>
                    <a:pt x="43180" y="24130"/>
                  </a:lnTo>
                  <a:lnTo>
                    <a:pt x="59690" y="17780"/>
                  </a:lnTo>
                  <a:lnTo>
                    <a:pt x="76200" y="12700"/>
                  </a:lnTo>
                  <a:lnTo>
                    <a:pt x="92710" y="7620"/>
                  </a:lnTo>
                  <a:lnTo>
                    <a:pt x="110490" y="5080"/>
                  </a:lnTo>
                  <a:lnTo>
                    <a:pt x="127000" y="2540"/>
                  </a:lnTo>
                  <a:lnTo>
                    <a:pt x="144780" y="1270"/>
                  </a:lnTo>
                  <a:lnTo>
                    <a:pt x="161290" y="1270"/>
                  </a:lnTo>
                  <a:lnTo>
                    <a:pt x="191770" y="0"/>
                  </a:lnTo>
                  <a:lnTo>
                    <a:pt x="205740" y="1270"/>
                  </a:lnTo>
                  <a:lnTo>
                    <a:pt x="220980" y="5080"/>
                  </a:lnTo>
                  <a:lnTo>
                    <a:pt x="234950" y="10160"/>
                  </a:lnTo>
                  <a:lnTo>
                    <a:pt x="246380" y="15240"/>
                  </a:lnTo>
                  <a:lnTo>
                    <a:pt x="256540" y="21590"/>
                  </a:lnTo>
                  <a:lnTo>
                    <a:pt x="266700" y="27940"/>
                  </a:lnTo>
                  <a:lnTo>
                    <a:pt x="271780" y="38100"/>
                  </a:lnTo>
                  <a:lnTo>
                    <a:pt x="276860" y="50800"/>
                  </a:lnTo>
                  <a:lnTo>
                    <a:pt x="279400" y="64770"/>
                  </a:lnTo>
                  <a:lnTo>
                    <a:pt x="276860" y="78740"/>
                  </a:lnTo>
                  <a:lnTo>
                    <a:pt x="273050" y="93980"/>
                  </a:lnTo>
                  <a:lnTo>
                    <a:pt x="266700" y="107950"/>
                  </a:lnTo>
                  <a:lnTo>
                    <a:pt x="257810" y="119380"/>
                  </a:lnTo>
                  <a:lnTo>
                    <a:pt x="248920" y="129540"/>
                  </a:lnTo>
                  <a:lnTo>
                    <a:pt x="209550" y="167640"/>
                  </a:lnTo>
                  <a:lnTo>
                    <a:pt x="199390" y="177800"/>
                  </a:lnTo>
                  <a:lnTo>
                    <a:pt x="189230" y="185420"/>
                  </a:lnTo>
                  <a:lnTo>
                    <a:pt x="179070" y="193040"/>
                  </a:lnTo>
                  <a:lnTo>
                    <a:pt x="166370" y="200660"/>
                  </a:lnTo>
                  <a:lnTo>
                    <a:pt x="152400" y="205740"/>
                  </a:lnTo>
                  <a:lnTo>
                    <a:pt x="135890" y="210820"/>
                  </a:lnTo>
                  <a:lnTo>
                    <a:pt x="123190" y="212090"/>
                  </a:lnTo>
                  <a:lnTo>
                    <a:pt x="110490" y="212090"/>
                  </a:lnTo>
                  <a:lnTo>
                    <a:pt x="97790" y="212090"/>
                  </a:lnTo>
                  <a:lnTo>
                    <a:pt x="93980" y="209550"/>
                  </a:lnTo>
                  <a:lnTo>
                    <a:pt x="93980" y="207010"/>
                  </a:lnTo>
                  <a:lnTo>
                    <a:pt x="97790" y="204470"/>
                  </a:lnTo>
                  <a:lnTo>
                    <a:pt x="105410" y="205740"/>
                  </a:lnTo>
                  <a:lnTo>
                    <a:pt x="114300" y="210820"/>
                  </a:lnTo>
                  <a:lnTo>
                    <a:pt x="125730" y="217170"/>
                  </a:lnTo>
                  <a:lnTo>
                    <a:pt x="135890" y="224790"/>
                  </a:lnTo>
                  <a:lnTo>
                    <a:pt x="143510" y="233680"/>
                  </a:lnTo>
                  <a:lnTo>
                    <a:pt x="152400" y="243840"/>
                  </a:lnTo>
                  <a:lnTo>
                    <a:pt x="160020" y="252730"/>
                  </a:lnTo>
                  <a:lnTo>
                    <a:pt x="167640" y="262890"/>
                  </a:lnTo>
                  <a:lnTo>
                    <a:pt x="182880" y="283210"/>
                  </a:lnTo>
                  <a:lnTo>
                    <a:pt x="196850" y="304800"/>
                  </a:lnTo>
                  <a:lnTo>
                    <a:pt x="201930" y="314960"/>
                  </a:lnTo>
                  <a:lnTo>
                    <a:pt x="207010" y="325120"/>
                  </a:lnTo>
                  <a:lnTo>
                    <a:pt x="212090" y="335280"/>
                  </a:lnTo>
                  <a:lnTo>
                    <a:pt x="215900" y="347980"/>
                  </a:lnTo>
                  <a:lnTo>
                    <a:pt x="220980" y="359410"/>
                  </a:lnTo>
                  <a:lnTo>
                    <a:pt x="242570" y="408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8896350" y="11957050"/>
              <a:ext cx="149861" cy="205741"/>
            </a:xfrm>
            <a:custGeom>
              <a:avLst/>
              <a:gdLst/>
              <a:ahLst/>
              <a:cxnLst/>
              <a:rect l="0" t="0" r="0" b="0"/>
              <a:pathLst>
                <a:path w="149861" h="205741">
                  <a:moveTo>
                    <a:pt x="0" y="52070"/>
                  </a:moveTo>
                  <a:lnTo>
                    <a:pt x="11430" y="63500"/>
                  </a:lnTo>
                  <a:lnTo>
                    <a:pt x="19050" y="67310"/>
                  </a:lnTo>
                  <a:lnTo>
                    <a:pt x="29210" y="72390"/>
                  </a:lnTo>
                  <a:lnTo>
                    <a:pt x="40640" y="76200"/>
                  </a:lnTo>
                  <a:lnTo>
                    <a:pt x="54610" y="77470"/>
                  </a:lnTo>
                  <a:lnTo>
                    <a:pt x="68580" y="77470"/>
                  </a:lnTo>
                  <a:lnTo>
                    <a:pt x="85090" y="76200"/>
                  </a:lnTo>
                  <a:lnTo>
                    <a:pt x="100330" y="72390"/>
                  </a:lnTo>
                  <a:lnTo>
                    <a:pt x="114300" y="68580"/>
                  </a:lnTo>
                  <a:lnTo>
                    <a:pt x="129540" y="62230"/>
                  </a:lnTo>
                  <a:lnTo>
                    <a:pt x="138430" y="54610"/>
                  </a:lnTo>
                  <a:lnTo>
                    <a:pt x="144780" y="44450"/>
                  </a:lnTo>
                  <a:lnTo>
                    <a:pt x="149860" y="33020"/>
                  </a:lnTo>
                  <a:lnTo>
                    <a:pt x="148590" y="22860"/>
                  </a:lnTo>
                  <a:lnTo>
                    <a:pt x="144780" y="13970"/>
                  </a:lnTo>
                  <a:lnTo>
                    <a:pt x="138430" y="5080"/>
                  </a:lnTo>
                  <a:lnTo>
                    <a:pt x="130810" y="1270"/>
                  </a:lnTo>
                  <a:lnTo>
                    <a:pt x="123190" y="0"/>
                  </a:lnTo>
                  <a:lnTo>
                    <a:pt x="113030" y="0"/>
                  </a:lnTo>
                  <a:lnTo>
                    <a:pt x="102870" y="3810"/>
                  </a:lnTo>
                  <a:lnTo>
                    <a:pt x="90170" y="11430"/>
                  </a:lnTo>
                  <a:lnTo>
                    <a:pt x="77470" y="21590"/>
                  </a:lnTo>
                  <a:lnTo>
                    <a:pt x="67310" y="31750"/>
                  </a:lnTo>
                  <a:lnTo>
                    <a:pt x="58420" y="41910"/>
                  </a:lnTo>
                  <a:lnTo>
                    <a:pt x="49530" y="52070"/>
                  </a:lnTo>
                  <a:lnTo>
                    <a:pt x="43180" y="67310"/>
                  </a:lnTo>
                  <a:lnTo>
                    <a:pt x="39370" y="86360"/>
                  </a:lnTo>
                  <a:lnTo>
                    <a:pt x="36830" y="106680"/>
                  </a:lnTo>
                  <a:lnTo>
                    <a:pt x="36830" y="125730"/>
                  </a:lnTo>
                  <a:lnTo>
                    <a:pt x="36830" y="144780"/>
                  </a:lnTo>
                  <a:lnTo>
                    <a:pt x="39370" y="162560"/>
                  </a:lnTo>
                  <a:lnTo>
                    <a:pt x="44450" y="177800"/>
                  </a:lnTo>
                  <a:lnTo>
                    <a:pt x="53340" y="189230"/>
                  </a:lnTo>
                  <a:lnTo>
                    <a:pt x="63500" y="199390"/>
                  </a:lnTo>
                  <a:lnTo>
                    <a:pt x="76200" y="204470"/>
                  </a:lnTo>
                  <a:lnTo>
                    <a:pt x="91440" y="205740"/>
                  </a:lnTo>
                  <a:lnTo>
                    <a:pt x="13716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9066530" y="11945620"/>
              <a:ext cx="156211" cy="224791"/>
            </a:xfrm>
            <a:custGeom>
              <a:avLst/>
              <a:gdLst/>
              <a:ahLst/>
              <a:cxnLst/>
              <a:rect l="0" t="0" r="0" b="0"/>
              <a:pathLst>
                <a:path w="156211" h="224791">
                  <a:moveTo>
                    <a:pt x="156210" y="0"/>
                  </a:moveTo>
                  <a:lnTo>
                    <a:pt x="128270" y="0"/>
                  </a:lnTo>
                  <a:lnTo>
                    <a:pt x="114300" y="1270"/>
                  </a:lnTo>
                  <a:lnTo>
                    <a:pt x="99060" y="3810"/>
                  </a:lnTo>
                  <a:lnTo>
                    <a:pt x="82550" y="6350"/>
                  </a:lnTo>
                  <a:lnTo>
                    <a:pt x="68580" y="8890"/>
                  </a:lnTo>
                  <a:lnTo>
                    <a:pt x="55880" y="11430"/>
                  </a:lnTo>
                  <a:lnTo>
                    <a:pt x="44450" y="15240"/>
                  </a:lnTo>
                  <a:lnTo>
                    <a:pt x="31750" y="19050"/>
                  </a:lnTo>
                  <a:lnTo>
                    <a:pt x="21590" y="25400"/>
                  </a:lnTo>
                  <a:lnTo>
                    <a:pt x="10160" y="30480"/>
                  </a:lnTo>
                  <a:lnTo>
                    <a:pt x="3810" y="39370"/>
                  </a:lnTo>
                  <a:lnTo>
                    <a:pt x="1270" y="49530"/>
                  </a:lnTo>
                  <a:lnTo>
                    <a:pt x="0" y="60960"/>
                  </a:lnTo>
                  <a:lnTo>
                    <a:pt x="1270" y="71120"/>
                  </a:lnTo>
                  <a:lnTo>
                    <a:pt x="5080" y="80010"/>
                  </a:lnTo>
                  <a:lnTo>
                    <a:pt x="10160" y="88900"/>
                  </a:lnTo>
                  <a:lnTo>
                    <a:pt x="16510" y="95250"/>
                  </a:lnTo>
                  <a:lnTo>
                    <a:pt x="24130" y="101600"/>
                  </a:lnTo>
                  <a:lnTo>
                    <a:pt x="33020" y="106680"/>
                  </a:lnTo>
                  <a:lnTo>
                    <a:pt x="41910" y="111760"/>
                  </a:lnTo>
                  <a:lnTo>
                    <a:pt x="49530" y="118110"/>
                  </a:lnTo>
                  <a:lnTo>
                    <a:pt x="57150" y="124460"/>
                  </a:lnTo>
                  <a:lnTo>
                    <a:pt x="66040" y="130810"/>
                  </a:lnTo>
                  <a:lnTo>
                    <a:pt x="74930" y="138430"/>
                  </a:lnTo>
                  <a:lnTo>
                    <a:pt x="93980" y="151130"/>
                  </a:lnTo>
                  <a:lnTo>
                    <a:pt x="114300" y="165100"/>
                  </a:lnTo>
                  <a:lnTo>
                    <a:pt x="120650" y="173990"/>
                  </a:lnTo>
                  <a:lnTo>
                    <a:pt x="123190" y="182880"/>
                  </a:lnTo>
                  <a:lnTo>
                    <a:pt x="123190" y="191770"/>
                  </a:lnTo>
                  <a:lnTo>
                    <a:pt x="119380" y="200660"/>
                  </a:lnTo>
                  <a:lnTo>
                    <a:pt x="111760" y="208280"/>
                  </a:lnTo>
                  <a:lnTo>
                    <a:pt x="101600" y="217170"/>
                  </a:lnTo>
                  <a:lnTo>
                    <a:pt x="90170" y="222250"/>
                  </a:lnTo>
                  <a:lnTo>
                    <a:pt x="76200" y="224790"/>
                  </a:lnTo>
                  <a:lnTo>
                    <a:pt x="1905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9250680" y="11986260"/>
              <a:ext cx="138431" cy="160021"/>
            </a:xfrm>
            <a:custGeom>
              <a:avLst/>
              <a:gdLst/>
              <a:ahLst/>
              <a:cxnLst/>
              <a:rect l="0" t="0" r="0" b="0"/>
              <a:pathLst>
                <a:path w="138431" h="160021">
                  <a:moveTo>
                    <a:pt x="25400" y="1270"/>
                  </a:moveTo>
                  <a:lnTo>
                    <a:pt x="19050" y="24130"/>
                  </a:lnTo>
                  <a:lnTo>
                    <a:pt x="16510" y="34290"/>
                  </a:lnTo>
                  <a:lnTo>
                    <a:pt x="10160" y="54610"/>
                  </a:lnTo>
                  <a:lnTo>
                    <a:pt x="6350" y="67310"/>
                  </a:lnTo>
                  <a:lnTo>
                    <a:pt x="0" y="97790"/>
                  </a:lnTo>
                  <a:lnTo>
                    <a:pt x="0" y="111760"/>
                  </a:lnTo>
                  <a:lnTo>
                    <a:pt x="2540" y="124460"/>
                  </a:lnTo>
                  <a:lnTo>
                    <a:pt x="6350" y="135890"/>
                  </a:lnTo>
                  <a:lnTo>
                    <a:pt x="13970" y="144780"/>
                  </a:lnTo>
                  <a:lnTo>
                    <a:pt x="22860" y="152400"/>
                  </a:lnTo>
                  <a:lnTo>
                    <a:pt x="34290" y="158750"/>
                  </a:lnTo>
                  <a:lnTo>
                    <a:pt x="48260" y="160020"/>
                  </a:lnTo>
                  <a:lnTo>
                    <a:pt x="62230" y="158750"/>
                  </a:lnTo>
                  <a:lnTo>
                    <a:pt x="77470" y="156210"/>
                  </a:lnTo>
                  <a:lnTo>
                    <a:pt x="90170" y="151130"/>
                  </a:lnTo>
                  <a:lnTo>
                    <a:pt x="101600" y="146050"/>
                  </a:lnTo>
                  <a:lnTo>
                    <a:pt x="110490" y="139700"/>
                  </a:lnTo>
                  <a:lnTo>
                    <a:pt x="119380" y="130810"/>
                  </a:lnTo>
                  <a:lnTo>
                    <a:pt x="128270" y="120650"/>
                  </a:lnTo>
                  <a:lnTo>
                    <a:pt x="135890" y="109220"/>
                  </a:lnTo>
                  <a:lnTo>
                    <a:pt x="138430" y="95250"/>
                  </a:lnTo>
                  <a:lnTo>
                    <a:pt x="138430" y="81280"/>
                  </a:lnTo>
                  <a:lnTo>
                    <a:pt x="135890" y="64770"/>
                  </a:lnTo>
                  <a:lnTo>
                    <a:pt x="130810" y="50800"/>
                  </a:lnTo>
                  <a:lnTo>
                    <a:pt x="123190" y="38100"/>
                  </a:lnTo>
                  <a:lnTo>
                    <a:pt x="115570" y="26670"/>
                  </a:lnTo>
                  <a:lnTo>
                    <a:pt x="104140" y="16510"/>
                  </a:lnTo>
                  <a:lnTo>
                    <a:pt x="90170" y="8890"/>
                  </a:lnTo>
                  <a:lnTo>
                    <a:pt x="74930" y="3810"/>
                  </a:lnTo>
                  <a:lnTo>
                    <a:pt x="62230" y="0"/>
                  </a:lnTo>
                  <a:lnTo>
                    <a:pt x="49530" y="0"/>
                  </a:lnTo>
                  <a:lnTo>
                    <a:pt x="3810" y="22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9433560" y="11851640"/>
              <a:ext cx="63501" cy="294641"/>
            </a:xfrm>
            <a:custGeom>
              <a:avLst/>
              <a:gdLst/>
              <a:ahLst/>
              <a:cxnLst/>
              <a:rect l="0" t="0" r="0" b="0"/>
              <a:pathLst>
                <a:path w="63501" h="294641">
                  <a:moveTo>
                    <a:pt x="63500" y="0"/>
                  </a:moveTo>
                  <a:lnTo>
                    <a:pt x="52070" y="11430"/>
                  </a:lnTo>
                  <a:lnTo>
                    <a:pt x="46990" y="17780"/>
                  </a:lnTo>
                  <a:lnTo>
                    <a:pt x="43180" y="25400"/>
                  </a:lnTo>
                  <a:lnTo>
                    <a:pt x="39370" y="34290"/>
                  </a:lnTo>
                  <a:lnTo>
                    <a:pt x="35560" y="44450"/>
                  </a:lnTo>
                  <a:lnTo>
                    <a:pt x="27940" y="63500"/>
                  </a:lnTo>
                  <a:lnTo>
                    <a:pt x="24130" y="76200"/>
                  </a:lnTo>
                  <a:lnTo>
                    <a:pt x="21590" y="90170"/>
                  </a:lnTo>
                  <a:lnTo>
                    <a:pt x="17780" y="105410"/>
                  </a:lnTo>
                  <a:lnTo>
                    <a:pt x="15240" y="120650"/>
                  </a:lnTo>
                  <a:lnTo>
                    <a:pt x="13970" y="135890"/>
                  </a:lnTo>
                  <a:lnTo>
                    <a:pt x="12700" y="149860"/>
                  </a:lnTo>
                  <a:lnTo>
                    <a:pt x="10160" y="163830"/>
                  </a:lnTo>
                  <a:lnTo>
                    <a:pt x="8890" y="177800"/>
                  </a:lnTo>
                  <a:lnTo>
                    <a:pt x="5080" y="193040"/>
                  </a:lnTo>
                  <a:lnTo>
                    <a:pt x="3810" y="208280"/>
                  </a:lnTo>
                  <a:lnTo>
                    <a:pt x="2540" y="22733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9540240" y="11926570"/>
              <a:ext cx="283211" cy="200661"/>
            </a:xfrm>
            <a:custGeom>
              <a:avLst/>
              <a:gdLst/>
              <a:ahLst/>
              <a:cxnLst/>
              <a:rect l="0" t="0" r="0" b="0"/>
              <a:pathLst>
                <a:path w="283211" h="200661">
                  <a:moveTo>
                    <a:pt x="8890" y="19050"/>
                  </a:moveTo>
                  <a:lnTo>
                    <a:pt x="3810" y="36830"/>
                  </a:lnTo>
                  <a:lnTo>
                    <a:pt x="1270" y="45720"/>
                  </a:lnTo>
                  <a:lnTo>
                    <a:pt x="1270" y="57150"/>
                  </a:lnTo>
                  <a:lnTo>
                    <a:pt x="0" y="68580"/>
                  </a:lnTo>
                  <a:lnTo>
                    <a:pt x="1270" y="83820"/>
                  </a:lnTo>
                  <a:lnTo>
                    <a:pt x="2540" y="101600"/>
                  </a:lnTo>
                  <a:lnTo>
                    <a:pt x="5080" y="119380"/>
                  </a:lnTo>
                  <a:lnTo>
                    <a:pt x="7620" y="135890"/>
                  </a:lnTo>
                  <a:lnTo>
                    <a:pt x="10160" y="149860"/>
                  </a:lnTo>
                  <a:lnTo>
                    <a:pt x="13970" y="162560"/>
                  </a:lnTo>
                  <a:lnTo>
                    <a:pt x="17780" y="173990"/>
                  </a:lnTo>
                  <a:lnTo>
                    <a:pt x="22860" y="185420"/>
                  </a:lnTo>
                  <a:lnTo>
                    <a:pt x="29210" y="196850"/>
                  </a:lnTo>
                  <a:lnTo>
                    <a:pt x="35560" y="200660"/>
                  </a:lnTo>
                  <a:lnTo>
                    <a:pt x="41910" y="200660"/>
                  </a:lnTo>
                  <a:lnTo>
                    <a:pt x="48260" y="195580"/>
                  </a:lnTo>
                  <a:lnTo>
                    <a:pt x="54610" y="189230"/>
                  </a:lnTo>
                  <a:lnTo>
                    <a:pt x="58420" y="181610"/>
                  </a:lnTo>
                  <a:lnTo>
                    <a:pt x="63500" y="173990"/>
                  </a:lnTo>
                  <a:lnTo>
                    <a:pt x="67310" y="163830"/>
                  </a:lnTo>
                  <a:lnTo>
                    <a:pt x="71120" y="154940"/>
                  </a:lnTo>
                  <a:lnTo>
                    <a:pt x="74930" y="144780"/>
                  </a:lnTo>
                  <a:lnTo>
                    <a:pt x="78740" y="133350"/>
                  </a:lnTo>
                  <a:lnTo>
                    <a:pt x="82550" y="120650"/>
                  </a:lnTo>
                  <a:lnTo>
                    <a:pt x="86360" y="107950"/>
                  </a:lnTo>
                  <a:lnTo>
                    <a:pt x="91440" y="96520"/>
                  </a:lnTo>
                  <a:lnTo>
                    <a:pt x="96520" y="85090"/>
                  </a:lnTo>
                  <a:lnTo>
                    <a:pt x="102870" y="73660"/>
                  </a:lnTo>
                  <a:lnTo>
                    <a:pt x="107950" y="62230"/>
                  </a:lnTo>
                  <a:lnTo>
                    <a:pt x="111760" y="52070"/>
                  </a:lnTo>
                  <a:lnTo>
                    <a:pt x="116840" y="40640"/>
                  </a:lnTo>
                  <a:lnTo>
                    <a:pt x="124460" y="19050"/>
                  </a:lnTo>
                  <a:lnTo>
                    <a:pt x="128270" y="8890"/>
                  </a:lnTo>
                  <a:lnTo>
                    <a:pt x="129540" y="5080"/>
                  </a:lnTo>
                  <a:lnTo>
                    <a:pt x="128270" y="11430"/>
                  </a:lnTo>
                  <a:lnTo>
                    <a:pt x="127000" y="19050"/>
                  </a:lnTo>
                  <a:lnTo>
                    <a:pt x="125730" y="27940"/>
                  </a:lnTo>
                  <a:lnTo>
                    <a:pt x="125730" y="50800"/>
                  </a:lnTo>
                  <a:lnTo>
                    <a:pt x="125730" y="77470"/>
                  </a:lnTo>
                  <a:lnTo>
                    <a:pt x="128270" y="88900"/>
                  </a:lnTo>
                  <a:lnTo>
                    <a:pt x="134620" y="97790"/>
                  </a:lnTo>
                  <a:lnTo>
                    <a:pt x="142240" y="106680"/>
                  </a:lnTo>
                  <a:lnTo>
                    <a:pt x="149860" y="111760"/>
                  </a:lnTo>
                  <a:lnTo>
                    <a:pt x="158750" y="114300"/>
                  </a:lnTo>
                  <a:lnTo>
                    <a:pt x="168910" y="114300"/>
                  </a:lnTo>
                  <a:lnTo>
                    <a:pt x="180340" y="110490"/>
                  </a:lnTo>
                  <a:lnTo>
                    <a:pt x="191770" y="104140"/>
                  </a:lnTo>
                  <a:lnTo>
                    <a:pt x="204470" y="97790"/>
                  </a:lnTo>
                  <a:lnTo>
                    <a:pt x="215900" y="90170"/>
                  </a:lnTo>
                  <a:lnTo>
                    <a:pt x="224790" y="82550"/>
                  </a:lnTo>
                  <a:lnTo>
                    <a:pt x="233680" y="76200"/>
                  </a:lnTo>
                  <a:lnTo>
                    <a:pt x="242570" y="66040"/>
                  </a:lnTo>
                  <a:lnTo>
                    <a:pt x="252730" y="55880"/>
                  </a:lnTo>
                  <a:lnTo>
                    <a:pt x="262890" y="43180"/>
                  </a:lnTo>
                  <a:lnTo>
                    <a:pt x="266700" y="31750"/>
                  </a:lnTo>
                  <a:lnTo>
                    <a:pt x="267970" y="20320"/>
                  </a:lnTo>
                  <a:lnTo>
                    <a:pt x="265430" y="10160"/>
                  </a:lnTo>
                  <a:lnTo>
                    <a:pt x="259080" y="3810"/>
                  </a:lnTo>
                  <a:lnTo>
                    <a:pt x="247650" y="1270"/>
                  </a:lnTo>
                  <a:lnTo>
                    <a:pt x="234950" y="0"/>
                  </a:lnTo>
                  <a:lnTo>
                    <a:pt x="222250" y="2540"/>
                  </a:lnTo>
                  <a:lnTo>
                    <a:pt x="208280" y="8890"/>
                  </a:lnTo>
                  <a:lnTo>
                    <a:pt x="194310" y="15240"/>
                  </a:lnTo>
                  <a:lnTo>
                    <a:pt x="184150" y="24130"/>
                  </a:lnTo>
                  <a:lnTo>
                    <a:pt x="176530" y="33020"/>
                  </a:lnTo>
                  <a:lnTo>
                    <a:pt x="170180" y="41910"/>
                  </a:lnTo>
                  <a:lnTo>
                    <a:pt x="163830" y="52070"/>
                  </a:lnTo>
                  <a:lnTo>
                    <a:pt x="158750" y="62230"/>
                  </a:lnTo>
                  <a:lnTo>
                    <a:pt x="154940" y="72390"/>
                  </a:lnTo>
                  <a:lnTo>
                    <a:pt x="152400" y="82550"/>
                  </a:lnTo>
                  <a:lnTo>
                    <a:pt x="152400" y="93980"/>
                  </a:lnTo>
                  <a:lnTo>
                    <a:pt x="153670" y="104140"/>
                  </a:lnTo>
                  <a:lnTo>
                    <a:pt x="158750" y="115570"/>
                  </a:lnTo>
                  <a:lnTo>
                    <a:pt x="165100" y="128270"/>
                  </a:lnTo>
                  <a:lnTo>
                    <a:pt x="172720" y="140970"/>
                  </a:lnTo>
                  <a:lnTo>
                    <a:pt x="184150" y="149860"/>
                  </a:lnTo>
                  <a:lnTo>
                    <a:pt x="199390" y="154940"/>
                  </a:lnTo>
                  <a:lnTo>
                    <a:pt x="217170" y="158750"/>
                  </a:lnTo>
                  <a:lnTo>
                    <a:pt x="232410" y="160020"/>
                  </a:lnTo>
                  <a:lnTo>
                    <a:pt x="245110" y="160020"/>
                  </a:lnTo>
                  <a:lnTo>
                    <a:pt x="283210" y="156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9855200" y="11883390"/>
              <a:ext cx="125731" cy="199391"/>
            </a:xfrm>
            <a:custGeom>
              <a:avLst/>
              <a:gdLst/>
              <a:ahLst/>
              <a:cxnLst/>
              <a:rect l="0" t="0" r="0" b="0"/>
              <a:pathLst>
                <a:path w="125731" h="199391">
                  <a:moveTo>
                    <a:pt x="125730" y="0"/>
                  </a:moveTo>
                  <a:lnTo>
                    <a:pt x="97790" y="0"/>
                  </a:lnTo>
                  <a:lnTo>
                    <a:pt x="87630" y="1270"/>
                  </a:lnTo>
                  <a:lnTo>
                    <a:pt x="77470" y="5080"/>
                  </a:lnTo>
                  <a:lnTo>
                    <a:pt x="69850" y="10160"/>
                  </a:lnTo>
                  <a:lnTo>
                    <a:pt x="58420" y="17780"/>
                  </a:lnTo>
                  <a:lnTo>
                    <a:pt x="46990" y="25400"/>
                  </a:lnTo>
                  <a:lnTo>
                    <a:pt x="34290" y="34290"/>
                  </a:lnTo>
                  <a:lnTo>
                    <a:pt x="24130" y="43180"/>
                  </a:lnTo>
                  <a:lnTo>
                    <a:pt x="15240" y="53340"/>
                  </a:lnTo>
                  <a:lnTo>
                    <a:pt x="6350" y="63500"/>
                  </a:lnTo>
                  <a:lnTo>
                    <a:pt x="1270" y="73660"/>
                  </a:lnTo>
                  <a:lnTo>
                    <a:pt x="0" y="83820"/>
                  </a:lnTo>
                  <a:lnTo>
                    <a:pt x="0" y="93980"/>
                  </a:lnTo>
                  <a:lnTo>
                    <a:pt x="2540" y="104140"/>
                  </a:lnTo>
                  <a:lnTo>
                    <a:pt x="6350" y="111760"/>
                  </a:lnTo>
                  <a:lnTo>
                    <a:pt x="10160" y="120650"/>
                  </a:lnTo>
                  <a:lnTo>
                    <a:pt x="20320" y="128270"/>
                  </a:lnTo>
                  <a:lnTo>
                    <a:pt x="31750" y="135890"/>
                  </a:lnTo>
                  <a:lnTo>
                    <a:pt x="45720" y="142240"/>
                  </a:lnTo>
                  <a:lnTo>
                    <a:pt x="59690" y="148590"/>
                  </a:lnTo>
                  <a:lnTo>
                    <a:pt x="73660" y="153670"/>
                  </a:lnTo>
                  <a:lnTo>
                    <a:pt x="87630" y="158750"/>
                  </a:lnTo>
                  <a:lnTo>
                    <a:pt x="99060" y="163830"/>
                  </a:lnTo>
                  <a:lnTo>
                    <a:pt x="109220" y="170180"/>
                  </a:lnTo>
                  <a:lnTo>
                    <a:pt x="118110" y="176530"/>
                  </a:lnTo>
                  <a:lnTo>
                    <a:pt x="120650" y="181610"/>
                  </a:lnTo>
                  <a:lnTo>
                    <a:pt x="119380" y="186690"/>
                  </a:lnTo>
                  <a:lnTo>
                    <a:pt x="114300" y="190500"/>
                  </a:lnTo>
                  <a:lnTo>
                    <a:pt x="106680" y="194310"/>
                  </a:lnTo>
                  <a:lnTo>
                    <a:pt x="96520" y="195580"/>
                  </a:lnTo>
                  <a:lnTo>
                    <a:pt x="6223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3898900" y="12515850"/>
              <a:ext cx="201931" cy="299721"/>
            </a:xfrm>
            <a:custGeom>
              <a:avLst/>
              <a:gdLst/>
              <a:ahLst/>
              <a:cxnLst/>
              <a:rect l="0" t="0" r="0" b="0"/>
              <a:pathLst>
                <a:path w="201931" h="299721">
                  <a:moveTo>
                    <a:pt x="175260" y="30480"/>
                  </a:moveTo>
                  <a:lnTo>
                    <a:pt x="181610" y="52070"/>
                  </a:lnTo>
                  <a:lnTo>
                    <a:pt x="184150" y="62230"/>
                  </a:lnTo>
                  <a:lnTo>
                    <a:pt x="190500" y="83820"/>
                  </a:lnTo>
                  <a:lnTo>
                    <a:pt x="193040" y="86360"/>
                  </a:lnTo>
                  <a:lnTo>
                    <a:pt x="196850" y="85090"/>
                  </a:lnTo>
                  <a:lnTo>
                    <a:pt x="200660" y="81280"/>
                  </a:lnTo>
                  <a:lnTo>
                    <a:pt x="201930" y="74930"/>
                  </a:lnTo>
                  <a:lnTo>
                    <a:pt x="200660" y="67310"/>
                  </a:lnTo>
                  <a:lnTo>
                    <a:pt x="199390" y="58420"/>
                  </a:lnTo>
                  <a:lnTo>
                    <a:pt x="196850" y="48260"/>
                  </a:lnTo>
                  <a:lnTo>
                    <a:pt x="191770" y="35560"/>
                  </a:lnTo>
                  <a:lnTo>
                    <a:pt x="186690" y="24130"/>
                  </a:lnTo>
                  <a:lnTo>
                    <a:pt x="177800" y="13970"/>
                  </a:lnTo>
                  <a:lnTo>
                    <a:pt x="167640" y="6350"/>
                  </a:lnTo>
                  <a:lnTo>
                    <a:pt x="156210" y="0"/>
                  </a:lnTo>
                  <a:lnTo>
                    <a:pt x="143510" y="0"/>
                  </a:lnTo>
                  <a:lnTo>
                    <a:pt x="128270" y="2540"/>
                  </a:lnTo>
                  <a:lnTo>
                    <a:pt x="111760" y="8890"/>
                  </a:lnTo>
                  <a:lnTo>
                    <a:pt x="97790" y="15240"/>
                  </a:lnTo>
                  <a:lnTo>
                    <a:pt x="85090" y="24130"/>
                  </a:lnTo>
                  <a:lnTo>
                    <a:pt x="73660" y="33020"/>
                  </a:lnTo>
                  <a:lnTo>
                    <a:pt x="63500" y="44450"/>
                  </a:lnTo>
                  <a:lnTo>
                    <a:pt x="53340" y="55880"/>
                  </a:lnTo>
                  <a:lnTo>
                    <a:pt x="45720" y="68580"/>
                  </a:lnTo>
                  <a:lnTo>
                    <a:pt x="36830" y="81280"/>
                  </a:lnTo>
                  <a:lnTo>
                    <a:pt x="29210" y="95250"/>
                  </a:lnTo>
                  <a:lnTo>
                    <a:pt x="21590" y="107950"/>
                  </a:lnTo>
                  <a:lnTo>
                    <a:pt x="16510" y="123190"/>
                  </a:lnTo>
                  <a:lnTo>
                    <a:pt x="10160" y="139700"/>
                  </a:lnTo>
                  <a:lnTo>
                    <a:pt x="6350" y="154940"/>
                  </a:lnTo>
                  <a:lnTo>
                    <a:pt x="2540" y="171450"/>
                  </a:lnTo>
                  <a:lnTo>
                    <a:pt x="1270" y="186690"/>
                  </a:lnTo>
                  <a:lnTo>
                    <a:pt x="0" y="200660"/>
                  </a:lnTo>
                  <a:lnTo>
                    <a:pt x="0" y="214630"/>
                  </a:lnTo>
                  <a:lnTo>
                    <a:pt x="1270" y="226060"/>
                  </a:lnTo>
                  <a:lnTo>
                    <a:pt x="2540" y="238760"/>
                  </a:lnTo>
                  <a:lnTo>
                    <a:pt x="6350" y="248920"/>
                  </a:lnTo>
                  <a:lnTo>
                    <a:pt x="11430" y="257810"/>
                  </a:lnTo>
                  <a:lnTo>
                    <a:pt x="16510" y="266700"/>
                  </a:lnTo>
                  <a:lnTo>
                    <a:pt x="22860" y="274320"/>
                  </a:lnTo>
                  <a:lnTo>
                    <a:pt x="29210" y="281940"/>
                  </a:lnTo>
                  <a:lnTo>
                    <a:pt x="35560" y="289560"/>
                  </a:lnTo>
                  <a:lnTo>
                    <a:pt x="48260" y="294640"/>
                  </a:lnTo>
                  <a:lnTo>
                    <a:pt x="64770" y="297180"/>
                  </a:lnTo>
                  <a:lnTo>
                    <a:pt x="85090" y="299720"/>
                  </a:lnTo>
                  <a:lnTo>
                    <a:pt x="100330" y="298450"/>
                  </a:lnTo>
                  <a:lnTo>
                    <a:pt x="115570" y="295910"/>
                  </a:lnTo>
                  <a:lnTo>
                    <a:pt x="128270" y="292100"/>
                  </a:lnTo>
                  <a:lnTo>
                    <a:pt x="142240" y="287020"/>
                  </a:lnTo>
                  <a:lnTo>
                    <a:pt x="19685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4184650" y="12585700"/>
              <a:ext cx="146051" cy="209551"/>
            </a:xfrm>
            <a:custGeom>
              <a:avLst/>
              <a:gdLst/>
              <a:ahLst/>
              <a:cxnLst/>
              <a:rect l="0" t="0" r="0" b="0"/>
              <a:pathLst>
                <a:path w="146051" h="209551">
                  <a:moveTo>
                    <a:pt x="48260" y="24130"/>
                  </a:moveTo>
                  <a:lnTo>
                    <a:pt x="30480" y="40640"/>
                  </a:lnTo>
                  <a:lnTo>
                    <a:pt x="24130" y="49530"/>
                  </a:lnTo>
                  <a:lnTo>
                    <a:pt x="16510" y="60960"/>
                  </a:lnTo>
                  <a:lnTo>
                    <a:pt x="8890" y="73660"/>
                  </a:lnTo>
                  <a:lnTo>
                    <a:pt x="5080" y="87630"/>
                  </a:lnTo>
                  <a:lnTo>
                    <a:pt x="1270" y="105410"/>
                  </a:lnTo>
                  <a:lnTo>
                    <a:pt x="0" y="123190"/>
                  </a:lnTo>
                  <a:lnTo>
                    <a:pt x="0" y="140970"/>
                  </a:lnTo>
                  <a:lnTo>
                    <a:pt x="3810" y="156210"/>
                  </a:lnTo>
                  <a:lnTo>
                    <a:pt x="7620" y="171450"/>
                  </a:lnTo>
                  <a:lnTo>
                    <a:pt x="15240" y="184150"/>
                  </a:lnTo>
                  <a:lnTo>
                    <a:pt x="25400" y="195580"/>
                  </a:lnTo>
                  <a:lnTo>
                    <a:pt x="35560" y="204470"/>
                  </a:lnTo>
                  <a:lnTo>
                    <a:pt x="48260" y="208280"/>
                  </a:lnTo>
                  <a:lnTo>
                    <a:pt x="60960" y="209550"/>
                  </a:lnTo>
                  <a:lnTo>
                    <a:pt x="73660" y="207010"/>
                  </a:lnTo>
                  <a:lnTo>
                    <a:pt x="86360" y="201930"/>
                  </a:lnTo>
                  <a:lnTo>
                    <a:pt x="97790" y="195580"/>
                  </a:lnTo>
                  <a:lnTo>
                    <a:pt x="109220" y="186690"/>
                  </a:lnTo>
                  <a:lnTo>
                    <a:pt x="118110" y="177800"/>
                  </a:lnTo>
                  <a:lnTo>
                    <a:pt x="125730" y="168910"/>
                  </a:lnTo>
                  <a:lnTo>
                    <a:pt x="130810" y="158750"/>
                  </a:lnTo>
                  <a:lnTo>
                    <a:pt x="135890" y="148590"/>
                  </a:lnTo>
                  <a:lnTo>
                    <a:pt x="140970" y="138430"/>
                  </a:lnTo>
                  <a:lnTo>
                    <a:pt x="144780" y="128270"/>
                  </a:lnTo>
                  <a:lnTo>
                    <a:pt x="146050" y="114300"/>
                  </a:lnTo>
                  <a:lnTo>
                    <a:pt x="146050" y="97790"/>
                  </a:lnTo>
                  <a:lnTo>
                    <a:pt x="144780" y="80010"/>
                  </a:lnTo>
                  <a:lnTo>
                    <a:pt x="142240" y="66040"/>
                  </a:lnTo>
                  <a:lnTo>
                    <a:pt x="137160" y="54610"/>
                  </a:lnTo>
                  <a:lnTo>
                    <a:pt x="132080" y="44450"/>
                  </a:lnTo>
                  <a:lnTo>
                    <a:pt x="125730" y="35560"/>
                  </a:lnTo>
                  <a:lnTo>
                    <a:pt x="119380" y="26670"/>
                  </a:lnTo>
                  <a:lnTo>
                    <a:pt x="113030" y="19050"/>
                  </a:lnTo>
                  <a:lnTo>
                    <a:pt x="105410" y="11430"/>
                  </a:lnTo>
                  <a:lnTo>
                    <a:pt x="96520" y="6350"/>
                  </a:lnTo>
                  <a:lnTo>
                    <a:pt x="87630" y="1270"/>
                  </a:lnTo>
                  <a:lnTo>
                    <a:pt x="77470" y="0"/>
                  </a:lnTo>
                  <a:lnTo>
                    <a:pt x="67310" y="0"/>
                  </a:lnTo>
                  <a:lnTo>
                    <a:pt x="4826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4442460" y="12504420"/>
              <a:ext cx="21591" cy="273051"/>
            </a:xfrm>
            <a:custGeom>
              <a:avLst/>
              <a:gdLst/>
              <a:ahLst/>
              <a:cxnLst/>
              <a:rect l="0" t="0" r="0" b="0"/>
              <a:pathLst>
                <a:path w="21591" h="273051">
                  <a:moveTo>
                    <a:pt x="0" y="0"/>
                  </a:moveTo>
                  <a:lnTo>
                    <a:pt x="0" y="151130"/>
                  </a:lnTo>
                  <a:lnTo>
                    <a:pt x="1270" y="165100"/>
                  </a:lnTo>
                  <a:lnTo>
                    <a:pt x="3810" y="179070"/>
                  </a:lnTo>
                  <a:lnTo>
                    <a:pt x="6350" y="193040"/>
                  </a:lnTo>
                  <a:lnTo>
                    <a:pt x="7620" y="207010"/>
                  </a:lnTo>
                  <a:lnTo>
                    <a:pt x="8890" y="220980"/>
                  </a:lnTo>
                  <a:lnTo>
                    <a:pt x="2159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4549140" y="12588240"/>
              <a:ext cx="170181" cy="199391"/>
            </a:xfrm>
            <a:custGeom>
              <a:avLst/>
              <a:gdLst/>
              <a:ahLst/>
              <a:cxnLst/>
              <a:rect l="0" t="0" r="0" b="0"/>
              <a:pathLst>
                <a:path w="170181" h="199391">
                  <a:moveTo>
                    <a:pt x="10160" y="0"/>
                  </a:moveTo>
                  <a:lnTo>
                    <a:pt x="3810" y="16510"/>
                  </a:lnTo>
                  <a:lnTo>
                    <a:pt x="2540" y="27940"/>
                  </a:lnTo>
                  <a:lnTo>
                    <a:pt x="1270" y="40640"/>
                  </a:lnTo>
                  <a:lnTo>
                    <a:pt x="0" y="54610"/>
                  </a:lnTo>
                  <a:lnTo>
                    <a:pt x="0" y="90170"/>
                  </a:lnTo>
                  <a:lnTo>
                    <a:pt x="0" y="109220"/>
                  </a:lnTo>
                  <a:lnTo>
                    <a:pt x="0" y="127000"/>
                  </a:lnTo>
                  <a:lnTo>
                    <a:pt x="2540" y="143510"/>
                  </a:lnTo>
                  <a:lnTo>
                    <a:pt x="5080" y="158750"/>
                  </a:lnTo>
                  <a:lnTo>
                    <a:pt x="11430" y="171450"/>
                  </a:lnTo>
                  <a:lnTo>
                    <a:pt x="20320" y="181610"/>
                  </a:lnTo>
                  <a:lnTo>
                    <a:pt x="30480" y="191770"/>
                  </a:lnTo>
                  <a:lnTo>
                    <a:pt x="40640" y="196850"/>
                  </a:lnTo>
                  <a:lnTo>
                    <a:pt x="52070" y="199390"/>
                  </a:lnTo>
                  <a:lnTo>
                    <a:pt x="62230" y="199390"/>
                  </a:lnTo>
                  <a:lnTo>
                    <a:pt x="72390" y="196850"/>
                  </a:lnTo>
                  <a:lnTo>
                    <a:pt x="83820" y="193040"/>
                  </a:lnTo>
                  <a:lnTo>
                    <a:pt x="93980" y="189230"/>
                  </a:lnTo>
                  <a:lnTo>
                    <a:pt x="104140" y="182880"/>
                  </a:lnTo>
                  <a:lnTo>
                    <a:pt x="115570" y="176530"/>
                  </a:lnTo>
                  <a:lnTo>
                    <a:pt x="125730" y="170180"/>
                  </a:lnTo>
                  <a:lnTo>
                    <a:pt x="134620" y="162560"/>
                  </a:lnTo>
                  <a:lnTo>
                    <a:pt x="143510" y="153670"/>
                  </a:lnTo>
                  <a:lnTo>
                    <a:pt x="151130" y="144780"/>
                  </a:lnTo>
                  <a:lnTo>
                    <a:pt x="157480" y="134620"/>
                  </a:lnTo>
                  <a:lnTo>
                    <a:pt x="163830" y="125730"/>
                  </a:lnTo>
                  <a:lnTo>
                    <a:pt x="168910" y="115570"/>
                  </a:lnTo>
                  <a:lnTo>
                    <a:pt x="170180" y="102870"/>
                  </a:lnTo>
                  <a:lnTo>
                    <a:pt x="170180" y="87630"/>
                  </a:lnTo>
                  <a:lnTo>
                    <a:pt x="170180" y="72390"/>
                  </a:lnTo>
                  <a:lnTo>
                    <a:pt x="163830" y="59690"/>
                  </a:lnTo>
                  <a:lnTo>
                    <a:pt x="156210" y="49530"/>
                  </a:lnTo>
                  <a:lnTo>
                    <a:pt x="146050" y="40640"/>
                  </a:lnTo>
                  <a:lnTo>
                    <a:pt x="132080" y="34290"/>
                  </a:lnTo>
                  <a:lnTo>
                    <a:pt x="115570" y="29210"/>
                  </a:lnTo>
                  <a:lnTo>
                    <a:pt x="97790" y="26670"/>
                  </a:lnTo>
                  <a:lnTo>
                    <a:pt x="81280" y="26670"/>
                  </a:lnTo>
                  <a:lnTo>
                    <a:pt x="66040" y="29210"/>
                  </a:lnTo>
                  <a:lnTo>
                    <a:pt x="4191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4768850" y="12580620"/>
              <a:ext cx="200661" cy="176531"/>
            </a:xfrm>
            <a:custGeom>
              <a:avLst/>
              <a:gdLst/>
              <a:ahLst/>
              <a:cxnLst/>
              <a:rect l="0" t="0" r="0" b="0"/>
              <a:pathLst>
                <a:path w="200661" h="176531">
                  <a:moveTo>
                    <a:pt x="0" y="17780"/>
                  </a:moveTo>
                  <a:lnTo>
                    <a:pt x="6350" y="35560"/>
                  </a:lnTo>
                  <a:lnTo>
                    <a:pt x="7620" y="46990"/>
                  </a:lnTo>
                  <a:lnTo>
                    <a:pt x="8890" y="62230"/>
                  </a:lnTo>
                  <a:lnTo>
                    <a:pt x="10160" y="95250"/>
                  </a:lnTo>
                  <a:lnTo>
                    <a:pt x="11430" y="139700"/>
                  </a:lnTo>
                  <a:lnTo>
                    <a:pt x="11430" y="168910"/>
                  </a:lnTo>
                  <a:lnTo>
                    <a:pt x="12700" y="172720"/>
                  </a:lnTo>
                  <a:lnTo>
                    <a:pt x="13970" y="168910"/>
                  </a:lnTo>
                  <a:lnTo>
                    <a:pt x="16510" y="161290"/>
                  </a:lnTo>
                  <a:lnTo>
                    <a:pt x="16510" y="151130"/>
                  </a:lnTo>
                  <a:lnTo>
                    <a:pt x="16510" y="139700"/>
                  </a:lnTo>
                  <a:lnTo>
                    <a:pt x="13970" y="127000"/>
                  </a:lnTo>
                  <a:lnTo>
                    <a:pt x="13970" y="115570"/>
                  </a:lnTo>
                  <a:lnTo>
                    <a:pt x="15240" y="104140"/>
                  </a:lnTo>
                  <a:lnTo>
                    <a:pt x="17780" y="92710"/>
                  </a:lnTo>
                  <a:lnTo>
                    <a:pt x="20320" y="82550"/>
                  </a:lnTo>
                  <a:lnTo>
                    <a:pt x="22860" y="71120"/>
                  </a:lnTo>
                  <a:lnTo>
                    <a:pt x="26670" y="60960"/>
                  </a:lnTo>
                  <a:lnTo>
                    <a:pt x="33020" y="39370"/>
                  </a:lnTo>
                  <a:lnTo>
                    <a:pt x="35560" y="29210"/>
                  </a:lnTo>
                  <a:lnTo>
                    <a:pt x="44450" y="19050"/>
                  </a:lnTo>
                  <a:lnTo>
                    <a:pt x="55880" y="11430"/>
                  </a:lnTo>
                  <a:lnTo>
                    <a:pt x="68580" y="2540"/>
                  </a:lnTo>
                  <a:lnTo>
                    <a:pt x="82550" y="0"/>
                  </a:lnTo>
                  <a:lnTo>
                    <a:pt x="96520" y="0"/>
                  </a:lnTo>
                  <a:lnTo>
                    <a:pt x="109220" y="2540"/>
                  </a:lnTo>
                  <a:lnTo>
                    <a:pt x="121920" y="6350"/>
                  </a:lnTo>
                  <a:lnTo>
                    <a:pt x="134620" y="11430"/>
                  </a:lnTo>
                  <a:lnTo>
                    <a:pt x="146050" y="17780"/>
                  </a:lnTo>
                  <a:lnTo>
                    <a:pt x="156210" y="24130"/>
                  </a:lnTo>
                  <a:lnTo>
                    <a:pt x="165100" y="33020"/>
                  </a:lnTo>
                  <a:lnTo>
                    <a:pt x="173990" y="41910"/>
                  </a:lnTo>
                  <a:lnTo>
                    <a:pt x="180340" y="52070"/>
                  </a:lnTo>
                  <a:lnTo>
                    <a:pt x="185420" y="60960"/>
                  </a:lnTo>
                  <a:lnTo>
                    <a:pt x="190500" y="71120"/>
                  </a:lnTo>
                  <a:lnTo>
                    <a:pt x="194310" y="83820"/>
                  </a:lnTo>
                  <a:lnTo>
                    <a:pt x="195580" y="99060"/>
                  </a:lnTo>
                  <a:lnTo>
                    <a:pt x="198120" y="114300"/>
                  </a:lnTo>
                  <a:lnTo>
                    <a:pt x="198120" y="128270"/>
                  </a:lnTo>
                  <a:lnTo>
                    <a:pt x="20066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5053330" y="12578080"/>
              <a:ext cx="11431" cy="210821"/>
            </a:xfrm>
            <a:custGeom>
              <a:avLst/>
              <a:gdLst/>
              <a:ahLst/>
              <a:cxnLst/>
              <a:rect l="0" t="0" r="0" b="0"/>
              <a:pathLst>
                <a:path w="11431" h="210821">
                  <a:moveTo>
                    <a:pt x="0" y="0"/>
                  </a:moveTo>
                  <a:lnTo>
                    <a:pt x="0" y="83820"/>
                  </a:lnTo>
                  <a:lnTo>
                    <a:pt x="1270" y="101600"/>
                  </a:lnTo>
                  <a:lnTo>
                    <a:pt x="3810" y="116840"/>
                  </a:lnTo>
                  <a:lnTo>
                    <a:pt x="6350" y="130810"/>
                  </a:lnTo>
                  <a:lnTo>
                    <a:pt x="7620" y="143510"/>
                  </a:lnTo>
                  <a:lnTo>
                    <a:pt x="8890" y="157480"/>
                  </a:lnTo>
                  <a:lnTo>
                    <a:pt x="1143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5106670" y="12472670"/>
              <a:ext cx="20321" cy="31751"/>
            </a:xfrm>
            <a:custGeom>
              <a:avLst/>
              <a:gdLst/>
              <a:ahLst/>
              <a:cxnLst/>
              <a:rect l="0" t="0" r="0" b="0"/>
              <a:pathLst>
                <a:path w="20321" h="31751">
                  <a:moveTo>
                    <a:pt x="0" y="0"/>
                  </a:moveTo>
                  <a:lnTo>
                    <a:pt x="203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5175250" y="12565380"/>
              <a:ext cx="278131" cy="199391"/>
            </a:xfrm>
            <a:custGeom>
              <a:avLst/>
              <a:gdLst/>
              <a:ahLst/>
              <a:cxnLst/>
              <a:rect l="0" t="0" r="0" b="0"/>
              <a:pathLst>
                <a:path w="278131" h="199391">
                  <a:moveTo>
                    <a:pt x="162560" y="33020"/>
                  </a:moveTo>
                  <a:lnTo>
                    <a:pt x="133350" y="3810"/>
                  </a:lnTo>
                  <a:lnTo>
                    <a:pt x="125730" y="1270"/>
                  </a:lnTo>
                  <a:lnTo>
                    <a:pt x="116840" y="0"/>
                  </a:lnTo>
                  <a:lnTo>
                    <a:pt x="107950" y="1270"/>
                  </a:lnTo>
                  <a:lnTo>
                    <a:pt x="97790" y="2540"/>
                  </a:lnTo>
                  <a:lnTo>
                    <a:pt x="87630" y="3810"/>
                  </a:lnTo>
                  <a:lnTo>
                    <a:pt x="77470" y="7620"/>
                  </a:lnTo>
                  <a:lnTo>
                    <a:pt x="68580" y="11430"/>
                  </a:lnTo>
                  <a:lnTo>
                    <a:pt x="59690" y="16510"/>
                  </a:lnTo>
                  <a:lnTo>
                    <a:pt x="52070" y="21590"/>
                  </a:lnTo>
                  <a:lnTo>
                    <a:pt x="44450" y="30480"/>
                  </a:lnTo>
                  <a:lnTo>
                    <a:pt x="36830" y="40640"/>
                  </a:lnTo>
                  <a:lnTo>
                    <a:pt x="30480" y="52070"/>
                  </a:lnTo>
                  <a:lnTo>
                    <a:pt x="24130" y="63500"/>
                  </a:lnTo>
                  <a:lnTo>
                    <a:pt x="19050" y="74930"/>
                  </a:lnTo>
                  <a:lnTo>
                    <a:pt x="13970" y="85090"/>
                  </a:lnTo>
                  <a:lnTo>
                    <a:pt x="10160" y="96520"/>
                  </a:lnTo>
                  <a:lnTo>
                    <a:pt x="2540" y="116840"/>
                  </a:lnTo>
                  <a:lnTo>
                    <a:pt x="0" y="128270"/>
                  </a:lnTo>
                  <a:lnTo>
                    <a:pt x="1270" y="138430"/>
                  </a:lnTo>
                  <a:lnTo>
                    <a:pt x="2540" y="148590"/>
                  </a:lnTo>
                  <a:lnTo>
                    <a:pt x="6350" y="160020"/>
                  </a:lnTo>
                  <a:lnTo>
                    <a:pt x="12700" y="170180"/>
                  </a:lnTo>
                  <a:lnTo>
                    <a:pt x="20320" y="180340"/>
                  </a:lnTo>
                  <a:lnTo>
                    <a:pt x="33020" y="186690"/>
                  </a:lnTo>
                  <a:lnTo>
                    <a:pt x="48260" y="189230"/>
                  </a:lnTo>
                  <a:lnTo>
                    <a:pt x="64770" y="190500"/>
                  </a:lnTo>
                  <a:lnTo>
                    <a:pt x="80010" y="186690"/>
                  </a:lnTo>
                  <a:lnTo>
                    <a:pt x="93980" y="181610"/>
                  </a:lnTo>
                  <a:lnTo>
                    <a:pt x="106680" y="173990"/>
                  </a:lnTo>
                  <a:lnTo>
                    <a:pt x="116840" y="167640"/>
                  </a:lnTo>
                  <a:lnTo>
                    <a:pt x="125730" y="160020"/>
                  </a:lnTo>
                  <a:lnTo>
                    <a:pt x="134620" y="152400"/>
                  </a:lnTo>
                  <a:lnTo>
                    <a:pt x="143510" y="143510"/>
                  </a:lnTo>
                  <a:lnTo>
                    <a:pt x="151130" y="132080"/>
                  </a:lnTo>
                  <a:lnTo>
                    <a:pt x="158750" y="120650"/>
                  </a:lnTo>
                  <a:lnTo>
                    <a:pt x="163830" y="109220"/>
                  </a:lnTo>
                  <a:lnTo>
                    <a:pt x="170180" y="97790"/>
                  </a:lnTo>
                  <a:lnTo>
                    <a:pt x="173990" y="86360"/>
                  </a:lnTo>
                  <a:lnTo>
                    <a:pt x="177800" y="74930"/>
                  </a:lnTo>
                  <a:lnTo>
                    <a:pt x="179070" y="62230"/>
                  </a:lnTo>
                  <a:lnTo>
                    <a:pt x="181610" y="49530"/>
                  </a:lnTo>
                  <a:lnTo>
                    <a:pt x="180340" y="44450"/>
                  </a:lnTo>
                  <a:lnTo>
                    <a:pt x="179070" y="46990"/>
                  </a:lnTo>
                  <a:lnTo>
                    <a:pt x="177800" y="53340"/>
                  </a:lnTo>
                  <a:lnTo>
                    <a:pt x="176530" y="63500"/>
                  </a:lnTo>
                  <a:lnTo>
                    <a:pt x="177800" y="78740"/>
                  </a:lnTo>
                  <a:lnTo>
                    <a:pt x="180340" y="95250"/>
                  </a:lnTo>
                  <a:lnTo>
                    <a:pt x="182880" y="111760"/>
                  </a:lnTo>
                  <a:lnTo>
                    <a:pt x="187960" y="146050"/>
                  </a:lnTo>
                  <a:lnTo>
                    <a:pt x="193040" y="161290"/>
                  </a:lnTo>
                  <a:lnTo>
                    <a:pt x="198120" y="175260"/>
                  </a:lnTo>
                  <a:lnTo>
                    <a:pt x="203200" y="187960"/>
                  </a:lnTo>
                  <a:lnTo>
                    <a:pt x="212090" y="194310"/>
                  </a:lnTo>
                  <a:lnTo>
                    <a:pt x="222250" y="198120"/>
                  </a:lnTo>
                  <a:lnTo>
                    <a:pt x="233680" y="199390"/>
                  </a:lnTo>
                  <a:lnTo>
                    <a:pt x="243840" y="198120"/>
                  </a:lnTo>
                  <a:lnTo>
                    <a:pt x="254000" y="194310"/>
                  </a:lnTo>
                  <a:lnTo>
                    <a:pt x="278130" y="180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5506720" y="12462510"/>
              <a:ext cx="10161" cy="304801"/>
            </a:xfrm>
            <a:custGeom>
              <a:avLst/>
              <a:gdLst/>
              <a:ahLst/>
              <a:cxnLst/>
              <a:rect l="0" t="0" r="0" b="0"/>
              <a:pathLst>
                <a:path w="10161" h="304801">
                  <a:moveTo>
                    <a:pt x="10160" y="0"/>
                  </a:moveTo>
                  <a:lnTo>
                    <a:pt x="10160" y="97790"/>
                  </a:lnTo>
                  <a:lnTo>
                    <a:pt x="8890" y="113030"/>
                  </a:lnTo>
                  <a:lnTo>
                    <a:pt x="7620" y="129540"/>
                  </a:lnTo>
                  <a:lnTo>
                    <a:pt x="5080" y="146050"/>
                  </a:lnTo>
                  <a:lnTo>
                    <a:pt x="2540" y="161290"/>
                  </a:lnTo>
                  <a:lnTo>
                    <a:pt x="1270" y="176530"/>
                  </a:lnTo>
                  <a:lnTo>
                    <a:pt x="1270" y="190500"/>
                  </a:lnTo>
                  <a:lnTo>
                    <a:pt x="0" y="226060"/>
                  </a:lnTo>
                  <a:lnTo>
                    <a:pt x="1016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5895340" y="12482830"/>
              <a:ext cx="337821" cy="241301"/>
            </a:xfrm>
            <a:custGeom>
              <a:avLst/>
              <a:gdLst/>
              <a:ahLst/>
              <a:cxnLst/>
              <a:rect l="0" t="0" r="0" b="0"/>
              <a:pathLst>
                <a:path w="337821" h="241301">
                  <a:moveTo>
                    <a:pt x="190500" y="53340"/>
                  </a:moveTo>
                  <a:lnTo>
                    <a:pt x="184150" y="30480"/>
                  </a:lnTo>
                  <a:lnTo>
                    <a:pt x="180340" y="21590"/>
                  </a:lnTo>
                  <a:lnTo>
                    <a:pt x="175260" y="12700"/>
                  </a:lnTo>
                  <a:lnTo>
                    <a:pt x="170180" y="5080"/>
                  </a:lnTo>
                  <a:lnTo>
                    <a:pt x="160020" y="1270"/>
                  </a:lnTo>
                  <a:lnTo>
                    <a:pt x="148590" y="0"/>
                  </a:lnTo>
                  <a:lnTo>
                    <a:pt x="133350" y="0"/>
                  </a:lnTo>
                  <a:lnTo>
                    <a:pt x="119380" y="3810"/>
                  </a:lnTo>
                  <a:lnTo>
                    <a:pt x="105410" y="8890"/>
                  </a:lnTo>
                  <a:lnTo>
                    <a:pt x="91440" y="16510"/>
                  </a:lnTo>
                  <a:lnTo>
                    <a:pt x="78740" y="25400"/>
                  </a:lnTo>
                  <a:lnTo>
                    <a:pt x="67310" y="34290"/>
                  </a:lnTo>
                  <a:lnTo>
                    <a:pt x="55880" y="44450"/>
                  </a:lnTo>
                  <a:lnTo>
                    <a:pt x="45720" y="54610"/>
                  </a:lnTo>
                  <a:lnTo>
                    <a:pt x="36830" y="63500"/>
                  </a:lnTo>
                  <a:lnTo>
                    <a:pt x="27940" y="74930"/>
                  </a:lnTo>
                  <a:lnTo>
                    <a:pt x="20320" y="86360"/>
                  </a:lnTo>
                  <a:lnTo>
                    <a:pt x="12700" y="97790"/>
                  </a:lnTo>
                  <a:lnTo>
                    <a:pt x="5080" y="111760"/>
                  </a:lnTo>
                  <a:lnTo>
                    <a:pt x="1270" y="127000"/>
                  </a:lnTo>
                  <a:lnTo>
                    <a:pt x="0" y="144780"/>
                  </a:lnTo>
                  <a:lnTo>
                    <a:pt x="0" y="162560"/>
                  </a:lnTo>
                  <a:lnTo>
                    <a:pt x="2540" y="177800"/>
                  </a:lnTo>
                  <a:lnTo>
                    <a:pt x="6350" y="189230"/>
                  </a:lnTo>
                  <a:lnTo>
                    <a:pt x="11430" y="200660"/>
                  </a:lnTo>
                  <a:lnTo>
                    <a:pt x="20320" y="207010"/>
                  </a:lnTo>
                  <a:lnTo>
                    <a:pt x="33020" y="212090"/>
                  </a:lnTo>
                  <a:lnTo>
                    <a:pt x="46990" y="214630"/>
                  </a:lnTo>
                  <a:lnTo>
                    <a:pt x="59690" y="215900"/>
                  </a:lnTo>
                  <a:lnTo>
                    <a:pt x="71120" y="215900"/>
                  </a:lnTo>
                  <a:lnTo>
                    <a:pt x="82550" y="213360"/>
                  </a:lnTo>
                  <a:lnTo>
                    <a:pt x="93980" y="210820"/>
                  </a:lnTo>
                  <a:lnTo>
                    <a:pt x="105410" y="205740"/>
                  </a:lnTo>
                  <a:lnTo>
                    <a:pt x="115570" y="200660"/>
                  </a:lnTo>
                  <a:lnTo>
                    <a:pt x="125730" y="193040"/>
                  </a:lnTo>
                  <a:lnTo>
                    <a:pt x="134620" y="185420"/>
                  </a:lnTo>
                  <a:lnTo>
                    <a:pt x="142240" y="176530"/>
                  </a:lnTo>
                  <a:lnTo>
                    <a:pt x="149860" y="166370"/>
                  </a:lnTo>
                  <a:lnTo>
                    <a:pt x="157480" y="156210"/>
                  </a:lnTo>
                  <a:lnTo>
                    <a:pt x="165100" y="146050"/>
                  </a:lnTo>
                  <a:lnTo>
                    <a:pt x="179070" y="125730"/>
                  </a:lnTo>
                  <a:lnTo>
                    <a:pt x="186690" y="115570"/>
                  </a:lnTo>
                  <a:lnTo>
                    <a:pt x="191770" y="102870"/>
                  </a:lnTo>
                  <a:lnTo>
                    <a:pt x="196850" y="88900"/>
                  </a:lnTo>
                  <a:lnTo>
                    <a:pt x="201930" y="73660"/>
                  </a:lnTo>
                  <a:lnTo>
                    <a:pt x="204470" y="66040"/>
                  </a:lnTo>
                  <a:lnTo>
                    <a:pt x="204470" y="64770"/>
                  </a:lnTo>
                  <a:lnTo>
                    <a:pt x="203200" y="68580"/>
                  </a:lnTo>
                  <a:lnTo>
                    <a:pt x="201930" y="78740"/>
                  </a:lnTo>
                  <a:lnTo>
                    <a:pt x="201930" y="92710"/>
                  </a:lnTo>
                  <a:lnTo>
                    <a:pt x="201930" y="111760"/>
                  </a:lnTo>
                  <a:lnTo>
                    <a:pt x="203200" y="130810"/>
                  </a:lnTo>
                  <a:lnTo>
                    <a:pt x="207010" y="149860"/>
                  </a:lnTo>
                  <a:lnTo>
                    <a:pt x="212090" y="170180"/>
                  </a:lnTo>
                  <a:lnTo>
                    <a:pt x="215900" y="186690"/>
                  </a:lnTo>
                  <a:lnTo>
                    <a:pt x="224790" y="215900"/>
                  </a:lnTo>
                  <a:lnTo>
                    <a:pt x="231140" y="226060"/>
                  </a:lnTo>
                  <a:lnTo>
                    <a:pt x="241300" y="233680"/>
                  </a:lnTo>
                  <a:lnTo>
                    <a:pt x="252730" y="240030"/>
                  </a:lnTo>
                  <a:lnTo>
                    <a:pt x="266700" y="241300"/>
                  </a:lnTo>
                  <a:lnTo>
                    <a:pt x="283210" y="237490"/>
                  </a:lnTo>
                  <a:lnTo>
                    <a:pt x="33782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6258560" y="12466320"/>
              <a:ext cx="193041" cy="227331"/>
            </a:xfrm>
            <a:custGeom>
              <a:avLst/>
              <a:gdLst/>
              <a:ahLst/>
              <a:cxnLst/>
              <a:rect l="0" t="0" r="0" b="0"/>
              <a:pathLst>
                <a:path w="193041" h="227331">
                  <a:moveTo>
                    <a:pt x="173990" y="6350"/>
                  </a:moveTo>
                  <a:lnTo>
                    <a:pt x="157480" y="0"/>
                  </a:lnTo>
                  <a:lnTo>
                    <a:pt x="148590" y="0"/>
                  </a:lnTo>
                  <a:lnTo>
                    <a:pt x="137160" y="1270"/>
                  </a:lnTo>
                  <a:lnTo>
                    <a:pt x="124460" y="2540"/>
                  </a:lnTo>
                  <a:lnTo>
                    <a:pt x="113030" y="5080"/>
                  </a:lnTo>
                  <a:lnTo>
                    <a:pt x="101600" y="7620"/>
                  </a:lnTo>
                  <a:lnTo>
                    <a:pt x="91440" y="10160"/>
                  </a:lnTo>
                  <a:lnTo>
                    <a:pt x="69850" y="16510"/>
                  </a:lnTo>
                  <a:lnTo>
                    <a:pt x="58420" y="20320"/>
                  </a:lnTo>
                  <a:lnTo>
                    <a:pt x="49530" y="25400"/>
                  </a:lnTo>
                  <a:lnTo>
                    <a:pt x="40640" y="30480"/>
                  </a:lnTo>
                  <a:lnTo>
                    <a:pt x="33020" y="36830"/>
                  </a:lnTo>
                  <a:lnTo>
                    <a:pt x="25400" y="43180"/>
                  </a:lnTo>
                  <a:lnTo>
                    <a:pt x="17780" y="49530"/>
                  </a:lnTo>
                  <a:lnTo>
                    <a:pt x="10160" y="55880"/>
                  </a:lnTo>
                  <a:lnTo>
                    <a:pt x="5080" y="64770"/>
                  </a:lnTo>
                  <a:lnTo>
                    <a:pt x="1270" y="76200"/>
                  </a:lnTo>
                  <a:lnTo>
                    <a:pt x="0" y="87630"/>
                  </a:lnTo>
                  <a:lnTo>
                    <a:pt x="1270" y="96520"/>
                  </a:lnTo>
                  <a:lnTo>
                    <a:pt x="6350" y="104140"/>
                  </a:lnTo>
                  <a:lnTo>
                    <a:pt x="13970" y="110490"/>
                  </a:lnTo>
                  <a:lnTo>
                    <a:pt x="25400" y="116840"/>
                  </a:lnTo>
                  <a:lnTo>
                    <a:pt x="39370" y="123190"/>
                  </a:lnTo>
                  <a:lnTo>
                    <a:pt x="55880" y="129540"/>
                  </a:lnTo>
                  <a:lnTo>
                    <a:pt x="72390" y="134620"/>
                  </a:lnTo>
                  <a:lnTo>
                    <a:pt x="87630" y="137160"/>
                  </a:lnTo>
                  <a:lnTo>
                    <a:pt x="102870" y="138430"/>
                  </a:lnTo>
                  <a:lnTo>
                    <a:pt x="115570" y="140970"/>
                  </a:lnTo>
                  <a:lnTo>
                    <a:pt x="128270" y="144780"/>
                  </a:lnTo>
                  <a:lnTo>
                    <a:pt x="179070" y="157480"/>
                  </a:lnTo>
                  <a:lnTo>
                    <a:pt x="186690" y="162560"/>
                  </a:lnTo>
                  <a:lnTo>
                    <a:pt x="190500" y="170180"/>
                  </a:lnTo>
                  <a:lnTo>
                    <a:pt x="193040" y="179070"/>
                  </a:lnTo>
                  <a:lnTo>
                    <a:pt x="189230" y="187960"/>
                  </a:lnTo>
                  <a:lnTo>
                    <a:pt x="181610" y="198120"/>
                  </a:lnTo>
                  <a:lnTo>
                    <a:pt x="172720" y="207010"/>
                  </a:lnTo>
                  <a:lnTo>
                    <a:pt x="161290" y="214630"/>
                  </a:lnTo>
                  <a:lnTo>
                    <a:pt x="148590" y="220980"/>
                  </a:lnTo>
                  <a:lnTo>
                    <a:pt x="9017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6498590" y="12487910"/>
              <a:ext cx="182881" cy="193041"/>
            </a:xfrm>
            <a:custGeom>
              <a:avLst/>
              <a:gdLst/>
              <a:ahLst/>
              <a:cxnLst/>
              <a:rect l="0" t="0" r="0" b="0"/>
              <a:pathLst>
                <a:path w="182881" h="193041">
                  <a:moveTo>
                    <a:pt x="166370" y="5080"/>
                  </a:moveTo>
                  <a:lnTo>
                    <a:pt x="143510" y="0"/>
                  </a:lnTo>
                  <a:lnTo>
                    <a:pt x="130810" y="0"/>
                  </a:lnTo>
                  <a:lnTo>
                    <a:pt x="116840" y="0"/>
                  </a:lnTo>
                  <a:lnTo>
                    <a:pt x="101600" y="2540"/>
                  </a:lnTo>
                  <a:lnTo>
                    <a:pt x="87630" y="5080"/>
                  </a:lnTo>
                  <a:lnTo>
                    <a:pt x="74930" y="7620"/>
                  </a:lnTo>
                  <a:lnTo>
                    <a:pt x="63500" y="10160"/>
                  </a:lnTo>
                  <a:lnTo>
                    <a:pt x="52070" y="12700"/>
                  </a:lnTo>
                  <a:lnTo>
                    <a:pt x="30480" y="20320"/>
                  </a:lnTo>
                  <a:lnTo>
                    <a:pt x="20320" y="24130"/>
                  </a:lnTo>
                  <a:lnTo>
                    <a:pt x="11430" y="30480"/>
                  </a:lnTo>
                  <a:lnTo>
                    <a:pt x="3810" y="35560"/>
                  </a:lnTo>
                  <a:lnTo>
                    <a:pt x="0" y="43180"/>
                  </a:lnTo>
                  <a:lnTo>
                    <a:pt x="0" y="52070"/>
                  </a:lnTo>
                  <a:lnTo>
                    <a:pt x="2540" y="60960"/>
                  </a:lnTo>
                  <a:lnTo>
                    <a:pt x="7620" y="68580"/>
                  </a:lnTo>
                  <a:lnTo>
                    <a:pt x="15240" y="73660"/>
                  </a:lnTo>
                  <a:lnTo>
                    <a:pt x="22860" y="80010"/>
                  </a:lnTo>
                  <a:lnTo>
                    <a:pt x="33020" y="83820"/>
                  </a:lnTo>
                  <a:lnTo>
                    <a:pt x="44450" y="88900"/>
                  </a:lnTo>
                  <a:lnTo>
                    <a:pt x="57150" y="92710"/>
                  </a:lnTo>
                  <a:lnTo>
                    <a:pt x="69850" y="96520"/>
                  </a:lnTo>
                  <a:lnTo>
                    <a:pt x="96520" y="104140"/>
                  </a:lnTo>
                  <a:lnTo>
                    <a:pt x="111760" y="106680"/>
                  </a:lnTo>
                  <a:lnTo>
                    <a:pt x="143510" y="114300"/>
                  </a:lnTo>
                  <a:lnTo>
                    <a:pt x="157480" y="119380"/>
                  </a:lnTo>
                  <a:lnTo>
                    <a:pt x="167640" y="124460"/>
                  </a:lnTo>
                  <a:lnTo>
                    <a:pt x="177800" y="130810"/>
                  </a:lnTo>
                  <a:lnTo>
                    <a:pt x="181610" y="137160"/>
                  </a:lnTo>
                  <a:lnTo>
                    <a:pt x="182880" y="143510"/>
                  </a:lnTo>
                  <a:lnTo>
                    <a:pt x="180340" y="149860"/>
                  </a:lnTo>
                  <a:lnTo>
                    <a:pt x="176530" y="157480"/>
                  </a:lnTo>
                  <a:lnTo>
                    <a:pt x="171450" y="163830"/>
                  </a:lnTo>
                  <a:lnTo>
                    <a:pt x="166370" y="170180"/>
                  </a:lnTo>
                  <a:lnTo>
                    <a:pt x="158750" y="176530"/>
                  </a:lnTo>
                  <a:lnTo>
                    <a:pt x="151130" y="181610"/>
                  </a:lnTo>
                  <a:lnTo>
                    <a:pt x="142240" y="186690"/>
                  </a:lnTo>
                  <a:lnTo>
                    <a:pt x="128270" y="189230"/>
                  </a:lnTo>
                  <a:lnTo>
                    <a:pt x="110490" y="190500"/>
                  </a:lnTo>
                  <a:lnTo>
                    <a:pt x="90170" y="193040"/>
                  </a:lnTo>
                  <a:lnTo>
                    <a:pt x="72390" y="191770"/>
                  </a:lnTo>
                  <a:lnTo>
                    <a:pt x="55880" y="190500"/>
                  </a:lnTo>
                  <a:lnTo>
                    <a:pt x="762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727190" y="12486640"/>
              <a:ext cx="242571" cy="204471"/>
            </a:xfrm>
            <a:custGeom>
              <a:avLst/>
              <a:gdLst/>
              <a:ahLst/>
              <a:cxnLst/>
              <a:rect l="0" t="0" r="0" b="0"/>
              <a:pathLst>
                <a:path w="242571" h="204471">
                  <a:moveTo>
                    <a:pt x="0" y="123190"/>
                  </a:moveTo>
                  <a:lnTo>
                    <a:pt x="27940" y="123190"/>
                  </a:lnTo>
                  <a:lnTo>
                    <a:pt x="43180" y="121920"/>
                  </a:lnTo>
                  <a:lnTo>
                    <a:pt x="58420" y="119380"/>
                  </a:lnTo>
                  <a:lnTo>
                    <a:pt x="73660" y="116840"/>
                  </a:lnTo>
                  <a:lnTo>
                    <a:pt x="87630" y="113030"/>
                  </a:lnTo>
                  <a:lnTo>
                    <a:pt x="100330" y="107950"/>
                  </a:lnTo>
                  <a:lnTo>
                    <a:pt x="113030" y="102870"/>
                  </a:lnTo>
                  <a:lnTo>
                    <a:pt x="124460" y="97790"/>
                  </a:lnTo>
                  <a:lnTo>
                    <a:pt x="135890" y="92710"/>
                  </a:lnTo>
                  <a:lnTo>
                    <a:pt x="147320" y="88900"/>
                  </a:lnTo>
                  <a:lnTo>
                    <a:pt x="157480" y="82550"/>
                  </a:lnTo>
                  <a:lnTo>
                    <a:pt x="168910" y="74930"/>
                  </a:lnTo>
                  <a:lnTo>
                    <a:pt x="179070" y="66040"/>
                  </a:lnTo>
                  <a:lnTo>
                    <a:pt x="182880" y="55880"/>
                  </a:lnTo>
                  <a:lnTo>
                    <a:pt x="181610" y="44450"/>
                  </a:lnTo>
                  <a:lnTo>
                    <a:pt x="177800" y="31750"/>
                  </a:lnTo>
                  <a:lnTo>
                    <a:pt x="171450" y="22860"/>
                  </a:lnTo>
                  <a:lnTo>
                    <a:pt x="163830" y="15240"/>
                  </a:lnTo>
                  <a:lnTo>
                    <a:pt x="154940" y="8890"/>
                  </a:lnTo>
                  <a:lnTo>
                    <a:pt x="143510" y="5080"/>
                  </a:lnTo>
                  <a:lnTo>
                    <a:pt x="129540" y="127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88900" y="1270"/>
                  </a:lnTo>
                  <a:lnTo>
                    <a:pt x="76200" y="2540"/>
                  </a:lnTo>
                  <a:lnTo>
                    <a:pt x="66040" y="6350"/>
                  </a:lnTo>
                  <a:lnTo>
                    <a:pt x="57150" y="11430"/>
                  </a:lnTo>
                  <a:lnTo>
                    <a:pt x="49530" y="16510"/>
                  </a:lnTo>
                  <a:lnTo>
                    <a:pt x="40640" y="22860"/>
                  </a:lnTo>
                  <a:lnTo>
                    <a:pt x="33020" y="29210"/>
                  </a:lnTo>
                  <a:lnTo>
                    <a:pt x="25400" y="35560"/>
                  </a:lnTo>
                  <a:lnTo>
                    <a:pt x="20320" y="43180"/>
                  </a:lnTo>
                  <a:lnTo>
                    <a:pt x="13970" y="52070"/>
                  </a:lnTo>
                  <a:lnTo>
                    <a:pt x="10160" y="62230"/>
                  </a:lnTo>
                  <a:lnTo>
                    <a:pt x="7620" y="71120"/>
                  </a:lnTo>
                  <a:lnTo>
                    <a:pt x="7620" y="81280"/>
                  </a:lnTo>
                  <a:lnTo>
                    <a:pt x="8890" y="91440"/>
                  </a:lnTo>
                  <a:lnTo>
                    <a:pt x="10160" y="101600"/>
                  </a:lnTo>
                  <a:lnTo>
                    <a:pt x="12700" y="113030"/>
                  </a:lnTo>
                  <a:lnTo>
                    <a:pt x="16510" y="123190"/>
                  </a:lnTo>
                  <a:lnTo>
                    <a:pt x="20320" y="133350"/>
                  </a:lnTo>
                  <a:lnTo>
                    <a:pt x="25400" y="143510"/>
                  </a:lnTo>
                  <a:lnTo>
                    <a:pt x="30480" y="154940"/>
                  </a:lnTo>
                  <a:lnTo>
                    <a:pt x="38100" y="163830"/>
                  </a:lnTo>
                  <a:lnTo>
                    <a:pt x="46990" y="172720"/>
                  </a:lnTo>
                  <a:lnTo>
                    <a:pt x="55880" y="180340"/>
                  </a:lnTo>
                  <a:lnTo>
                    <a:pt x="66040" y="186690"/>
                  </a:lnTo>
                  <a:lnTo>
                    <a:pt x="74930" y="191770"/>
                  </a:lnTo>
                  <a:lnTo>
                    <a:pt x="85090" y="196850"/>
                  </a:lnTo>
                  <a:lnTo>
                    <a:pt x="96520" y="200660"/>
                  </a:lnTo>
                  <a:lnTo>
                    <a:pt x="109220" y="203200"/>
                  </a:lnTo>
                  <a:lnTo>
                    <a:pt x="121920" y="204470"/>
                  </a:lnTo>
                  <a:lnTo>
                    <a:pt x="134620" y="203200"/>
                  </a:lnTo>
                  <a:lnTo>
                    <a:pt x="146050" y="201930"/>
                  </a:lnTo>
                  <a:lnTo>
                    <a:pt x="157480" y="200660"/>
                  </a:lnTo>
                  <a:lnTo>
                    <a:pt x="167640" y="196850"/>
                  </a:lnTo>
                  <a:lnTo>
                    <a:pt x="179070" y="191770"/>
                  </a:lnTo>
                  <a:lnTo>
                    <a:pt x="189230" y="186690"/>
                  </a:lnTo>
                  <a:lnTo>
                    <a:pt x="200660" y="179070"/>
                  </a:lnTo>
                  <a:lnTo>
                    <a:pt x="210820" y="171450"/>
                  </a:lnTo>
                  <a:lnTo>
                    <a:pt x="242570" y="143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6985000" y="12501880"/>
              <a:ext cx="364491" cy="152401"/>
            </a:xfrm>
            <a:custGeom>
              <a:avLst/>
              <a:gdLst/>
              <a:ahLst/>
              <a:cxnLst/>
              <a:rect l="0" t="0" r="0" b="0"/>
              <a:pathLst>
                <a:path w="364491" h="152401">
                  <a:moveTo>
                    <a:pt x="6350" y="12700"/>
                  </a:moveTo>
                  <a:lnTo>
                    <a:pt x="0" y="35560"/>
                  </a:lnTo>
                  <a:lnTo>
                    <a:pt x="0" y="48260"/>
                  </a:lnTo>
                  <a:lnTo>
                    <a:pt x="1270" y="64770"/>
                  </a:lnTo>
                  <a:lnTo>
                    <a:pt x="2540" y="82550"/>
                  </a:lnTo>
                  <a:lnTo>
                    <a:pt x="3810" y="100330"/>
                  </a:lnTo>
                  <a:lnTo>
                    <a:pt x="3810" y="118110"/>
                  </a:lnTo>
                  <a:lnTo>
                    <a:pt x="5080" y="135890"/>
                  </a:lnTo>
                  <a:lnTo>
                    <a:pt x="5080" y="142240"/>
                  </a:lnTo>
                  <a:lnTo>
                    <a:pt x="5080" y="142240"/>
                  </a:lnTo>
                  <a:lnTo>
                    <a:pt x="5080" y="138430"/>
                  </a:lnTo>
                  <a:lnTo>
                    <a:pt x="6350" y="130810"/>
                  </a:lnTo>
                  <a:lnTo>
                    <a:pt x="8890" y="123190"/>
                  </a:lnTo>
                  <a:lnTo>
                    <a:pt x="11430" y="114300"/>
                  </a:lnTo>
                  <a:lnTo>
                    <a:pt x="13970" y="101600"/>
                  </a:lnTo>
                  <a:lnTo>
                    <a:pt x="20320" y="68580"/>
                  </a:lnTo>
                  <a:lnTo>
                    <a:pt x="25400" y="53340"/>
                  </a:lnTo>
                  <a:lnTo>
                    <a:pt x="30480" y="39370"/>
                  </a:lnTo>
                  <a:lnTo>
                    <a:pt x="36830" y="26670"/>
                  </a:lnTo>
                  <a:lnTo>
                    <a:pt x="43180" y="17780"/>
                  </a:lnTo>
                  <a:lnTo>
                    <a:pt x="52070" y="10160"/>
                  </a:lnTo>
                  <a:lnTo>
                    <a:pt x="60960" y="3810"/>
                  </a:lnTo>
                  <a:lnTo>
                    <a:pt x="71120" y="1270"/>
                  </a:lnTo>
                  <a:lnTo>
                    <a:pt x="81280" y="0"/>
                  </a:lnTo>
                  <a:lnTo>
                    <a:pt x="91440" y="1270"/>
                  </a:lnTo>
                  <a:lnTo>
                    <a:pt x="100330" y="3810"/>
                  </a:lnTo>
                  <a:lnTo>
                    <a:pt x="107950" y="7620"/>
                  </a:lnTo>
                  <a:lnTo>
                    <a:pt x="116840" y="12700"/>
                  </a:lnTo>
                  <a:lnTo>
                    <a:pt x="124460" y="19050"/>
                  </a:lnTo>
                  <a:lnTo>
                    <a:pt x="132080" y="25400"/>
                  </a:lnTo>
                  <a:lnTo>
                    <a:pt x="138430" y="31750"/>
                  </a:lnTo>
                  <a:lnTo>
                    <a:pt x="144780" y="39370"/>
                  </a:lnTo>
                  <a:lnTo>
                    <a:pt x="149860" y="48260"/>
                  </a:lnTo>
                  <a:lnTo>
                    <a:pt x="154940" y="57150"/>
                  </a:lnTo>
                  <a:lnTo>
                    <a:pt x="158750" y="67310"/>
                  </a:lnTo>
                  <a:lnTo>
                    <a:pt x="162560" y="77470"/>
                  </a:lnTo>
                  <a:lnTo>
                    <a:pt x="170180" y="97790"/>
                  </a:lnTo>
                  <a:lnTo>
                    <a:pt x="177800" y="118110"/>
                  </a:lnTo>
                  <a:lnTo>
                    <a:pt x="179070" y="128270"/>
                  </a:lnTo>
                  <a:lnTo>
                    <a:pt x="179070" y="139700"/>
                  </a:lnTo>
                  <a:lnTo>
                    <a:pt x="177800" y="149860"/>
                  </a:lnTo>
                  <a:lnTo>
                    <a:pt x="177800" y="152400"/>
                  </a:lnTo>
                  <a:lnTo>
                    <a:pt x="179070" y="148590"/>
                  </a:lnTo>
                  <a:lnTo>
                    <a:pt x="180340" y="142240"/>
                  </a:lnTo>
                  <a:lnTo>
                    <a:pt x="184150" y="132080"/>
                  </a:lnTo>
                  <a:lnTo>
                    <a:pt x="199390" y="91440"/>
                  </a:lnTo>
                  <a:lnTo>
                    <a:pt x="208280" y="67310"/>
                  </a:lnTo>
                  <a:lnTo>
                    <a:pt x="214630" y="55880"/>
                  </a:lnTo>
                  <a:lnTo>
                    <a:pt x="222250" y="45720"/>
                  </a:lnTo>
                  <a:lnTo>
                    <a:pt x="231140" y="34290"/>
                  </a:lnTo>
                  <a:lnTo>
                    <a:pt x="242570" y="27940"/>
                  </a:lnTo>
                  <a:lnTo>
                    <a:pt x="256540" y="25400"/>
                  </a:lnTo>
                  <a:lnTo>
                    <a:pt x="270510" y="24130"/>
                  </a:lnTo>
                  <a:lnTo>
                    <a:pt x="283210" y="30480"/>
                  </a:lnTo>
                  <a:lnTo>
                    <a:pt x="293370" y="39370"/>
                  </a:lnTo>
                  <a:lnTo>
                    <a:pt x="303530" y="52070"/>
                  </a:lnTo>
                  <a:lnTo>
                    <a:pt x="309880" y="64770"/>
                  </a:lnTo>
                  <a:lnTo>
                    <a:pt x="316230" y="77470"/>
                  </a:lnTo>
                  <a:lnTo>
                    <a:pt x="321310" y="91440"/>
                  </a:lnTo>
                  <a:lnTo>
                    <a:pt x="325120" y="104140"/>
                  </a:lnTo>
                  <a:lnTo>
                    <a:pt x="327660" y="118110"/>
                  </a:lnTo>
                  <a:lnTo>
                    <a:pt x="328930" y="132080"/>
                  </a:lnTo>
                  <a:lnTo>
                    <a:pt x="334010" y="137160"/>
                  </a:lnTo>
                  <a:lnTo>
                    <a:pt x="340360" y="135890"/>
                  </a:lnTo>
                  <a:lnTo>
                    <a:pt x="364490" y="118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7381240" y="12399010"/>
              <a:ext cx="196851" cy="227331"/>
            </a:xfrm>
            <a:custGeom>
              <a:avLst/>
              <a:gdLst/>
              <a:ahLst/>
              <a:cxnLst/>
              <a:rect l="0" t="0" r="0" b="0"/>
              <a:pathLst>
                <a:path w="196851" h="227331">
                  <a:moveTo>
                    <a:pt x="20320" y="0"/>
                  </a:moveTo>
                  <a:lnTo>
                    <a:pt x="15240" y="21590"/>
                  </a:lnTo>
                  <a:lnTo>
                    <a:pt x="12700" y="33020"/>
                  </a:lnTo>
                  <a:lnTo>
                    <a:pt x="11430" y="45720"/>
                  </a:lnTo>
                  <a:lnTo>
                    <a:pt x="11430" y="58420"/>
                  </a:lnTo>
                  <a:lnTo>
                    <a:pt x="10160" y="71120"/>
                  </a:lnTo>
                  <a:lnTo>
                    <a:pt x="7620" y="85090"/>
                  </a:lnTo>
                  <a:lnTo>
                    <a:pt x="5080" y="99060"/>
                  </a:lnTo>
                  <a:lnTo>
                    <a:pt x="2540" y="113030"/>
                  </a:lnTo>
                  <a:lnTo>
                    <a:pt x="1270" y="127000"/>
                  </a:lnTo>
                  <a:lnTo>
                    <a:pt x="1270" y="140970"/>
                  </a:lnTo>
                  <a:lnTo>
                    <a:pt x="0" y="173990"/>
                  </a:lnTo>
                  <a:lnTo>
                    <a:pt x="0" y="193040"/>
                  </a:lnTo>
                  <a:lnTo>
                    <a:pt x="1270" y="200660"/>
                  </a:lnTo>
                  <a:lnTo>
                    <a:pt x="2540" y="199390"/>
                  </a:lnTo>
                  <a:lnTo>
                    <a:pt x="10160" y="175260"/>
                  </a:lnTo>
                  <a:lnTo>
                    <a:pt x="13970" y="166370"/>
                  </a:lnTo>
                  <a:lnTo>
                    <a:pt x="17780" y="154940"/>
                  </a:lnTo>
                  <a:lnTo>
                    <a:pt x="24130" y="143510"/>
                  </a:lnTo>
                  <a:lnTo>
                    <a:pt x="29210" y="130810"/>
                  </a:lnTo>
                  <a:lnTo>
                    <a:pt x="35560" y="118110"/>
                  </a:lnTo>
                  <a:lnTo>
                    <a:pt x="41910" y="106680"/>
                  </a:lnTo>
                  <a:lnTo>
                    <a:pt x="49530" y="95250"/>
                  </a:lnTo>
                  <a:lnTo>
                    <a:pt x="55880" y="86360"/>
                  </a:lnTo>
                  <a:lnTo>
                    <a:pt x="62230" y="77470"/>
                  </a:lnTo>
                  <a:lnTo>
                    <a:pt x="69850" y="68580"/>
                  </a:lnTo>
                  <a:lnTo>
                    <a:pt x="80010" y="60960"/>
                  </a:lnTo>
                  <a:lnTo>
                    <a:pt x="92710" y="53340"/>
                  </a:lnTo>
                  <a:lnTo>
                    <a:pt x="106680" y="45720"/>
                  </a:lnTo>
                  <a:lnTo>
                    <a:pt x="120650" y="44450"/>
                  </a:lnTo>
                  <a:lnTo>
                    <a:pt x="132080" y="46990"/>
                  </a:lnTo>
                  <a:lnTo>
                    <a:pt x="144780" y="52070"/>
                  </a:lnTo>
                  <a:lnTo>
                    <a:pt x="154940" y="59690"/>
                  </a:lnTo>
                  <a:lnTo>
                    <a:pt x="163830" y="67310"/>
                  </a:lnTo>
                  <a:lnTo>
                    <a:pt x="171450" y="76200"/>
                  </a:lnTo>
                  <a:lnTo>
                    <a:pt x="179070" y="86360"/>
                  </a:lnTo>
                  <a:lnTo>
                    <a:pt x="184150" y="96520"/>
                  </a:lnTo>
                  <a:lnTo>
                    <a:pt x="189230" y="105410"/>
                  </a:lnTo>
                  <a:lnTo>
                    <a:pt x="193040" y="119380"/>
                  </a:lnTo>
                  <a:lnTo>
                    <a:pt x="194310" y="135890"/>
                  </a:lnTo>
                  <a:lnTo>
                    <a:pt x="196850" y="153670"/>
                  </a:lnTo>
                  <a:lnTo>
                    <a:pt x="195580" y="168910"/>
                  </a:lnTo>
                  <a:lnTo>
                    <a:pt x="191770" y="182880"/>
                  </a:lnTo>
                  <a:lnTo>
                    <a:pt x="186690" y="195580"/>
                  </a:lnTo>
                  <a:lnTo>
                    <a:pt x="177800" y="205740"/>
                  </a:lnTo>
                  <a:lnTo>
                    <a:pt x="166370" y="215900"/>
                  </a:lnTo>
                  <a:lnTo>
                    <a:pt x="152400" y="224790"/>
                  </a:lnTo>
                  <a:lnTo>
                    <a:pt x="138430" y="227330"/>
                  </a:lnTo>
                  <a:lnTo>
                    <a:pt x="121920" y="227330"/>
                  </a:lnTo>
                  <a:lnTo>
                    <a:pt x="105410" y="226060"/>
                  </a:lnTo>
                  <a:lnTo>
                    <a:pt x="92710" y="220980"/>
                  </a:lnTo>
                  <a:lnTo>
                    <a:pt x="81280" y="213360"/>
                  </a:lnTo>
                  <a:lnTo>
                    <a:pt x="6223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7708900" y="12357100"/>
              <a:ext cx="29211" cy="252731"/>
            </a:xfrm>
            <a:custGeom>
              <a:avLst/>
              <a:gdLst/>
              <a:ahLst/>
              <a:cxnLst/>
              <a:rect l="0" t="0" r="0" b="0"/>
              <a:pathLst>
                <a:path w="29211" h="252731">
                  <a:moveTo>
                    <a:pt x="29210" y="0"/>
                  </a:moveTo>
                  <a:lnTo>
                    <a:pt x="24130" y="21590"/>
                  </a:lnTo>
                  <a:lnTo>
                    <a:pt x="22860" y="33020"/>
                  </a:lnTo>
                  <a:lnTo>
                    <a:pt x="21590" y="45720"/>
                  </a:lnTo>
                  <a:lnTo>
                    <a:pt x="20320" y="58420"/>
                  </a:lnTo>
                  <a:lnTo>
                    <a:pt x="19050" y="69850"/>
                  </a:lnTo>
                  <a:lnTo>
                    <a:pt x="16510" y="81280"/>
                  </a:lnTo>
                  <a:lnTo>
                    <a:pt x="5080" y="130810"/>
                  </a:lnTo>
                  <a:lnTo>
                    <a:pt x="2540" y="147320"/>
                  </a:lnTo>
                  <a:lnTo>
                    <a:pt x="1270" y="163830"/>
                  </a:lnTo>
                  <a:lnTo>
                    <a:pt x="0" y="182880"/>
                  </a:lnTo>
                  <a:lnTo>
                    <a:pt x="0" y="199390"/>
                  </a:lnTo>
                  <a:lnTo>
                    <a:pt x="2540" y="213360"/>
                  </a:lnTo>
                  <a:lnTo>
                    <a:pt x="889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7833360" y="12462510"/>
              <a:ext cx="31751" cy="115571"/>
            </a:xfrm>
            <a:custGeom>
              <a:avLst/>
              <a:gdLst/>
              <a:ahLst/>
              <a:cxnLst/>
              <a:rect l="0" t="0" r="0" b="0"/>
              <a:pathLst>
                <a:path w="31751" h="115571">
                  <a:moveTo>
                    <a:pt x="31750" y="0"/>
                  </a:moveTo>
                  <a:lnTo>
                    <a:pt x="20320" y="10160"/>
                  </a:lnTo>
                  <a:lnTo>
                    <a:pt x="15240" y="19050"/>
                  </a:lnTo>
                  <a:lnTo>
                    <a:pt x="11430" y="27940"/>
                  </a:lnTo>
                  <a:lnTo>
                    <a:pt x="7620" y="39370"/>
                  </a:lnTo>
                  <a:lnTo>
                    <a:pt x="5080" y="52070"/>
                  </a:lnTo>
                  <a:lnTo>
                    <a:pt x="3810" y="6477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7948930" y="12415520"/>
              <a:ext cx="252731" cy="186691"/>
            </a:xfrm>
            <a:custGeom>
              <a:avLst/>
              <a:gdLst/>
              <a:ahLst/>
              <a:cxnLst/>
              <a:rect l="0" t="0" r="0" b="0"/>
              <a:pathLst>
                <a:path w="252731" h="186691">
                  <a:moveTo>
                    <a:pt x="0" y="77470"/>
                  </a:moveTo>
                  <a:lnTo>
                    <a:pt x="27940" y="77470"/>
                  </a:lnTo>
                  <a:lnTo>
                    <a:pt x="40640" y="76200"/>
                  </a:lnTo>
                  <a:lnTo>
                    <a:pt x="54610" y="74930"/>
                  </a:lnTo>
                  <a:lnTo>
                    <a:pt x="114300" y="63500"/>
                  </a:lnTo>
                  <a:lnTo>
                    <a:pt x="129540" y="58420"/>
                  </a:lnTo>
                  <a:lnTo>
                    <a:pt x="142240" y="53340"/>
                  </a:lnTo>
                  <a:lnTo>
                    <a:pt x="154940" y="48260"/>
                  </a:lnTo>
                  <a:lnTo>
                    <a:pt x="160020" y="39370"/>
                  </a:lnTo>
                  <a:lnTo>
                    <a:pt x="162560" y="29210"/>
                  </a:lnTo>
                  <a:lnTo>
                    <a:pt x="160020" y="16510"/>
                  </a:lnTo>
                  <a:lnTo>
                    <a:pt x="153670" y="8890"/>
                  </a:lnTo>
                  <a:lnTo>
                    <a:pt x="143510" y="3810"/>
                  </a:lnTo>
                  <a:lnTo>
                    <a:pt x="130810" y="1270"/>
                  </a:lnTo>
                  <a:lnTo>
                    <a:pt x="119380" y="0"/>
                  </a:lnTo>
                  <a:lnTo>
                    <a:pt x="107950" y="0"/>
                  </a:lnTo>
                  <a:lnTo>
                    <a:pt x="96520" y="1270"/>
                  </a:lnTo>
                  <a:lnTo>
                    <a:pt x="85090" y="5080"/>
                  </a:lnTo>
                  <a:lnTo>
                    <a:pt x="74930" y="8890"/>
                  </a:lnTo>
                  <a:lnTo>
                    <a:pt x="63500" y="15240"/>
                  </a:lnTo>
                  <a:lnTo>
                    <a:pt x="54610" y="21590"/>
                  </a:lnTo>
                  <a:lnTo>
                    <a:pt x="45720" y="30480"/>
                  </a:lnTo>
                  <a:lnTo>
                    <a:pt x="36830" y="39370"/>
                  </a:lnTo>
                  <a:lnTo>
                    <a:pt x="29210" y="48260"/>
                  </a:lnTo>
                  <a:lnTo>
                    <a:pt x="21590" y="58420"/>
                  </a:lnTo>
                  <a:lnTo>
                    <a:pt x="15240" y="68580"/>
                  </a:lnTo>
                  <a:lnTo>
                    <a:pt x="11430" y="82550"/>
                  </a:lnTo>
                  <a:lnTo>
                    <a:pt x="10160" y="97790"/>
                  </a:lnTo>
                  <a:lnTo>
                    <a:pt x="10160" y="115570"/>
                  </a:lnTo>
                  <a:lnTo>
                    <a:pt x="15240" y="132080"/>
                  </a:lnTo>
                  <a:lnTo>
                    <a:pt x="22860" y="148590"/>
                  </a:lnTo>
                  <a:lnTo>
                    <a:pt x="33020" y="163830"/>
                  </a:lnTo>
                  <a:lnTo>
                    <a:pt x="46990" y="173990"/>
                  </a:lnTo>
                  <a:lnTo>
                    <a:pt x="62230" y="180340"/>
                  </a:lnTo>
                  <a:lnTo>
                    <a:pt x="80010" y="185420"/>
                  </a:lnTo>
                  <a:lnTo>
                    <a:pt x="99060" y="186690"/>
                  </a:lnTo>
                  <a:lnTo>
                    <a:pt x="119380" y="186690"/>
                  </a:lnTo>
                  <a:lnTo>
                    <a:pt x="138430" y="185420"/>
                  </a:lnTo>
                  <a:lnTo>
                    <a:pt x="157480" y="184150"/>
                  </a:lnTo>
                  <a:lnTo>
                    <a:pt x="173990" y="181610"/>
                  </a:lnTo>
                  <a:lnTo>
                    <a:pt x="189230" y="177800"/>
                  </a:lnTo>
                  <a:lnTo>
                    <a:pt x="203200" y="173990"/>
                  </a:lnTo>
                  <a:lnTo>
                    <a:pt x="215900" y="168910"/>
                  </a:lnTo>
                  <a:lnTo>
                    <a:pt x="252730" y="151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8191500" y="12401550"/>
              <a:ext cx="167641" cy="182881"/>
            </a:xfrm>
            <a:custGeom>
              <a:avLst/>
              <a:gdLst/>
              <a:ahLst/>
              <a:cxnLst/>
              <a:rect l="0" t="0" r="0" b="0"/>
              <a:pathLst>
                <a:path w="167641" h="182881">
                  <a:moveTo>
                    <a:pt x="167640" y="17780"/>
                  </a:moveTo>
                  <a:lnTo>
                    <a:pt x="157480" y="7620"/>
                  </a:lnTo>
                  <a:lnTo>
                    <a:pt x="148590" y="3810"/>
                  </a:lnTo>
                  <a:lnTo>
                    <a:pt x="138430" y="1270"/>
                  </a:lnTo>
                  <a:lnTo>
                    <a:pt x="128270" y="0"/>
                  </a:lnTo>
                  <a:lnTo>
                    <a:pt x="115570" y="1270"/>
                  </a:lnTo>
                  <a:lnTo>
                    <a:pt x="102870" y="5080"/>
                  </a:lnTo>
                  <a:lnTo>
                    <a:pt x="88900" y="8890"/>
                  </a:lnTo>
                  <a:lnTo>
                    <a:pt x="78740" y="15240"/>
                  </a:lnTo>
                  <a:lnTo>
                    <a:pt x="68580" y="24130"/>
                  </a:lnTo>
                  <a:lnTo>
                    <a:pt x="59690" y="31750"/>
                  </a:lnTo>
                  <a:lnTo>
                    <a:pt x="55880" y="41910"/>
                  </a:lnTo>
                  <a:lnTo>
                    <a:pt x="55880" y="50800"/>
                  </a:lnTo>
                  <a:lnTo>
                    <a:pt x="58420" y="60960"/>
                  </a:lnTo>
                  <a:lnTo>
                    <a:pt x="63500" y="69850"/>
                  </a:lnTo>
                  <a:lnTo>
                    <a:pt x="69850" y="76200"/>
                  </a:lnTo>
                  <a:lnTo>
                    <a:pt x="78740" y="81280"/>
                  </a:lnTo>
                  <a:lnTo>
                    <a:pt x="86360" y="87630"/>
                  </a:lnTo>
                  <a:lnTo>
                    <a:pt x="93980" y="93980"/>
                  </a:lnTo>
                  <a:lnTo>
                    <a:pt x="100330" y="100330"/>
                  </a:lnTo>
                  <a:lnTo>
                    <a:pt x="110490" y="106680"/>
                  </a:lnTo>
                  <a:lnTo>
                    <a:pt x="121920" y="113030"/>
                  </a:lnTo>
                  <a:lnTo>
                    <a:pt x="133350" y="120650"/>
                  </a:lnTo>
                  <a:lnTo>
                    <a:pt x="140970" y="129540"/>
                  </a:lnTo>
                  <a:lnTo>
                    <a:pt x="143510" y="140970"/>
                  </a:lnTo>
                  <a:lnTo>
                    <a:pt x="144780" y="152400"/>
                  </a:lnTo>
                  <a:lnTo>
                    <a:pt x="140970" y="161290"/>
                  </a:lnTo>
                  <a:lnTo>
                    <a:pt x="133350" y="168910"/>
                  </a:lnTo>
                  <a:lnTo>
                    <a:pt x="124460" y="175260"/>
                  </a:lnTo>
                  <a:lnTo>
                    <a:pt x="110490" y="179070"/>
                  </a:lnTo>
                  <a:lnTo>
                    <a:pt x="95250" y="181610"/>
                  </a:lnTo>
                  <a:lnTo>
                    <a:pt x="77470" y="182880"/>
                  </a:lnTo>
                  <a:lnTo>
                    <a:pt x="62230" y="182880"/>
                  </a:lnTo>
                  <a:lnTo>
                    <a:pt x="48260" y="181610"/>
                  </a:lnTo>
                  <a:lnTo>
                    <a:pt x="0" y="15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8653780" y="12364720"/>
              <a:ext cx="251461" cy="210821"/>
            </a:xfrm>
            <a:custGeom>
              <a:avLst/>
              <a:gdLst/>
              <a:ahLst/>
              <a:cxnLst/>
              <a:rect l="0" t="0" r="0" b="0"/>
              <a:pathLst>
                <a:path w="251461" h="210821">
                  <a:moveTo>
                    <a:pt x="200660" y="12700"/>
                  </a:moveTo>
                  <a:lnTo>
                    <a:pt x="184150" y="1270"/>
                  </a:lnTo>
                  <a:lnTo>
                    <a:pt x="175260" y="0"/>
                  </a:lnTo>
                  <a:lnTo>
                    <a:pt x="166370" y="0"/>
                  </a:lnTo>
                  <a:lnTo>
                    <a:pt x="156210" y="0"/>
                  </a:lnTo>
                  <a:lnTo>
                    <a:pt x="144780" y="5080"/>
                  </a:lnTo>
                  <a:lnTo>
                    <a:pt x="130810" y="11430"/>
                  </a:lnTo>
                  <a:lnTo>
                    <a:pt x="115570" y="19050"/>
                  </a:lnTo>
                  <a:lnTo>
                    <a:pt x="101600" y="26670"/>
                  </a:lnTo>
                  <a:lnTo>
                    <a:pt x="88900" y="33020"/>
                  </a:lnTo>
                  <a:lnTo>
                    <a:pt x="66040" y="48260"/>
                  </a:lnTo>
                  <a:lnTo>
                    <a:pt x="43180" y="62230"/>
                  </a:lnTo>
                  <a:lnTo>
                    <a:pt x="31750" y="69850"/>
                  </a:lnTo>
                  <a:lnTo>
                    <a:pt x="6350" y="88900"/>
                  </a:lnTo>
                  <a:lnTo>
                    <a:pt x="0" y="96520"/>
                  </a:lnTo>
                  <a:lnTo>
                    <a:pt x="0" y="102870"/>
                  </a:lnTo>
                  <a:lnTo>
                    <a:pt x="3810" y="107950"/>
                  </a:lnTo>
                  <a:lnTo>
                    <a:pt x="11430" y="111760"/>
                  </a:lnTo>
                  <a:lnTo>
                    <a:pt x="20320" y="113030"/>
                  </a:lnTo>
                  <a:lnTo>
                    <a:pt x="31750" y="115570"/>
                  </a:lnTo>
                  <a:lnTo>
                    <a:pt x="43180" y="115570"/>
                  </a:lnTo>
                  <a:lnTo>
                    <a:pt x="55880" y="116840"/>
                  </a:lnTo>
                  <a:lnTo>
                    <a:pt x="82550" y="118110"/>
                  </a:lnTo>
                  <a:lnTo>
                    <a:pt x="151130" y="118110"/>
                  </a:lnTo>
                  <a:lnTo>
                    <a:pt x="165100" y="119380"/>
                  </a:lnTo>
                  <a:lnTo>
                    <a:pt x="179070" y="121920"/>
                  </a:lnTo>
                  <a:lnTo>
                    <a:pt x="194310" y="124460"/>
                  </a:lnTo>
                  <a:lnTo>
                    <a:pt x="205740" y="128270"/>
                  </a:lnTo>
                  <a:lnTo>
                    <a:pt x="215900" y="133350"/>
                  </a:lnTo>
                  <a:lnTo>
                    <a:pt x="224790" y="138430"/>
                  </a:lnTo>
                  <a:lnTo>
                    <a:pt x="232410" y="146050"/>
                  </a:lnTo>
                  <a:lnTo>
                    <a:pt x="241300" y="153670"/>
                  </a:lnTo>
                  <a:lnTo>
                    <a:pt x="248920" y="163830"/>
                  </a:lnTo>
                  <a:lnTo>
                    <a:pt x="251460" y="171450"/>
                  </a:lnTo>
                  <a:lnTo>
                    <a:pt x="251460" y="179070"/>
                  </a:lnTo>
                  <a:lnTo>
                    <a:pt x="247650" y="186690"/>
                  </a:lnTo>
                  <a:lnTo>
                    <a:pt x="242570" y="193040"/>
                  </a:lnTo>
                  <a:lnTo>
                    <a:pt x="236220" y="199390"/>
                  </a:lnTo>
                  <a:lnTo>
                    <a:pt x="227330" y="203200"/>
                  </a:lnTo>
                  <a:lnTo>
                    <a:pt x="214630" y="207010"/>
                  </a:lnTo>
                  <a:lnTo>
                    <a:pt x="199390" y="208280"/>
                  </a:lnTo>
                  <a:lnTo>
                    <a:pt x="182880" y="210820"/>
                  </a:lnTo>
                  <a:lnTo>
                    <a:pt x="163830" y="209550"/>
                  </a:lnTo>
                  <a:lnTo>
                    <a:pt x="144780" y="208280"/>
                  </a:lnTo>
                  <a:lnTo>
                    <a:pt x="124460" y="207010"/>
                  </a:lnTo>
                  <a:lnTo>
                    <a:pt x="110490" y="200660"/>
                  </a:lnTo>
                  <a:lnTo>
                    <a:pt x="99060" y="191770"/>
                  </a:lnTo>
                  <a:lnTo>
                    <a:pt x="8509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9023350" y="12325350"/>
              <a:ext cx="241301" cy="262891"/>
            </a:xfrm>
            <a:custGeom>
              <a:avLst/>
              <a:gdLst/>
              <a:ahLst/>
              <a:cxnLst/>
              <a:rect l="0" t="0" r="0" b="0"/>
              <a:pathLst>
                <a:path w="241301" h="262891">
                  <a:moveTo>
                    <a:pt x="0" y="0"/>
                  </a:moveTo>
                  <a:lnTo>
                    <a:pt x="5080" y="21590"/>
                  </a:lnTo>
                  <a:lnTo>
                    <a:pt x="6350" y="33020"/>
                  </a:lnTo>
                  <a:lnTo>
                    <a:pt x="7620" y="45720"/>
                  </a:lnTo>
                  <a:lnTo>
                    <a:pt x="8890" y="58420"/>
                  </a:lnTo>
                  <a:lnTo>
                    <a:pt x="8890" y="85090"/>
                  </a:lnTo>
                  <a:lnTo>
                    <a:pt x="10160" y="139700"/>
                  </a:lnTo>
                  <a:lnTo>
                    <a:pt x="11430" y="153670"/>
                  </a:lnTo>
                  <a:lnTo>
                    <a:pt x="12700" y="165100"/>
                  </a:lnTo>
                  <a:lnTo>
                    <a:pt x="15240" y="176530"/>
                  </a:lnTo>
                  <a:lnTo>
                    <a:pt x="19050" y="187960"/>
                  </a:lnTo>
                  <a:lnTo>
                    <a:pt x="21590" y="199390"/>
                  </a:lnTo>
                  <a:lnTo>
                    <a:pt x="24130" y="209550"/>
                  </a:lnTo>
                  <a:lnTo>
                    <a:pt x="31750" y="233680"/>
                  </a:lnTo>
                  <a:lnTo>
                    <a:pt x="34290" y="247650"/>
                  </a:lnTo>
                  <a:lnTo>
                    <a:pt x="36830" y="250190"/>
                  </a:lnTo>
                  <a:lnTo>
                    <a:pt x="38100" y="246380"/>
                  </a:lnTo>
                  <a:lnTo>
                    <a:pt x="39370" y="237490"/>
                  </a:lnTo>
                  <a:lnTo>
                    <a:pt x="41910" y="228600"/>
                  </a:lnTo>
                  <a:lnTo>
                    <a:pt x="44450" y="218440"/>
                  </a:lnTo>
                  <a:lnTo>
                    <a:pt x="46990" y="209550"/>
                  </a:lnTo>
                  <a:lnTo>
                    <a:pt x="49530" y="195580"/>
                  </a:lnTo>
                  <a:lnTo>
                    <a:pt x="55880" y="161290"/>
                  </a:lnTo>
                  <a:lnTo>
                    <a:pt x="60960" y="144780"/>
                  </a:lnTo>
                  <a:lnTo>
                    <a:pt x="66040" y="129540"/>
                  </a:lnTo>
                  <a:lnTo>
                    <a:pt x="72390" y="114300"/>
                  </a:lnTo>
                  <a:lnTo>
                    <a:pt x="80010" y="105410"/>
                  </a:lnTo>
                  <a:lnTo>
                    <a:pt x="91440" y="100330"/>
                  </a:lnTo>
                  <a:lnTo>
                    <a:pt x="102870" y="99060"/>
                  </a:lnTo>
                  <a:lnTo>
                    <a:pt x="113030" y="99060"/>
                  </a:lnTo>
                  <a:lnTo>
                    <a:pt x="121920" y="102870"/>
                  </a:lnTo>
                  <a:lnTo>
                    <a:pt x="130810" y="106680"/>
                  </a:lnTo>
                  <a:lnTo>
                    <a:pt x="138430" y="111760"/>
                  </a:lnTo>
                  <a:lnTo>
                    <a:pt x="146050" y="118110"/>
                  </a:lnTo>
                  <a:lnTo>
                    <a:pt x="153670" y="124460"/>
                  </a:lnTo>
                  <a:lnTo>
                    <a:pt x="160020" y="132080"/>
                  </a:lnTo>
                  <a:lnTo>
                    <a:pt x="167640" y="140970"/>
                  </a:lnTo>
                  <a:lnTo>
                    <a:pt x="175260" y="149860"/>
                  </a:lnTo>
                  <a:lnTo>
                    <a:pt x="181610" y="158750"/>
                  </a:lnTo>
                  <a:lnTo>
                    <a:pt x="195580" y="179070"/>
                  </a:lnTo>
                  <a:lnTo>
                    <a:pt x="203200" y="191770"/>
                  </a:lnTo>
                  <a:lnTo>
                    <a:pt x="209550" y="205740"/>
                  </a:lnTo>
                  <a:lnTo>
                    <a:pt x="24130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9305290" y="12272010"/>
              <a:ext cx="191771" cy="313691"/>
            </a:xfrm>
            <a:custGeom>
              <a:avLst/>
              <a:gdLst/>
              <a:ahLst/>
              <a:cxnLst/>
              <a:rect l="0" t="0" r="0" b="0"/>
              <a:pathLst>
                <a:path w="191771" h="313691">
                  <a:moveTo>
                    <a:pt x="170180" y="0"/>
                  </a:moveTo>
                  <a:lnTo>
                    <a:pt x="176530" y="27940"/>
                  </a:lnTo>
                  <a:lnTo>
                    <a:pt x="177800" y="40640"/>
                  </a:lnTo>
                  <a:lnTo>
                    <a:pt x="179070" y="54610"/>
                  </a:lnTo>
                  <a:lnTo>
                    <a:pt x="179070" y="68580"/>
                  </a:lnTo>
                  <a:lnTo>
                    <a:pt x="179070" y="80010"/>
                  </a:lnTo>
                  <a:lnTo>
                    <a:pt x="176530" y="92710"/>
                  </a:lnTo>
                  <a:lnTo>
                    <a:pt x="175260" y="104140"/>
                  </a:lnTo>
                  <a:lnTo>
                    <a:pt x="173990" y="115570"/>
                  </a:lnTo>
                  <a:lnTo>
                    <a:pt x="172720" y="129540"/>
                  </a:lnTo>
                  <a:lnTo>
                    <a:pt x="171450" y="142240"/>
                  </a:lnTo>
                  <a:lnTo>
                    <a:pt x="171450" y="170180"/>
                  </a:lnTo>
                  <a:lnTo>
                    <a:pt x="170180" y="236220"/>
                  </a:lnTo>
                  <a:lnTo>
                    <a:pt x="168910" y="242570"/>
                  </a:lnTo>
                  <a:lnTo>
                    <a:pt x="167640" y="241300"/>
                  </a:lnTo>
                  <a:lnTo>
                    <a:pt x="165100" y="234950"/>
                  </a:lnTo>
                  <a:lnTo>
                    <a:pt x="161290" y="228600"/>
                  </a:lnTo>
                  <a:lnTo>
                    <a:pt x="156210" y="220980"/>
                  </a:lnTo>
                  <a:lnTo>
                    <a:pt x="149860" y="214630"/>
                  </a:lnTo>
                  <a:lnTo>
                    <a:pt x="143510" y="207010"/>
                  </a:lnTo>
                  <a:lnTo>
                    <a:pt x="137160" y="200660"/>
                  </a:lnTo>
                  <a:lnTo>
                    <a:pt x="130810" y="193040"/>
                  </a:lnTo>
                  <a:lnTo>
                    <a:pt x="120650" y="189230"/>
                  </a:lnTo>
                  <a:lnTo>
                    <a:pt x="107950" y="185420"/>
                  </a:lnTo>
                  <a:lnTo>
                    <a:pt x="93980" y="184150"/>
                  </a:lnTo>
                  <a:lnTo>
                    <a:pt x="80010" y="184150"/>
                  </a:lnTo>
                  <a:lnTo>
                    <a:pt x="68580" y="187960"/>
                  </a:lnTo>
                  <a:lnTo>
                    <a:pt x="45720" y="195580"/>
                  </a:lnTo>
                  <a:lnTo>
                    <a:pt x="24130" y="203200"/>
                  </a:lnTo>
                  <a:lnTo>
                    <a:pt x="15240" y="209550"/>
                  </a:lnTo>
                  <a:lnTo>
                    <a:pt x="8890" y="217170"/>
                  </a:lnTo>
                  <a:lnTo>
                    <a:pt x="2540" y="226060"/>
                  </a:lnTo>
                  <a:lnTo>
                    <a:pt x="0" y="236220"/>
                  </a:lnTo>
                  <a:lnTo>
                    <a:pt x="0" y="247650"/>
                  </a:lnTo>
                  <a:lnTo>
                    <a:pt x="0" y="260350"/>
                  </a:lnTo>
                  <a:lnTo>
                    <a:pt x="3810" y="270510"/>
                  </a:lnTo>
                  <a:lnTo>
                    <a:pt x="7620" y="279400"/>
                  </a:lnTo>
                  <a:lnTo>
                    <a:pt x="12700" y="288290"/>
                  </a:lnTo>
                  <a:lnTo>
                    <a:pt x="19050" y="295910"/>
                  </a:lnTo>
                  <a:lnTo>
                    <a:pt x="27940" y="300990"/>
                  </a:lnTo>
                  <a:lnTo>
                    <a:pt x="36830" y="306070"/>
                  </a:lnTo>
                  <a:lnTo>
                    <a:pt x="46990" y="309880"/>
                  </a:lnTo>
                  <a:lnTo>
                    <a:pt x="59690" y="312420"/>
                  </a:lnTo>
                  <a:lnTo>
                    <a:pt x="71120" y="313690"/>
                  </a:lnTo>
                  <a:lnTo>
                    <a:pt x="83820" y="313690"/>
                  </a:lnTo>
                  <a:lnTo>
                    <a:pt x="95250" y="312420"/>
                  </a:lnTo>
                  <a:lnTo>
                    <a:pt x="105410" y="309880"/>
                  </a:lnTo>
                  <a:lnTo>
                    <a:pt x="116840" y="307340"/>
                  </a:lnTo>
                  <a:lnTo>
                    <a:pt x="128270" y="304800"/>
                  </a:lnTo>
                  <a:lnTo>
                    <a:pt x="138430" y="300990"/>
                  </a:lnTo>
                  <a:lnTo>
                    <a:pt x="147320" y="297180"/>
                  </a:lnTo>
                  <a:lnTo>
                    <a:pt x="156210" y="292100"/>
                  </a:lnTo>
                  <a:lnTo>
                    <a:pt x="165100" y="285750"/>
                  </a:lnTo>
                  <a:lnTo>
                    <a:pt x="171450" y="278130"/>
                  </a:lnTo>
                  <a:lnTo>
                    <a:pt x="176530" y="270510"/>
                  </a:lnTo>
                  <a:lnTo>
                    <a:pt x="19177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4664710" y="12893040"/>
              <a:ext cx="252731" cy="288291"/>
            </a:xfrm>
            <a:custGeom>
              <a:avLst/>
              <a:gdLst/>
              <a:ahLst/>
              <a:cxnLst/>
              <a:rect l="0" t="0" r="0" b="0"/>
              <a:pathLst>
                <a:path w="252731" h="288291">
                  <a:moveTo>
                    <a:pt x="0" y="0"/>
                  </a:moveTo>
                  <a:lnTo>
                    <a:pt x="5080" y="22860"/>
                  </a:lnTo>
                  <a:lnTo>
                    <a:pt x="7620" y="33020"/>
                  </a:lnTo>
                  <a:lnTo>
                    <a:pt x="13970" y="53340"/>
                  </a:lnTo>
                  <a:lnTo>
                    <a:pt x="16510" y="66040"/>
                  </a:lnTo>
                  <a:lnTo>
                    <a:pt x="17780" y="81280"/>
                  </a:lnTo>
                  <a:lnTo>
                    <a:pt x="19050" y="96520"/>
                  </a:lnTo>
                  <a:lnTo>
                    <a:pt x="20320" y="111760"/>
                  </a:lnTo>
                  <a:lnTo>
                    <a:pt x="22860" y="128271"/>
                  </a:lnTo>
                  <a:lnTo>
                    <a:pt x="25400" y="146049"/>
                  </a:lnTo>
                  <a:lnTo>
                    <a:pt x="27940" y="161290"/>
                  </a:lnTo>
                  <a:lnTo>
                    <a:pt x="27940" y="176530"/>
                  </a:lnTo>
                  <a:lnTo>
                    <a:pt x="29210" y="191771"/>
                  </a:lnTo>
                  <a:lnTo>
                    <a:pt x="29210" y="207010"/>
                  </a:lnTo>
                  <a:lnTo>
                    <a:pt x="26670" y="220980"/>
                  </a:lnTo>
                  <a:lnTo>
                    <a:pt x="25400" y="234949"/>
                  </a:lnTo>
                  <a:lnTo>
                    <a:pt x="22860" y="250190"/>
                  </a:lnTo>
                  <a:lnTo>
                    <a:pt x="22860" y="266699"/>
                  </a:lnTo>
                  <a:lnTo>
                    <a:pt x="21590" y="283210"/>
                  </a:lnTo>
                  <a:lnTo>
                    <a:pt x="22860" y="288290"/>
                  </a:lnTo>
                  <a:lnTo>
                    <a:pt x="24130" y="285749"/>
                  </a:lnTo>
                  <a:lnTo>
                    <a:pt x="26670" y="278130"/>
                  </a:lnTo>
                  <a:lnTo>
                    <a:pt x="31750" y="257810"/>
                  </a:lnTo>
                  <a:lnTo>
                    <a:pt x="35560" y="246380"/>
                  </a:lnTo>
                  <a:lnTo>
                    <a:pt x="38100" y="231140"/>
                  </a:lnTo>
                  <a:lnTo>
                    <a:pt x="45720" y="195580"/>
                  </a:lnTo>
                  <a:lnTo>
                    <a:pt x="49530" y="179071"/>
                  </a:lnTo>
                  <a:lnTo>
                    <a:pt x="55880" y="165099"/>
                  </a:lnTo>
                  <a:lnTo>
                    <a:pt x="60960" y="152399"/>
                  </a:lnTo>
                  <a:lnTo>
                    <a:pt x="68580" y="142240"/>
                  </a:lnTo>
                  <a:lnTo>
                    <a:pt x="77470" y="132080"/>
                  </a:lnTo>
                  <a:lnTo>
                    <a:pt x="86360" y="123190"/>
                  </a:lnTo>
                  <a:lnTo>
                    <a:pt x="97790" y="118110"/>
                  </a:lnTo>
                  <a:lnTo>
                    <a:pt x="111760" y="116840"/>
                  </a:lnTo>
                  <a:lnTo>
                    <a:pt x="127000" y="116840"/>
                  </a:lnTo>
                  <a:lnTo>
                    <a:pt x="140970" y="119380"/>
                  </a:lnTo>
                  <a:lnTo>
                    <a:pt x="153670" y="123190"/>
                  </a:lnTo>
                  <a:lnTo>
                    <a:pt x="165100" y="126999"/>
                  </a:lnTo>
                  <a:lnTo>
                    <a:pt x="175260" y="134621"/>
                  </a:lnTo>
                  <a:lnTo>
                    <a:pt x="184150" y="142240"/>
                  </a:lnTo>
                  <a:lnTo>
                    <a:pt x="193040" y="151130"/>
                  </a:lnTo>
                  <a:lnTo>
                    <a:pt x="200660" y="161290"/>
                  </a:lnTo>
                  <a:lnTo>
                    <a:pt x="208280" y="170180"/>
                  </a:lnTo>
                  <a:lnTo>
                    <a:pt x="215900" y="180340"/>
                  </a:lnTo>
                  <a:lnTo>
                    <a:pt x="222250" y="190499"/>
                  </a:lnTo>
                  <a:lnTo>
                    <a:pt x="227330" y="200660"/>
                  </a:lnTo>
                  <a:lnTo>
                    <a:pt x="232410" y="210821"/>
                  </a:lnTo>
                  <a:lnTo>
                    <a:pt x="236220" y="223521"/>
                  </a:lnTo>
                  <a:lnTo>
                    <a:pt x="240030" y="234949"/>
                  </a:lnTo>
                  <a:lnTo>
                    <a:pt x="25273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4963160" y="12988290"/>
              <a:ext cx="217171" cy="201931"/>
            </a:xfrm>
            <a:custGeom>
              <a:avLst/>
              <a:gdLst/>
              <a:ahLst/>
              <a:cxnLst/>
              <a:rect l="0" t="0" r="0" b="0"/>
              <a:pathLst>
                <a:path w="217171" h="201931">
                  <a:moveTo>
                    <a:pt x="153670" y="0"/>
                  </a:moveTo>
                  <a:lnTo>
                    <a:pt x="130810" y="0"/>
                  </a:lnTo>
                  <a:lnTo>
                    <a:pt x="120650" y="1270"/>
                  </a:lnTo>
                  <a:lnTo>
                    <a:pt x="110490" y="3810"/>
                  </a:lnTo>
                  <a:lnTo>
                    <a:pt x="100330" y="5080"/>
                  </a:lnTo>
                  <a:lnTo>
                    <a:pt x="90170" y="10160"/>
                  </a:lnTo>
                  <a:lnTo>
                    <a:pt x="80010" y="15240"/>
                  </a:lnTo>
                  <a:lnTo>
                    <a:pt x="69850" y="20321"/>
                  </a:lnTo>
                  <a:lnTo>
                    <a:pt x="57150" y="29210"/>
                  </a:lnTo>
                  <a:lnTo>
                    <a:pt x="45720" y="39371"/>
                  </a:lnTo>
                  <a:lnTo>
                    <a:pt x="31750" y="50799"/>
                  </a:lnTo>
                  <a:lnTo>
                    <a:pt x="22860" y="62230"/>
                  </a:lnTo>
                  <a:lnTo>
                    <a:pt x="15240" y="72390"/>
                  </a:lnTo>
                  <a:lnTo>
                    <a:pt x="8890" y="83821"/>
                  </a:lnTo>
                  <a:lnTo>
                    <a:pt x="3810" y="97790"/>
                  </a:lnTo>
                  <a:lnTo>
                    <a:pt x="1270" y="114299"/>
                  </a:lnTo>
                  <a:lnTo>
                    <a:pt x="0" y="132080"/>
                  </a:lnTo>
                  <a:lnTo>
                    <a:pt x="0" y="148590"/>
                  </a:lnTo>
                  <a:lnTo>
                    <a:pt x="0" y="165099"/>
                  </a:lnTo>
                  <a:lnTo>
                    <a:pt x="2540" y="180340"/>
                  </a:lnTo>
                  <a:lnTo>
                    <a:pt x="10160" y="190499"/>
                  </a:lnTo>
                  <a:lnTo>
                    <a:pt x="20320" y="196849"/>
                  </a:lnTo>
                  <a:lnTo>
                    <a:pt x="33020" y="201930"/>
                  </a:lnTo>
                  <a:lnTo>
                    <a:pt x="45720" y="201930"/>
                  </a:lnTo>
                  <a:lnTo>
                    <a:pt x="57150" y="200660"/>
                  </a:lnTo>
                  <a:lnTo>
                    <a:pt x="68580" y="196849"/>
                  </a:lnTo>
                  <a:lnTo>
                    <a:pt x="77470" y="191771"/>
                  </a:lnTo>
                  <a:lnTo>
                    <a:pt x="86360" y="186690"/>
                  </a:lnTo>
                  <a:lnTo>
                    <a:pt x="95250" y="180340"/>
                  </a:lnTo>
                  <a:lnTo>
                    <a:pt x="102870" y="172721"/>
                  </a:lnTo>
                  <a:lnTo>
                    <a:pt x="110490" y="165099"/>
                  </a:lnTo>
                  <a:lnTo>
                    <a:pt x="118110" y="154940"/>
                  </a:lnTo>
                  <a:lnTo>
                    <a:pt x="124460" y="144780"/>
                  </a:lnTo>
                  <a:lnTo>
                    <a:pt x="129540" y="132080"/>
                  </a:lnTo>
                  <a:lnTo>
                    <a:pt x="138430" y="107949"/>
                  </a:lnTo>
                  <a:lnTo>
                    <a:pt x="157480" y="53340"/>
                  </a:lnTo>
                  <a:lnTo>
                    <a:pt x="160020" y="40640"/>
                  </a:lnTo>
                  <a:lnTo>
                    <a:pt x="161290" y="29210"/>
                  </a:lnTo>
                  <a:lnTo>
                    <a:pt x="162560" y="15240"/>
                  </a:lnTo>
                  <a:lnTo>
                    <a:pt x="162560" y="13970"/>
                  </a:lnTo>
                  <a:lnTo>
                    <a:pt x="163830" y="20321"/>
                  </a:lnTo>
                  <a:lnTo>
                    <a:pt x="163830" y="30480"/>
                  </a:lnTo>
                  <a:lnTo>
                    <a:pt x="165100" y="43180"/>
                  </a:lnTo>
                  <a:lnTo>
                    <a:pt x="167640" y="55880"/>
                  </a:lnTo>
                  <a:lnTo>
                    <a:pt x="172720" y="83821"/>
                  </a:lnTo>
                  <a:lnTo>
                    <a:pt x="179070" y="120649"/>
                  </a:lnTo>
                  <a:lnTo>
                    <a:pt x="182880" y="137160"/>
                  </a:lnTo>
                  <a:lnTo>
                    <a:pt x="189230" y="151130"/>
                  </a:lnTo>
                  <a:lnTo>
                    <a:pt x="21717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5295900" y="12948920"/>
              <a:ext cx="389891" cy="214631"/>
            </a:xfrm>
            <a:custGeom>
              <a:avLst/>
              <a:gdLst/>
              <a:ahLst/>
              <a:cxnLst/>
              <a:rect l="0" t="0" r="0" b="0"/>
              <a:pathLst>
                <a:path w="389891" h="214631">
                  <a:moveTo>
                    <a:pt x="0" y="29210"/>
                  </a:moveTo>
                  <a:lnTo>
                    <a:pt x="0" y="62230"/>
                  </a:lnTo>
                  <a:lnTo>
                    <a:pt x="1270" y="76200"/>
                  </a:lnTo>
                  <a:lnTo>
                    <a:pt x="2540" y="87630"/>
                  </a:lnTo>
                  <a:lnTo>
                    <a:pt x="5080" y="100330"/>
                  </a:lnTo>
                  <a:lnTo>
                    <a:pt x="8890" y="111760"/>
                  </a:lnTo>
                  <a:lnTo>
                    <a:pt x="11430" y="121919"/>
                  </a:lnTo>
                  <a:lnTo>
                    <a:pt x="17780" y="144780"/>
                  </a:lnTo>
                  <a:lnTo>
                    <a:pt x="24130" y="165100"/>
                  </a:lnTo>
                  <a:lnTo>
                    <a:pt x="29210" y="175260"/>
                  </a:lnTo>
                  <a:lnTo>
                    <a:pt x="34290" y="184150"/>
                  </a:lnTo>
                  <a:lnTo>
                    <a:pt x="40640" y="191769"/>
                  </a:lnTo>
                  <a:lnTo>
                    <a:pt x="46990" y="199391"/>
                  </a:lnTo>
                  <a:lnTo>
                    <a:pt x="53340" y="207010"/>
                  </a:lnTo>
                  <a:lnTo>
                    <a:pt x="59690" y="214630"/>
                  </a:lnTo>
                  <a:lnTo>
                    <a:pt x="67310" y="214630"/>
                  </a:lnTo>
                  <a:lnTo>
                    <a:pt x="73660" y="209550"/>
                  </a:lnTo>
                  <a:lnTo>
                    <a:pt x="81280" y="201930"/>
                  </a:lnTo>
                  <a:lnTo>
                    <a:pt x="86360" y="193041"/>
                  </a:lnTo>
                  <a:lnTo>
                    <a:pt x="91440" y="184150"/>
                  </a:lnTo>
                  <a:lnTo>
                    <a:pt x="96520" y="175260"/>
                  </a:lnTo>
                  <a:lnTo>
                    <a:pt x="100330" y="163830"/>
                  </a:lnTo>
                  <a:lnTo>
                    <a:pt x="104140" y="151130"/>
                  </a:lnTo>
                  <a:lnTo>
                    <a:pt x="107950" y="138430"/>
                  </a:lnTo>
                  <a:lnTo>
                    <a:pt x="111760" y="124460"/>
                  </a:lnTo>
                  <a:lnTo>
                    <a:pt x="119380" y="92710"/>
                  </a:lnTo>
                  <a:lnTo>
                    <a:pt x="121920" y="77469"/>
                  </a:lnTo>
                  <a:lnTo>
                    <a:pt x="123190" y="62230"/>
                  </a:lnTo>
                  <a:lnTo>
                    <a:pt x="124460" y="48260"/>
                  </a:lnTo>
                  <a:lnTo>
                    <a:pt x="124460" y="33020"/>
                  </a:lnTo>
                  <a:lnTo>
                    <a:pt x="125730" y="0"/>
                  </a:lnTo>
                  <a:lnTo>
                    <a:pt x="125730" y="1270"/>
                  </a:lnTo>
                  <a:lnTo>
                    <a:pt x="125730" y="29210"/>
                  </a:lnTo>
                  <a:lnTo>
                    <a:pt x="125730" y="43180"/>
                  </a:lnTo>
                  <a:lnTo>
                    <a:pt x="128270" y="55880"/>
                  </a:lnTo>
                  <a:lnTo>
                    <a:pt x="132080" y="67310"/>
                  </a:lnTo>
                  <a:lnTo>
                    <a:pt x="137160" y="80010"/>
                  </a:lnTo>
                  <a:lnTo>
                    <a:pt x="144780" y="88900"/>
                  </a:lnTo>
                  <a:lnTo>
                    <a:pt x="152400" y="99060"/>
                  </a:lnTo>
                  <a:lnTo>
                    <a:pt x="161290" y="106680"/>
                  </a:lnTo>
                  <a:lnTo>
                    <a:pt x="171450" y="113030"/>
                  </a:lnTo>
                  <a:lnTo>
                    <a:pt x="182880" y="116841"/>
                  </a:lnTo>
                  <a:lnTo>
                    <a:pt x="195580" y="118110"/>
                  </a:lnTo>
                  <a:lnTo>
                    <a:pt x="208280" y="119380"/>
                  </a:lnTo>
                  <a:lnTo>
                    <a:pt x="219710" y="118110"/>
                  </a:lnTo>
                  <a:lnTo>
                    <a:pt x="229870" y="116841"/>
                  </a:lnTo>
                  <a:lnTo>
                    <a:pt x="240030" y="113030"/>
                  </a:lnTo>
                  <a:lnTo>
                    <a:pt x="248920" y="107950"/>
                  </a:lnTo>
                  <a:lnTo>
                    <a:pt x="257810" y="102869"/>
                  </a:lnTo>
                  <a:lnTo>
                    <a:pt x="279400" y="87630"/>
                  </a:lnTo>
                  <a:lnTo>
                    <a:pt x="290830" y="78741"/>
                  </a:lnTo>
                  <a:lnTo>
                    <a:pt x="300990" y="68580"/>
                  </a:lnTo>
                  <a:lnTo>
                    <a:pt x="307340" y="59691"/>
                  </a:lnTo>
                  <a:lnTo>
                    <a:pt x="313690" y="49530"/>
                  </a:lnTo>
                  <a:lnTo>
                    <a:pt x="316230" y="40640"/>
                  </a:lnTo>
                  <a:lnTo>
                    <a:pt x="314960" y="31750"/>
                  </a:lnTo>
                  <a:lnTo>
                    <a:pt x="311150" y="24130"/>
                  </a:lnTo>
                  <a:lnTo>
                    <a:pt x="304800" y="17780"/>
                  </a:lnTo>
                  <a:lnTo>
                    <a:pt x="295910" y="15240"/>
                  </a:lnTo>
                  <a:lnTo>
                    <a:pt x="284480" y="12700"/>
                  </a:lnTo>
                  <a:lnTo>
                    <a:pt x="275590" y="12700"/>
                  </a:lnTo>
                  <a:lnTo>
                    <a:pt x="266700" y="16510"/>
                  </a:lnTo>
                  <a:lnTo>
                    <a:pt x="257810" y="20320"/>
                  </a:lnTo>
                  <a:lnTo>
                    <a:pt x="250190" y="26670"/>
                  </a:lnTo>
                  <a:lnTo>
                    <a:pt x="242570" y="34290"/>
                  </a:lnTo>
                  <a:lnTo>
                    <a:pt x="236220" y="43180"/>
                  </a:lnTo>
                  <a:lnTo>
                    <a:pt x="229870" y="52070"/>
                  </a:lnTo>
                  <a:lnTo>
                    <a:pt x="224790" y="62230"/>
                  </a:lnTo>
                  <a:lnTo>
                    <a:pt x="219710" y="72391"/>
                  </a:lnTo>
                  <a:lnTo>
                    <a:pt x="215900" y="83819"/>
                  </a:lnTo>
                  <a:lnTo>
                    <a:pt x="212090" y="95250"/>
                  </a:lnTo>
                  <a:lnTo>
                    <a:pt x="208280" y="107950"/>
                  </a:lnTo>
                  <a:lnTo>
                    <a:pt x="205740" y="124460"/>
                  </a:lnTo>
                  <a:lnTo>
                    <a:pt x="207010" y="140969"/>
                  </a:lnTo>
                  <a:lnTo>
                    <a:pt x="208280" y="160019"/>
                  </a:lnTo>
                  <a:lnTo>
                    <a:pt x="214630" y="175260"/>
                  </a:lnTo>
                  <a:lnTo>
                    <a:pt x="224790" y="186691"/>
                  </a:lnTo>
                  <a:lnTo>
                    <a:pt x="237490" y="198119"/>
                  </a:lnTo>
                  <a:lnTo>
                    <a:pt x="252730" y="203200"/>
                  </a:lnTo>
                  <a:lnTo>
                    <a:pt x="270510" y="205741"/>
                  </a:lnTo>
                  <a:lnTo>
                    <a:pt x="289560" y="207010"/>
                  </a:lnTo>
                  <a:lnTo>
                    <a:pt x="304800" y="204469"/>
                  </a:lnTo>
                  <a:lnTo>
                    <a:pt x="318770" y="200660"/>
                  </a:lnTo>
                  <a:lnTo>
                    <a:pt x="344170" y="191769"/>
                  </a:lnTo>
                  <a:lnTo>
                    <a:pt x="38989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6085840" y="12938760"/>
              <a:ext cx="231141" cy="166371"/>
            </a:xfrm>
            <a:custGeom>
              <a:avLst/>
              <a:gdLst/>
              <a:ahLst/>
              <a:cxnLst/>
              <a:rect l="0" t="0" r="0" b="0"/>
              <a:pathLst>
                <a:path w="231141" h="166371">
                  <a:moveTo>
                    <a:pt x="0" y="49530"/>
                  </a:moveTo>
                  <a:lnTo>
                    <a:pt x="11430" y="72390"/>
                  </a:lnTo>
                  <a:lnTo>
                    <a:pt x="16510" y="83820"/>
                  </a:lnTo>
                  <a:lnTo>
                    <a:pt x="29210" y="114301"/>
                  </a:lnTo>
                  <a:lnTo>
                    <a:pt x="33020" y="129540"/>
                  </a:lnTo>
                  <a:lnTo>
                    <a:pt x="35560" y="146051"/>
                  </a:lnTo>
                  <a:lnTo>
                    <a:pt x="38100" y="163829"/>
                  </a:lnTo>
                  <a:lnTo>
                    <a:pt x="39370" y="166370"/>
                  </a:lnTo>
                  <a:lnTo>
                    <a:pt x="40640" y="160020"/>
                  </a:lnTo>
                  <a:lnTo>
                    <a:pt x="40640" y="147320"/>
                  </a:lnTo>
                  <a:lnTo>
                    <a:pt x="43180" y="135890"/>
                  </a:lnTo>
                  <a:lnTo>
                    <a:pt x="46990" y="124460"/>
                  </a:lnTo>
                  <a:lnTo>
                    <a:pt x="52070" y="114301"/>
                  </a:lnTo>
                  <a:lnTo>
                    <a:pt x="57150" y="102870"/>
                  </a:lnTo>
                  <a:lnTo>
                    <a:pt x="60960" y="92710"/>
                  </a:lnTo>
                  <a:lnTo>
                    <a:pt x="64770" y="81279"/>
                  </a:lnTo>
                  <a:lnTo>
                    <a:pt x="69850" y="71120"/>
                  </a:lnTo>
                  <a:lnTo>
                    <a:pt x="76200" y="59690"/>
                  </a:lnTo>
                  <a:lnTo>
                    <a:pt x="82550" y="49530"/>
                  </a:lnTo>
                  <a:lnTo>
                    <a:pt x="88900" y="40640"/>
                  </a:lnTo>
                  <a:lnTo>
                    <a:pt x="95250" y="31750"/>
                  </a:lnTo>
                  <a:lnTo>
                    <a:pt x="101600" y="24130"/>
                  </a:lnTo>
                  <a:lnTo>
                    <a:pt x="110490" y="16510"/>
                  </a:lnTo>
                  <a:lnTo>
                    <a:pt x="119380" y="11430"/>
                  </a:lnTo>
                  <a:lnTo>
                    <a:pt x="128270" y="6350"/>
                  </a:lnTo>
                  <a:lnTo>
                    <a:pt x="139700" y="3810"/>
                  </a:lnTo>
                  <a:lnTo>
                    <a:pt x="151130" y="1270"/>
                  </a:lnTo>
                  <a:lnTo>
                    <a:pt x="163830" y="0"/>
                  </a:lnTo>
                  <a:lnTo>
                    <a:pt x="176530" y="0"/>
                  </a:lnTo>
                  <a:lnTo>
                    <a:pt x="190500" y="1270"/>
                  </a:lnTo>
                  <a:lnTo>
                    <a:pt x="231140" y="7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6454140" y="12862560"/>
              <a:ext cx="7621" cy="283211"/>
            </a:xfrm>
            <a:custGeom>
              <a:avLst/>
              <a:gdLst/>
              <a:ahLst/>
              <a:cxnLst/>
              <a:rect l="0" t="0" r="0" b="0"/>
              <a:pathLst>
                <a:path w="7621" h="283211">
                  <a:moveTo>
                    <a:pt x="0" y="0"/>
                  </a:moveTo>
                  <a:lnTo>
                    <a:pt x="0" y="146051"/>
                  </a:lnTo>
                  <a:lnTo>
                    <a:pt x="1270" y="163829"/>
                  </a:lnTo>
                  <a:lnTo>
                    <a:pt x="2540" y="182879"/>
                  </a:lnTo>
                  <a:lnTo>
                    <a:pt x="5080" y="201929"/>
                  </a:lnTo>
                  <a:lnTo>
                    <a:pt x="7620" y="219710"/>
                  </a:lnTo>
                  <a:lnTo>
                    <a:pt x="7620" y="236220"/>
                  </a:lnTo>
                  <a:lnTo>
                    <a:pt x="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6348730" y="12988290"/>
              <a:ext cx="168911" cy="8891"/>
            </a:xfrm>
            <a:custGeom>
              <a:avLst/>
              <a:gdLst/>
              <a:ahLst/>
              <a:cxnLst/>
              <a:rect l="0" t="0" r="0" b="0"/>
              <a:pathLst>
                <a:path w="168911" h="8891">
                  <a:moveTo>
                    <a:pt x="0" y="0"/>
                  </a:moveTo>
                  <a:lnTo>
                    <a:pt x="16510" y="5080"/>
                  </a:lnTo>
                  <a:lnTo>
                    <a:pt x="29210" y="7620"/>
                  </a:lnTo>
                  <a:lnTo>
                    <a:pt x="43180" y="8890"/>
                  </a:lnTo>
                  <a:lnTo>
                    <a:pt x="60960" y="8890"/>
                  </a:lnTo>
                  <a:lnTo>
                    <a:pt x="74930" y="8890"/>
                  </a:lnTo>
                  <a:lnTo>
                    <a:pt x="88900" y="6350"/>
                  </a:lnTo>
                  <a:lnTo>
                    <a:pt x="101600" y="5080"/>
                  </a:lnTo>
                  <a:lnTo>
                    <a:pt x="114300" y="2540"/>
                  </a:lnTo>
                  <a:lnTo>
                    <a:pt x="128270" y="254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6938010" y="12809220"/>
              <a:ext cx="53341" cy="306070"/>
            </a:xfrm>
            <a:custGeom>
              <a:avLst/>
              <a:gdLst/>
              <a:ahLst/>
              <a:cxnLst/>
              <a:rect l="0" t="0" r="0" b="0"/>
              <a:pathLst>
                <a:path w="53341" h="306070">
                  <a:moveTo>
                    <a:pt x="53340" y="0"/>
                  </a:moveTo>
                  <a:lnTo>
                    <a:pt x="41910" y="16510"/>
                  </a:lnTo>
                  <a:lnTo>
                    <a:pt x="36830" y="29210"/>
                  </a:lnTo>
                  <a:lnTo>
                    <a:pt x="33020" y="44450"/>
                  </a:lnTo>
                  <a:lnTo>
                    <a:pt x="29210" y="60960"/>
                  </a:lnTo>
                  <a:lnTo>
                    <a:pt x="26670" y="77470"/>
                  </a:lnTo>
                  <a:lnTo>
                    <a:pt x="25400" y="95250"/>
                  </a:lnTo>
                  <a:lnTo>
                    <a:pt x="24130" y="113030"/>
                  </a:lnTo>
                  <a:lnTo>
                    <a:pt x="21590" y="129540"/>
                  </a:lnTo>
                  <a:lnTo>
                    <a:pt x="19050" y="144780"/>
                  </a:lnTo>
                  <a:lnTo>
                    <a:pt x="16510" y="160020"/>
                  </a:lnTo>
                  <a:lnTo>
                    <a:pt x="13970" y="173990"/>
                  </a:lnTo>
                  <a:lnTo>
                    <a:pt x="12700" y="189230"/>
                  </a:lnTo>
                  <a:lnTo>
                    <a:pt x="12700" y="203200"/>
                  </a:lnTo>
                  <a:lnTo>
                    <a:pt x="11430" y="234950"/>
                  </a:lnTo>
                  <a:lnTo>
                    <a:pt x="0" y="30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6874510" y="12918440"/>
              <a:ext cx="435611" cy="193041"/>
            </a:xfrm>
            <a:custGeom>
              <a:avLst/>
              <a:gdLst/>
              <a:ahLst/>
              <a:cxnLst/>
              <a:rect l="0" t="0" r="0" b="0"/>
              <a:pathLst>
                <a:path w="435611" h="193041">
                  <a:moveTo>
                    <a:pt x="0" y="38100"/>
                  </a:moveTo>
                  <a:lnTo>
                    <a:pt x="22860" y="38100"/>
                  </a:lnTo>
                  <a:lnTo>
                    <a:pt x="36830" y="36830"/>
                  </a:lnTo>
                  <a:lnTo>
                    <a:pt x="52070" y="35560"/>
                  </a:lnTo>
                  <a:lnTo>
                    <a:pt x="69850" y="33020"/>
                  </a:lnTo>
                  <a:lnTo>
                    <a:pt x="86360" y="30480"/>
                  </a:lnTo>
                  <a:lnTo>
                    <a:pt x="102870" y="30480"/>
                  </a:lnTo>
                  <a:lnTo>
                    <a:pt x="118110" y="29210"/>
                  </a:lnTo>
                  <a:lnTo>
                    <a:pt x="147320" y="27940"/>
                  </a:lnTo>
                  <a:lnTo>
                    <a:pt x="161290" y="27940"/>
                  </a:lnTo>
                  <a:lnTo>
                    <a:pt x="173990" y="26670"/>
                  </a:lnTo>
                  <a:lnTo>
                    <a:pt x="186690" y="25400"/>
                  </a:lnTo>
                  <a:lnTo>
                    <a:pt x="198120" y="22860"/>
                  </a:lnTo>
                  <a:lnTo>
                    <a:pt x="212090" y="20320"/>
                  </a:lnTo>
                  <a:lnTo>
                    <a:pt x="227330" y="19050"/>
                  </a:lnTo>
                  <a:lnTo>
                    <a:pt x="242570" y="19050"/>
                  </a:lnTo>
                  <a:lnTo>
                    <a:pt x="252730" y="21590"/>
                  </a:lnTo>
                  <a:lnTo>
                    <a:pt x="256540" y="26670"/>
                  </a:lnTo>
                  <a:lnTo>
                    <a:pt x="259080" y="34290"/>
                  </a:lnTo>
                  <a:lnTo>
                    <a:pt x="259080" y="41910"/>
                  </a:lnTo>
                  <a:lnTo>
                    <a:pt x="255270" y="48260"/>
                  </a:lnTo>
                  <a:lnTo>
                    <a:pt x="251460" y="55880"/>
                  </a:lnTo>
                  <a:lnTo>
                    <a:pt x="247650" y="63500"/>
                  </a:lnTo>
                  <a:lnTo>
                    <a:pt x="243840" y="72390"/>
                  </a:lnTo>
                  <a:lnTo>
                    <a:pt x="240030" y="82550"/>
                  </a:lnTo>
                  <a:lnTo>
                    <a:pt x="237490" y="95249"/>
                  </a:lnTo>
                  <a:lnTo>
                    <a:pt x="234950" y="109221"/>
                  </a:lnTo>
                  <a:lnTo>
                    <a:pt x="234950" y="123190"/>
                  </a:lnTo>
                  <a:lnTo>
                    <a:pt x="237490" y="137160"/>
                  </a:lnTo>
                  <a:lnTo>
                    <a:pt x="242570" y="149860"/>
                  </a:lnTo>
                  <a:lnTo>
                    <a:pt x="250190" y="161290"/>
                  </a:lnTo>
                  <a:lnTo>
                    <a:pt x="257810" y="171449"/>
                  </a:lnTo>
                  <a:lnTo>
                    <a:pt x="266700" y="177799"/>
                  </a:lnTo>
                  <a:lnTo>
                    <a:pt x="276860" y="184149"/>
                  </a:lnTo>
                  <a:lnTo>
                    <a:pt x="287020" y="187960"/>
                  </a:lnTo>
                  <a:lnTo>
                    <a:pt x="299720" y="190499"/>
                  </a:lnTo>
                  <a:lnTo>
                    <a:pt x="312420" y="193040"/>
                  </a:lnTo>
                  <a:lnTo>
                    <a:pt x="323850" y="193040"/>
                  </a:lnTo>
                  <a:lnTo>
                    <a:pt x="335280" y="191771"/>
                  </a:lnTo>
                  <a:lnTo>
                    <a:pt x="346710" y="189230"/>
                  </a:lnTo>
                  <a:lnTo>
                    <a:pt x="359410" y="185421"/>
                  </a:lnTo>
                  <a:lnTo>
                    <a:pt x="372110" y="181610"/>
                  </a:lnTo>
                  <a:lnTo>
                    <a:pt x="384810" y="175260"/>
                  </a:lnTo>
                  <a:lnTo>
                    <a:pt x="396240" y="170180"/>
                  </a:lnTo>
                  <a:lnTo>
                    <a:pt x="405130" y="163830"/>
                  </a:lnTo>
                  <a:lnTo>
                    <a:pt x="414020" y="156210"/>
                  </a:lnTo>
                  <a:lnTo>
                    <a:pt x="421640" y="148590"/>
                  </a:lnTo>
                  <a:lnTo>
                    <a:pt x="427990" y="139699"/>
                  </a:lnTo>
                  <a:lnTo>
                    <a:pt x="433070" y="130810"/>
                  </a:lnTo>
                  <a:lnTo>
                    <a:pt x="434340" y="118110"/>
                  </a:lnTo>
                  <a:lnTo>
                    <a:pt x="435610" y="104140"/>
                  </a:lnTo>
                  <a:lnTo>
                    <a:pt x="434340" y="90171"/>
                  </a:lnTo>
                  <a:lnTo>
                    <a:pt x="431800" y="76200"/>
                  </a:lnTo>
                  <a:lnTo>
                    <a:pt x="426720" y="63500"/>
                  </a:lnTo>
                  <a:lnTo>
                    <a:pt x="421640" y="52070"/>
                  </a:lnTo>
                  <a:lnTo>
                    <a:pt x="415290" y="41910"/>
                  </a:lnTo>
                  <a:lnTo>
                    <a:pt x="406400" y="31750"/>
                  </a:lnTo>
                  <a:lnTo>
                    <a:pt x="397510" y="24130"/>
                  </a:lnTo>
                  <a:lnTo>
                    <a:pt x="388620" y="16510"/>
                  </a:lnTo>
                  <a:lnTo>
                    <a:pt x="378460" y="11430"/>
                  </a:lnTo>
                  <a:lnTo>
                    <a:pt x="368300" y="6350"/>
                  </a:lnTo>
                  <a:lnTo>
                    <a:pt x="355600" y="2540"/>
                  </a:lnTo>
                  <a:lnTo>
                    <a:pt x="341630" y="0"/>
                  </a:lnTo>
                  <a:lnTo>
                    <a:pt x="29591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7590790" y="12767310"/>
              <a:ext cx="10161" cy="304802"/>
            </a:xfrm>
            <a:custGeom>
              <a:avLst/>
              <a:gdLst/>
              <a:ahLst/>
              <a:cxnLst/>
              <a:rect l="0" t="0" r="0" b="0"/>
              <a:pathLst>
                <a:path w="10161" h="304802">
                  <a:moveTo>
                    <a:pt x="10160" y="0"/>
                  </a:moveTo>
                  <a:lnTo>
                    <a:pt x="5080" y="22860"/>
                  </a:lnTo>
                  <a:lnTo>
                    <a:pt x="3810" y="38100"/>
                  </a:lnTo>
                  <a:lnTo>
                    <a:pt x="2540" y="58420"/>
                  </a:lnTo>
                  <a:lnTo>
                    <a:pt x="1270" y="118110"/>
                  </a:lnTo>
                  <a:lnTo>
                    <a:pt x="0" y="304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7485380" y="12904470"/>
              <a:ext cx="294641" cy="20321"/>
            </a:xfrm>
            <a:custGeom>
              <a:avLst/>
              <a:gdLst/>
              <a:ahLst/>
              <a:cxnLst/>
              <a:rect l="0" t="0" r="0" b="0"/>
              <a:pathLst>
                <a:path w="294641" h="20321">
                  <a:moveTo>
                    <a:pt x="0" y="10160"/>
                  </a:moveTo>
                  <a:lnTo>
                    <a:pt x="22860" y="15240"/>
                  </a:lnTo>
                  <a:lnTo>
                    <a:pt x="35560" y="17780"/>
                  </a:lnTo>
                  <a:lnTo>
                    <a:pt x="49530" y="19050"/>
                  </a:lnTo>
                  <a:lnTo>
                    <a:pt x="64770" y="19050"/>
                  </a:lnTo>
                  <a:lnTo>
                    <a:pt x="93980" y="20320"/>
                  </a:lnTo>
                  <a:lnTo>
                    <a:pt x="151130" y="20320"/>
                  </a:lnTo>
                  <a:lnTo>
                    <a:pt x="165100" y="19050"/>
                  </a:lnTo>
                  <a:lnTo>
                    <a:pt x="179070" y="17780"/>
                  </a:lnTo>
                  <a:lnTo>
                    <a:pt x="193040" y="15240"/>
                  </a:lnTo>
                  <a:lnTo>
                    <a:pt x="2946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7750810" y="12856210"/>
              <a:ext cx="271781" cy="185421"/>
            </a:xfrm>
            <a:custGeom>
              <a:avLst/>
              <a:gdLst/>
              <a:ahLst/>
              <a:cxnLst/>
              <a:rect l="0" t="0" r="0" b="0"/>
              <a:pathLst>
                <a:path w="271781" h="185421">
                  <a:moveTo>
                    <a:pt x="176530" y="6350"/>
                  </a:moveTo>
                  <a:lnTo>
                    <a:pt x="160020" y="0"/>
                  </a:lnTo>
                  <a:lnTo>
                    <a:pt x="149860" y="1270"/>
                  </a:lnTo>
                  <a:lnTo>
                    <a:pt x="137160" y="3810"/>
                  </a:lnTo>
                  <a:lnTo>
                    <a:pt x="121920" y="7620"/>
                  </a:lnTo>
                  <a:lnTo>
                    <a:pt x="109220" y="12700"/>
                  </a:lnTo>
                  <a:lnTo>
                    <a:pt x="96520" y="19050"/>
                  </a:lnTo>
                  <a:lnTo>
                    <a:pt x="85090" y="25400"/>
                  </a:lnTo>
                  <a:lnTo>
                    <a:pt x="73660" y="33020"/>
                  </a:lnTo>
                  <a:lnTo>
                    <a:pt x="62230" y="40640"/>
                  </a:lnTo>
                  <a:lnTo>
                    <a:pt x="52070" y="50800"/>
                  </a:lnTo>
                  <a:lnTo>
                    <a:pt x="41910" y="59690"/>
                  </a:lnTo>
                  <a:lnTo>
                    <a:pt x="33020" y="69850"/>
                  </a:lnTo>
                  <a:lnTo>
                    <a:pt x="25400" y="80010"/>
                  </a:lnTo>
                  <a:lnTo>
                    <a:pt x="17780" y="90170"/>
                  </a:lnTo>
                  <a:lnTo>
                    <a:pt x="2540" y="111760"/>
                  </a:lnTo>
                  <a:lnTo>
                    <a:pt x="0" y="124460"/>
                  </a:lnTo>
                  <a:lnTo>
                    <a:pt x="0" y="138430"/>
                  </a:lnTo>
                  <a:lnTo>
                    <a:pt x="2540" y="153670"/>
                  </a:lnTo>
                  <a:lnTo>
                    <a:pt x="10160" y="165101"/>
                  </a:lnTo>
                  <a:lnTo>
                    <a:pt x="19050" y="173990"/>
                  </a:lnTo>
                  <a:lnTo>
                    <a:pt x="29210" y="181610"/>
                  </a:lnTo>
                  <a:lnTo>
                    <a:pt x="40640" y="184151"/>
                  </a:lnTo>
                  <a:lnTo>
                    <a:pt x="53340" y="185420"/>
                  </a:lnTo>
                  <a:lnTo>
                    <a:pt x="67310" y="185420"/>
                  </a:lnTo>
                  <a:lnTo>
                    <a:pt x="78740" y="182879"/>
                  </a:lnTo>
                  <a:lnTo>
                    <a:pt x="90170" y="179070"/>
                  </a:lnTo>
                  <a:lnTo>
                    <a:pt x="101600" y="173990"/>
                  </a:lnTo>
                  <a:lnTo>
                    <a:pt x="113030" y="167640"/>
                  </a:lnTo>
                  <a:lnTo>
                    <a:pt x="124460" y="162560"/>
                  </a:lnTo>
                  <a:lnTo>
                    <a:pt x="134620" y="154940"/>
                  </a:lnTo>
                  <a:lnTo>
                    <a:pt x="143510" y="147320"/>
                  </a:lnTo>
                  <a:lnTo>
                    <a:pt x="152400" y="138430"/>
                  </a:lnTo>
                  <a:lnTo>
                    <a:pt x="161290" y="129540"/>
                  </a:lnTo>
                  <a:lnTo>
                    <a:pt x="167640" y="119380"/>
                  </a:lnTo>
                  <a:lnTo>
                    <a:pt x="172720" y="110490"/>
                  </a:lnTo>
                  <a:lnTo>
                    <a:pt x="177800" y="100330"/>
                  </a:lnTo>
                  <a:lnTo>
                    <a:pt x="181610" y="86360"/>
                  </a:lnTo>
                  <a:lnTo>
                    <a:pt x="182880" y="69850"/>
                  </a:lnTo>
                  <a:lnTo>
                    <a:pt x="185420" y="52070"/>
                  </a:lnTo>
                  <a:lnTo>
                    <a:pt x="184150" y="44450"/>
                  </a:lnTo>
                  <a:lnTo>
                    <a:pt x="182880" y="44450"/>
                  </a:lnTo>
                  <a:lnTo>
                    <a:pt x="181610" y="49530"/>
                  </a:lnTo>
                  <a:lnTo>
                    <a:pt x="181610" y="55880"/>
                  </a:lnTo>
                  <a:lnTo>
                    <a:pt x="181610" y="63500"/>
                  </a:lnTo>
                  <a:lnTo>
                    <a:pt x="184150" y="72390"/>
                  </a:lnTo>
                  <a:lnTo>
                    <a:pt x="187960" y="83820"/>
                  </a:lnTo>
                  <a:lnTo>
                    <a:pt x="191770" y="97790"/>
                  </a:lnTo>
                  <a:lnTo>
                    <a:pt x="198120" y="113030"/>
                  </a:lnTo>
                  <a:lnTo>
                    <a:pt x="203200" y="125730"/>
                  </a:lnTo>
                  <a:lnTo>
                    <a:pt x="209550" y="138430"/>
                  </a:lnTo>
                  <a:lnTo>
                    <a:pt x="217170" y="151129"/>
                  </a:lnTo>
                  <a:lnTo>
                    <a:pt x="226060" y="160020"/>
                  </a:lnTo>
                  <a:lnTo>
                    <a:pt x="236220" y="166370"/>
                  </a:lnTo>
                  <a:lnTo>
                    <a:pt x="271780" y="184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8096250" y="12830810"/>
              <a:ext cx="157481" cy="199391"/>
            </a:xfrm>
            <a:custGeom>
              <a:avLst/>
              <a:gdLst/>
              <a:ahLst/>
              <a:cxnLst/>
              <a:rect l="0" t="0" r="0" b="0"/>
              <a:pathLst>
                <a:path w="157481" h="199391">
                  <a:moveTo>
                    <a:pt x="0" y="0"/>
                  </a:moveTo>
                  <a:lnTo>
                    <a:pt x="6350" y="21590"/>
                  </a:lnTo>
                  <a:lnTo>
                    <a:pt x="10160" y="34290"/>
                  </a:lnTo>
                  <a:lnTo>
                    <a:pt x="15240" y="48260"/>
                  </a:lnTo>
                  <a:lnTo>
                    <a:pt x="20320" y="63500"/>
                  </a:lnTo>
                  <a:lnTo>
                    <a:pt x="26670" y="77470"/>
                  </a:lnTo>
                  <a:lnTo>
                    <a:pt x="33020" y="90170"/>
                  </a:lnTo>
                  <a:lnTo>
                    <a:pt x="39370" y="101600"/>
                  </a:lnTo>
                  <a:lnTo>
                    <a:pt x="45720" y="113030"/>
                  </a:lnTo>
                  <a:lnTo>
                    <a:pt x="59690" y="135890"/>
                  </a:lnTo>
                  <a:lnTo>
                    <a:pt x="67310" y="144780"/>
                  </a:lnTo>
                  <a:lnTo>
                    <a:pt x="73660" y="153670"/>
                  </a:lnTo>
                  <a:lnTo>
                    <a:pt x="81280" y="162560"/>
                  </a:lnTo>
                  <a:lnTo>
                    <a:pt x="88900" y="168910"/>
                  </a:lnTo>
                  <a:lnTo>
                    <a:pt x="97790" y="173990"/>
                  </a:lnTo>
                  <a:lnTo>
                    <a:pt x="107950" y="179070"/>
                  </a:lnTo>
                  <a:lnTo>
                    <a:pt x="116840" y="184151"/>
                  </a:lnTo>
                  <a:lnTo>
                    <a:pt x="127000" y="187960"/>
                  </a:lnTo>
                  <a:lnTo>
                    <a:pt x="15748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8075930" y="12830810"/>
              <a:ext cx="189231" cy="262891"/>
            </a:xfrm>
            <a:custGeom>
              <a:avLst/>
              <a:gdLst/>
              <a:ahLst/>
              <a:cxnLst/>
              <a:rect l="0" t="0" r="0" b="0"/>
              <a:pathLst>
                <a:path w="189231" h="262891">
                  <a:moveTo>
                    <a:pt x="189230" y="0"/>
                  </a:moveTo>
                  <a:lnTo>
                    <a:pt x="177800" y="10160"/>
                  </a:lnTo>
                  <a:lnTo>
                    <a:pt x="172720" y="17780"/>
                  </a:lnTo>
                  <a:lnTo>
                    <a:pt x="166370" y="25400"/>
                  </a:lnTo>
                  <a:lnTo>
                    <a:pt x="160020" y="34290"/>
                  </a:lnTo>
                  <a:lnTo>
                    <a:pt x="152400" y="45720"/>
                  </a:lnTo>
                  <a:lnTo>
                    <a:pt x="146050" y="57150"/>
                  </a:lnTo>
                  <a:lnTo>
                    <a:pt x="139700" y="69850"/>
                  </a:lnTo>
                  <a:lnTo>
                    <a:pt x="130810" y="82550"/>
                  </a:lnTo>
                  <a:lnTo>
                    <a:pt x="121920" y="95250"/>
                  </a:lnTo>
                  <a:lnTo>
                    <a:pt x="102870" y="123190"/>
                  </a:lnTo>
                  <a:lnTo>
                    <a:pt x="82550" y="151130"/>
                  </a:lnTo>
                  <a:lnTo>
                    <a:pt x="73660" y="165100"/>
                  </a:lnTo>
                  <a:lnTo>
                    <a:pt x="66040" y="179070"/>
                  </a:lnTo>
                  <a:lnTo>
                    <a:pt x="57150" y="193040"/>
                  </a:lnTo>
                  <a:lnTo>
                    <a:pt x="49530" y="204470"/>
                  </a:lnTo>
                  <a:lnTo>
                    <a:pt x="41910" y="214629"/>
                  </a:lnTo>
                  <a:lnTo>
                    <a:pt x="35560" y="223520"/>
                  </a:lnTo>
                  <a:lnTo>
                    <a:pt x="27940" y="232410"/>
                  </a:lnTo>
                  <a:lnTo>
                    <a:pt x="20320" y="240029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378460" y="13286739"/>
            <a:ext cx="2164081" cy="669292"/>
            <a:chOff x="378460" y="13286739"/>
            <a:chExt cx="2164081" cy="669292"/>
          </a:xfrm>
        </p:grpSpPr>
        <p:sp>
          <p:nvSpPr>
            <p:cNvPr id="469" name="Freeform 468"/>
            <p:cNvSpPr/>
            <p:nvPr/>
          </p:nvSpPr>
          <p:spPr>
            <a:xfrm>
              <a:off x="497840" y="13378180"/>
              <a:ext cx="49531" cy="410210"/>
            </a:xfrm>
            <a:custGeom>
              <a:avLst/>
              <a:gdLst/>
              <a:ahLst/>
              <a:cxnLst/>
              <a:rect l="0" t="0" r="0" b="0"/>
              <a:pathLst>
                <a:path w="49531" h="410210">
                  <a:moveTo>
                    <a:pt x="49530" y="0"/>
                  </a:moveTo>
                  <a:lnTo>
                    <a:pt x="38100" y="10159"/>
                  </a:lnTo>
                  <a:lnTo>
                    <a:pt x="33020" y="19050"/>
                  </a:lnTo>
                  <a:lnTo>
                    <a:pt x="26670" y="27940"/>
                  </a:lnTo>
                  <a:lnTo>
                    <a:pt x="20320" y="39370"/>
                  </a:lnTo>
                  <a:lnTo>
                    <a:pt x="15240" y="54609"/>
                  </a:lnTo>
                  <a:lnTo>
                    <a:pt x="10160" y="71120"/>
                  </a:lnTo>
                  <a:lnTo>
                    <a:pt x="6350" y="88900"/>
                  </a:lnTo>
                  <a:lnTo>
                    <a:pt x="2540" y="106681"/>
                  </a:lnTo>
                  <a:lnTo>
                    <a:pt x="1270" y="121920"/>
                  </a:lnTo>
                  <a:lnTo>
                    <a:pt x="0" y="137159"/>
                  </a:lnTo>
                  <a:lnTo>
                    <a:pt x="0" y="153670"/>
                  </a:lnTo>
                  <a:lnTo>
                    <a:pt x="1270" y="170181"/>
                  </a:lnTo>
                  <a:lnTo>
                    <a:pt x="3810" y="186690"/>
                  </a:lnTo>
                  <a:lnTo>
                    <a:pt x="5080" y="204470"/>
                  </a:lnTo>
                  <a:lnTo>
                    <a:pt x="5080" y="220981"/>
                  </a:lnTo>
                  <a:lnTo>
                    <a:pt x="6350" y="255270"/>
                  </a:lnTo>
                  <a:lnTo>
                    <a:pt x="7620" y="317500"/>
                  </a:lnTo>
                  <a:lnTo>
                    <a:pt x="7620" y="4102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378460" y="13286739"/>
              <a:ext cx="421641" cy="332742"/>
            </a:xfrm>
            <a:custGeom>
              <a:avLst/>
              <a:gdLst/>
              <a:ahLst/>
              <a:cxnLst/>
              <a:rect l="0" t="0" r="0" b="0"/>
              <a:pathLst>
                <a:path w="421641" h="332742">
                  <a:moveTo>
                    <a:pt x="0" y="185422"/>
                  </a:moveTo>
                  <a:lnTo>
                    <a:pt x="6350" y="157481"/>
                  </a:lnTo>
                  <a:lnTo>
                    <a:pt x="11430" y="147322"/>
                  </a:lnTo>
                  <a:lnTo>
                    <a:pt x="17780" y="137161"/>
                  </a:lnTo>
                  <a:lnTo>
                    <a:pt x="26670" y="129541"/>
                  </a:lnTo>
                  <a:lnTo>
                    <a:pt x="36830" y="119381"/>
                  </a:lnTo>
                  <a:lnTo>
                    <a:pt x="48260" y="110491"/>
                  </a:lnTo>
                  <a:lnTo>
                    <a:pt x="59690" y="100331"/>
                  </a:lnTo>
                  <a:lnTo>
                    <a:pt x="73660" y="90172"/>
                  </a:lnTo>
                  <a:lnTo>
                    <a:pt x="88900" y="80011"/>
                  </a:lnTo>
                  <a:lnTo>
                    <a:pt x="105410" y="69850"/>
                  </a:lnTo>
                  <a:lnTo>
                    <a:pt x="123190" y="58422"/>
                  </a:lnTo>
                  <a:lnTo>
                    <a:pt x="142240" y="48261"/>
                  </a:lnTo>
                  <a:lnTo>
                    <a:pt x="161290" y="38100"/>
                  </a:lnTo>
                  <a:lnTo>
                    <a:pt x="181610" y="29211"/>
                  </a:lnTo>
                  <a:lnTo>
                    <a:pt x="201930" y="20322"/>
                  </a:lnTo>
                  <a:lnTo>
                    <a:pt x="222250" y="12700"/>
                  </a:lnTo>
                  <a:lnTo>
                    <a:pt x="245110" y="6350"/>
                  </a:lnTo>
                  <a:lnTo>
                    <a:pt x="266700" y="3811"/>
                  </a:lnTo>
                  <a:lnTo>
                    <a:pt x="290830" y="1272"/>
                  </a:lnTo>
                  <a:lnTo>
                    <a:pt x="312420" y="0"/>
                  </a:lnTo>
                  <a:lnTo>
                    <a:pt x="332740" y="1272"/>
                  </a:lnTo>
                  <a:lnTo>
                    <a:pt x="351790" y="2541"/>
                  </a:lnTo>
                  <a:lnTo>
                    <a:pt x="368300" y="7622"/>
                  </a:lnTo>
                  <a:lnTo>
                    <a:pt x="382270" y="13972"/>
                  </a:lnTo>
                  <a:lnTo>
                    <a:pt x="394970" y="22861"/>
                  </a:lnTo>
                  <a:lnTo>
                    <a:pt x="405130" y="31750"/>
                  </a:lnTo>
                  <a:lnTo>
                    <a:pt x="412750" y="43181"/>
                  </a:lnTo>
                  <a:lnTo>
                    <a:pt x="419100" y="55881"/>
                  </a:lnTo>
                  <a:lnTo>
                    <a:pt x="421640" y="69850"/>
                  </a:lnTo>
                  <a:lnTo>
                    <a:pt x="420370" y="85091"/>
                  </a:lnTo>
                  <a:lnTo>
                    <a:pt x="417830" y="101600"/>
                  </a:lnTo>
                  <a:lnTo>
                    <a:pt x="410210" y="118111"/>
                  </a:lnTo>
                  <a:lnTo>
                    <a:pt x="401320" y="134622"/>
                  </a:lnTo>
                  <a:lnTo>
                    <a:pt x="391160" y="151131"/>
                  </a:lnTo>
                  <a:lnTo>
                    <a:pt x="377190" y="168911"/>
                  </a:lnTo>
                  <a:lnTo>
                    <a:pt x="363220" y="185422"/>
                  </a:lnTo>
                  <a:lnTo>
                    <a:pt x="347980" y="203200"/>
                  </a:lnTo>
                  <a:lnTo>
                    <a:pt x="317500" y="234950"/>
                  </a:lnTo>
                  <a:lnTo>
                    <a:pt x="303530" y="250191"/>
                  </a:lnTo>
                  <a:lnTo>
                    <a:pt x="288290" y="264161"/>
                  </a:lnTo>
                  <a:lnTo>
                    <a:pt x="271780" y="276861"/>
                  </a:lnTo>
                  <a:lnTo>
                    <a:pt x="255270" y="288291"/>
                  </a:lnTo>
                  <a:lnTo>
                    <a:pt x="238760" y="297181"/>
                  </a:lnTo>
                  <a:lnTo>
                    <a:pt x="223520" y="304800"/>
                  </a:lnTo>
                  <a:lnTo>
                    <a:pt x="158750" y="332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762000" y="13416280"/>
              <a:ext cx="259081" cy="392432"/>
            </a:xfrm>
            <a:custGeom>
              <a:avLst/>
              <a:gdLst/>
              <a:ahLst/>
              <a:cxnLst/>
              <a:rect l="0" t="0" r="0" b="0"/>
              <a:pathLst>
                <a:path w="259081" h="392432">
                  <a:moveTo>
                    <a:pt x="6350" y="392431"/>
                  </a:moveTo>
                  <a:lnTo>
                    <a:pt x="1270" y="364490"/>
                  </a:lnTo>
                  <a:lnTo>
                    <a:pt x="0" y="350520"/>
                  </a:lnTo>
                  <a:lnTo>
                    <a:pt x="1270" y="335281"/>
                  </a:lnTo>
                  <a:lnTo>
                    <a:pt x="2540" y="320040"/>
                  </a:lnTo>
                  <a:lnTo>
                    <a:pt x="5080" y="303531"/>
                  </a:lnTo>
                  <a:lnTo>
                    <a:pt x="11430" y="269240"/>
                  </a:lnTo>
                  <a:lnTo>
                    <a:pt x="15240" y="250190"/>
                  </a:lnTo>
                  <a:lnTo>
                    <a:pt x="20320" y="231140"/>
                  </a:lnTo>
                  <a:lnTo>
                    <a:pt x="26670" y="212090"/>
                  </a:lnTo>
                  <a:lnTo>
                    <a:pt x="34290" y="191770"/>
                  </a:lnTo>
                  <a:lnTo>
                    <a:pt x="41910" y="171450"/>
                  </a:lnTo>
                  <a:lnTo>
                    <a:pt x="52070" y="149859"/>
                  </a:lnTo>
                  <a:lnTo>
                    <a:pt x="60960" y="130809"/>
                  </a:lnTo>
                  <a:lnTo>
                    <a:pt x="71120" y="111759"/>
                  </a:lnTo>
                  <a:lnTo>
                    <a:pt x="81280" y="92709"/>
                  </a:lnTo>
                  <a:lnTo>
                    <a:pt x="91440" y="77470"/>
                  </a:lnTo>
                  <a:lnTo>
                    <a:pt x="101600" y="63500"/>
                  </a:lnTo>
                  <a:lnTo>
                    <a:pt x="111760" y="50800"/>
                  </a:lnTo>
                  <a:lnTo>
                    <a:pt x="123190" y="39370"/>
                  </a:lnTo>
                  <a:lnTo>
                    <a:pt x="133350" y="29209"/>
                  </a:lnTo>
                  <a:lnTo>
                    <a:pt x="143510" y="20320"/>
                  </a:lnTo>
                  <a:lnTo>
                    <a:pt x="153670" y="13970"/>
                  </a:lnTo>
                  <a:lnTo>
                    <a:pt x="165100" y="7620"/>
                  </a:lnTo>
                  <a:lnTo>
                    <a:pt x="175260" y="2540"/>
                  </a:lnTo>
                  <a:lnTo>
                    <a:pt x="186690" y="1270"/>
                  </a:lnTo>
                  <a:lnTo>
                    <a:pt x="199390" y="0"/>
                  </a:lnTo>
                  <a:lnTo>
                    <a:pt x="212090" y="1270"/>
                  </a:lnTo>
                  <a:lnTo>
                    <a:pt x="222250" y="7620"/>
                  </a:lnTo>
                  <a:lnTo>
                    <a:pt x="229870" y="17781"/>
                  </a:lnTo>
                  <a:lnTo>
                    <a:pt x="236220" y="30481"/>
                  </a:lnTo>
                  <a:lnTo>
                    <a:pt x="241300" y="44450"/>
                  </a:lnTo>
                  <a:lnTo>
                    <a:pt x="246380" y="57150"/>
                  </a:lnTo>
                  <a:lnTo>
                    <a:pt x="250190" y="71120"/>
                  </a:lnTo>
                  <a:lnTo>
                    <a:pt x="254000" y="85090"/>
                  </a:lnTo>
                  <a:lnTo>
                    <a:pt x="255270" y="99059"/>
                  </a:lnTo>
                  <a:lnTo>
                    <a:pt x="256540" y="113031"/>
                  </a:lnTo>
                  <a:lnTo>
                    <a:pt x="257810" y="127000"/>
                  </a:lnTo>
                  <a:lnTo>
                    <a:pt x="259080" y="160020"/>
                  </a:lnTo>
                  <a:lnTo>
                    <a:pt x="257810" y="173990"/>
                  </a:lnTo>
                  <a:lnTo>
                    <a:pt x="255270" y="187959"/>
                  </a:lnTo>
                  <a:lnTo>
                    <a:pt x="254000" y="199390"/>
                  </a:lnTo>
                  <a:lnTo>
                    <a:pt x="251460" y="213359"/>
                  </a:lnTo>
                  <a:lnTo>
                    <a:pt x="251460" y="226059"/>
                  </a:lnTo>
                  <a:lnTo>
                    <a:pt x="250190" y="240031"/>
                  </a:lnTo>
                  <a:lnTo>
                    <a:pt x="248920" y="266700"/>
                  </a:lnTo>
                  <a:lnTo>
                    <a:pt x="248920" y="318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800100" y="13619480"/>
              <a:ext cx="179071" cy="20321"/>
            </a:xfrm>
            <a:custGeom>
              <a:avLst/>
              <a:gdLst/>
              <a:ahLst/>
              <a:cxnLst/>
              <a:rect l="0" t="0" r="0" b="0"/>
              <a:pathLst>
                <a:path w="179071" h="20321">
                  <a:moveTo>
                    <a:pt x="0" y="0"/>
                  </a:moveTo>
                  <a:lnTo>
                    <a:pt x="11430" y="11431"/>
                  </a:lnTo>
                  <a:lnTo>
                    <a:pt x="21590" y="15240"/>
                  </a:lnTo>
                  <a:lnTo>
                    <a:pt x="35560" y="16509"/>
                  </a:lnTo>
                  <a:lnTo>
                    <a:pt x="52070" y="17781"/>
                  </a:lnTo>
                  <a:lnTo>
                    <a:pt x="67310" y="19050"/>
                  </a:lnTo>
                  <a:lnTo>
                    <a:pt x="96520" y="20320"/>
                  </a:lnTo>
                  <a:lnTo>
                    <a:pt x="113030" y="17781"/>
                  </a:lnTo>
                  <a:lnTo>
                    <a:pt x="129540" y="1524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1168400" y="13430250"/>
              <a:ext cx="10161" cy="347981"/>
            </a:xfrm>
            <a:custGeom>
              <a:avLst/>
              <a:gdLst/>
              <a:ahLst/>
              <a:cxnLst/>
              <a:rect l="0" t="0" r="0" b="0"/>
              <a:pathLst>
                <a:path w="10161" h="347981">
                  <a:moveTo>
                    <a:pt x="0" y="0"/>
                  </a:moveTo>
                  <a:lnTo>
                    <a:pt x="0" y="83820"/>
                  </a:lnTo>
                  <a:lnTo>
                    <a:pt x="1270" y="104139"/>
                  </a:lnTo>
                  <a:lnTo>
                    <a:pt x="3810" y="123189"/>
                  </a:lnTo>
                  <a:lnTo>
                    <a:pt x="6350" y="142239"/>
                  </a:lnTo>
                  <a:lnTo>
                    <a:pt x="7620" y="158750"/>
                  </a:lnTo>
                  <a:lnTo>
                    <a:pt x="8890" y="175261"/>
                  </a:lnTo>
                  <a:lnTo>
                    <a:pt x="8890" y="190500"/>
                  </a:lnTo>
                  <a:lnTo>
                    <a:pt x="10160" y="219711"/>
                  </a:lnTo>
                  <a:lnTo>
                    <a:pt x="1016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1052830" y="13420089"/>
              <a:ext cx="294641" cy="125732"/>
            </a:xfrm>
            <a:custGeom>
              <a:avLst/>
              <a:gdLst/>
              <a:ahLst/>
              <a:cxnLst/>
              <a:rect l="0" t="0" r="0" b="0"/>
              <a:pathLst>
                <a:path w="294641" h="125732">
                  <a:moveTo>
                    <a:pt x="294640" y="0"/>
                  </a:moveTo>
                  <a:lnTo>
                    <a:pt x="273050" y="10161"/>
                  </a:lnTo>
                  <a:lnTo>
                    <a:pt x="264160" y="16511"/>
                  </a:lnTo>
                  <a:lnTo>
                    <a:pt x="255270" y="22861"/>
                  </a:lnTo>
                  <a:lnTo>
                    <a:pt x="247650" y="29211"/>
                  </a:lnTo>
                  <a:lnTo>
                    <a:pt x="237490" y="35561"/>
                  </a:lnTo>
                  <a:lnTo>
                    <a:pt x="226060" y="41911"/>
                  </a:lnTo>
                  <a:lnTo>
                    <a:pt x="213360" y="49531"/>
                  </a:lnTo>
                  <a:lnTo>
                    <a:pt x="187960" y="63500"/>
                  </a:lnTo>
                  <a:lnTo>
                    <a:pt x="173990" y="69850"/>
                  </a:lnTo>
                  <a:lnTo>
                    <a:pt x="160020" y="77472"/>
                  </a:lnTo>
                  <a:lnTo>
                    <a:pt x="111760" y="97791"/>
                  </a:lnTo>
                  <a:lnTo>
                    <a:pt x="82550" y="111761"/>
                  </a:lnTo>
                  <a:lnTo>
                    <a:pt x="68580" y="118111"/>
                  </a:lnTo>
                  <a:lnTo>
                    <a:pt x="55880" y="123191"/>
                  </a:lnTo>
                  <a:lnTo>
                    <a:pt x="0" y="12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1357630" y="13411200"/>
              <a:ext cx="326391" cy="271781"/>
            </a:xfrm>
            <a:custGeom>
              <a:avLst/>
              <a:gdLst/>
              <a:ahLst/>
              <a:cxnLst/>
              <a:rect l="0" t="0" r="0" b="0"/>
              <a:pathLst>
                <a:path w="326391" h="271781">
                  <a:moveTo>
                    <a:pt x="0" y="29211"/>
                  </a:moveTo>
                  <a:lnTo>
                    <a:pt x="11430" y="52070"/>
                  </a:lnTo>
                  <a:lnTo>
                    <a:pt x="15240" y="63500"/>
                  </a:lnTo>
                  <a:lnTo>
                    <a:pt x="17780" y="74930"/>
                  </a:lnTo>
                  <a:lnTo>
                    <a:pt x="19050" y="87630"/>
                  </a:lnTo>
                  <a:lnTo>
                    <a:pt x="20320" y="101600"/>
                  </a:lnTo>
                  <a:lnTo>
                    <a:pt x="22860" y="114300"/>
                  </a:lnTo>
                  <a:lnTo>
                    <a:pt x="26670" y="128270"/>
                  </a:lnTo>
                  <a:lnTo>
                    <a:pt x="27940" y="142239"/>
                  </a:lnTo>
                  <a:lnTo>
                    <a:pt x="29210" y="156211"/>
                  </a:lnTo>
                  <a:lnTo>
                    <a:pt x="30480" y="170180"/>
                  </a:lnTo>
                  <a:lnTo>
                    <a:pt x="29210" y="184150"/>
                  </a:lnTo>
                  <a:lnTo>
                    <a:pt x="27940" y="198120"/>
                  </a:lnTo>
                  <a:lnTo>
                    <a:pt x="25400" y="212089"/>
                  </a:lnTo>
                  <a:lnTo>
                    <a:pt x="24130" y="228600"/>
                  </a:lnTo>
                  <a:lnTo>
                    <a:pt x="24130" y="246380"/>
                  </a:lnTo>
                  <a:lnTo>
                    <a:pt x="22860" y="265430"/>
                  </a:lnTo>
                  <a:lnTo>
                    <a:pt x="22860" y="270511"/>
                  </a:lnTo>
                  <a:lnTo>
                    <a:pt x="21590" y="267970"/>
                  </a:lnTo>
                  <a:lnTo>
                    <a:pt x="21590" y="246380"/>
                  </a:lnTo>
                  <a:lnTo>
                    <a:pt x="21590" y="168911"/>
                  </a:lnTo>
                  <a:lnTo>
                    <a:pt x="22860" y="151130"/>
                  </a:lnTo>
                  <a:lnTo>
                    <a:pt x="24130" y="134620"/>
                  </a:lnTo>
                  <a:lnTo>
                    <a:pt x="26670" y="116839"/>
                  </a:lnTo>
                  <a:lnTo>
                    <a:pt x="31750" y="101600"/>
                  </a:lnTo>
                  <a:lnTo>
                    <a:pt x="39370" y="87630"/>
                  </a:lnTo>
                  <a:lnTo>
                    <a:pt x="46990" y="76200"/>
                  </a:lnTo>
                  <a:lnTo>
                    <a:pt x="55880" y="63500"/>
                  </a:lnTo>
                  <a:lnTo>
                    <a:pt x="66040" y="52070"/>
                  </a:lnTo>
                  <a:lnTo>
                    <a:pt x="76200" y="40639"/>
                  </a:lnTo>
                  <a:lnTo>
                    <a:pt x="85090" y="33020"/>
                  </a:lnTo>
                  <a:lnTo>
                    <a:pt x="96520" y="25400"/>
                  </a:lnTo>
                  <a:lnTo>
                    <a:pt x="106680" y="20320"/>
                  </a:lnTo>
                  <a:lnTo>
                    <a:pt x="116840" y="15239"/>
                  </a:lnTo>
                  <a:lnTo>
                    <a:pt x="127000" y="10161"/>
                  </a:lnTo>
                  <a:lnTo>
                    <a:pt x="137160" y="6350"/>
                  </a:lnTo>
                  <a:lnTo>
                    <a:pt x="148590" y="3811"/>
                  </a:lnTo>
                  <a:lnTo>
                    <a:pt x="161290" y="1270"/>
                  </a:lnTo>
                  <a:lnTo>
                    <a:pt x="175260" y="0"/>
                  </a:lnTo>
                  <a:lnTo>
                    <a:pt x="186690" y="1270"/>
                  </a:lnTo>
                  <a:lnTo>
                    <a:pt x="198120" y="2539"/>
                  </a:lnTo>
                  <a:lnTo>
                    <a:pt x="209550" y="3811"/>
                  </a:lnTo>
                  <a:lnTo>
                    <a:pt x="220980" y="8889"/>
                  </a:lnTo>
                  <a:lnTo>
                    <a:pt x="231140" y="16511"/>
                  </a:lnTo>
                  <a:lnTo>
                    <a:pt x="242570" y="24130"/>
                  </a:lnTo>
                  <a:lnTo>
                    <a:pt x="247650" y="34289"/>
                  </a:lnTo>
                  <a:lnTo>
                    <a:pt x="247650" y="45720"/>
                  </a:lnTo>
                  <a:lnTo>
                    <a:pt x="246380" y="57150"/>
                  </a:lnTo>
                  <a:lnTo>
                    <a:pt x="241300" y="68580"/>
                  </a:lnTo>
                  <a:lnTo>
                    <a:pt x="234950" y="77470"/>
                  </a:lnTo>
                  <a:lnTo>
                    <a:pt x="227330" y="86361"/>
                  </a:lnTo>
                  <a:lnTo>
                    <a:pt x="217170" y="95250"/>
                  </a:lnTo>
                  <a:lnTo>
                    <a:pt x="205740" y="105411"/>
                  </a:lnTo>
                  <a:lnTo>
                    <a:pt x="193040" y="114300"/>
                  </a:lnTo>
                  <a:lnTo>
                    <a:pt x="179070" y="123189"/>
                  </a:lnTo>
                  <a:lnTo>
                    <a:pt x="163830" y="129539"/>
                  </a:lnTo>
                  <a:lnTo>
                    <a:pt x="148590" y="134620"/>
                  </a:lnTo>
                  <a:lnTo>
                    <a:pt x="133350" y="139700"/>
                  </a:lnTo>
                  <a:lnTo>
                    <a:pt x="77470" y="154939"/>
                  </a:lnTo>
                  <a:lnTo>
                    <a:pt x="66040" y="158750"/>
                  </a:lnTo>
                  <a:lnTo>
                    <a:pt x="59690" y="165100"/>
                  </a:lnTo>
                  <a:lnTo>
                    <a:pt x="55880" y="172720"/>
                  </a:lnTo>
                  <a:lnTo>
                    <a:pt x="54610" y="181611"/>
                  </a:lnTo>
                  <a:lnTo>
                    <a:pt x="59690" y="187961"/>
                  </a:lnTo>
                  <a:lnTo>
                    <a:pt x="66040" y="193039"/>
                  </a:lnTo>
                  <a:lnTo>
                    <a:pt x="76200" y="198120"/>
                  </a:lnTo>
                  <a:lnTo>
                    <a:pt x="86360" y="204470"/>
                  </a:lnTo>
                  <a:lnTo>
                    <a:pt x="96520" y="210820"/>
                  </a:lnTo>
                  <a:lnTo>
                    <a:pt x="106680" y="217170"/>
                  </a:lnTo>
                  <a:lnTo>
                    <a:pt x="119380" y="222250"/>
                  </a:lnTo>
                  <a:lnTo>
                    <a:pt x="133350" y="227330"/>
                  </a:lnTo>
                  <a:lnTo>
                    <a:pt x="163830" y="234950"/>
                  </a:lnTo>
                  <a:lnTo>
                    <a:pt x="205740" y="246380"/>
                  </a:lnTo>
                  <a:lnTo>
                    <a:pt x="229870" y="254000"/>
                  </a:lnTo>
                  <a:lnTo>
                    <a:pt x="262890" y="264161"/>
                  </a:lnTo>
                  <a:lnTo>
                    <a:pt x="275590" y="266700"/>
                  </a:lnTo>
                  <a:lnTo>
                    <a:pt x="287020" y="267970"/>
                  </a:lnTo>
                  <a:lnTo>
                    <a:pt x="326390" y="271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1727200" y="13420089"/>
              <a:ext cx="20321" cy="284482"/>
            </a:xfrm>
            <a:custGeom>
              <a:avLst/>
              <a:gdLst/>
              <a:ahLst/>
              <a:cxnLst/>
              <a:rect l="0" t="0" r="0" b="0"/>
              <a:pathLst>
                <a:path w="20321" h="284482">
                  <a:moveTo>
                    <a:pt x="20320" y="0"/>
                  </a:moveTo>
                  <a:lnTo>
                    <a:pt x="20320" y="21591"/>
                  </a:lnTo>
                  <a:lnTo>
                    <a:pt x="19050" y="31750"/>
                  </a:lnTo>
                  <a:lnTo>
                    <a:pt x="17780" y="41911"/>
                  </a:lnTo>
                  <a:lnTo>
                    <a:pt x="15240" y="52072"/>
                  </a:lnTo>
                  <a:lnTo>
                    <a:pt x="12700" y="64772"/>
                  </a:lnTo>
                  <a:lnTo>
                    <a:pt x="12700" y="80011"/>
                  </a:lnTo>
                  <a:lnTo>
                    <a:pt x="11430" y="95250"/>
                  </a:lnTo>
                  <a:lnTo>
                    <a:pt x="10160" y="110491"/>
                  </a:lnTo>
                  <a:lnTo>
                    <a:pt x="7620" y="124461"/>
                  </a:lnTo>
                  <a:lnTo>
                    <a:pt x="5080" y="139700"/>
                  </a:lnTo>
                  <a:lnTo>
                    <a:pt x="2540" y="153672"/>
                  </a:lnTo>
                  <a:lnTo>
                    <a:pt x="1270" y="167641"/>
                  </a:lnTo>
                  <a:lnTo>
                    <a:pt x="1270" y="181611"/>
                  </a:lnTo>
                  <a:lnTo>
                    <a:pt x="0" y="213361"/>
                  </a:lnTo>
                  <a:lnTo>
                    <a:pt x="10160" y="284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1879600" y="13451839"/>
              <a:ext cx="222251" cy="259082"/>
            </a:xfrm>
            <a:custGeom>
              <a:avLst/>
              <a:gdLst/>
              <a:ahLst/>
              <a:cxnLst/>
              <a:rect l="0" t="0" r="0" b="0"/>
              <a:pathLst>
                <a:path w="222251" h="259082">
                  <a:moveTo>
                    <a:pt x="78740" y="0"/>
                  </a:moveTo>
                  <a:lnTo>
                    <a:pt x="49530" y="29211"/>
                  </a:lnTo>
                  <a:lnTo>
                    <a:pt x="44450" y="36831"/>
                  </a:lnTo>
                  <a:lnTo>
                    <a:pt x="39370" y="45722"/>
                  </a:lnTo>
                  <a:lnTo>
                    <a:pt x="34290" y="54611"/>
                  </a:lnTo>
                  <a:lnTo>
                    <a:pt x="29210" y="64772"/>
                  </a:lnTo>
                  <a:lnTo>
                    <a:pt x="24130" y="73661"/>
                  </a:lnTo>
                  <a:lnTo>
                    <a:pt x="17780" y="83822"/>
                  </a:lnTo>
                  <a:lnTo>
                    <a:pt x="12700" y="95250"/>
                  </a:lnTo>
                  <a:lnTo>
                    <a:pt x="10160" y="107950"/>
                  </a:lnTo>
                  <a:lnTo>
                    <a:pt x="8890" y="120650"/>
                  </a:lnTo>
                  <a:lnTo>
                    <a:pt x="6350" y="133350"/>
                  </a:lnTo>
                  <a:lnTo>
                    <a:pt x="3810" y="144781"/>
                  </a:lnTo>
                  <a:lnTo>
                    <a:pt x="0" y="156211"/>
                  </a:lnTo>
                  <a:lnTo>
                    <a:pt x="0" y="167641"/>
                  </a:lnTo>
                  <a:lnTo>
                    <a:pt x="0" y="180341"/>
                  </a:lnTo>
                  <a:lnTo>
                    <a:pt x="1270" y="194311"/>
                  </a:lnTo>
                  <a:lnTo>
                    <a:pt x="6350" y="207011"/>
                  </a:lnTo>
                  <a:lnTo>
                    <a:pt x="12700" y="218441"/>
                  </a:lnTo>
                  <a:lnTo>
                    <a:pt x="20320" y="229872"/>
                  </a:lnTo>
                  <a:lnTo>
                    <a:pt x="29210" y="238761"/>
                  </a:lnTo>
                  <a:lnTo>
                    <a:pt x="39370" y="245111"/>
                  </a:lnTo>
                  <a:lnTo>
                    <a:pt x="48260" y="251461"/>
                  </a:lnTo>
                  <a:lnTo>
                    <a:pt x="59690" y="255272"/>
                  </a:lnTo>
                  <a:lnTo>
                    <a:pt x="72390" y="257811"/>
                  </a:lnTo>
                  <a:lnTo>
                    <a:pt x="85090" y="259081"/>
                  </a:lnTo>
                  <a:lnTo>
                    <a:pt x="97790" y="259081"/>
                  </a:lnTo>
                  <a:lnTo>
                    <a:pt x="111760" y="257811"/>
                  </a:lnTo>
                  <a:lnTo>
                    <a:pt x="124460" y="256541"/>
                  </a:lnTo>
                  <a:lnTo>
                    <a:pt x="137160" y="252731"/>
                  </a:lnTo>
                  <a:lnTo>
                    <a:pt x="149860" y="247650"/>
                  </a:lnTo>
                  <a:lnTo>
                    <a:pt x="161290" y="242572"/>
                  </a:lnTo>
                  <a:lnTo>
                    <a:pt x="171450" y="234950"/>
                  </a:lnTo>
                  <a:lnTo>
                    <a:pt x="180340" y="226061"/>
                  </a:lnTo>
                  <a:lnTo>
                    <a:pt x="187960" y="217172"/>
                  </a:lnTo>
                  <a:lnTo>
                    <a:pt x="196850" y="208281"/>
                  </a:lnTo>
                  <a:lnTo>
                    <a:pt x="204470" y="198122"/>
                  </a:lnTo>
                  <a:lnTo>
                    <a:pt x="210820" y="187961"/>
                  </a:lnTo>
                  <a:lnTo>
                    <a:pt x="215900" y="176531"/>
                  </a:lnTo>
                  <a:lnTo>
                    <a:pt x="219710" y="163831"/>
                  </a:lnTo>
                  <a:lnTo>
                    <a:pt x="222250" y="151131"/>
                  </a:lnTo>
                  <a:lnTo>
                    <a:pt x="222250" y="138431"/>
                  </a:lnTo>
                  <a:lnTo>
                    <a:pt x="220980" y="124461"/>
                  </a:lnTo>
                  <a:lnTo>
                    <a:pt x="219710" y="110491"/>
                  </a:lnTo>
                  <a:lnTo>
                    <a:pt x="217170" y="97791"/>
                  </a:lnTo>
                  <a:lnTo>
                    <a:pt x="214630" y="86361"/>
                  </a:lnTo>
                  <a:lnTo>
                    <a:pt x="210820" y="74931"/>
                  </a:lnTo>
                  <a:lnTo>
                    <a:pt x="207010" y="64772"/>
                  </a:lnTo>
                  <a:lnTo>
                    <a:pt x="201930" y="55881"/>
                  </a:lnTo>
                  <a:lnTo>
                    <a:pt x="195580" y="48261"/>
                  </a:lnTo>
                  <a:lnTo>
                    <a:pt x="186690" y="40641"/>
                  </a:lnTo>
                  <a:lnTo>
                    <a:pt x="176530" y="35561"/>
                  </a:lnTo>
                  <a:lnTo>
                    <a:pt x="165100" y="30481"/>
                  </a:lnTo>
                  <a:lnTo>
                    <a:pt x="152400" y="26672"/>
                  </a:lnTo>
                  <a:lnTo>
                    <a:pt x="139700" y="25400"/>
                  </a:lnTo>
                  <a:lnTo>
                    <a:pt x="127000" y="22861"/>
                  </a:lnTo>
                  <a:lnTo>
                    <a:pt x="113030" y="24131"/>
                  </a:lnTo>
                  <a:lnTo>
                    <a:pt x="99060" y="25400"/>
                  </a:lnTo>
                  <a:lnTo>
                    <a:pt x="85090" y="26672"/>
                  </a:lnTo>
                  <a:lnTo>
                    <a:pt x="72390" y="30481"/>
                  </a:lnTo>
                  <a:lnTo>
                    <a:pt x="60960" y="35561"/>
                  </a:lnTo>
                  <a:lnTo>
                    <a:pt x="49530" y="40641"/>
                  </a:lnTo>
                  <a:lnTo>
                    <a:pt x="43180" y="48261"/>
                  </a:lnTo>
                  <a:lnTo>
                    <a:pt x="39370" y="55881"/>
                  </a:lnTo>
                  <a:lnTo>
                    <a:pt x="36830" y="83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2179320" y="13440411"/>
              <a:ext cx="31751" cy="294640"/>
            </a:xfrm>
            <a:custGeom>
              <a:avLst/>
              <a:gdLst/>
              <a:ahLst/>
              <a:cxnLst/>
              <a:rect l="0" t="0" r="0" b="0"/>
              <a:pathLst>
                <a:path w="31751" h="294640">
                  <a:moveTo>
                    <a:pt x="31750" y="0"/>
                  </a:moveTo>
                  <a:lnTo>
                    <a:pt x="16510" y="44450"/>
                  </a:lnTo>
                  <a:lnTo>
                    <a:pt x="15240" y="55878"/>
                  </a:lnTo>
                  <a:lnTo>
                    <a:pt x="13970" y="67309"/>
                  </a:lnTo>
                  <a:lnTo>
                    <a:pt x="12700" y="80009"/>
                  </a:lnTo>
                  <a:lnTo>
                    <a:pt x="11430" y="92709"/>
                  </a:lnTo>
                  <a:lnTo>
                    <a:pt x="11430" y="120650"/>
                  </a:lnTo>
                  <a:lnTo>
                    <a:pt x="10160" y="213359"/>
                  </a:lnTo>
                  <a:lnTo>
                    <a:pt x="8890" y="226059"/>
                  </a:lnTo>
                  <a:lnTo>
                    <a:pt x="7620" y="238759"/>
                  </a:lnTo>
                  <a:lnTo>
                    <a:pt x="0" y="294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2042160" y="13462000"/>
              <a:ext cx="252731" cy="25401"/>
            </a:xfrm>
            <a:custGeom>
              <a:avLst/>
              <a:gdLst/>
              <a:ahLst/>
              <a:cxnLst/>
              <a:rect l="0" t="0" r="0" b="0"/>
              <a:pathLst>
                <a:path w="252731" h="25401">
                  <a:moveTo>
                    <a:pt x="0" y="0"/>
                  </a:moveTo>
                  <a:lnTo>
                    <a:pt x="16510" y="11430"/>
                  </a:lnTo>
                  <a:lnTo>
                    <a:pt x="29210" y="15239"/>
                  </a:lnTo>
                  <a:lnTo>
                    <a:pt x="44450" y="19050"/>
                  </a:lnTo>
                  <a:lnTo>
                    <a:pt x="60960" y="24130"/>
                  </a:lnTo>
                  <a:lnTo>
                    <a:pt x="78740" y="25400"/>
                  </a:lnTo>
                  <a:lnTo>
                    <a:pt x="95250" y="25400"/>
                  </a:lnTo>
                  <a:lnTo>
                    <a:pt x="113030" y="22861"/>
                  </a:lnTo>
                  <a:lnTo>
                    <a:pt x="130810" y="22861"/>
                  </a:lnTo>
                  <a:lnTo>
                    <a:pt x="165100" y="21589"/>
                  </a:lnTo>
                  <a:lnTo>
                    <a:pt x="182880" y="20320"/>
                  </a:lnTo>
                  <a:lnTo>
                    <a:pt x="200660" y="17780"/>
                  </a:lnTo>
                  <a:lnTo>
                    <a:pt x="25273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2242820" y="13430250"/>
              <a:ext cx="299721" cy="284481"/>
            </a:xfrm>
            <a:custGeom>
              <a:avLst/>
              <a:gdLst/>
              <a:ahLst/>
              <a:cxnLst/>
              <a:rect l="0" t="0" r="0" b="0"/>
              <a:pathLst>
                <a:path w="299721" h="284481">
                  <a:moveTo>
                    <a:pt x="294640" y="0"/>
                  </a:moveTo>
                  <a:lnTo>
                    <a:pt x="255270" y="5080"/>
                  </a:lnTo>
                  <a:lnTo>
                    <a:pt x="240030" y="8889"/>
                  </a:lnTo>
                  <a:lnTo>
                    <a:pt x="227330" y="11430"/>
                  </a:lnTo>
                  <a:lnTo>
                    <a:pt x="133350" y="35561"/>
                  </a:lnTo>
                  <a:lnTo>
                    <a:pt x="120650" y="39370"/>
                  </a:lnTo>
                  <a:lnTo>
                    <a:pt x="107950" y="45720"/>
                  </a:lnTo>
                  <a:lnTo>
                    <a:pt x="96520" y="50800"/>
                  </a:lnTo>
                  <a:lnTo>
                    <a:pt x="86360" y="57150"/>
                  </a:lnTo>
                  <a:lnTo>
                    <a:pt x="77470" y="63500"/>
                  </a:lnTo>
                  <a:lnTo>
                    <a:pt x="68580" y="71120"/>
                  </a:lnTo>
                  <a:lnTo>
                    <a:pt x="64770" y="81280"/>
                  </a:lnTo>
                  <a:lnTo>
                    <a:pt x="63500" y="93980"/>
                  </a:lnTo>
                  <a:lnTo>
                    <a:pt x="63500" y="107950"/>
                  </a:lnTo>
                  <a:lnTo>
                    <a:pt x="66040" y="120650"/>
                  </a:lnTo>
                  <a:lnTo>
                    <a:pt x="72390" y="130811"/>
                  </a:lnTo>
                  <a:lnTo>
                    <a:pt x="80010" y="139700"/>
                  </a:lnTo>
                  <a:lnTo>
                    <a:pt x="87630" y="147320"/>
                  </a:lnTo>
                  <a:lnTo>
                    <a:pt x="97790" y="152400"/>
                  </a:lnTo>
                  <a:lnTo>
                    <a:pt x="106680" y="157480"/>
                  </a:lnTo>
                  <a:lnTo>
                    <a:pt x="118110" y="162561"/>
                  </a:lnTo>
                  <a:lnTo>
                    <a:pt x="129540" y="166370"/>
                  </a:lnTo>
                  <a:lnTo>
                    <a:pt x="142240" y="171450"/>
                  </a:lnTo>
                  <a:lnTo>
                    <a:pt x="156210" y="176530"/>
                  </a:lnTo>
                  <a:lnTo>
                    <a:pt x="168910" y="181611"/>
                  </a:lnTo>
                  <a:lnTo>
                    <a:pt x="182880" y="187961"/>
                  </a:lnTo>
                  <a:lnTo>
                    <a:pt x="195580" y="193039"/>
                  </a:lnTo>
                  <a:lnTo>
                    <a:pt x="207010" y="198120"/>
                  </a:lnTo>
                  <a:lnTo>
                    <a:pt x="218440" y="201930"/>
                  </a:lnTo>
                  <a:lnTo>
                    <a:pt x="231140" y="205739"/>
                  </a:lnTo>
                  <a:lnTo>
                    <a:pt x="243840" y="209550"/>
                  </a:lnTo>
                  <a:lnTo>
                    <a:pt x="257810" y="213361"/>
                  </a:lnTo>
                  <a:lnTo>
                    <a:pt x="269240" y="218439"/>
                  </a:lnTo>
                  <a:lnTo>
                    <a:pt x="281940" y="223520"/>
                  </a:lnTo>
                  <a:lnTo>
                    <a:pt x="293370" y="229870"/>
                  </a:lnTo>
                  <a:lnTo>
                    <a:pt x="298450" y="236220"/>
                  </a:lnTo>
                  <a:lnTo>
                    <a:pt x="299720" y="242570"/>
                  </a:lnTo>
                  <a:lnTo>
                    <a:pt x="297180" y="250189"/>
                  </a:lnTo>
                  <a:lnTo>
                    <a:pt x="292100" y="255270"/>
                  </a:lnTo>
                  <a:lnTo>
                    <a:pt x="283210" y="260350"/>
                  </a:lnTo>
                  <a:lnTo>
                    <a:pt x="273050" y="264161"/>
                  </a:lnTo>
                  <a:lnTo>
                    <a:pt x="260350" y="267970"/>
                  </a:lnTo>
                  <a:lnTo>
                    <a:pt x="246380" y="269239"/>
                  </a:lnTo>
                  <a:lnTo>
                    <a:pt x="231140" y="270511"/>
                  </a:lnTo>
                  <a:lnTo>
                    <a:pt x="213360" y="273050"/>
                  </a:lnTo>
                  <a:lnTo>
                    <a:pt x="175260" y="278130"/>
                  </a:lnTo>
                  <a:lnTo>
                    <a:pt x="153670" y="280670"/>
                  </a:lnTo>
                  <a:lnTo>
                    <a:pt x="132080" y="281939"/>
                  </a:lnTo>
                  <a:lnTo>
                    <a:pt x="86360" y="283211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621030" y="13882370"/>
              <a:ext cx="1684021" cy="31751"/>
            </a:xfrm>
            <a:custGeom>
              <a:avLst/>
              <a:gdLst/>
              <a:ahLst/>
              <a:cxnLst/>
              <a:rect l="0" t="0" r="0" b="0"/>
              <a:pathLst>
                <a:path w="1684021" h="31751">
                  <a:moveTo>
                    <a:pt x="0" y="21591"/>
                  </a:moveTo>
                  <a:lnTo>
                    <a:pt x="22860" y="16510"/>
                  </a:lnTo>
                  <a:lnTo>
                    <a:pt x="39370" y="12700"/>
                  </a:lnTo>
                  <a:lnTo>
                    <a:pt x="86360" y="6350"/>
                  </a:lnTo>
                  <a:lnTo>
                    <a:pt x="110490" y="5080"/>
                  </a:lnTo>
                  <a:lnTo>
                    <a:pt x="133350" y="3810"/>
                  </a:lnTo>
                  <a:lnTo>
                    <a:pt x="177800" y="1269"/>
                  </a:lnTo>
                  <a:lnTo>
                    <a:pt x="243840" y="1269"/>
                  </a:lnTo>
                  <a:lnTo>
                    <a:pt x="589280" y="0"/>
                  </a:lnTo>
                  <a:lnTo>
                    <a:pt x="627380" y="1269"/>
                  </a:lnTo>
                  <a:lnTo>
                    <a:pt x="749300" y="7619"/>
                  </a:lnTo>
                  <a:lnTo>
                    <a:pt x="875030" y="11430"/>
                  </a:lnTo>
                  <a:lnTo>
                    <a:pt x="1000760" y="17780"/>
                  </a:lnTo>
                  <a:lnTo>
                    <a:pt x="1126490" y="21591"/>
                  </a:lnTo>
                  <a:lnTo>
                    <a:pt x="1252220" y="27941"/>
                  </a:lnTo>
                  <a:lnTo>
                    <a:pt x="1332230" y="30480"/>
                  </a:lnTo>
                  <a:lnTo>
                    <a:pt x="1684020" y="31750"/>
                  </a:lnTo>
                  <a:lnTo>
                    <a:pt x="1598930" y="31750"/>
                  </a:lnTo>
                  <a:lnTo>
                    <a:pt x="1569720" y="30480"/>
                  </a:lnTo>
                  <a:lnTo>
                    <a:pt x="1501140" y="26669"/>
                  </a:lnTo>
                  <a:lnTo>
                    <a:pt x="1464310" y="25400"/>
                  </a:lnTo>
                  <a:lnTo>
                    <a:pt x="1305560" y="21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882650" y="13945870"/>
              <a:ext cx="1477011" cy="10161"/>
            </a:xfrm>
            <a:custGeom>
              <a:avLst/>
              <a:gdLst/>
              <a:ahLst/>
              <a:cxnLst/>
              <a:rect l="0" t="0" r="0" b="0"/>
              <a:pathLst>
                <a:path w="1477011" h="10161">
                  <a:moveTo>
                    <a:pt x="96520" y="0"/>
                  </a:moveTo>
                  <a:lnTo>
                    <a:pt x="8890" y="0"/>
                  </a:lnTo>
                  <a:lnTo>
                    <a:pt x="0" y="1269"/>
                  </a:lnTo>
                  <a:lnTo>
                    <a:pt x="0" y="3810"/>
                  </a:lnTo>
                  <a:lnTo>
                    <a:pt x="3810" y="6350"/>
                  </a:lnTo>
                  <a:lnTo>
                    <a:pt x="12700" y="7619"/>
                  </a:lnTo>
                  <a:lnTo>
                    <a:pt x="24130" y="8891"/>
                  </a:lnTo>
                  <a:lnTo>
                    <a:pt x="38100" y="8891"/>
                  </a:lnTo>
                  <a:lnTo>
                    <a:pt x="71120" y="10160"/>
                  </a:lnTo>
                  <a:lnTo>
                    <a:pt x="878840" y="10160"/>
                  </a:lnTo>
                  <a:lnTo>
                    <a:pt x="923290" y="10160"/>
                  </a:lnTo>
                  <a:lnTo>
                    <a:pt x="1051560" y="3810"/>
                  </a:lnTo>
                  <a:lnTo>
                    <a:pt x="1169670" y="1269"/>
                  </a:lnTo>
                  <a:lnTo>
                    <a:pt x="1477010" y="0"/>
                  </a:lnTo>
                  <a:lnTo>
                    <a:pt x="14236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345440" y="14104620"/>
            <a:ext cx="6930391" cy="820420"/>
            <a:chOff x="345440" y="14104620"/>
            <a:chExt cx="6930391" cy="820420"/>
          </a:xfrm>
        </p:grpSpPr>
        <p:sp>
          <p:nvSpPr>
            <p:cNvPr id="484" name="Freeform 483"/>
            <p:cNvSpPr/>
            <p:nvPr/>
          </p:nvSpPr>
          <p:spPr>
            <a:xfrm>
              <a:off x="345440" y="14417039"/>
              <a:ext cx="297181" cy="406401"/>
            </a:xfrm>
            <a:custGeom>
              <a:avLst/>
              <a:gdLst/>
              <a:ahLst/>
              <a:cxnLst/>
              <a:rect l="0" t="0" r="0" b="0"/>
              <a:pathLst>
                <a:path w="297181" h="406401">
                  <a:moveTo>
                    <a:pt x="297180" y="129541"/>
                  </a:moveTo>
                  <a:lnTo>
                    <a:pt x="290830" y="106681"/>
                  </a:lnTo>
                  <a:lnTo>
                    <a:pt x="288290" y="96522"/>
                  </a:lnTo>
                  <a:lnTo>
                    <a:pt x="281940" y="76200"/>
                  </a:lnTo>
                  <a:lnTo>
                    <a:pt x="271780" y="44450"/>
                  </a:lnTo>
                  <a:lnTo>
                    <a:pt x="266700" y="35561"/>
                  </a:lnTo>
                  <a:lnTo>
                    <a:pt x="259080" y="26672"/>
                  </a:lnTo>
                  <a:lnTo>
                    <a:pt x="250190" y="19050"/>
                  </a:lnTo>
                  <a:lnTo>
                    <a:pt x="240030" y="12700"/>
                  </a:lnTo>
                  <a:lnTo>
                    <a:pt x="228600" y="6350"/>
                  </a:lnTo>
                  <a:lnTo>
                    <a:pt x="215900" y="2541"/>
                  </a:lnTo>
                  <a:lnTo>
                    <a:pt x="204470" y="0"/>
                  </a:lnTo>
                  <a:lnTo>
                    <a:pt x="193040" y="0"/>
                  </a:lnTo>
                  <a:lnTo>
                    <a:pt x="181610" y="1272"/>
                  </a:lnTo>
                  <a:lnTo>
                    <a:pt x="170180" y="2541"/>
                  </a:lnTo>
                  <a:lnTo>
                    <a:pt x="157480" y="5081"/>
                  </a:lnTo>
                  <a:lnTo>
                    <a:pt x="143510" y="7622"/>
                  </a:lnTo>
                  <a:lnTo>
                    <a:pt x="132080" y="11431"/>
                  </a:lnTo>
                  <a:lnTo>
                    <a:pt x="120650" y="17781"/>
                  </a:lnTo>
                  <a:lnTo>
                    <a:pt x="109220" y="22861"/>
                  </a:lnTo>
                  <a:lnTo>
                    <a:pt x="97790" y="29211"/>
                  </a:lnTo>
                  <a:lnTo>
                    <a:pt x="86360" y="35561"/>
                  </a:lnTo>
                  <a:lnTo>
                    <a:pt x="66040" y="49531"/>
                  </a:lnTo>
                  <a:lnTo>
                    <a:pt x="44450" y="62231"/>
                  </a:lnTo>
                  <a:lnTo>
                    <a:pt x="34290" y="69850"/>
                  </a:lnTo>
                  <a:lnTo>
                    <a:pt x="26670" y="76200"/>
                  </a:lnTo>
                  <a:lnTo>
                    <a:pt x="17780" y="83822"/>
                  </a:lnTo>
                  <a:lnTo>
                    <a:pt x="11430" y="91441"/>
                  </a:lnTo>
                  <a:lnTo>
                    <a:pt x="6350" y="100331"/>
                  </a:lnTo>
                  <a:lnTo>
                    <a:pt x="1270" y="110491"/>
                  </a:lnTo>
                  <a:lnTo>
                    <a:pt x="0" y="120650"/>
                  </a:lnTo>
                  <a:lnTo>
                    <a:pt x="2540" y="129541"/>
                  </a:lnTo>
                  <a:lnTo>
                    <a:pt x="5080" y="140972"/>
                  </a:lnTo>
                  <a:lnTo>
                    <a:pt x="11430" y="148591"/>
                  </a:lnTo>
                  <a:lnTo>
                    <a:pt x="19050" y="154941"/>
                  </a:lnTo>
                  <a:lnTo>
                    <a:pt x="26670" y="160022"/>
                  </a:lnTo>
                  <a:lnTo>
                    <a:pt x="38100" y="165100"/>
                  </a:lnTo>
                  <a:lnTo>
                    <a:pt x="49530" y="170181"/>
                  </a:lnTo>
                  <a:lnTo>
                    <a:pt x="60960" y="173991"/>
                  </a:lnTo>
                  <a:lnTo>
                    <a:pt x="76200" y="177800"/>
                  </a:lnTo>
                  <a:lnTo>
                    <a:pt x="91440" y="181611"/>
                  </a:lnTo>
                  <a:lnTo>
                    <a:pt x="184150" y="203200"/>
                  </a:lnTo>
                  <a:lnTo>
                    <a:pt x="200660" y="207011"/>
                  </a:lnTo>
                  <a:lnTo>
                    <a:pt x="214630" y="210822"/>
                  </a:lnTo>
                  <a:lnTo>
                    <a:pt x="228600" y="215900"/>
                  </a:lnTo>
                  <a:lnTo>
                    <a:pt x="240030" y="222250"/>
                  </a:lnTo>
                  <a:lnTo>
                    <a:pt x="252730" y="228600"/>
                  </a:lnTo>
                  <a:lnTo>
                    <a:pt x="264160" y="234950"/>
                  </a:lnTo>
                  <a:lnTo>
                    <a:pt x="274320" y="242572"/>
                  </a:lnTo>
                  <a:lnTo>
                    <a:pt x="283210" y="252731"/>
                  </a:lnTo>
                  <a:lnTo>
                    <a:pt x="289560" y="265431"/>
                  </a:lnTo>
                  <a:lnTo>
                    <a:pt x="295910" y="279400"/>
                  </a:lnTo>
                  <a:lnTo>
                    <a:pt x="297180" y="292100"/>
                  </a:lnTo>
                  <a:lnTo>
                    <a:pt x="295910" y="304800"/>
                  </a:lnTo>
                  <a:lnTo>
                    <a:pt x="293370" y="316231"/>
                  </a:lnTo>
                  <a:lnTo>
                    <a:pt x="287020" y="326391"/>
                  </a:lnTo>
                  <a:lnTo>
                    <a:pt x="279400" y="335281"/>
                  </a:lnTo>
                  <a:lnTo>
                    <a:pt x="242570" y="372111"/>
                  </a:lnTo>
                  <a:lnTo>
                    <a:pt x="231140" y="381000"/>
                  </a:lnTo>
                  <a:lnTo>
                    <a:pt x="219710" y="387350"/>
                  </a:lnTo>
                  <a:lnTo>
                    <a:pt x="207010" y="392431"/>
                  </a:lnTo>
                  <a:lnTo>
                    <a:pt x="193040" y="397511"/>
                  </a:lnTo>
                  <a:lnTo>
                    <a:pt x="180340" y="401322"/>
                  </a:lnTo>
                  <a:lnTo>
                    <a:pt x="166370" y="405131"/>
                  </a:lnTo>
                  <a:lnTo>
                    <a:pt x="152400" y="406400"/>
                  </a:lnTo>
                  <a:lnTo>
                    <a:pt x="138430" y="406400"/>
                  </a:lnTo>
                  <a:lnTo>
                    <a:pt x="124460" y="405131"/>
                  </a:lnTo>
                  <a:lnTo>
                    <a:pt x="110490" y="405131"/>
                  </a:lnTo>
                  <a:lnTo>
                    <a:pt x="82550" y="403861"/>
                  </a:lnTo>
                  <a:lnTo>
                    <a:pt x="69850" y="402591"/>
                  </a:lnTo>
                  <a:lnTo>
                    <a:pt x="57150" y="400050"/>
                  </a:lnTo>
                  <a:lnTo>
                    <a:pt x="45720" y="397511"/>
                  </a:lnTo>
                  <a:lnTo>
                    <a:pt x="36830" y="391161"/>
                  </a:lnTo>
                  <a:lnTo>
                    <a:pt x="30480" y="382272"/>
                  </a:lnTo>
                  <a:lnTo>
                    <a:pt x="12700" y="350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716280" y="14587220"/>
              <a:ext cx="193041" cy="209551"/>
            </a:xfrm>
            <a:custGeom>
              <a:avLst/>
              <a:gdLst/>
              <a:ahLst/>
              <a:cxnLst/>
              <a:rect l="0" t="0" r="0" b="0"/>
              <a:pathLst>
                <a:path w="193041" h="209551">
                  <a:moveTo>
                    <a:pt x="0" y="21591"/>
                  </a:moveTo>
                  <a:lnTo>
                    <a:pt x="5080" y="39369"/>
                  </a:lnTo>
                  <a:lnTo>
                    <a:pt x="6350" y="50800"/>
                  </a:lnTo>
                  <a:lnTo>
                    <a:pt x="5080" y="66041"/>
                  </a:lnTo>
                  <a:lnTo>
                    <a:pt x="2540" y="82550"/>
                  </a:lnTo>
                  <a:lnTo>
                    <a:pt x="2540" y="101600"/>
                  </a:lnTo>
                  <a:lnTo>
                    <a:pt x="3810" y="120650"/>
                  </a:lnTo>
                  <a:lnTo>
                    <a:pt x="6350" y="140969"/>
                  </a:lnTo>
                  <a:lnTo>
                    <a:pt x="8890" y="157480"/>
                  </a:lnTo>
                  <a:lnTo>
                    <a:pt x="11430" y="171450"/>
                  </a:lnTo>
                  <a:lnTo>
                    <a:pt x="15240" y="185419"/>
                  </a:lnTo>
                  <a:lnTo>
                    <a:pt x="21590" y="195580"/>
                  </a:lnTo>
                  <a:lnTo>
                    <a:pt x="30480" y="203200"/>
                  </a:lnTo>
                  <a:lnTo>
                    <a:pt x="40640" y="209550"/>
                  </a:lnTo>
                  <a:lnTo>
                    <a:pt x="54610" y="209550"/>
                  </a:lnTo>
                  <a:lnTo>
                    <a:pt x="68580" y="207010"/>
                  </a:lnTo>
                  <a:lnTo>
                    <a:pt x="83820" y="201930"/>
                  </a:lnTo>
                  <a:lnTo>
                    <a:pt x="97790" y="194310"/>
                  </a:lnTo>
                  <a:lnTo>
                    <a:pt x="110490" y="186691"/>
                  </a:lnTo>
                  <a:lnTo>
                    <a:pt x="123190" y="176530"/>
                  </a:lnTo>
                  <a:lnTo>
                    <a:pt x="134620" y="167641"/>
                  </a:lnTo>
                  <a:lnTo>
                    <a:pt x="146050" y="157480"/>
                  </a:lnTo>
                  <a:lnTo>
                    <a:pt x="156210" y="147319"/>
                  </a:lnTo>
                  <a:lnTo>
                    <a:pt x="165100" y="137160"/>
                  </a:lnTo>
                  <a:lnTo>
                    <a:pt x="171450" y="127000"/>
                  </a:lnTo>
                  <a:lnTo>
                    <a:pt x="177800" y="116841"/>
                  </a:lnTo>
                  <a:lnTo>
                    <a:pt x="182880" y="106680"/>
                  </a:lnTo>
                  <a:lnTo>
                    <a:pt x="186690" y="95250"/>
                  </a:lnTo>
                  <a:lnTo>
                    <a:pt x="191770" y="85091"/>
                  </a:lnTo>
                  <a:lnTo>
                    <a:pt x="193040" y="74930"/>
                  </a:lnTo>
                  <a:lnTo>
                    <a:pt x="193040" y="64769"/>
                  </a:lnTo>
                  <a:lnTo>
                    <a:pt x="191770" y="53341"/>
                  </a:lnTo>
                  <a:lnTo>
                    <a:pt x="187960" y="44450"/>
                  </a:lnTo>
                  <a:lnTo>
                    <a:pt x="184150" y="35560"/>
                  </a:lnTo>
                  <a:lnTo>
                    <a:pt x="179070" y="27941"/>
                  </a:lnTo>
                  <a:lnTo>
                    <a:pt x="168910" y="20319"/>
                  </a:lnTo>
                  <a:lnTo>
                    <a:pt x="157480" y="12700"/>
                  </a:lnTo>
                  <a:lnTo>
                    <a:pt x="143510" y="5080"/>
                  </a:lnTo>
                  <a:lnTo>
                    <a:pt x="129540" y="1269"/>
                  </a:lnTo>
                  <a:lnTo>
                    <a:pt x="115570" y="0"/>
                  </a:lnTo>
                  <a:lnTo>
                    <a:pt x="101600" y="0"/>
                  </a:lnTo>
                  <a:lnTo>
                    <a:pt x="88900" y="1269"/>
                  </a:lnTo>
                  <a:lnTo>
                    <a:pt x="76200" y="3810"/>
                  </a:lnTo>
                  <a:lnTo>
                    <a:pt x="64770" y="6350"/>
                  </a:lnTo>
                  <a:lnTo>
                    <a:pt x="53340" y="10160"/>
                  </a:lnTo>
                  <a:lnTo>
                    <a:pt x="43180" y="15241"/>
                  </a:lnTo>
                  <a:lnTo>
                    <a:pt x="10160" y="53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915670" y="14565630"/>
              <a:ext cx="210821" cy="243841"/>
            </a:xfrm>
            <a:custGeom>
              <a:avLst/>
              <a:gdLst/>
              <a:ahLst/>
              <a:cxnLst/>
              <a:rect l="0" t="0" r="0" b="0"/>
              <a:pathLst>
                <a:path w="210821" h="243841">
                  <a:moveTo>
                    <a:pt x="0" y="43181"/>
                  </a:moveTo>
                  <a:lnTo>
                    <a:pt x="11430" y="54609"/>
                  </a:lnTo>
                  <a:lnTo>
                    <a:pt x="15240" y="63500"/>
                  </a:lnTo>
                  <a:lnTo>
                    <a:pt x="16510" y="76200"/>
                  </a:lnTo>
                  <a:lnTo>
                    <a:pt x="19050" y="90170"/>
                  </a:lnTo>
                  <a:lnTo>
                    <a:pt x="19050" y="106681"/>
                  </a:lnTo>
                  <a:lnTo>
                    <a:pt x="20320" y="142240"/>
                  </a:lnTo>
                  <a:lnTo>
                    <a:pt x="21590" y="151131"/>
                  </a:lnTo>
                  <a:lnTo>
                    <a:pt x="24130" y="151131"/>
                  </a:lnTo>
                  <a:lnTo>
                    <a:pt x="26670" y="147320"/>
                  </a:lnTo>
                  <a:lnTo>
                    <a:pt x="29210" y="139700"/>
                  </a:lnTo>
                  <a:lnTo>
                    <a:pt x="33020" y="129540"/>
                  </a:lnTo>
                  <a:lnTo>
                    <a:pt x="39370" y="107950"/>
                  </a:lnTo>
                  <a:lnTo>
                    <a:pt x="45720" y="86359"/>
                  </a:lnTo>
                  <a:lnTo>
                    <a:pt x="49530" y="74931"/>
                  </a:lnTo>
                  <a:lnTo>
                    <a:pt x="55880" y="48259"/>
                  </a:lnTo>
                  <a:lnTo>
                    <a:pt x="60960" y="38100"/>
                  </a:lnTo>
                  <a:lnTo>
                    <a:pt x="66040" y="27940"/>
                  </a:lnTo>
                  <a:lnTo>
                    <a:pt x="72390" y="19050"/>
                  </a:lnTo>
                  <a:lnTo>
                    <a:pt x="80010" y="12700"/>
                  </a:lnTo>
                  <a:lnTo>
                    <a:pt x="88900" y="6350"/>
                  </a:lnTo>
                  <a:lnTo>
                    <a:pt x="97790" y="1270"/>
                  </a:lnTo>
                  <a:lnTo>
                    <a:pt x="107950" y="0"/>
                  </a:lnTo>
                  <a:lnTo>
                    <a:pt x="120650" y="1270"/>
                  </a:lnTo>
                  <a:lnTo>
                    <a:pt x="133350" y="5081"/>
                  </a:lnTo>
                  <a:lnTo>
                    <a:pt x="143510" y="11431"/>
                  </a:lnTo>
                  <a:lnTo>
                    <a:pt x="153670" y="19050"/>
                  </a:lnTo>
                  <a:lnTo>
                    <a:pt x="162560" y="26670"/>
                  </a:lnTo>
                  <a:lnTo>
                    <a:pt x="168910" y="36831"/>
                  </a:lnTo>
                  <a:lnTo>
                    <a:pt x="175260" y="48259"/>
                  </a:lnTo>
                  <a:lnTo>
                    <a:pt x="180340" y="60959"/>
                  </a:lnTo>
                  <a:lnTo>
                    <a:pt x="184150" y="74931"/>
                  </a:lnTo>
                  <a:lnTo>
                    <a:pt x="187960" y="90170"/>
                  </a:lnTo>
                  <a:lnTo>
                    <a:pt x="203200" y="151131"/>
                  </a:lnTo>
                  <a:lnTo>
                    <a:pt x="205740" y="166370"/>
                  </a:lnTo>
                  <a:lnTo>
                    <a:pt x="207010" y="182881"/>
                  </a:lnTo>
                  <a:lnTo>
                    <a:pt x="21082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1224280" y="14556739"/>
              <a:ext cx="204471" cy="214632"/>
            </a:xfrm>
            <a:custGeom>
              <a:avLst/>
              <a:gdLst/>
              <a:ahLst/>
              <a:cxnLst/>
              <a:rect l="0" t="0" r="0" b="0"/>
              <a:pathLst>
                <a:path w="204471" h="214632">
                  <a:moveTo>
                    <a:pt x="186690" y="0"/>
                  </a:moveTo>
                  <a:lnTo>
                    <a:pt x="152400" y="0"/>
                  </a:lnTo>
                  <a:lnTo>
                    <a:pt x="137160" y="1272"/>
                  </a:lnTo>
                  <a:lnTo>
                    <a:pt x="120650" y="2541"/>
                  </a:lnTo>
                  <a:lnTo>
                    <a:pt x="104140" y="5081"/>
                  </a:lnTo>
                  <a:lnTo>
                    <a:pt x="88900" y="10161"/>
                  </a:lnTo>
                  <a:lnTo>
                    <a:pt x="73660" y="13972"/>
                  </a:lnTo>
                  <a:lnTo>
                    <a:pt x="58420" y="20322"/>
                  </a:lnTo>
                  <a:lnTo>
                    <a:pt x="45720" y="26672"/>
                  </a:lnTo>
                  <a:lnTo>
                    <a:pt x="35560" y="33022"/>
                  </a:lnTo>
                  <a:lnTo>
                    <a:pt x="26670" y="39372"/>
                  </a:lnTo>
                  <a:lnTo>
                    <a:pt x="17780" y="46991"/>
                  </a:lnTo>
                  <a:lnTo>
                    <a:pt x="10160" y="55881"/>
                  </a:lnTo>
                  <a:lnTo>
                    <a:pt x="2540" y="66041"/>
                  </a:lnTo>
                  <a:lnTo>
                    <a:pt x="0" y="74931"/>
                  </a:lnTo>
                  <a:lnTo>
                    <a:pt x="2540" y="85091"/>
                  </a:lnTo>
                  <a:lnTo>
                    <a:pt x="7620" y="95250"/>
                  </a:lnTo>
                  <a:lnTo>
                    <a:pt x="16510" y="102872"/>
                  </a:lnTo>
                  <a:lnTo>
                    <a:pt x="25400" y="110491"/>
                  </a:lnTo>
                  <a:lnTo>
                    <a:pt x="36830" y="115572"/>
                  </a:lnTo>
                  <a:lnTo>
                    <a:pt x="52070" y="120650"/>
                  </a:lnTo>
                  <a:lnTo>
                    <a:pt x="68580" y="124461"/>
                  </a:lnTo>
                  <a:lnTo>
                    <a:pt x="86360" y="128272"/>
                  </a:lnTo>
                  <a:lnTo>
                    <a:pt x="106680" y="130811"/>
                  </a:lnTo>
                  <a:lnTo>
                    <a:pt x="125730" y="133350"/>
                  </a:lnTo>
                  <a:lnTo>
                    <a:pt x="146050" y="134622"/>
                  </a:lnTo>
                  <a:lnTo>
                    <a:pt x="162560" y="135891"/>
                  </a:lnTo>
                  <a:lnTo>
                    <a:pt x="177800" y="138431"/>
                  </a:lnTo>
                  <a:lnTo>
                    <a:pt x="191770" y="142241"/>
                  </a:lnTo>
                  <a:lnTo>
                    <a:pt x="199390" y="147322"/>
                  </a:lnTo>
                  <a:lnTo>
                    <a:pt x="203200" y="153672"/>
                  </a:lnTo>
                  <a:lnTo>
                    <a:pt x="204470" y="162561"/>
                  </a:lnTo>
                  <a:lnTo>
                    <a:pt x="201930" y="170181"/>
                  </a:lnTo>
                  <a:lnTo>
                    <a:pt x="196850" y="177800"/>
                  </a:lnTo>
                  <a:lnTo>
                    <a:pt x="190500" y="185422"/>
                  </a:lnTo>
                  <a:lnTo>
                    <a:pt x="181610" y="191772"/>
                  </a:lnTo>
                  <a:lnTo>
                    <a:pt x="172720" y="196850"/>
                  </a:lnTo>
                  <a:lnTo>
                    <a:pt x="163830" y="200661"/>
                  </a:lnTo>
                  <a:lnTo>
                    <a:pt x="153670" y="205741"/>
                  </a:lnTo>
                  <a:lnTo>
                    <a:pt x="143510" y="209550"/>
                  </a:lnTo>
                  <a:lnTo>
                    <a:pt x="133350" y="213361"/>
                  </a:lnTo>
                  <a:lnTo>
                    <a:pt x="123190" y="214631"/>
                  </a:lnTo>
                  <a:lnTo>
                    <a:pt x="113030" y="214631"/>
                  </a:lnTo>
                  <a:lnTo>
                    <a:pt x="8128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1729740" y="14524989"/>
              <a:ext cx="218441" cy="201932"/>
            </a:xfrm>
            <a:custGeom>
              <a:avLst/>
              <a:gdLst/>
              <a:ahLst/>
              <a:cxnLst/>
              <a:rect l="0" t="0" r="0" b="0"/>
              <a:pathLst>
                <a:path w="218441" h="201932">
                  <a:moveTo>
                    <a:pt x="27940" y="0"/>
                  </a:moveTo>
                  <a:lnTo>
                    <a:pt x="22860" y="34291"/>
                  </a:lnTo>
                  <a:lnTo>
                    <a:pt x="19050" y="46991"/>
                  </a:lnTo>
                  <a:lnTo>
                    <a:pt x="13970" y="59691"/>
                  </a:lnTo>
                  <a:lnTo>
                    <a:pt x="8890" y="71122"/>
                  </a:lnTo>
                  <a:lnTo>
                    <a:pt x="5080" y="87631"/>
                  </a:lnTo>
                  <a:lnTo>
                    <a:pt x="2540" y="106681"/>
                  </a:lnTo>
                  <a:lnTo>
                    <a:pt x="0" y="127000"/>
                  </a:lnTo>
                  <a:lnTo>
                    <a:pt x="3810" y="144781"/>
                  </a:lnTo>
                  <a:lnTo>
                    <a:pt x="11430" y="160022"/>
                  </a:lnTo>
                  <a:lnTo>
                    <a:pt x="20320" y="172722"/>
                  </a:lnTo>
                  <a:lnTo>
                    <a:pt x="30480" y="182881"/>
                  </a:lnTo>
                  <a:lnTo>
                    <a:pt x="40640" y="191772"/>
                  </a:lnTo>
                  <a:lnTo>
                    <a:pt x="50800" y="198122"/>
                  </a:lnTo>
                  <a:lnTo>
                    <a:pt x="62230" y="200661"/>
                  </a:lnTo>
                  <a:lnTo>
                    <a:pt x="73660" y="201931"/>
                  </a:lnTo>
                  <a:lnTo>
                    <a:pt x="86360" y="201931"/>
                  </a:lnTo>
                  <a:lnTo>
                    <a:pt x="99060" y="198122"/>
                  </a:lnTo>
                  <a:lnTo>
                    <a:pt x="110490" y="194311"/>
                  </a:lnTo>
                  <a:lnTo>
                    <a:pt x="121920" y="189231"/>
                  </a:lnTo>
                  <a:lnTo>
                    <a:pt x="160020" y="171450"/>
                  </a:lnTo>
                  <a:lnTo>
                    <a:pt x="172720" y="163831"/>
                  </a:lnTo>
                  <a:lnTo>
                    <a:pt x="184150" y="154941"/>
                  </a:lnTo>
                  <a:lnTo>
                    <a:pt x="195580" y="144781"/>
                  </a:lnTo>
                  <a:lnTo>
                    <a:pt x="204470" y="135891"/>
                  </a:lnTo>
                  <a:lnTo>
                    <a:pt x="210820" y="125731"/>
                  </a:lnTo>
                  <a:lnTo>
                    <a:pt x="217170" y="115572"/>
                  </a:lnTo>
                  <a:lnTo>
                    <a:pt x="218440" y="102872"/>
                  </a:lnTo>
                  <a:lnTo>
                    <a:pt x="217170" y="88900"/>
                  </a:lnTo>
                  <a:lnTo>
                    <a:pt x="213360" y="73661"/>
                  </a:lnTo>
                  <a:lnTo>
                    <a:pt x="209550" y="60961"/>
                  </a:lnTo>
                  <a:lnTo>
                    <a:pt x="204470" y="49531"/>
                  </a:lnTo>
                  <a:lnTo>
                    <a:pt x="198120" y="40641"/>
                  </a:lnTo>
                  <a:lnTo>
                    <a:pt x="189230" y="33022"/>
                  </a:lnTo>
                  <a:lnTo>
                    <a:pt x="179070" y="26672"/>
                  </a:lnTo>
                  <a:lnTo>
                    <a:pt x="167640" y="21591"/>
                  </a:lnTo>
                  <a:lnTo>
                    <a:pt x="154940" y="16511"/>
                  </a:lnTo>
                  <a:lnTo>
                    <a:pt x="142240" y="12700"/>
                  </a:lnTo>
                  <a:lnTo>
                    <a:pt x="128270" y="8891"/>
                  </a:lnTo>
                  <a:lnTo>
                    <a:pt x="116840" y="6350"/>
                  </a:lnTo>
                  <a:lnTo>
                    <a:pt x="104140" y="6350"/>
                  </a:lnTo>
                  <a:lnTo>
                    <a:pt x="49530" y="21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2063750" y="14317980"/>
              <a:ext cx="157481" cy="365760"/>
            </a:xfrm>
            <a:custGeom>
              <a:avLst/>
              <a:gdLst/>
              <a:ahLst/>
              <a:cxnLst/>
              <a:rect l="0" t="0" r="0" b="0"/>
              <a:pathLst>
                <a:path w="157481" h="365760">
                  <a:moveTo>
                    <a:pt x="157480" y="17781"/>
                  </a:moveTo>
                  <a:lnTo>
                    <a:pt x="140970" y="6350"/>
                  </a:lnTo>
                  <a:lnTo>
                    <a:pt x="130810" y="3809"/>
                  </a:lnTo>
                  <a:lnTo>
                    <a:pt x="116840" y="1270"/>
                  </a:lnTo>
                  <a:lnTo>
                    <a:pt x="102870" y="0"/>
                  </a:lnTo>
                  <a:lnTo>
                    <a:pt x="90170" y="1270"/>
                  </a:lnTo>
                  <a:lnTo>
                    <a:pt x="80010" y="3809"/>
                  </a:lnTo>
                  <a:lnTo>
                    <a:pt x="71120" y="8890"/>
                  </a:lnTo>
                  <a:lnTo>
                    <a:pt x="60960" y="13970"/>
                  </a:lnTo>
                  <a:lnTo>
                    <a:pt x="50800" y="20320"/>
                  </a:lnTo>
                  <a:lnTo>
                    <a:pt x="40640" y="26670"/>
                  </a:lnTo>
                  <a:lnTo>
                    <a:pt x="33020" y="34290"/>
                  </a:lnTo>
                  <a:lnTo>
                    <a:pt x="26670" y="41909"/>
                  </a:lnTo>
                  <a:lnTo>
                    <a:pt x="21590" y="52070"/>
                  </a:lnTo>
                  <a:lnTo>
                    <a:pt x="16510" y="62231"/>
                  </a:lnTo>
                  <a:lnTo>
                    <a:pt x="12700" y="74931"/>
                  </a:lnTo>
                  <a:lnTo>
                    <a:pt x="7620" y="87631"/>
                  </a:lnTo>
                  <a:lnTo>
                    <a:pt x="5080" y="101600"/>
                  </a:lnTo>
                  <a:lnTo>
                    <a:pt x="3810" y="116840"/>
                  </a:lnTo>
                  <a:lnTo>
                    <a:pt x="2540" y="133350"/>
                  </a:lnTo>
                  <a:lnTo>
                    <a:pt x="1270" y="149859"/>
                  </a:lnTo>
                  <a:lnTo>
                    <a:pt x="0" y="182881"/>
                  </a:lnTo>
                  <a:lnTo>
                    <a:pt x="1270" y="199390"/>
                  </a:lnTo>
                  <a:lnTo>
                    <a:pt x="3810" y="214631"/>
                  </a:lnTo>
                  <a:lnTo>
                    <a:pt x="13970" y="284481"/>
                  </a:lnTo>
                  <a:lnTo>
                    <a:pt x="17780" y="300990"/>
                  </a:lnTo>
                  <a:lnTo>
                    <a:pt x="21590" y="314959"/>
                  </a:lnTo>
                  <a:lnTo>
                    <a:pt x="31750" y="365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1936750" y="14566900"/>
              <a:ext cx="220981" cy="41912"/>
            </a:xfrm>
            <a:custGeom>
              <a:avLst/>
              <a:gdLst/>
              <a:ahLst/>
              <a:cxnLst/>
              <a:rect l="0" t="0" r="0" b="0"/>
              <a:pathLst>
                <a:path w="220981" h="41912">
                  <a:moveTo>
                    <a:pt x="0" y="41911"/>
                  </a:moveTo>
                  <a:lnTo>
                    <a:pt x="22860" y="36830"/>
                  </a:lnTo>
                  <a:lnTo>
                    <a:pt x="34290" y="35561"/>
                  </a:lnTo>
                  <a:lnTo>
                    <a:pt x="45720" y="34289"/>
                  </a:lnTo>
                  <a:lnTo>
                    <a:pt x="59690" y="33020"/>
                  </a:lnTo>
                  <a:lnTo>
                    <a:pt x="72390" y="31750"/>
                  </a:lnTo>
                  <a:lnTo>
                    <a:pt x="86360" y="29211"/>
                  </a:lnTo>
                  <a:lnTo>
                    <a:pt x="99060" y="26670"/>
                  </a:lnTo>
                  <a:lnTo>
                    <a:pt x="127000" y="20320"/>
                  </a:lnTo>
                  <a:lnTo>
                    <a:pt x="156210" y="1397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2406650" y="14325600"/>
              <a:ext cx="267971" cy="378462"/>
            </a:xfrm>
            <a:custGeom>
              <a:avLst/>
              <a:gdLst/>
              <a:ahLst/>
              <a:cxnLst/>
              <a:rect l="0" t="0" r="0" b="0"/>
              <a:pathLst>
                <a:path w="267971" h="378462">
                  <a:moveTo>
                    <a:pt x="15240" y="0"/>
                  </a:moveTo>
                  <a:lnTo>
                    <a:pt x="15240" y="252730"/>
                  </a:lnTo>
                  <a:lnTo>
                    <a:pt x="13970" y="270511"/>
                  </a:lnTo>
                  <a:lnTo>
                    <a:pt x="11430" y="288289"/>
                  </a:lnTo>
                  <a:lnTo>
                    <a:pt x="8890" y="304800"/>
                  </a:lnTo>
                  <a:lnTo>
                    <a:pt x="6350" y="320039"/>
                  </a:lnTo>
                  <a:lnTo>
                    <a:pt x="0" y="349250"/>
                  </a:lnTo>
                  <a:lnTo>
                    <a:pt x="0" y="356870"/>
                  </a:lnTo>
                  <a:lnTo>
                    <a:pt x="2540" y="359411"/>
                  </a:lnTo>
                  <a:lnTo>
                    <a:pt x="6350" y="358139"/>
                  </a:lnTo>
                  <a:lnTo>
                    <a:pt x="10160" y="354330"/>
                  </a:lnTo>
                  <a:lnTo>
                    <a:pt x="13970" y="349250"/>
                  </a:lnTo>
                  <a:lnTo>
                    <a:pt x="17780" y="341630"/>
                  </a:lnTo>
                  <a:lnTo>
                    <a:pt x="22860" y="334011"/>
                  </a:lnTo>
                  <a:lnTo>
                    <a:pt x="27940" y="326389"/>
                  </a:lnTo>
                  <a:lnTo>
                    <a:pt x="34290" y="318770"/>
                  </a:lnTo>
                  <a:lnTo>
                    <a:pt x="43180" y="313689"/>
                  </a:lnTo>
                  <a:lnTo>
                    <a:pt x="53340" y="308611"/>
                  </a:lnTo>
                  <a:lnTo>
                    <a:pt x="64770" y="303530"/>
                  </a:lnTo>
                  <a:lnTo>
                    <a:pt x="78740" y="303530"/>
                  </a:lnTo>
                  <a:lnTo>
                    <a:pt x="93980" y="307339"/>
                  </a:lnTo>
                  <a:lnTo>
                    <a:pt x="109220" y="313689"/>
                  </a:lnTo>
                  <a:lnTo>
                    <a:pt x="123190" y="322580"/>
                  </a:lnTo>
                  <a:lnTo>
                    <a:pt x="137160" y="332739"/>
                  </a:lnTo>
                  <a:lnTo>
                    <a:pt x="148590" y="344170"/>
                  </a:lnTo>
                  <a:lnTo>
                    <a:pt x="161290" y="354330"/>
                  </a:lnTo>
                  <a:lnTo>
                    <a:pt x="173990" y="364489"/>
                  </a:lnTo>
                  <a:lnTo>
                    <a:pt x="187960" y="372111"/>
                  </a:lnTo>
                  <a:lnTo>
                    <a:pt x="200660" y="377189"/>
                  </a:lnTo>
                  <a:lnTo>
                    <a:pt x="212090" y="378461"/>
                  </a:lnTo>
                  <a:lnTo>
                    <a:pt x="26797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2726690" y="14504670"/>
              <a:ext cx="21591" cy="189231"/>
            </a:xfrm>
            <a:custGeom>
              <a:avLst/>
              <a:gdLst/>
              <a:ahLst/>
              <a:cxnLst/>
              <a:rect l="0" t="0" r="0" b="0"/>
              <a:pathLst>
                <a:path w="21591" h="189231">
                  <a:moveTo>
                    <a:pt x="0" y="0"/>
                  </a:moveTo>
                  <a:lnTo>
                    <a:pt x="0" y="107950"/>
                  </a:lnTo>
                  <a:lnTo>
                    <a:pt x="1270" y="121919"/>
                  </a:lnTo>
                  <a:lnTo>
                    <a:pt x="3810" y="133350"/>
                  </a:lnTo>
                  <a:lnTo>
                    <a:pt x="2159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2874010" y="14357350"/>
              <a:ext cx="224791" cy="345440"/>
            </a:xfrm>
            <a:custGeom>
              <a:avLst/>
              <a:gdLst/>
              <a:ahLst/>
              <a:cxnLst/>
              <a:rect l="0" t="0" r="0" b="0"/>
              <a:pathLst>
                <a:path w="224791" h="345440">
                  <a:moveTo>
                    <a:pt x="0" y="0"/>
                  </a:moveTo>
                  <a:lnTo>
                    <a:pt x="0" y="107950"/>
                  </a:lnTo>
                  <a:lnTo>
                    <a:pt x="1270" y="128270"/>
                  </a:lnTo>
                  <a:lnTo>
                    <a:pt x="3810" y="147320"/>
                  </a:lnTo>
                  <a:lnTo>
                    <a:pt x="6350" y="165100"/>
                  </a:lnTo>
                  <a:lnTo>
                    <a:pt x="7620" y="181611"/>
                  </a:lnTo>
                  <a:lnTo>
                    <a:pt x="8890" y="196850"/>
                  </a:lnTo>
                  <a:lnTo>
                    <a:pt x="8890" y="212089"/>
                  </a:lnTo>
                  <a:lnTo>
                    <a:pt x="10160" y="243839"/>
                  </a:lnTo>
                  <a:lnTo>
                    <a:pt x="10160" y="260350"/>
                  </a:lnTo>
                  <a:lnTo>
                    <a:pt x="8890" y="267970"/>
                  </a:lnTo>
                  <a:lnTo>
                    <a:pt x="7620" y="270511"/>
                  </a:lnTo>
                  <a:lnTo>
                    <a:pt x="5080" y="267970"/>
                  </a:lnTo>
                  <a:lnTo>
                    <a:pt x="3810" y="259080"/>
                  </a:lnTo>
                  <a:lnTo>
                    <a:pt x="2540" y="246380"/>
                  </a:lnTo>
                  <a:lnTo>
                    <a:pt x="1270" y="229870"/>
                  </a:lnTo>
                  <a:lnTo>
                    <a:pt x="2540" y="217170"/>
                  </a:lnTo>
                  <a:lnTo>
                    <a:pt x="3810" y="204470"/>
                  </a:lnTo>
                  <a:lnTo>
                    <a:pt x="6350" y="191770"/>
                  </a:lnTo>
                  <a:lnTo>
                    <a:pt x="10160" y="181611"/>
                  </a:lnTo>
                  <a:lnTo>
                    <a:pt x="15240" y="172720"/>
                  </a:lnTo>
                  <a:lnTo>
                    <a:pt x="20320" y="163830"/>
                  </a:lnTo>
                  <a:lnTo>
                    <a:pt x="30480" y="157480"/>
                  </a:lnTo>
                  <a:lnTo>
                    <a:pt x="41910" y="151130"/>
                  </a:lnTo>
                  <a:lnTo>
                    <a:pt x="55880" y="146050"/>
                  </a:lnTo>
                  <a:lnTo>
                    <a:pt x="71120" y="143511"/>
                  </a:lnTo>
                  <a:lnTo>
                    <a:pt x="85090" y="143511"/>
                  </a:lnTo>
                  <a:lnTo>
                    <a:pt x="99060" y="144780"/>
                  </a:lnTo>
                  <a:lnTo>
                    <a:pt x="113030" y="147320"/>
                  </a:lnTo>
                  <a:lnTo>
                    <a:pt x="127000" y="152400"/>
                  </a:lnTo>
                  <a:lnTo>
                    <a:pt x="140970" y="157480"/>
                  </a:lnTo>
                  <a:lnTo>
                    <a:pt x="153670" y="163830"/>
                  </a:lnTo>
                  <a:lnTo>
                    <a:pt x="165100" y="172720"/>
                  </a:lnTo>
                  <a:lnTo>
                    <a:pt x="177800" y="181611"/>
                  </a:lnTo>
                  <a:lnTo>
                    <a:pt x="186690" y="189230"/>
                  </a:lnTo>
                  <a:lnTo>
                    <a:pt x="196850" y="198120"/>
                  </a:lnTo>
                  <a:lnTo>
                    <a:pt x="204470" y="205739"/>
                  </a:lnTo>
                  <a:lnTo>
                    <a:pt x="210820" y="213361"/>
                  </a:lnTo>
                  <a:lnTo>
                    <a:pt x="217170" y="223520"/>
                  </a:lnTo>
                  <a:lnTo>
                    <a:pt x="222250" y="232411"/>
                  </a:lnTo>
                  <a:lnTo>
                    <a:pt x="223520" y="245111"/>
                  </a:lnTo>
                  <a:lnTo>
                    <a:pt x="224790" y="259080"/>
                  </a:lnTo>
                  <a:lnTo>
                    <a:pt x="223520" y="274320"/>
                  </a:lnTo>
                  <a:lnTo>
                    <a:pt x="219710" y="287020"/>
                  </a:lnTo>
                  <a:lnTo>
                    <a:pt x="213360" y="297180"/>
                  </a:lnTo>
                  <a:lnTo>
                    <a:pt x="205740" y="307339"/>
                  </a:lnTo>
                  <a:lnTo>
                    <a:pt x="196850" y="314961"/>
                  </a:lnTo>
                  <a:lnTo>
                    <a:pt x="186690" y="323850"/>
                  </a:lnTo>
                  <a:lnTo>
                    <a:pt x="177800" y="331470"/>
                  </a:lnTo>
                  <a:lnTo>
                    <a:pt x="166370" y="336550"/>
                  </a:lnTo>
                  <a:lnTo>
                    <a:pt x="154940" y="340361"/>
                  </a:lnTo>
                  <a:lnTo>
                    <a:pt x="140970" y="341630"/>
                  </a:lnTo>
                  <a:lnTo>
                    <a:pt x="128270" y="344170"/>
                  </a:lnTo>
                  <a:lnTo>
                    <a:pt x="115570" y="344170"/>
                  </a:lnTo>
                  <a:lnTo>
                    <a:pt x="101600" y="345439"/>
                  </a:lnTo>
                  <a:lnTo>
                    <a:pt x="88900" y="344170"/>
                  </a:lnTo>
                  <a:lnTo>
                    <a:pt x="76200" y="340361"/>
                  </a:lnTo>
                  <a:lnTo>
                    <a:pt x="64770" y="335280"/>
                  </a:lnTo>
                  <a:lnTo>
                    <a:pt x="55880" y="327661"/>
                  </a:lnTo>
                  <a:lnTo>
                    <a:pt x="45720" y="317500"/>
                  </a:lnTo>
                  <a:lnTo>
                    <a:pt x="3175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3197860" y="14433550"/>
              <a:ext cx="203201" cy="245112"/>
            </a:xfrm>
            <a:custGeom>
              <a:avLst/>
              <a:gdLst/>
              <a:ahLst/>
              <a:cxnLst/>
              <a:rect l="0" t="0" r="0" b="0"/>
              <a:pathLst>
                <a:path w="203201" h="245112">
                  <a:moveTo>
                    <a:pt x="2540" y="165100"/>
                  </a:moveTo>
                  <a:lnTo>
                    <a:pt x="25400" y="153670"/>
                  </a:lnTo>
                  <a:lnTo>
                    <a:pt x="35560" y="149861"/>
                  </a:lnTo>
                  <a:lnTo>
                    <a:pt x="45720" y="146050"/>
                  </a:lnTo>
                  <a:lnTo>
                    <a:pt x="55880" y="142239"/>
                  </a:lnTo>
                  <a:lnTo>
                    <a:pt x="104140" y="124461"/>
                  </a:lnTo>
                  <a:lnTo>
                    <a:pt x="119380" y="118111"/>
                  </a:lnTo>
                  <a:lnTo>
                    <a:pt x="133350" y="111761"/>
                  </a:lnTo>
                  <a:lnTo>
                    <a:pt x="146050" y="105411"/>
                  </a:lnTo>
                  <a:lnTo>
                    <a:pt x="156210" y="97789"/>
                  </a:lnTo>
                  <a:lnTo>
                    <a:pt x="166370" y="91439"/>
                  </a:lnTo>
                  <a:lnTo>
                    <a:pt x="175260" y="83820"/>
                  </a:lnTo>
                  <a:lnTo>
                    <a:pt x="182880" y="77470"/>
                  </a:lnTo>
                  <a:lnTo>
                    <a:pt x="190500" y="71120"/>
                  </a:lnTo>
                  <a:lnTo>
                    <a:pt x="198120" y="63500"/>
                  </a:lnTo>
                  <a:lnTo>
                    <a:pt x="200660" y="54611"/>
                  </a:lnTo>
                  <a:lnTo>
                    <a:pt x="200660" y="43180"/>
                  </a:lnTo>
                  <a:lnTo>
                    <a:pt x="198120" y="31750"/>
                  </a:lnTo>
                  <a:lnTo>
                    <a:pt x="193040" y="21589"/>
                  </a:lnTo>
                  <a:lnTo>
                    <a:pt x="185420" y="15239"/>
                  </a:lnTo>
                  <a:lnTo>
                    <a:pt x="176530" y="8889"/>
                  </a:lnTo>
                  <a:lnTo>
                    <a:pt x="166370" y="5080"/>
                  </a:lnTo>
                  <a:lnTo>
                    <a:pt x="154940" y="2539"/>
                  </a:lnTo>
                  <a:lnTo>
                    <a:pt x="143510" y="0"/>
                  </a:lnTo>
                  <a:lnTo>
                    <a:pt x="130810" y="1270"/>
                  </a:lnTo>
                  <a:lnTo>
                    <a:pt x="116840" y="5080"/>
                  </a:lnTo>
                  <a:lnTo>
                    <a:pt x="104140" y="8889"/>
                  </a:lnTo>
                  <a:lnTo>
                    <a:pt x="90170" y="12700"/>
                  </a:lnTo>
                  <a:lnTo>
                    <a:pt x="62230" y="20320"/>
                  </a:lnTo>
                  <a:lnTo>
                    <a:pt x="49530" y="26670"/>
                  </a:lnTo>
                  <a:lnTo>
                    <a:pt x="36830" y="34289"/>
                  </a:lnTo>
                  <a:lnTo>
                    <a:pt x="25400" y="43180"/>
                  </a:lnTo>
                  <a:lnTo>
                    <a:pt x="16510" y="53339"/>
                  </a:lnTo>
                  <a:lnTo>
                    <a:pt x="10160" y="64770"/>
                  </a:lnTo>
                  <a:lnTo>
                    <a:pt x="3810" y="77470"/>
                  </a:lnTo>
                  <a:lnTo>
                    <a:pt x="1270" y="93980"/>
                  </a:lnTo>
                  <a:lnTo>
                    <a:pt x="0" y="113030"/>
                  </a:lnTo>
                  <a:lnTo>
                    <a:pt x="1270" y="133350"/>
                  </a:lnTo>
                  <a:lnTo>
                    <a:pt x="3810" y="151130"/>
                  </a:lnTo>
                  <a:lnTo>
                    <a:pt x="8890" y="166370"/>
                  </a:lnTo>
                  <a:lnTo>
                    <a:pt x="13970" y="180339"/>
                  </a:lnTo>
                  <a:lnTo>
                    <a:pt x="20320" y="191770"/>
                  </a:lnTo>
                  <a:lnTo>
                    <a:pt x="29210" y="201930"/>
                  </a:lnTo>
                  <a:lnTo>
                    <a:pt x="38100" y="210820"/>
                  </a:lnTo>
                  <a:lnTo>
                    <a:pt x="48260" y="218439"/>
                  </a:lnTo>
                  <a:lnTo>
                    <a:pt x="59690" y="227330"/>
                  </a:lnTo>
                  <a:lnTo>
                    <a:pt x="72390" y="234950"/>
                  </a:lnTo>
                  <a:lnTo>
                    <a:pt x="88900" y="240030"/>
                  </a:lnTo>
                  <a:lnTo>
                    <a:pt x="107950" y="242570"/>
                  </a:lnTo>
                  <a:lnTo>
                    <a:pt x="129540" y="245111"/>
                  </a:lnTo>
                  <a:lnTo>
                    <a:pt x="147320" y="245111"/>
                  </a:lnTo>
                  <a:lnTo>
                    <a:pt x="162560" y="243839"/>
                  </a:lnTo>
                  <a:lnTo>
                    <a:pt x="203200" y="2387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3475990" y="14441170"/>
              <a:ext cx="240031" cy="207011"/>
            </a:xfrm>
            <a:custGeom>
              <a:avLst/>
              <a:gdLst/>
              <a:ahLst/>
              <a:cxnLst/>
              <a:rect l="0" t="0" r="0" b="0"/>
              <a:pathLst>
                <a:path w="240031" h="207011">
                  <a:moveTo>
                    <a:pt x="8890" y="0"/>
                  </a:moveTo>
                  <a:lnTo>
                    <a:pt x="3810" y="16510"/>
                  </a:lnTo>
                  <a:lnTo>
                    <a:pt x="1270" y="27941"/>
                  </a:lnTo>
                  <a:lnTo>
                    <a:pt x="0" y="43180"/>
                  </a:lnTo>
                  <a:lnTo>
                    <a:pt x="0" y="60960"/>
                  </a:lnTo>
                  <a:lnTo>
                    <a:pt x="0" y="76200"/>
                  </a:lnTo>
                  <a:lnTo>
                    <a:pt x="2540" y="91441"/>
                  </a:lnTo>
                  <a:lnTo>
                    <a:pt x="3810" y="106680"/>
                  </a:lnTo>
                  <a:lnTo>
                    <a:pt x="6350" y="121919"/>
                  </a:lnTo>
                  <a:lnTo>
                    <a:pt x="6350" y="135891"/>
                  </a:lnTo>
                  <a:lnTo>
                    <a:pt x="7620" y="149860"/>
                  </a:lnTo>
                  <a:lnTo>
                    <a:pt x="8890" y="165100"/>
                  </a:lnTo>
                  <a:lnTo>
                    <a:pt x="11430" y="181610"/>
                  </a:lnTo>
                  <a:lnTo>
                    <a:pt x="13970" y="198119"/>
                  </a:lnTo>
                  <a:lnTo>
                    <a:pt x="15240" y="205741"/>
                  </a:lnTo>
                  <a:lnTo>
                    <a:pt x="13970" y="207010"/>
                  </a:lnTo>
                  <a:lnTo>
                    <a:pt x="12700" y="204469"/>
                  </a:lnTo>
                  <a:lnTo>
                    <a:pt x="11430" y="195580"/>
                  </a:lnTo>
                  <a:lnTo>
                    <a:pt x="10160" y="182880"/>
                  </a:lnTo>
                  <a:lnTo>
                    <a:pt x="10160" y="167641"/>
                  </a:lnTo>
                  <a:lnTo>
                    <a:pt x="10160" y="153669"/>
                  </a:lnTo>
                  <a:lnTo>
                    <a:pt x="12700" y="140969"/>
                  </a:lnTo>
                  <a:lnTo>
                    <a:pt x="15240" y="129541"/>
                  </a:lnTo>
                  <a:lnTo>
                    <a:pt x="17780" y="118110"/>
                  </a:lnTo>
                  <a:lnTo>
                    <a:pt x="20320" y="106680"/>
                  </a:lnTo>
                  <a:lnTo>
                    <a:pt x="24130" y="95250"/>
                  </a:lnTo>
                  <a:lnTo>
                    <a:pt x="27940" y="86360"/>
                  </a:lnTo>
                  <a:lnTo>
                    <a:pt x="33020" y="77469"/>
                  </a:lnTo>
                  <a:lnTo>
                    <a:pt x="39370" y="68580"/>
                  </a:lnTo>
                  <a:lnTo>
                    <a:pt x="49530" y="60960"/>
                  </a:lnTo>
                  <a:lnTo>
                    <a:pt x="60960" y="53341"/>
                  </a:lnTo>
                  <a:lnTo>
                    <a:pt x="74930" y="45719"/>
                  </a:lnTo>
                  <a:lnTo>
                    <a:pt x="91440" y="40641"/>
                  </a:lnTo>
                  <a:lnTo>
                    <a:pt x="110490" y="34291"/>
                  </a:lnTo>
                  <a:lnTo>
                    <a:pt x="128270" y="30480"/>
                  </a:lnTo>
                  <a:lnTo>
                    <a:pt x="146050" y="26669"/>
                  </a:lnTo>
                  <a:lnTo>
                    <a:pt x="162560" y="25400"/>
                  </a:lnTo>
                  <a:lnTo>
                    <a:pt x="240030" y="20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3804920" y="14293850"/>
              <a:ext cx="27941" cy="358140"/>
            </a:xfrm>
            <a:custGeom>
              <a:avLst/>
              <a:gdLst/>
              <a:ahLst/>
              <a:cxnLst/>
              <a:rect l="0" t="0" r="0" b="0"/>
              <a:pathLst>
                <a:path w="27941" h="358140">
                  <a:moveTo>
                    <a:pt x="27940" y="0"/>
                  </a:moveTo>
                  <a:lnTo>
                    <a:pt x="12700" y="43180"/>
                  </a:lnTo>
                  <a:lnTo>
                    <a:pt x="10160" y="54611"/>
                  </a:lnTo>
                  <a:lnTo>
                    <a:pt x="8890" y="67311"/>
                  </a:lnTo>
                  <a:lnTo>
                    <a:pt x="8890" y="80011"/>
                  </a:lnTo>
                  <a:lnTo>
                    <a:pt x="7620" y="93980"/>
                  </a:lnTo>
                  <a:lnTo>
                    <a:pt x="6350" y="125730"/>
                  </a:lnTo>
                  <a:lnTo>
                    <a:pt x="5080" y="142239"/>
                  </a:lnTo>
                  <a:lnTo>
                    <a:pt x="3810" y="158750"/>
                  </a:lnTo>
                  <a:lnTo>
                    <a:pt x="1270" y="176530"/>
                  </a:lnTo>
                  <a:lnTo>
                    <a:pt x="0" y="193039"/>
                  </a:lnTo>
                  <a:lnTo>
                    <a:pt x="1270" y="210820"/>
                  </a:lnTo>
                  <a:lnTo>
                    <a:pt x="2540" y="228600"/>
                  </a:lnTo>
                  <a:lnTo>
                    <a:pt x="3810" y="246380"/>
                  </a:lnTo>
                  <a:lnTo>
                    <a:pt x="5080" y="285750"/>
                  </a:lnTo>
                  <a:lnTo>
                    <a:pt x="6350" y="303530"/>
                  </a:lnTo>
                  <a:lnTo>
                    <a:pt x="8890" y="317500"/>
                  </a:lnTo>
                  <a:lnTo>
                    <a:pt x="2794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3716020" y="14419580"/>
              <a:ext cx="190501" cy="105410"/>
            </a:xfrm>
            <a:custGeom>
              <a:avLst/>
              <a:gdLst/>
              <a:ahLst/>
              <a:cxnLst/>
              <a:rect l="0" t="0" r="0" b="0"/>
              <a:pathLst>
                <a:path w="190501" h="105410">
                  <a:moveTo>
                    <a:pt x="190500" y="0"/>
                  </a:moveTo>
                  <a:lnTo>
                    <a:pt x="172720" y="11431"/>
                  </a:lnTo>
                  <a:lnTo>
                    <a:pt x="162560" y="16509"/>
                  </a:lnTo>
                  <a:lnTo>
                    <a:pt x="149860" y="22859"/>
                  </a:lnTo>
                  <a:lnTo>
                    <a:pt x="134620" y="29209"/>
                  </a:lnTo>
                  <a:lnTo>
                    <a:pt x="121920" y="36831"/>
                  </a:lnTo>
                  <a:lnTo>
                    <a:pt x="109220" y="43181"/>
                  </a:lnTo>
                  <a:lnTo>
                    <a:pt x="97790" y="49531"/>
                  </a:lnTo>
                  <a:lnTo>
                    <a:pt x="85090" y="57150"/>
                  </a:lnTo>
                  <a:lnTo>
                    <a:pt x="58420" y="71120"/>
                  </a:lnTo>
                  <a:lnTo>
                    <a:pt x="46990" y="77470"/>
                  </a:lnTo>
                  <a:lnTo>
                    <a:pt x="38100" y="85090"/>
                  </a:lnTo>
                  <a:lnTo>
                    <a:pt x="0" y="1054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3968750" y="14419580"/>
              <a:ext cx="116841" cy="179071"/>
            </a:xfrm>
            <a:custGeom>
              <a:avLst/>
              <a:gdLst/>
              <a:ahLst/>
              <a:cxnLst/>
              <a:rect l="0" t="0" r="0" b="0"/>
              <a:pathLst>
                <a:path w="116841" h="179071">
                  <a:moveTo>
                    <a:pt x="0" y="0"/>
                  </a:moveTo>
                  <a:lnTo>
                    <a:pt x="11430" y="16509"/>
                  </a:lnTo>
                  <a:lnTo>
                    <a:pt x="16510" y="25400"/>
                  </a:lnTo>
                  <a:lnTo>
                    <a:pt x="20320" y="34290"/>
                  </a:lnTo>
                  <a:lnTo>
                    <a:pt x="24130" y="44450"/>
                  </a:lnTo>
                  <a:lnTo>
                    <a:pt x="27940" y="54609"/>
                  </a:lnTo>
                  <a:lnTo>
                    <a:pt x="35560" y="74931"/>
                  </a:lnTo>
                  <a:lnTo>
                    <a:pt x="40640" y="85090"/>
                  </a:lnTo>
                  <a:lnTo>
                    <a:pt x="45720" y="95250"/>
                  </a:lnTo>
                  <a:lnTo>
                    <a:pt x="52070" y="105409"/>
                  </a:lnTo>
                  <a:lnTo>
                    <a:pt x="64770" y="129540"/>
                  </a:lnTo>
                  <a:lnTo>
                    <a:pt x="71120" y="142240"/>
                  </a:lnTo>
                  <a:lnTo>
                    <a:pt x="77470" y="153670"/>
                  </a:lnTo>
                  <a:lnTo>
                    <a:pt x="85090" y="163831"/>
                  </a:lnTo>
                  <a:lnTo>
                    <a:pt x="11684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3980180" y="14367511"/>
              <a:ext cx="157481" cy="557529"/>
            </a:xfrm>
            <a:custGeom>
              <a:avLst/>
              <a:gdLst/>
              <a:ahLst/>
              <a:cxnLst/>
              <a:rect l="0" t="0" r="0" b="0"/>
              <a:pathLst>
                <a:path w="157481" h="557529">
                  <a:moveTo>
                    <a:pt x="157480" y="0"/>
                  </a:moveTo>
                  <a:lnTo>
                    <a:pt x="142240" y="58419"/>
                  </a:lnTo>
                  <a:lnTo>
                    <a:pt x="135890" y="87628"/>
                  </a:lnTo>
                  <a:lnTo>
                    <a:pt x="133350" y="104139"/>
                  </a:lnTo>
                  <a:lnTo>
                    <a:pt x="128270" y="123189"/>
                  </a:lnTo>
                  <a:lnTo>
                    <a:pt x="116840" y="166369"/>
                  </a:lnTo>
                  <a:lnTo>
                    <a:pt x="97790" y="236219"/>
                  </a:lnTo>
                  <a:lnTo>
                    <a:pt x="88900" y="260350"/>
                  </a:lnTo>
                  <a:lnTo>
                    <a:pt x="80010" y="284478"/>
                  </a:lnTo>
                  <a:lnTo>
                    <a:pt x="62230" y="332739"/>
                  </a:lnTo>
                  <a:lnTo>
                    <a:pt x="46990" y="377189"/>
                  </a:lnTo>
                  <a:lnTo>
                    <a:pt x="40640" y="397509"/>
                  </a:lnTo>
                  <a:lnTo>
                    <a:pt x="34290" y="416559"/>
                  </a:lnTo>
                  <a:lnTo>
                    <a:pt x="30480" y="435609"/>
                  </a:lnTo>
                  <a:lnTo>
                    <a:pt x="24130" y="453389"/>
                  </a:lnTo>
                  <a:lnTo>
                    <a:pt x="19050" y="468628"/>
                  </a:lnTo>
                  <a:lnTo>
                    <a:pt x="12700" y="485139"/>
                  </a:lnTo>
                  <a:lnTo>
                    <a:pt x="7620" y="499109"/>
                  </a:lnTo>
                  <a:lnTo>
                    <a:pt x="5080" y="514350"/>
                  </a:lnTo>
                  <a:lnTo>
                    <a:pt x="0" y="557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4488180" y="14127480"/>
              <a:ext cx="196851" cy="461010"/>
            </a:xfrm>
            <a:custGeom>
              <a:avLst/>
              <a:gdLst/>
              <a:ahLst/>
              <a:cxnLst/>
              <a:rect l="0" t="0" r="0" b="0"/>
              <a:pathLst>
                <a:path w="196851" h="461010">
                  <a:moveTo>
                    <a:pt x="196850" y="60959"/>
                  </a:moveTo>
                  <a:lnTo>
                    <a:pt x="191770" y="44450"/>
                  </a:lnTo>
                  <a:lnTo>
                    <a:pt x="186690" y="36831"/>
                  </a:lnTo>
                  <a:lnTo>
                    <a:pt x="179070" y="29209"/>
                  </a:lnTo>
                  <a:lnTo>
                    <a:pt x="171450" y="22859"/>
                  </a:lnTo>
                  <a:lnTo>
                    <a:pt x="160020" y="16509"/>
                  </a:lnTo>
                  <a:lnTo>
                    <a:pt x="146050" y="11431"/>
                  </a:lnTo>
                  <a:lnTo>
                    <a:pt x="132080" y="6350"/>
                  </a:lnTo>
                  <a:lnTo>
                    <a:pt x="116840" y="3809"/>
                  </a:lnTo>
                  <a:lnTo>
                    <a:pt x="102870" y="1270"/>
                  </a:lnTo>
                  <a:lnTo>
                    <a:pt x="88900" y="0"/>
                  </a:lnTo>
                  <a:lnTo>
                    <a:pt x="74930" y="5081"/>
                  </a:lnTo>
                  <a:lnTo>
                    <a:pt x="59690" y="13970"/>
                  </a:lnTo>
                  <a:lnTo>
                    <a:pt x="45720" y="26670"/>
                  </a:lnTo>
                  <a:lnTo>
                    <a:pt x="35560" y="40640"/>
                  </a:lnTo>
                  <a:lnTo>
                    <a:pt x="27940" y="54609"/>
                  </a:lnTo>
                  <a:lnTo>
                    <a:pt x="20320" y="71120"/>
                  </a:lnTo>
                  <a:lnTo>
                    <a:pt x="15240" y="88900"/>
                  </a:lnTo>
                  <a:lnTo>
                    <a:pt x="10160" y="107950"/>
                  </a:lnTo>
                  <a:lnTo>
                    <a:pt x="6350" y="127000"/>
                  </a:lnTo>
                  <a:lnTo>
                    <a:pt x="2540" y="147320"/>
                  </a:lnTo>
                  <a:lnTo>
                    <a:pt x="1270" y="167640"/>
                  </a:lnTo>
                  <a:lnTo>
                    <a:pt x="0" y="187959"/>
                  </a:lnTo>
                  <a:lnTo>
                    <a:pt x="0" y="209550"/>
                  </a:lnTo>
                  <a:lnTo>
                    <a:pt x="1270" y="232409"/>
                  </a:lnTo>
                  <a:lnTo>
                    <a:pt x="3810" y="256540"/>
                  </a:lnTo>
                  <a:lnTo>
                    <a:pt x="6350" y="278131"/>
                  </a:lnTo>
                  <a:lnTo>
                    <a:pt x="8890" y="297181"/>
                  </a:lnTo>
                  <a:lnTo>
                    <a:pt x="11430" y="317500"/>
                  </a:lnTo>
                  <a:lnTo>
                    <a:pt x="15240" y="334009"/>
                  </a:lnTo>
                  <a:lnTo>
                    <a:pt x="21590" y="367031"/>
                  </a:lnTo>
                  <a:lnTo>
                    <a:pt x="25400" y="381000"/>
                  </a:lnTo>
                  <a:lnTo>
                    <a:pt x="29210" y="393700"/>
                  </a:lnTo>
                  <a:lnTo>
                    <a:pt x="35560" y="416559"/>
                  </a:lnTo>
                  <a:lnTo>
                    <a:pt x="39370" y="427990"/>
                  </a:lnTo>
                  <a:lnTo>
                    <a:pt x="39370" y="4610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422140" y="14401800"/>
              <a:ext cx="491491" cy="219712"/>
            </a:xfrm>
            <a:custGeom>
              <a:avLst/>
              <a:gdLst/>
              <a:ahLst/>
              <a:cxnLst/>
              <a:rect l="0" t="0" r="0" b="0"/>
              <a:pathLst>
                <a:path w="491491" h="219712">
                  <a:moveTo>
                    <a:pt x="0" y="71120"/>
                  </a:moveTo>
                  <a:lnTo>
                    <a:pt x="21590" y="71120"/>
                  </a:lnTo>
                  <a:lnTo>
                    <a:pt x="35560" y="69850"/>
                  </a:lnTo>
                  <a:lnTo>
                    <a:pt x="52070" y="67311"/>
                  </a:lnTo>
                  <a:lnTo>
                    <a:pt x="69850" y="64770"/>
                  </a:lnTo>
                  <a:lnTo>
                    <a:pt x="86360" y="62230"/>
                  </a:lnTo>
                  <a:lnTo>
                    <a:pt x="101600" y="59689"/>
                  </a:lnTo>
                  <a:lnTo>
                    <a:pt x="250190" y="29211"/>
                  </a:lnTo>
                  <a:lnTo>
                    <a:pt x="264160" y="25400"/>
                  </a:lnTo>
                  <a:lnTo>
                    <a:pt x="280670" y="22861"/>
                  </a:lnTo>
                  <a:lnTo>
                    <a:pt x="297180" y="21589"/>
                  </a:lnTo>
                  <a:lnTo>
                    <a:pt x="313690" y="20320"/>
                  </a:lnTo>
                  <a:lnTo>
                    <a:pt x="326390" y="22861"/>
                  </a:lnTo>
                  <a:lnTo>
                    <a:pt x="335280" y="27939"/>
                  </a:lnTo>
                  <a:lnTo>
                    <a:pt x="342900" y="35561"/>
                  </a:lnTo>
                  <a:lnTo>
                    <a:pt x="346710" y="43180"/>
                  </a:lnTo>
                  <a:lnTo>
                    <a:pt x="347980" y="53339"/>
                  </a:lnTo>
                  <a:lnTo>
                    <a:pt x="347980" y="62230"/>
                  </a:lnTo>
                  <a:lnTo>
                    <a:pt x="345440" y="72389"/>
                  </a:lnTo>
                  <a:lnTo>
                    <a:pt x="341630" y="82550"/>
                  </a:lnTo>
                  <a:lnTo>
                    <a:pt x="336550" y="92711"/>
                  </a:lnTo>
                  <a:lnTo>
                    <a:pt x="331470" y="102870"/>
                  </a:lnTo>
                  <a:lnTo>
                    <a:pt x="327660" y="113030"/>
                  </a:lnTo>
                  <a:lnTo>
                    <a:pt x="320040" y="134620"/>
                  </a:lnTo>
                  <a:lnTo>
                    <a:pt x="312420" y="154939"/>
                  </a:lnTo>
                  <a:lnTo>
                    <a:pt x="311150" y="166370"/>
                  </a:lnTo>
                  <a:lnTo>
                    <a:pt x="311150" y="179070"/>
                  </a:lnTo>
                  <a:lnTo>
                    <a:pt x="312420" y="191770"/>
                  </a:lnTo>
                  <a:lnTo>
                    <a:pt x="318770" y="201930"/>
                  </a:lnTo>
                  <a:lnTo>
                    <a:pt x="326390" y="209550"/>
                  </a:lnTo>
                  <a:lnTo>
                    <a:pt x="337820" y="215900"/>
                  </a:lnTo>
                  <a:lnTo>
                    <a:pt x="347980" y="218439"/>
                  </a:lnTo>
                  <a:lnTo>
                    <a:pt x="358140" y="219711"/>
                  </a:lnTo>
                  <a:lnTo>
                    <a:pt x="368300" y="219711"/>
                  </a:lnTo>
                  <a:lnTo>
                    <a:pt x="379730" y="217170"/>
                  </a:lnTo>
                  <a:lnTo>
                    <a:pt x="392430" y="215900"/>
                  </a:lnTo>
                  <a:lnTo>
                    <a:pt x="405130" y="213361"/>
                  </a:lnTo>
                  <a:lnTo>
                    <a:pt x="417830" y="207011"/>
                  </a:lnTo>
                  <a:lnTo>
                    <a:pt x="429260" y="200661"/>
                  </a:lnTo>
                  <a:lnTo>
                    <a:pt x="440690" y="193039"/>
                  </a:lnTo>
                  <a:lnTo>
                    <a:pt x="450850" y="182880"/>
                  </a:lnTo>
                  <a:lnTo>
                    <a:pt x="459740" y="173989"/>
                  </a:lnTo>
                  <a:lnTo>
                    <a:pt x="467360" y="163830"/>
                  </a:lnTo>
                  <a:lnTo>
                    <a:pt x="473710" y="153670"/>
                  </a:lnTo>
                  <a:lnTo>
                    <a:pt x="480060" y="143511"/>
                  </a:lnTo>
                  <a:lnTo>
                    <a:pt x="485140" y="133350"/>
                  </a:lnTo>
                  <a:lnTo>
                    <a:pt x="487680" y="121920"/>
                  </a:lnTo>
                  <a:lnTo>
                    <a:pt x="490220" y="109220"/>
                  </a:lnTo>
                  <a:lnTo>
                    <a:pt x="491490" y="96520"/>
                  </a:lnTo>
                  <a:lnTo>
                    <a:pt x="491490" y="85089"/>
                  </a:lnTo>
                  <a:lnTo>
                    <a:pt x="490220" y="72389"/>
                  </a:lnTo>
                  <a:lnTo>
                    <a:pt x="487680" y="62230"/>
                  </a:lnTo>
                  <a:lnTo>
                    <a:pt x="485140" y="50800"/>
                  </a:lnTo>
                  <a:lnTo>
                    <a:pt x="480060" y="39370"/>
                  </a:lnTo>
                  <a:lnTo>
                    <a:pt x="473710" y="29211"/>
                  </a:lnTo>
                  <a:lnTo>
                    <a:pt x="467360" y="20320"/>
                  </a:lnTo>
                  <a:lnTo>
                    <a:pt x="458470" y="13970"/>
                  </a:lnTo>
                  <a:lnTo>
                    <a:pt x="449580" y="8889"/>
                  </a:lnTo>
                  <a:lnTo>
                    <a:pt x="438150" y="5080"/>
                  </a:lnTo>
                  <a:lnTo>
                    <a:pt x="424180" y="2539"/>
                  </a:lnTo>
                  <a:lnTo>
                    <a:pt x="408940" y="0"/>
                  </a:lnTo>
                  <a:lnTo>
                    <a:pt x="400050" y="3811"/>
                  </a:lnTo>
                  <a:lnTo>
                    <a:pt x="394970" y="11430"/>
                  </a:lnTo>
                  <a:lnTo>
                    <a:pt x="389890" y="39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5016500" y="14429739"/>
              <a:ext cx="152401" cy="138432"/>
            </a:xfrm>
            <a:custGeom>
              <a:avLst/>
              <a:gdLst/>
              <a:ahLst/>
              <a:cxnLst/>
              <a:rect l="0" t="0" r="0" b="0"/>
              <a:pathLst>
                <a:path w="152401" h="138432">
                  <a:moveTo>
                    <a:pt x="16510" y="53341"/>
                  </a:moveTo>
                  <a:lnTo>
                    <a:pt x="16510" y="76200"/>
                  </a:lnTo>
                  <a:lnTo>
                    <a:pt x="15240" y="86361"/>
                  </a:lnTo>
                  <a:lnTo>
                    <a:pt x="12700" y="96522"/>
                  </a:lnTo>
                  <a:lnTo>
                    <a:pt x="10160" y="106681"/>
                  </a:lnTo>
                  <a:lnTo>
                    <a:pt x="7620" y="116841"/>
                  </a:lnTo>
                  <a:lnTo>
                    <a:pt x="1270" y="137161"/>
                  </a:lnTo>
                  <a:lnTo>
                    <a:pt x="0" y="138431"/>
                  </a:lnTo>
                  <a:lnTo>
                    <a:pt x="1270" y="133350"/>
                  </a:lnTo>
                  <a:lnTo>
                    <a:pt x="2540" y="124461"/>
                  </a:lnTo>
                  <a:lnTo>
                    <a:pt x="5080" y="114300"/>
                  </a:lnTo>
                  <a:lnTo>
                    <a:pt x="7620" y="105411"/>
                  </a:lnTo>
                  <a:lnTo>
                    <a:pt x="10160" y="95250"/>
                  </a:lnTo>
                  <a:lnTo>
                    <a:pt x="16510" y="73661"/>
                  </a:lnTo>
                  <a:lnTo>
                    <a:pt x="20320" y="63500"/>
                  </a:lnTo>
                  <a:lnTo>
                    <a:pt x="24130" y="53341"/>
                  </a:lnTo>
                  <a:lnTo>
                    <a:pt x="30480" y="43181"/>
                  </a:lnTo>
                  <a:lnTo>
                    <a:pt x="35560" y="31750"/>
                  </a:lnTo>
                  <a:lnTo>
                    <a:pt x="44450" y="22861"/>
                  </a:lnTo>
                  <a:lnTo>
                    <a:pt x="54610" y="13972"/>
                  </a:lnTo>
                  <a:lnTo>
                    <a:pt x="66040" y="6350"/>
                  </a:lnTo>
                  <a:lnTo>
                    <a:pt x="78740" y="2541"/>
                  </a:lnTo>
                  <a:lnTo>
                    <a:pt x="91440" y="0"/>
                  </a:lnTo>
                  <a:lnTo>
                    <a:pt x="152400" y="1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5237480" y="14391639"/>
              <a:ext cx="436881" cy="189232"/>
            </a:xfrm>
            <a:custGeom>
              <a:avLst/>
              <a:gdLst/>
              <a:ahLst/>
              <a:cxnLst/>
              <a:rect l="0" t="0" r="0" b="0"/>
              <a:pathLst>
                <a:path w="436881" h="189232">
                  <a:moveTo>
                    <a:pt x="5080" y="113031"/>
                  </a:moveTo>
                  <a:lnTo>
                    <a:pt x="5080" y="140972"/>
                  </a:lnTo>
                  <a:lnTo>
                    <a:pt x="5080" y="153672"/>
                  </a:lnTo>
                  <a:lnTo>
                    <a:pt x="2540" y="166372"/>
                  </a:lnTo>
                  <a:lnTo>
                    <a:pt x="0" y="180341"/>
                  </a:lnTo>
                  <a:lnTo>
                    <a:pt x="1270" y="182881"/>
                  </a:lnTo>
                  <a:lnTo>
                    <a:pt x="3810" y="179072"/>
                  </a:lnTo>
                  <a:lnTo>
                    <a:pt x="7620" y="171450"/>
                  </a:lnTo>
                  <a:lnTo>
                    <a:pt x="10160" y="161291"/>
                  </a:lnTo>
                  <a:lnTo>
                    <a:pt x="12700" y="149861"/>
                  </a:lnTo>
                  <a:lnTo>
                    <a:pt x="13970" y="137161"/>
                  </a:lnTo>
                  <a:lnTo>
                    <a:pt x="15240" y="124461"/>
                  </a:lnTo>
                  <a:lnTo>
                    <a:pt x="17780" y="110491"/>
                  </a:lnTo>
                  <a:lnTo>
                    <a:pt x="21590" y="97791"/>
                  </a:lnTo>
                  <a:lnTo>
                    <a:pt x="25400" y="83822"/>
                  </a:lnTo>
                  <a:lnTo>
                    <a:pt x="30480" y="69850"/>
                  </a:lnTo>
                  <a:lnTo>
                    <a:pt x="36830" y="55881"/>
                  </a:lnTo>
                  <a:lnTo>
                    <a:pt x="44450" y="41911"/>
                  </a:lnTo>
                  <a:lnTo>
                    <a:pt x="54610" y="27941"/>
                  </a:lnTo>
                  <a:lnTo>
                    <a:pt x="67310" y="13972"/>
                  </a:lnTo>
                  <a:lnTo>
                    <a:pt x="80010" y="6350"/>
                  </a:lnTo>
                  <a:lnTo>
                    <a:pt x="95250" y="1272"/>
                  </a:lnTo>
                  <a:lnTo>
                    <a:pt x="110490" y="0"/>
                  </a:lnTo>
                  <a:lnTo>
                    <a:pt x="124460" y="1272"/>
                  </a:lnTo>
                  <a:lnTo>
                    <a:pt x="134620" y="3811"/>
                  </a:lnTo>
                  <a:lnTo>
                    <a:pt x="144780" y="8891"/>
                  </a:lnTo>
                  <a:lnTo>
                    <a:pt x="153670" y="15241"/>
                  </a:lnTo>
                  <a:lnTo>
                    <a:pt x="161290" y="22861"/>
                  </a:lnTo>
                  <a:lnTo>
                    <a:pt x="168910" y="31750"/>
                  </a:lnTo>
                  <a:lnTo>
                    <a:pt x="176530" y="41911"/>
                  </a:lnTo>
                  <a:lnTo>
                    <a:pt x="184150" y="54611"/>
                  </a:lnTo>
                  <a:lnTo>
                    <a:pt x="191770" y="66041"/>
                  </a:lnTo>
                  <a:lnTo>
                    <a:pt x="205740" y="92711"/>
                  </a:lnTo>
                  <a:lnTo>
                    <a:pt x="212090" y="106681"/>
                  </a:lnTo>
                  <a:lnTo>
                    <a:pt x="218440" y="119381"/>
                  </a:lnTo>
                  <a:lnTo>
                    <a:pt x="223520" y="130811"/>
                  </a:lnTo>
                  <a:lnTo>
                    <a:pt x="228600" y="142241"/>
                  </a:lnTo>
                  <a:lnTo>
                    <a:pt x="231140" y="156211"/>
                  </a:lnTo>
                  <a:lnTo>
                    <a:pt x="233680" y="170181"/>
                  </a:lnTo>
                  <a:lnTo>
                    <a:pt x="234950" y="186691"/>
                  </a:lnTo>
                  <a:lnTo>
                    <a:pt x="236220" y="189231"/>
                  </a:lnTo>
                  <a:lnTo>
                    <a:pt x="238760" y="185422"/>
                  </a:lnTo>
                  <a:lnTo>
                    <a:pt x="245110" y="163831"/>
                  </a:lnTo>
                  <a:lnTo>
                    <a:pt x="251460" y="138431"/>
                  </a:lnTo>
                  <a:lnTo>
                    <a:pt x="256540" y="124461"/>
                  </a:lnTo>
                  <a:lnTo>
                    <a:pt x="261620" y="111761"/>
                  </a:lnTo>
                  <a:lnTo>
                    <a:pt x="267970" y="97791"/>
                  </a:lnTo>
                  <a:lnTo>
                    <a:pt x="274320" y="85091"/>
                  </a:lnTo>
                  <a:lnTo>
                    <a:pt x="280670" y="73661"/>
                  </a:lnTo>
                  <a:lnTo>
                    <a:pt x="287020" y="62231"/>
                  </a:lnTo>
                  <a:lnTo>
                    <a:pt x="293370" y="52072"/>
                  </a:lnTo>
                  <a:lnTo>
                    <a:pt x="300990" y="43181"/>
                  </a:lnTo>
                  <a:lnTo>
                    <a:pt x="307340" y="34291"/>
                  </a:lnTo>
                  <a:lnTo>
                    <a:pt x="317500" y="29211"/>
                  </a:lnTo>
                  <a:lnTo>
                    <a:pt x="327660" y="25400"/>
                  </a:lnTo>
                  <a:lnTo>
                    <a:pt x="340360" y="22861"/>
                  </a:lnTo>
                  <a:lnTo>
                    <a:pt x="353060" y="24131"/>
                  </a:lnTo>
                  <a:lnTo>
                    <a:pt x="365760" y="29211"/>
                  </a:lnTo>
                  <a:lnTo>
                    <a:pt x="378460" y="35561"/>
                  </a:lnTo>
                  <a:lnTo>
                    <a:pt x="389890" y="43181"/>
                  </a:lnTo>
                  <a:lnTo>
                    <a:pt x="400050" y="49531"/>
                  </a:lnTo>
                  <a:lnTo>
                    <a:pt x="408940" y="57150"/>
                  </a:lnTo>
                  <a:lnTo>
                    <a:pt x="416560" y="66041"/>
                  </a:lnTo>
                  <a:lnTo>
                    <a:pt x="421640" y="76200"/>
                  </a:lnTo>
                  <a:lnTo>
                    <a:pt x="426720" y="88900"/>
                  </a:lnTo>
                  <a:lnTo>
                    <a:pt x="430530" y="101600"/>
                  </a:lnTo>
                  <a:lnTo>
                    <a:pt x="433070" y="114300"/>
                  </a:lnTo>
                  <a:lnTo>
                    <a:pt x="43688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5779770" y="14376400"/>
              <a:ext cx="229871" cy="243840"/>
            </a:xfrm>
            <a:custGeom>
              <a:avLst/>
              <a:gdLst/>
              <a:ahLst/>
              <a:cxnLst/>
              <a:rect l="0" t="0" r="0" b="0"/>
              <a:pathLst>
                <a:path w="229871" h="243840">
                  <a:moveTo>
                    <a:pt x="0" y="74930"/>
                  </a:moveTo>
                  <a:lnTo>
                    <a:pt x="16510" y="81280"/>
                  </a:lnTo>
                  <a:lnTo>
                    <a:pt x="26670" y="83820"/>
                  </a:lnTo>
                  <a:lnTo>
                    <a:pt x="49530" y="90170"/>
                  </a:lnTo>
                  <a:lnTo>
                    <a:pt x="64770" y="91439"/>
                  </a:lnTo>
                  <a:lnTo>
                    <a:pt x="82550" y="92711"/>
                  </a:lnTo>
                  <a:lnTo>
                    <a:pt x="100330" y="93980"/>
                  </a:lnTo>
                  <a:lnTo>
                    <a:pt x="119380" y="93980"/>
                  </a:lnTo>
                  <a:lnTo>
                    <a:pt x="139700" y="92711"/>
                  </a:lnTo>
                  <a:lnTo>
                    <a:pt x="160020" y="90170"/>
                  </a:lnTo>
                  <a:lnTo>
                    <a:pt x="176530" y="86361"/>
                  </a:lnTo>
                  <a:lnTo>
                    <a:pt x="191770" y="81280"/>
                  </a:lnTo>
                  <a:lnTo>
                    <a:pt x="205740" y="76200"/>
                  </a:lnTo>
                  <a:lnTo>
                    <a:pt x="215900" y="68580"/>
                  </a:lnTo>
                  <a:lnTo>
                    <a:pt x="223520" y="59689"/>
                  </a:lnTo>
                  <a:lnTo>
                    <a:pt x="229870" y="50800"/>
                  </a:lnTo>
                  <a:lnTo>
                    <a:pt x="229870" y="41911"/>
                  </a:lnTo>
                  <a:lnTo>
                    <a:pt x="227330" y="31750"/>
                  </a:lnTo>
                  <a:lnTo>
                    <a:pt x="222250" y="21589"/>
                  </a:lnTo>
                  <a:lnTo>
                    <a:pt x="212090" y="13970"/>
                  </a:lnTo>
                  <a:lnTo>
                    <a:pt x="200660" y="7620"/>
                  </a:lnTo>
                  <a:lnTo>
                    <a:pt x="186690" y="1270"/>
                  </a:lnTo>
                  <a:lnTo>
                    <a:pt x="168910" y="0"/>
                  </a:lnTo>
                  <a:lnTo>
                    <a:pt x="148590" y="2539"/>
                  </a:lnTo>
                  <a:lnTo>
                    <a:pt x="127000" y="5080"/>
                  </a:lnTo>
                  <a:lnTo>
                    <a:pt x="109220" y="10161"/>
                  </a:lnTo>
                  <a:lnTo>
                    <a:pt x="93980" y="15239"/>
                  </a:lnTo>
                  <a:lnTo>
                    <a:pt x="80010" y="21589"/>
                  </a:lnTo>
                  <a:lnTo>
                    <a:pt x="68580" y="29211"/>
                  </a:lnTo>
                  <a:lnTo>
                    <a:pt x="58420" y="36830"/>
                  </a:lnTo>
                  <a:lnTo>
                    <a:pt x="49530" y="45720"/>
                  </a:lnTo>
                  <a:lnTo>
                    <a:pt x="43180" y="57150"/>
                  </a:lnTo>
                  <a:lnTo>
                    <a:pt x="36830" y="68580"/>
                  </a:lnTo>
                  <a:lnTo>
                    <a:pt x="31750" y="81280"/>
                  </a:lnTo>
                  <a:lnTo>
                    <a:pt x="26670" y="93980"/>
                  </a:lnTo>
                  <a:lnTo>
                    <a:pt x="22860" y="107950"/>
                  </a:lnTo>
                  <a:lnTo>
                    <a:pt x="19050" y="121920"/>
                  </a:lnTo>
                  <a:lnTo>
                    <a:pt x="17780" y="134620"/>
                  </a:lnTo>
                  <a:lnTo>
                    <a:pt x="17780" y="146050"/>
                  </a:lnTo>
                  <a:lnTo>
                    <a:pt x="19050" y="157480"/>
                  </a:lnTo>
                  <a:lnTo>
                    <a:pt x="20320" y="168911"/>
                  </a:lnTo>
                  <a:lnTo>
                    <a:pt x="22860" y="179070"/>
                  </a:lnTo>
                  <a:lnTo>
                    <a:pt x="26670" y="190500"/>
                  </a:lnTo>
                  <a:lnTo>
                    <a:pt x="30480" y="199389"/>
                  </a:lnTo>
                  <a:lnTo>
                    <a:pt x="35560" y="208280"/>
                  </a:lnTo>
                  <a:lnTo>
                    <a:pt x="41910" y="217170"/>
                  </a:lnTo>
                  <a:lnTo>
                    <a:pt x="50800" y="224789"/>
                  </a:lnTo>
                  <a:lnTo>
                    <a:pt x="63500" y="232411"/>
                  </a:lnTo>
                  <a:lnTo>
                    <a:pt x="77470" y="238761"/>
                  </a:lnTo>
                  <a:lnTo>
                    <a:pt x="91440" y="242570"/>
                  </a:lnTo>
                  <a:lnTo>
                    <a:pt x="105410" y="243839"/>
                  </a:lnTo>
                  <a:lnTo>
                    <a:pt x="119380" y="243839"/>
                  </a:lnTo>
                  <a:lnTo>
                    <a:pt x="132080" y="242570"/>
                  </a:lnTo>
                  <a:lnTo>
                    <a:pt x="144780" y="241300"/>
                  </a:lnTo>
                  <a:lnTo>
                    <a:pt x="168910" y="234950"/>
                  </a:lnTo>
                  <a:lnTo>
                    <a:pt x="22098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6098540" y="14198600"/>
              <a:ext cx="228601" cy="411481"/>
            </a:xfrm>
            <a:custGeom>
              <a:avLst/>
              <a:gdLst/>
              <a:ahLst/>
              <a:cxnLst/>
              <a:rect l="0" t="0" r="0" b="0"/>
              <a:pathLst>
                <a:path w="228601" h="411481">
                  <a:moveTo>
                    <a:pt x="228600" y="0"/>
                  </a:moveTo>
                  <a:lnTo>
                    <a:pt x="218440" y="22861"/>
                  </a:lnTo>
                  <a:lnTo>
                    <a:pt x="213360" y="33020"/>
                  </a:lnTo>
                  <a:lnTo>
                    <a:pt x="209550" y="43180"/>
                  </a:lnTo>
                  <a:lnTo>
                    <a:pt x="205740" y="53339"/>
                  </a:lnTo>
                  <a:lnTo>
                    <a:pt x="203200" y="66039"/>
                  </a:lnTo>
                  <a:lnTo>
                    <a:pt x="200660" y="80011"/>
                  </a:lnTo>
                  <a:lnTo>
                    <a:pt x="199390" y="95250"/>
                  </a:lnTo>
                  <a:lnTo>
                    <a:pt x="199390" y="111761"/>
                  </a:lnTo>
                  <a:lnTo>
                    <a:pt x="198120" y="144780"/>
                  </a:lnTo>
                  <a:lnTo>
                    <a:pt x="199390" y="162561"/>
                  </a:lnTo>
                  <a:lnTo>
                    <a:pt x="200660" y="180339"/>
                  </a:lnTo>
                  <a:lnTo>
                    <a:pt x="203200" y="196850"/>
                  </a:lnTo>
                  <a:lnTo>
                    <a:pt x="204470" y="214630"/>
                  </a:lnTo>
                  <a:lnTo>
                    <a:pt x="205740" y="232411"/>
                  </a:lnTo>
                  <a:lnTo>
                    <a:pt x="207010" y="248920"/>
                  </a:lnTo>
                  <a:lnTo>
                    <a:pt x="208280" y="265430"/>
                  </a:lnTo>
                  <a:lnTo>
                    <a:pt x="210820" y="281939"/>
                  </a:lnTo>
                  <a:lnTo>
                    <a:pt x="213360" y="295911"/>
                  </a:lnTo>
                  <a:lnTo>
                    <a:pt x="215900" y="311150"/>
                  </a:lnTo>
                  <a:lnTo>
                    <a:pt x="222250" y="340361"/>
                  </a:lnTo>
                  <a:lnTo>
                    <a:pt x="222250" y="345439"/>
                  </a:lnTo>
                  <a:lnTo>
                    <a:pt x="219710" y="342900"/>
                  </a:lnTo>
                  <a:lnTo>
                    <a:pt x="215900" y="337820"/>
                  </a:lnTo>
                  <a:lnTo>
                    <a:pt x="212090" y="330200"/>
                  </a:lnTo>
                  <a:lnTo>
                    <a:pt x="208280" y="322580"/>
                  </a:lnTo>
                  <a:lnTo>
                    <a:pt x="204470" y="313689"/>
                  </a:lnTo>
                  <a:lnTo>
                    <a:pt x="199390" y="302261"/>
                  </a:lnTo>
                  <a:lnTo>
                    <a:pt x="187960" y="278130"/>
                  </a:lnTo>
                  <a:lnTo>
                    <a:pt x="180340" y="266700"/>
                  </a:lnTo>
                  <a:lnTo>
                    <a:pt x="172720" y="257811"/>
                  </a:lnTo>
                  <a:lnTo>
                    <a:pt x="163830" y="248920"/>
                  </a:lnTo>
                  <a:lnTo>
                    <a:pt x="153670" y="241300"/>
                  </a:lnTo>
                  <a:lnTo>
                    <a:pt x="143510" y="233680"/>
                  </a:lnTo>
                  <a:lnTo>
                    <a:pt x="133350" y="226061"/>
                  </a:lnTo>
                  <a:lnTo>
                    <a:pt x="120650" y="220980"/>
                  </a:lnTo>
                  <a:lnTo>
                    <a:pt x="106680" y="217170"/>
                  </a:lnTo>
                  <a:lnTo>
                    <a:pt x="91440" y="214630"/>
                  </a:lnTo>
                  <a:lnTo>
                    <a:pt x="77470" y="215900"/>
                  </a:lnTo>
                  <a:lnTo>
                    <a:pt x="64770" y="218439"/>
                  </a:lnTo>
                  <a:lnTo>
                    <a:pt x="53340" y="223520"/>
                  </a:lnTo>
                  <a:lnTo>
                    <a:pt x="43180" y="229870"/>
                  </a:lnTo>
                  <a:lnTo>
                    <a:pt x="33020" y="237489"/>
                  </a:lnTo>
                  <a:lnTo>
                    <a:pt x="25400" y="246380"/>
                  </a:lnTo>
                  <a:lnTo>
                    <a:pt x="17780" y="255270"/>
                  </a:lnTo>
                  <a:lnTo>
                    <a:pt x="12700" y="265430"/>
                  </a:lnTo>
                  <a:lnTo>
                    <a:pt x="7620" y="275589"/>
                  </a:lnTo>
                  <a:lnTo>
                    <a:pt x="3810" y="288289"/>
                  </a:lnTo>
                  <a:lnTo>
                    <a:pt x="1270" y="304800"/>
                  </a:lnTo>
                  <a:lnTo>
                    <a:pt x="0" y="322580"/>
                  </a:lnTo>
                  <a:lnTo>
                    <a:pt x="1270" y="336550"/>
                  </a:lnTo>
                  <a:lnTo>
                    <a:pt x="5080" y="347980"/>
                  </a:lnTo>
                  <a:lnTo>
                    <a:pt x="8890" y="359411"/>
                  </a:lnTo>
                  <a:lnTo>
                    <a:pt x="15240" y="368300"/>
                  </a:lnTo>
                  <a:lnTo>
                    <a:pt x="20320" y="375920"/>
                  </a:lnTo>
                  <a:lnTo>
                    <a:pt x="26670" y="384811"/>
                  </a:lnTo>
                  <a:lnTo>
                    <a:pt x="35560" y="392430"/>
                  </a:lnTo>
                  <a:lnTo>
                    <a:pt x="46990" y="400050"/>
                  </a:lnTo>
                  <a:lnTo>
                    <a:pt x="58420" y="406400"/>
                  </a:lnTo>
                  <a:lnTo>
                    <a:pt x="72390" y="410211"/>
                  </a:lnTo>
                  <a:lnTo>
                    <a:pt x="86360" y="411480"/>
                  </a:lnTo>
                  <a:lnTo>
                    <a:pt x="102870" y="411480"/>
                  </a:lnTo>
                  <a:lnTo>
                    <a:pt x="115570" y="408939"/>
                  </a:lnTo>
                  <a:lnTo>
                    <a:pt x="127000" y="405130"/>
                  </a:lnTo>
                  <a:lnTo>
                    <a:pt x="154940" y="389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6832600" y="14104620"/>
              <a:ext cx="1" cy="378461"/>
            </a:xfrm>
            <a:custGeom>
              <a:avLst/>
              <a:gdLst/>
              <a:ahLst/>
              <a:cxnLst/>
              <a:rect l="0" t="0" r="0" b="0"/>
              <a:pathLst>
                <a:path w="1" h="378461">
                  <a:moveTo>
                    <a:pt x="0" y="0"/>
                  </a:move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6738620" y="14272261"/>
              <a:ext cx="241301" cy="95251"/>
            </a:xfrm>
            <a:custGeom>
              <a:avLst/>
              <a:gdLst/>
              <a:ahLst/>
              <a:cxnLst/>
              <a:rect l="0" t="0" r="0" b="0"/>
              <a:pathLst>
                <a:path w="241301" h="95251">
                  <a:moveTo>
                    <a:pt x="241300" y="0"/>
                  </a:moveTo>
                  <a:lnTo>
                    <a:pt x="224790" y="6350"/>
                  </a:lnTo>
                  <a:lnTo>
                    <a:pt x="217170" y="10159"/>
                  </a:lnTo>
                  <a:lnTo>
                    <a:pt x="207010" y="15239"/>
                  </a:lnTo>
                  <a:lnTo>
                    <a:pt x="198120" y="20319"/>
                  </a:lnTo>
                  <a:lnTo>
                    <a:pt x="186690" y="26669"/>
                  </a:lnTo>
                  <a:lnTo>
                    <a:pt x="162560" y="39369"/>
                  </a:lnTo>
                  <a:lnTo>
                    <a:pt x="148590" y="45719"/>
                  </a:lnTo>
                  <a:lnTo>
                    <a:pt x="135890" y="49528"/>
                  </a:lnTo>
                  <a:lnTo>
                    <a:pt x="121920" y="54609"/>
                  </a:lnTo>
                  <a:lnTo>
                    <a:pt x="107950" y="59689"/>
                  </a:lnTo>
                  <a:lnTo>
                    <a:pt x="93980" y="66039"/>
                  </a:lnTo>
                  <a:lnTo>
                    <a:pt x="80010" y="72389"/>
                  </a:lnTo>
                  <a:lnTo>
                    <a:pt x="67310" y="77469"/>
                  </a:lnTo>
                  <a:lnTo>
                    <a:pt x="55880" y="82550"/>
                  </a:lnTo>
                  <a:lnTo>
                    <a:pt x="0" y="95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7035800" y="14304011"/>
              <a:ext cx="240031" cy="222251"/>
            </a:xfrm>
            <a:custGeom>
              <a:avLst/>
              <a:gdLst/>
              <a:ahLst/>
              <a:cxnLst/>
              <a:rect l="0" t="0" r="0" b="0"/>
              <a:pathLst>
                <a:path w="240031" h="222251">
                  <a:moveTo>
                    <a:pt x="39370" y="0"/>
                  </a:moveTo>
                  <a:lnTo>
                    <a:pt x="34290" y="16509"/>
                  </a:lnTo>
                  <a:lnTo>
                    <a:pt x="25400" y="40639"/>
                  </a:lnTo>
                  <a:lnTo>
                    <a:pt x="13970" y="68578"/>
                  </a:lnTo>
                  <a:lnTo>
                    <a:pt x="5080" y="92709"/>
                  </a:lnTo>
                  <a:lnTo>
                    <a:pt x="2540" y="106678"/>
                  </a:lnTo>
                  <a:lnTo>
                    <a:pt x="1270" y="124459"/>
                  </a:lnTo>
                  <a:lnTo>
                    <a:pt x="0" y="142239"/>
                  </a:lnTo>
                  <a:lnTo>
                    <a:pt x="1270" y="158750"/>
                  </a:lnTo>
                  <a:lnTo>
                    <a:pt x="5080" y="175259"/>
                  </a:lnTo>
                  <a:lnTo>
                    <a:pt x="8890" y="190500"/>
                  </a:lnTo>
                  <a:lnTo>
                    <a:pt x="15240" y="201928"/>
                  </a:lnTo>
                  <a:lnTo>
                    <a:pt x="24130" y="210819"/>
                  </a:lnTo>
                  <a:lnTo>
                    <a:pt x="31750" y="217169"/>
                  </a:lnTo>
                  <a:lnTo>
                    <a:pt x="46990" y="220978"/>
                  </a:lnTo>
                  <a:lnTo>
                    <a:pt x="63500" y="222250"/>
                  </a:lnTo>
                  <a:lnTo>
                    <a:pt x="83820" y="222250"/>
                  </a:lnTo>
                  <a:lnTo>
                    <a:pt x="101600" y="220978"/>
                  </a:lnTo>
                  <a:lnTo>
                    <a:pt x="118110" y="218439"/>
                  </a:lnTo>
                  <a:lnTo>
                    <a:pt x="134620" y="215900"/>
                  </a:lnTo>
                  <a:lnTo>
                    <a:pt x="149860" y="212089"/>
                  </a:lnTo>
                  <a:lnTo>
                    <a:pt x="163830" y="207009"/>
                  </a:lnTo>
                  <a:lnTo>
                    <a:pt x="179070" y="200659"/>
                  </a:lnTo>
                  <a:lnTo>
                    <a:pt x="190500" y="194309"/>
                  </a:lnTo>
                  <a:lnTo>
                    <a:pt x="200660" y="185419"/>
                  </a:lnTo>
                  <a:lnTo>
                    <a:pt x="210820" y="176528"/>
                  </a:lnTo>
                  <a:lnTo>
                    <a:pt x="218440" y="166369"/>
                  </a:lnTo>
                  <a:lnTo>
                    <a:pt x="227330" y="156209"/>
                  </a:lnTo>
                  <a:lnTo>
                    <a:pt x="234950" y="146050"/>
                  </a:lnTo>
                  <a:lnTo>
                    <a:pt x="238760" y="134619"/>
                  </a:lnTo>
                  <a:lnTo>
                    <a:pt x="240030" y="119378"/>
                  </a:lnTo>
                  <a:lnTo>
                    <a:pt x="240030" y="104139"/>
                  </a:lnTo>
                  <a:lnTo>
                    <a:pt x="237490" y="91439"/>
                  </a:lnTo>
                  <a:lnTo>
                    <a:pt x="233680" y="81278"/>
                  </a:lnTo>
                  <a:lnTo>
                    <a:pt x="228600" y="71119"/>
                  </a:lnTo>
                  <a:lnTo>
                    <a:pt x="219710" y="64769"/>
                  </a:lnTo>
                  <a:lnTo>
                    <a:pt x="210820" y="58419"/>
                  </a:lnTo>
                  <a:lnTo>
                    <a:pt x="199390" y="53339"/>
                  </a:lnTo>
                  <a:lnTo>
                    <a:pt x="187960" y="48259"/>
                  </a:lnTo>
                  <a:lnTo>
                    <a:pt x="176530" y="43178"/>
                  </a:lnTo>
                  <a:lnTo>
                    <a:pt x="166370" y="39369"/>
                  </a:lnTo>
                  <a:lnTo>
                    <a:pt x="152400" y="36828"/>
                  </a:lnTo>
                  <a:lnTo>
                    <a:pt x="135890" y="35559"/>
                  </a:lnTo>
                  <a:lnTo>
                    <a:pt x="118110" y="34289"/>
                  </a:lnTo>
                  <a:lnTo>
                    <a:pt x="102870" y="35559"/>
                  </a:lnTo>
                  <a:lnTo>
                    <a:pt x="91440" y="39369"/>
                  </a:lnTo>
                  <a:lnTo>
                    <a:pt x="7112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" name="Group 516"/>
          <p:cNvGrpSpPr/>
          <p:nvPr/>
        </p:nvGrpSpPr>
        <p:grpSpPr>
          <a:xfrm>
            <a:off x="7622540" y="14146530"/>
            <a:ext cx="1673861" cy="469901"/>
            <a:chOff x="7622540" y="14146530"/>
            <a:chExt cx="1673861" cy="469901"/>
          </a:xfrm>
        </p:grpSpPr>
        <p:sp>
          <p:nvSpPr>
            <p:cNvPr id="510" name="Freeform 509"/>
            <p:cNvSpPr/>
            <p:nvPr/>
          </p:nvSpPr>
          <p:spPr>
            <a:xfrm>
              <a:off x="7622540" y="14274800"/>
              <a:ext cx="264161" cy="341631"/>
            </a:xfrm>
            <a:custGeom>
              <a:avLst/>
              <a:gdLst/>
              <a:ahLst/>
              <a:cxnLst/>
              <a:rect l="0" t="0" r="0" b="0"/>
              <a:pathLst>
                <a:path w="264161" h="341631">
                  <a:moveTo>
                    <a:pt x="0" y="39370"/>
                  </a:moveTo>
                  <a:lnTo>
                    <a:pt x="11430" y="57150"/>
                  </a:lnTo>
                  <a:lnTo>
                    <a:pt x="13970" y="66039"/>
                  </a:lnTo>
                  <a:lnTo>
                    <a:pt x="16510" y="77470"/>
                  </a:lnTo>
                  <a:lnTo>
                    <a:pt x="17780" y="88900"/>
                  </a:lnTo>
                  <a:lnTo>
                    <a:pt x="22860" y="121920"/>
                  </a:lnTo>
                  <a:lnTo>
                    <a:pt x="25400" y="139700"/>
                  </a:lnTo>
                  <a:lnTo>
                    <a:pt x="26670" y="157480"/>
                  </a:lnTo>
                  <a:lnTo>
                    <a:pt x="25400" y="176530"/>
                  </a:lnTo>
                  <a:lnTo>
                    <a:pt x="24130" y="194311"/>
                  </a:lnTo>
                  <a:lnTo>
                    <a:pt x="22860" y="210820"/>
                  </a:lnTo>
                  <a:lnTo>
                    <a:pt x="21590" y="246380"/>
                  </a:lnTo>
                  <a:lnTo>
                    <a:pt x="21590" y="308611"/>
                  </a:lnTo>
                  <a:lnTo>
                    <a:pt x="21590" y="341630"/>
                  </a:lnTo>
                  <a:lnTo>
                    <a:pt x="21590" y="330200"/>
                  </a:lnTo>
                  <a:lnTo>
                    <a:pt x="20320" y="320039"/>
                  </a:lnTo>
                  <a:lnTo>
                    <a:pt x="17780" y="308611"/>
                  </a:lnTo>
                  <a:lnTo>
                    <a:pt x="15240" y="295911"/>
                  </a:lnTo>
                  <a:lnTo>
                    <a:pt x="13970" y="280670"/>
                  </a:lnTo>
                  <a:lnTo>
                    <a:pt x="12700" y="264161"/>
                  </a:lnTo>
                  <a:lnTo>
                    <a:pt x="12700" y="245111"/>
                  </a:lnTo>
                  <a:lnTo>
                    <a:pt x="11430" y="205739"/>
                  </a:lnTo>
                  <a:lnTo>
                    <a:pt x="10160" y="129539"/>
                  </a:lnTo>
                  <a:lnTo>
                    <a:pt x="11430" y="111761"/>
                  </a:lnTo>
                  <a:lnTo>
                    <a:pt x="13970" y="96520"/>
                  </a:lnTo>
                  <a:lnTo>
                    <a:pt x="16510" y="81280"/>
                  </a:lnTo>
                  <a:lnTo>
                    <a:pt x="20320" y="67311"/>
                  </a:lnTo>
                  <a:lnTo>
                    <a:pt x="25400" y="54611"/>
                  </a:lnTo>
                  <a:lnTo>
                    <a:pt x="30480" y="43180"/>
                  </a:lnTo>
                  <a:lnTo>
                    <a:pt x="38100" y="33020"/>
                  </a:lnTo>
                  <a:lnTo>
                    <a:pt x="46990" y="26670"/>
                  </a:lnTo>
                  <a:lnTo>
                    <a:pt x="55880" y="20320"/>
                  </a:lnTo>
                  <a:lnTo>
                    <a:pt x="64770" y="15239"/>
                  </a:lnTo>
                  <a:lnTo>
                    <a:pt x="74930" y="10161"/>
                  </a:lnTo>
                  <a:lnTo>
                    <a:pt x="85090" y="6350"/>
                  </a:lnTo>
                  <a:lnTo>
                    <a:pt x="96520" y="3811"/>
                  </a:lnTo>
                  <a:lnTo>
                    <a:pt x="109220" y="1270"/>
                  </a:lnTo>
                  <a:lnTo>
                    <a:pt x="121920" y="0"/>
                  </a:lnTo>
                  <a:lnTo>
                    <a:pt x="134620" y="0"/>
                  </a:lnTo>
                  <a:lnTo>
                    <a:pt x="148590" y="2539"/>
                  </a:lnTo>
                  <a:lnTo>
                    <a:pt x="162560" y="3811"/>
                  </a:lnTo>
                  <a:lnTo>
                    <a:pt x="176530" y="7620"/>
                  </a:lnTo>
                  <a:lnTo>
                    <a:pt x="190500" y="12700"/>
                  </a:lnTo>
                  <a:lnTo>
                    <a:pt x="204470" y="17780"/>
                  </a:lnTo>
                  <a:lnTo>
                    <a:pt x="217170" y="24130"/>
                  </a:lnTo>
                  <a:lnTo>
                    <a:pt x="228600" y="30480"/>
                  </a:lnTo>
                  <a:lnTo>
                    <a:pt x="240030" y="36830"/>
                  </a:lnTo>
                  <a:lnTo>
                    <a:pt x="248920" y="45720"/>
                  </a:lnTo>
                  <a:lnTo>
                    <a:pt x="256540" y="57150"/>
                  </a:lnTo>
                  <a:lnTo>
                    <a:pt x="261620" y="68580"/>
                  </a:lnTo>
                  <a:lnTo>
                    <a:pt x="264160" y="83820"/>
                  </a:lnTo>
                  <a:lnTo>
                    <a:pt x="262890" y="100330"/>
                  </a:lnTo>
                  <a:lnTo>
                    <a:pt x="259080" y="119380"/>
                  </a:lnTo>
                  <a:lnTo>
                    <a:pt x="252730" y="134620"/>
                  </a:lnTo>
                  <a:lnTo>
                    <a:pt x="242570" y="148589"/>
                  </a:lnTo>
                  <a:lnTo>
                    <a:pt x="232410" y="161289"/>
                  </a:lnTo>
                  <a:lnTo>
                    <a:pt x="220980" y="172720"/>
                  </a:lnTo>
                  <a:lnTo>
                    <a:pt x="208280" y="181611"/>
                  </a:lnTo>
                  <a:lnTo>
                    <a:pt x="194310" y="190500"/>
                  </a:lnTo>
                  <a:lnTo>
                    <a:pt x="181610" y="198120"/>
                  </a:lnTo>
                  <a:lnTo>
                    <a:pt x="167640" y="203200"/>
                  </a:lnTo>
                  <a:lnTo>
                    <a:pt x="153670" y="208280"/>
                  </a:lnTo>
                  <a:lnTo>
                    <a:pt x="138430" y="209550"/>
                  </a:lnTo>
                  <a:lnTo>
                    <a:pt x="123190" y="208280"/>
                  </a:lnTo>
                  <a:lnTo>
                    <a:pt x="106680" y="204470"/>
                  </a:lnTo>
                  <a:lnTo>
                    <a:pt x="93980" y="199389"/>
                  </a:lnTo>
                  <a:lnTo>
                    <a:pt x="82550" y="194311"/>
                  </a:lnTo>
                  <a:lnTo>
                    <a:pt x="53340" y="144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7853680" y="14282420"/>
              <a:ext cx="474981" cy="208281"/>
            </a:xfrm>
            <a:custGeom>
              <a:avLst/>
              <a:gdLst/>
              <a:ahLst/>
              <a:cxnLst/>
              <a:rect l="0" t="0" r="0" b="0"/>
              <a:pathLst>
                <a:path w="474981" h="208281">
                  <a:moveTo>
                    <a:pt x="0" y="0"/>
                  </a:moveTo>
                  <a:lnTo>
                    <a:pt x="22860" y="0"/>
                  </a:lnTo>
                  <a:lnTo>
                    <a:pt x="34290" y="2541"/>
                  </a:lnTo>
                  <a:lnTo>
                    <a:pt x="46990" y="6350"/>
                  </a:lnTo>
                  <a:lnTo>
                    <a:pt x="59690" y="11430"/>
                  </a:lnTo>
                  <a:lnTo>
                    <a:pt x="69850" y="17780"/>
                  </a:lnTo>
                  <a:lnTo>
                    <a:pt x="80010" y="24130"/>
                  </a:lnTo>
                  <a:lnTo>
                    <a:pt x="88900" y="30480"/>
                  </a:lnTo>
                  <a:lnTo>
                    <a:pt x="95250" y="38100"/>
                  </a:lnTo>
                  <a:lnTo>
                    <a:pt x="101600" y="46991"/>
                  </a:lnTo>
                  <a:lnTo>
                    <a:pt x="106680" y="55880"/>
                  </a:lnTo>
                  <a:lnTo>
                    <a:pt x="110490" y="66041"/>
                  </a:lnTo>
                  <a:lnTo>
                    <a:pt x="115570" y="74930"/>
                  </a:lnTo>
                  <a:lnTo>
                    <a:pt x="119380" y="85091"/>
                  </a:lnTo>
                  <a:lnTo>
                    <a:pt x="127000" y="106680"/>
                  </a:lnTo>
                  <a:lnTo>
                    <a:pt x="129540" y="116841"/>
                  </a:lnTo>
                  <a:lnTo>
                    <a:pt x="130810" y="129541"/>
                  </a:lnTo>
                  <a:lnTo>
                    <a:pt x="130810" y="143510"/>
                  </a:lnTo>
                  <a:lnTo>
                    <a:pt x="129540" y="158750"/>
                  </a:lnTo>
                  <a:lnTo>
                    <a:pt x="133350" y="165100"/>
                  </a:lnTo>
                  <a:lnTo>
                    <a:pt x="140970" y="163830"/>
                  </a:lnTo>
                  <a:lnTo>
                    <a:pt x="149860" y="158750"/>
                  </a:lnTo>
                  <a:lnTo>
                    <a:pt x="158750" y="149860"/>
                  </a:lnTo>
                  <a:lnTo>
                    <a:pt x="166370" y="139700"/>
                  </a:lnTo>
                  <a:lnTo>
                    <a:pt x="173990" y="128269"/>
                  </a:lnTo>
                  <a:lnTo>
                    <a:pt x="181610" y="116841"/>
                  </a:lnTo>
                  <a:lnTo>
                    <a:pt x="189230" y="104141"/>
                  </a:lnTo>
                  <a:lnTo>
                    <a:pt x="196850" y="90169"/>
                  </a:lnTo>
                  <a:lnTo>
                    <a:pt x="204470" y="78741"/>
                  </a:lnTo>
                  <a:lnTo>
                    <a:pt x="214630" y="69850"/>
                  </a:lnTo>
                  <a:lnTo>
                    <a:pt x="223520" y="60960"/>
                  </a:lnTo>
                  <a:lnTo>
                    <a:pt x="234950" y="53341"/>
                  </a:lnTo>
                  <a:lnTo>
                    <a:pt x="246380" y="46991"/>
                  </a:lnTo>
                  <a:lnTo>
                    <a:pt x="259080" y="41910"/>
                  </a:lnTo>
                  <a:lnTo>
                    <a:pt x="269240" y="41910"/>
                  </a:lnTo>
                  <a:lnTo>
                    <a:pt x="276860" y="45719"/>
                  </a:lnTo>
                  <a:lnTo>
                    <a:pt x="283210" y="52069"/>
                  </a:lnTo>
                  <a:lnTo>
                    <a:pt x="285750" y="63500"/>
                  </a:lnTo>
                  <a:lnTo>
                    <a:pt x="287020" y="77469"/>
                  </a:lnTo>
                  <a:lnTo>
                    <a:pt x="285750" y="93980"/>
                  </a:lnTo>
                  <a:lnTo>
                    <a:pt x="285750" y="151130"/>
                  </a:lnTo>
                  <a:lnTo>
                    <a:pt x="287020" y="167641"/>
                  </a:lnTo>
                  <a:lnTo>
                    <a:pt x="290830" y="181610"/>
                  </a:lnTo>
                  <a:lnTo>
                    <a:pt x="295910" y="195580"/>
                  </a:lnTo>
                  <a:lnTo>
                    <a:pt x="306070" y="203200"/>
                  </a:lnTo>
                  <a:lnTo>
                    <a:pt x="320040" y="207010"/>
                  </a:lnTo>
                  <a:lnTo>
                    <a:pt x="336550" y="208280"/>
                  </a:lnTo>
                  <a:lnTo>
                    <a:pt x="350520" y="208280"/>
                  </a:lnTo>
                  <a:lnTo>
                    <a:pt x="364490" y="207010"/>
                  </a:lnTo>
                  <a:lnTo>
                    <a:pt x="375920" y="204469"/>
                  </a:lnTo>
                  <a:lnTo>
                    <a:pt x="388620" y="200660"/>
                  </a:lnTo>
                  <a:lnTo>
                    <a:pt x="402590" y="196850"/>
                  </a:lnTo>
                  <a:lnTo>
                    <a:pt x="415290" y="190500"/>
                  </a:lnTo>
                  <a:lnTo>
                    <a:pt x="426720" y="182880"/>
                  </a:lnTo>
                  <a:lnTo>
                    <a:pt x="436880" y="175260"/>
                  </a:lnTo>
                  <a:lnTo>
                    <a:pt x="445770" y="166369"/>
                  </a:lnTo>
                  <a:lnTo>
                    <a:pt x="454660" y="156210"/>
                  </a:lnTo>
                  <a:lnTo>
                    <a:pt x="462280" y="147319"/>
                  </a:lnTo>
                  <a:lnTo>
                    <a:pt x="469900" y="137160"/>
                  </a:lnTo>
                  <a:lnTo>
                    <a:pt x="473710" y="123191"/>
                  </a:lnTo>
                  <a:lnTo>
                    <a:pt x="474980" y="106680"/>
                  </a:lnTo>
                  <a:lnTo>
                    <a:pt x="474980" y="88900"/>
                  </a:lnTo>
                  <a:lnTo>
                    <a:pt x="472440" y="74930"/>
                  </a:lnTo>
                  <a:lnTo>
                    <a:pt x="468630" y="62230"/>
                  </a:lnTo>
                  <a:lnTo>
                    <a:pt x="463550" y="52069"/>
                  </a:lnTo>
                  <a:lnTo>
                    <a:pt x="455930" y="44450"/>
                  </a:lnTo>
                  <a:lnTo>
                    <a:pt x="448310" y="38100"/>
                  </a:lnTo>
                  <a:lnTo>
                    <a:pt x="439420" y="33019"/>
                  </a:lnTo>
                  <a:lnTo>
                    <a:pt x="425450" y="29210"/>
                  </a:lnTo>
                  <a:lnTo>
                    <a:pt x="407670" y="26669"/>
                  </a:lnTo>
                  <a:lnTo>
                    <a:pt x="387350" y="25400"/>
                  </a:lnTo>
                  <a:lnTo>
                    <a:pt x="369570" y="24130"/>
                  </a:lnTo>
                  <a:lnTo>
                    <a:pt x="337820" y="22860"/>
                  </a:lnTo>
                  <a:lnTo>
                    <a:pt x="323850" y="22860"/>
                  </a:lnTo>
                  <a:lnTo>
                    <a:pt x="311150" y="25400"/>
                  </a:lnTo>
                  <a:lnTo>
                    <a:pt x="298450" y="27941"/>
                  </a:lnTo>
                  <a:lnTo>
                    <a:pt x="294640" y="30480"/>
                  </a:lnTo>
                  <a:lnTo>
                    <a:pt x="297180" y="33019"/>
                  </a:lnTo>
                  <a:lnTo>
                    <a:pt x="316230" y="43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8402320" y="14220189"/>
              <a:ext cx="10161" cy="294642"/>
            </a:xfrm>
            <a:custGeom>
              <a:avLst/>
              <a:gdLst/>
              <a:ahLst/>
              <a:cxnLst/>
              <a:rect l="0" t="0" r="0" b="0"/>
              <a:pathLst>
                <a:path w="10161" h="294642">
                  <a:moveTo>
                    <a:pt x="10160" y="0"/>
                  </a:moveTo>
                  <a:lnTo>
                    <a:pt x="10160" y="33022"/>
                  </a:lnTo>
                  <a:lnTo>
                    <a:pt x="8890" y="48261"/>
                  </a:lnTo>
                  <a:lnTo>
                    <a:pt x="6350" y="62231"/>
                  </a:lnTo>
                  <a:lnTo>
                    <a:pt x="3810" y="76200"/>
                  </a:lnTo>
                  <a:lnTo>
                    <a:pt x="2540" y="91441"/>
                  </a:lnTo>
                  <a:lnTo>
                    <a:pt x="1270" y="107950"/>
                  </a:lnTo>
                  <a:lnTo>
                    <a:pt x="0" y="139700"/>
                  </a:lnTo>
                  <a:lnTo>
                    <a:pt x="0" y="184150"/>
                  </a:lnTo>
                  <a:lnTo>
                    <a:pt x="0" y="294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8348980" y="14276070"/>
              <a:ext cx="410211" cy="186692"/>
            </a:xfrm>
            <a:custGeom>
              <a:avLst/>
              <a:gdLst/>
              <a:ahLst/>
              <a:cxnLst/>
              <a:rect l="0" t="0" r="0" b="0"/>
              <a:pathLst>
                <a:path w="410211" h="186692">
                  <a:moveTo>
                    <a:pt x="0" y="17780"/>
                  </a:moveTo>
                  <a:lnTo>
                    <a:pt x="11430" y="34291"/>
                  </a:lnTo>
                  <a:lnTo>
                    <a:pt x="16510" y="41910"/>
                  </a:lnTo>
                  <a:lnTo>
                    <a:pt x="22860" y="48260"/>
                  </a:lnTo>
                  <a:lnTo>
                    <a:pt x="29210" y="55880"/>
                  </a:lnTo>
                  <a:lnTo>
                    <a:pt x="36830" y="63500"/>
                  </a:lnTo>
                  <a:lnTo>
                    <a:pt x="45720" y="69850"/>
                  </a:lnTo>
                  <a:lnTo>
                    <a:pt x="54610" y="77469"/>
                  </a:lnTo>
                  <a:lnTo>
                    <a:pt x="66040" y="82550"/>
                  </a:lnTo>
                  <a:lnTo>
                    <a:pt x="77470" y="87630"/>
                  </a:lnTo>
                  <a:lnTo>
                    <a:pt x="90170" y="92710"/>
                  </a:lnTo>
                  <a:lnTo>
                    <a:pt x="105410" y="96519"/>
                  </a:lnTo>
                  <a:lnTo>
                    <a:pt x="120650" y="100330"/>
                  </a:lnTo>
                  <a:lnTo>
                    <a:pt x="135890" y="104141"/>
                  </a:lnTo>
                  <a:lnTo>
                    <a:pt x="152400" y="106680"/>
                  </a:lnTo>
                  <a:lnTo>
                    <a:pt x="170180" y="109219"/>
                  </a:lnTo>
                  <a:lnTo>
                    <a:pt x="186690" y="110491"/>
                  </a:lnTo>
                  <a:lnTo>
                    <a:pt x="204470" y="109219"/>
                  </a:lnTo>
                  <a:lnTo>
                    <a:pt x="220980" y="107950"/>
                  </a:lnTo>
                  <a:lnTo>
                    <a:pt x="238760" y="105410"/>
                  </a:lnTo>
                  <a:lnTo>
                    <a:pt x="256540" y="102869"/>
                  </a:lnTo>
                  <a:lnTo>
                    <a:pt x="292100" y="97791"/>
                  </a:lnTo>
                  <a:lnTo>
                    <a:pt x="307340" y="93980"/>
                  </a:lnTo>
                  <a:lnTo>
                    <a:pt x="339090" y="87630"/>
                  </a:lnTo>
                  <a:lnTo>
                    <a:pt x="351790" y="82550"/>
                  </a:lnTo>
                  <a:lnTo>
                    <a:pt x="364490" y="77469"/>
                  </a:lnTo>
                  <a:lnTo>
                    <a:pt x="375920" y="71119"/>
                  </a:lnTo>
                  <a:lnTo>
                    <a:pt x="386080" y="64769"/>
                  </a:lnTo>
                  <a:lnTo>
                    <a:pt x="396240" y="58419"/>
                  </a:lnTo>
                  <a:lnTo>
                    <a:pt x="403860" y="52069"/>
                  </a:lnTo>
                  <a:lnTo>
                    <a:pt x="408940" y="44450"/>
                  </a:lnTo>
                  <a:lnTo>
                    <a:pt x="410210" y="35560"/>
                  </a:lnTo>
                  <a:lnTo>
                    <a:pt x="410210" y="25400"/>
                  </a:lnTo>
                  <a:lnTo>
                    <a:pt x="407670" y="17780"/>
                  </a:lnTo>
                  <a:lnTo>
                    <a:pt x="401320" y="12700"/>
                  </a:lnTo>
                  <a:lnTo>
                    <a:pt x="393700" y="6350"/>
                  </a:lnTo>
                  <a:lnTo>
                    <a:pt x="381000" y="3810"/>
                  </a:lnTo>
                  <a:lnTo>
                    <a:pt x="364490" y="1269"/>
                  </a:lnTo>
                  <a:lnTo>
                    <a:pt x="344170" y="0"/>
                  </a:lnTo>
                  <a:lnTo>
                    <a:pt x="326390" y="1269"/>
                  </a:lnTo>
                  <a:lnTo>
                    <a:pt x="309880" y="3810"/>
                  </a:lnTo>
                  <a:lnTo>
                    <a:pt x="280670" y="12700"/>
                  </a:lnTo>
                  <a:lnTo>
                    <a:pt x="255270" y="20319"/>
                  </a:lnTo>
                  <a:lnTo>
                    <a:pt x="245110" y="26669"/>
                  </a:lnTo>
                  <a:lnTo>
                    <a:pt x="236220" y="34291"/>
                  </a:lnTo>
                  <a:lnTo>
                    <a:pt x="227330" y="41910"/>
                  </a:lnTo>
                  <a:lnTo>
                    <a:pt x="220980" y="52069"/>
                  </a:lnTo>
                  <a:lnTo>
                    <a:pt x="214630" y="60960"/>
                  </a:lnTo>
                  <a:lnTo>
                    <a:pt x="209550" y="71119"/>
                  </a:lnTo>
                  <a:lnTo>
                    <a:pt x="208280" y="81280"/>
                  </a:lnTo>
                  <a:lnTo>
                    <a:pt x="208280" y="91441"/>
                  </a:lnTo>
                  <a:lnTo>
                    <a:pt x="208280" y="101600"/>
                  </a:lnTo>
                  <a:lnTo>
                    <a:pt x="210820" y="113030"/>
                  </a:lnTo>
                  <a:lnTo>
                    <a:pt x="213360" y="123191"/>
                  </a:lnTo>
                  <a:lnTo>
                    <a:pt x="215900" y="133350"/>
                  </a:lnTo>
                  <a:lnTo>
                    <a:pt x="219710" y="142241"/>
                  </a:lnTo>
                  <a:lnTo>
                    <a:pt x="224790" y="151130"/>
                  </a:lnTo>
                  <a:lnTo>
                    <a:pt x="231140" y="158750"/>
                  </a:lnTo>
                  <a:lnTo>
                    <a:pt x="237490" y="167641"/>
                  </a:lnTo>
                  <a:lnTo>
                    <a:pt x="246380" y="173991"/>
                  </a:lnTo>
                  <a:lnTo>
                    <a:pt x="255270" y="181610"/>
                  </a:lnTo>
                  <a:lnTo>
                    <a:pt x="270510" y="185419"/>
                  </a:lnTo>
                  <a:lnTo>
                    <a:pt x="287020" y="186691"/>
                  </a:lnTo>
                  <a:lnTo>
                    <a:pt x="307340" y="186691"/>
                  </a:lnTo>
                  <a:lnTo>
                    <a:pt x="325120" y="185419"/>
                  </a:lnTo>
                  <a:lnTo>
                    <a:pt x="342900" y="182880"/>
                  </a:lnTo>
                  <a:lnTo>
                    <a:pt x="389890" y="1752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8737600" y="14232889"/>
              <a:ext cx="240031" cy="254001"/>
            </a:xfrm>
            <a:custGeom>
              <a:avLst/>
              <a:gdLst/>
              <a:ahLst/>
              <a:cxnLst/>
              <a:rect l="0" t="0" r="0" b="0"/>
              <a:pathLst>
                <a:path w="240031" h="254001">
                  <a:moveTo>
                    <a:pt x="212090" y="19050"/>
                  </a:moveTo>
                  <a:lnTo>
                    <a:pt x="194310" y="7622"/>
                  </a:lnTo>
                  <a:lnTo>
                    <a:pt x="185420" y="3811"/>
                  </a:lnTo>
                  <a:lnTo>
                    <a:pt x="173990" y="1272"/>
                  </a:lnTo>
                  <a:lnTo>
                    <a:pt x="162560" y="0"/>
                  </a:lnTo>
                  <a:lnTo>
                    <a:pt x="147320" y="0"/>
                  </a:lnTo>
                  <a:lnTo>
                    <a:pt x="129540" y="2541"/>
                  </a:lnTo>
                  <a:lnTo>
                    <a:pt x="111760" y="3811"/>
                  </a:lnTo>
                  <a:lnTo>
                    <a:pt x="93980" y="6350"/>
                  </a:lnTo>
                  <a:lnTo>
                    <a:pt x="78740" y="8891"/>
                  </a:lnTo>
                  <a:lnTo>
                    <a:pt x="63500" y="12700"/>
                  </a:lnTo>
                  <a:lnTo>
                    <a:pt x="50800" y="16511"/>
                  </a:lnTo>
                  <a:lnTo>
                    <a:pt x="40640" y="21591"/>
                  </a:lnTo>
                  <a:lnTo>
                    <a:pt x="30480" y="27941"/>
                  </a:lnTo>
                  <a:lnTo>
                    <a:pt x="21590" y="34291"/>
                  </a:lnTo>
                  <a:lnTo>
                    <a:pt x="13970" y="40641"/>
                  </a:lnTo>
                  <a:lnTo>
                    <a:pt x="6350" y="46991"/>
                  </a:lnTo>
                  <a:lnTo>
                    <a:pt x="2540" y="55881"/>
                  </a:lnTo>
                  <a:lnTo>
                    <a:pt x="0" y="67311"/>
                  </a:lnTo>
                  <a:lnTo>
                    <a:pt x="1270" y="78741"/>
                  </a:lnTo>
                  <a:lnTo>
                    <a:pt x="3810" y="87631"/>
                  </a:lnTo>
                  <a:lnTo>
                    <a:pt x="10160" y="95250"/>
                  </a:lnTo>
                  <a:lnTo>
                    <a:pt x="17780" y="101600"/>
                  </a:lnTo>
                  <a:lnTo>
                    <a:pt x="26670" y="107950"/>
                  </a:lnTo>
                  <a:lnTo>
                    <a:pt x="44450" y="120650"/>
                  </a:lnTo>
                  <a:lnTo>
                    <a:pt x="57150" y="127000"/>
                  </a:lnTo>
                  <a:lnTo>
                    <a:pt x="71120" y="132081"/>
                  </a:lnTo>
                  <a:lnTo>
                    <a:pt x="101600" y="139700"/>
                  </a:lnTo>
                  <a:lnTo>
                    <a:pt x="130810" y="147322"/>
                  </a:lnTo>
                  <a:lnTo>
                    <a:pt x="144780" y="152400"/>
                  </a:lnTo>
                  <a:lnTo>
                    <a:pt x="158750" y="158750"/>
                  </a:lnTo>
                  <a:lnTo>
                    <a:pt x="172720" y="163831"/>
                  </a:lnTo>
                  <a:lnTo>
                    <a:pt x="185420" y="170181"/>
                  </a:lnTo>
                  <a:lnTo>
                    <a:pt x="209550" y="179072"/>
                  </a:lnTo>
                  <a:lnTo>
                    <a:pt x="219710" y="184150"/>
                  </a:lnTo>
                  <a:lnTo>
                    <a:pt x="228600" y="189231"/>
                  </a:lnTo>
                  <a:lnTo>
                    <a:pt x="237490" y="195581"/>
                  </a:lnTo>
                  <a:lnTo>
                    <a:pt x="240030" y="203200"/>
                  </a:lnTo>
                  <a:lnTo>
                    <a:pt x="240030" y="212091"/>
                  </a:lnTo>
                  <a:lnTo>
                    <a:pt x="237490" y="220981"/>
                  </a:lnTo>
                  <a:lnTo>
                    <a:pt x="232410" y="228600"/>
                  </a:lnTo>
                  <a:lnTo>
                    <a:pt x="226060" y="234950"/>
                  </a:lnTo>
                  <a:lnTo>
                    <a:pt x="217170" y="240031"/>
                  </a:lnTo>
                  <a:lnTo>
                    <a:pt x="207010" y="243841"/>
                  </a:lnTo>
                  <a:lnTo>
                    <a:pt x="195580" y="248922"/>
                  </a:lnTo>
                  <a:lnTo>
                    <a:pt x="184150" y="252731"/>
                  </a:lnTo>
                  <a:lnTo>
                    <a:pt x="170180" y="254000"/>
                  </a:lnTo>
                  <a:lnTo>
                    <a:pt x="157480" y="254000"/>
                  </a:lnTo>
                  <a:lnTo>
                    <a:pt x="143510" y="252731"/>
                  </a:lnTo>
                  <a:lnTo>
                    <a:pt x="130810" y="248922"/>
                  </a:lnTo>
                  <a:lnTo>
                    <a:pt x="119380" y="245111"/>
                  </a:lnTo>
                  <a:lnTo>
                    <a:pt x="95250" y="208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9117330" y="14146530"/>
              <a:ext cx="53341" cy="314960"/>
            </a:xfrm>
            <a:custGeom>
              <a:avLst/>
              <a:gdLst/>
              <a:ahLst/>
              <a:cxnLst/>
              <a:rect l="0" t="0" r="0" b="0"/>
              <a:pathLst>
                <a:path w="53341" h="314960">
                  <a:moveTo>
                    <a:pt x="53340" y="0"/>
                  </a:moveTo>
                  <a:lnTo>
                    <a:pt x="41910" y="21590"/>
                  </a:lnTo>
                  <a:lnTo>
                    <a:pt x="36830" y="31750"/>
                  </a:lnTo>
                  <a:lnTo>
                    <a:pt x="33020" y="41909"/>
                  </a:lnTo>
                  <a:lnTo>
                    <a:pt x="29210" y="52070"/>
                  </a:lnTo>
                  <a:lnTo>
                    <a:pt x="25400" y="64770"/>
                  </a:lnTo>
                  <a:lnTo>
                    <a:pt x="21590" y="76200"/>
                  </a:lnTo>
                  <a:lnTo>
                    <a:pt x="13970" y="102870"/>
                  </a:lnTo>
                  <a:lnTo>
                    <a:pt x="7620" y="129540"/>
                  </a:lnTo>
                  <a:lnTo>
                    <a:pt x="5080" y="144781"/>
                  </a:lnTo>
                  <a:lnTo>
                    <a:pt x="3810" y="161290"/>
                  </a:lnTo>
                  <a:lnTo>
                    <a:pt x="2540" y="177800"/>
                  </a:lnTo>
                  <a:lnTo>
                    <a:pt x="1270" y="208281"/>
                  </a:lnTo>
                  <a:lnTo>
                    <a:pt x="0" y="255270"/>
                  </a:lnTo>
                  <a:lnTo>
                    <a:pt x="0" y="314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9055100" y="14262100"/>
              <a:ext cx="241301" cy="10162"/>
            </a:xfrm>
            <a:custGeom>
              <a:avLst/>
              <a:gdLst/>
              <a:ahLst/>
              <a:cxnLst/>
              <a:rect l="0" t="0" r="0" b="0"/>
              <a:pathLst>
                <a:path w="241301" h="10162">
                  <a:moveTo>
                    <a:pt x="0" y="0"/>
                  </a:moveTo>
                  <a:lnTo>
                    <a:pt x="38100" y="0"/>
                  </a:lnTo>
                  <a:lnTo>
                    <a:pt x="54610" y="1270"/>
                  </a:lnTo>
                  <a:lnTo>
                    <a:pt x="69850" y="2539"/>
                  </a:lnTo>
                  <a:lnTo>
                    <a:pt x="85090" y="5080"/>
                  </a:lnTo>
                  <a:lnTo>
                    <a:pt x="100330" y="7620"/>
                  </a:lnTo>
                  <a:lnTo>
                    <a:pt x="114300" y="7620"/>
                  </a:lnTo>
                  <a:lnTo>
                    <a:pt x="128270" y="8889"/>
                  </a:lnTo>
                  <a:lnTo>
                    <a:pt x="157480" y="10161"/>
                  </a:lnTo>
                  <a:lnTo>
                    <a:pt x="171450" y="10161"/>
                  </a:lnTo>
                  <a:lnTo>
                    <a:pt x="185420" y="8889"/>
                  </a:lnTo>
                  <a:lnTo>
                    <a:pt x="199390" y="762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Group 528"/>
          <p:cNvGrpSpPr/>
          <p:nvPr/>
        </p:nvGrpSpPr>
        <p:grpSpPr>
          <a:xfrm>
            <a:off x="2326640" y="14872970"/>
            <a:ext cx="2495551" cy="469901"/>
            <a:chOff x="2326640" y="14872970"/>
            <a:chExt cx="2495551" cy="469901"/>
          </a:xfrm>
        </p:grpSpPr>
        <p:sp>
          <p:nvSpPr>
            <p:cNvPr id="518" name="Freeform 517"/>
            <p:cNvSpPr/>
            <p:nvPr/>
          </p:nvSpPr>
          <p:spPr>
            <a:xfrm>
              <a:off x="2326640" y="14927580"/>
              <a:ext cx="269241" cy="363221"/>
            </a:xfrm>
            <a:custGeom>
              <a:avLst/>
              <a:gdLst/>
              <a:ahLst/>
              <a:cxnLst/>
              <a:rect l="0" t="0" r="0" b="0"/>
              <a:pathLst>
                <a:path w="269241" h="363221">
                  <a:moveTo>
                    <a:pt x="232410" y="19050"/>
                  </a:moveTo>
                  <a:lnTo>
                    <a:pt x="214630" y="7620"/>
                  </a:lnTo>
                  <a:lnTo>
                    <a:pt x="205740" y="3809"/>
                  </a:lnTo>
                  <a:lnTo>
                    <a:pt x="194310" y="2540"/>
                  </a:lnTo>
                  <a:lnTo>
                    <a:pt x="181610" y="0"/>
                  </a:lnTo>
                  <a:lnTo>
                    <a:pt x="170180" y="1270"/>
                  </a:lnTo>
                  <a:lnTo>
                    <a:pt x="160020" y="2540"/>
                  </a:lnTo>
                  <a:lnTo>
                    <a:pt x="148590" y="3809"/>
                  </a:lnTo>
                  <a:lnTo>
                    <a:pt x="137160" y="6350"/>
                  </a:lnTo>
                  <a:lnTo>
                    <a:pt x="127000" y="8890"/>
                  </a:lnTo>
                  <a:lnTo>
                    <a:pt x="116840" y="12700"/>
                  </a:lnTo>
                  <a:lnTo>
                    <a:pt x="105410" y="16509"/>
                  </a:lnTo>
                  <a:lnTo>
                    <a:pt x="95250" y="22859"/>
                  </a:lnTo>
                  <a:lnTo>
                    <a:pt x="85090" y="27940"/>
                  </a:lnTo>
                  <a:lnTo>
                    <a:pt x="74930" y="34290"/>
                  </a:lnTo>
                  <a:lnTo>
                    <a:pt x="66040" y="40640"/>
                  </a:lnTo>
                  <a:lnTo>
                    <a:pt x="58420" y="46990"/>
                  </a:lnTo>
                  <a:lnTo>
                    <a:pt x="49530" y="54609"/>
                  </a:lnTo>
                  <a:lnTo>
                    <a:pt x="40640" y="60959"/>
                  </a:lnTo>
                  <a:lnTo>
                    <a:pt x="30480" y="68581"/>
                  </a:lnTo>
                  <a:lnTo>
                    <a:pt x="21590" y="77470"/>
                  </a:lnTo>
                  <a:lnTo>
                    <a:pt x="12700" y="87631"/>
                  </a:lnTo>
                  <a:lnTo>
                    <a:pt x="5080" y="100331"/>
                  </a:lnTo>
                  <a:lnTo>
                    <a:pt x="2540" y="111759"/>
                  </a:lnTo>
                  <a:lnTo>
                    <a:pt x="2540" y="123190"/>
                  </a:lnTo>
                  <a:lnTo>
                    <a:pt x="5080" y="133350"/>
                  </a:lnTo>
                  <a:lnTo>
                    <a:pt x="12700" y="143509"/>
                  </a:lnTo>
                  <a:lnTo>
                    <a:pt x="24130" y="152400"/>
                  </a:lnTo>
                  <a:lnTo>
                    <a:pt x="36830" y="160020"/>
                  </a:lnTo>
                  <a:lnTo>
                    <a:pt x="50800" y="166370"/>
                  </a:lnTo>
                  <a:lnTo>
                    <a:pt x="64770" y="172720"/>
                  </a:lnTo>
                  <a:lnTo>
                    <a:pt x="77470" y="177800"/>
                  </a:lnTo>
                  <a:lnTo>
                    <a:pt x="92710" y="180340"/>
                  </a:lnTo>
                  <a:lnTo>
                    <a:pt x="109220" y="182881"/>
                  </a:lnTo>
                  <a:lnTo>
                    <a:pt x="125730" y="184150"/>
                  </a:lnTo>
                  <a:lnTo>
                    <a:pt x="140970" y="186690"/>
                  </a:lnTo>
                  <a:lnTo>
                    <a:pt x="156210" y="189231"/>
                  </a:lnTo>
                  <a:lnTo>
                    <a:pt x="187960" y="195581"/>
                  </a:lnTo>
                  <a:lnTo>
                    <a:pt x="224790" y="201931"/>
                  </a:lnTo>
                  <a:lnTo>
                    <a:pt x="240030" y="207009"/>
                  </a:lnTo>
                  <a:lnTo>
                    <a:pt x="252730" y="214631"/>
                  </a:lnTo>
                  <a:lnTo>
                    <a:pt x="262890" y="223520"/>
                  </a:lnTo>
                  <a:lnTo>
                    <a:pt x="267970" y="232409"/>
                  </a:lnTo>
                  <a:lnTo>
                    <a:pt x="269240" y="241300"/>
                  </a:lnTo>
                  <a:lnTo>
                    <a:pt x="266700" y="251459"/>
                  </a:lnTo>
                  <a:lnTo>
                    <a:pt x="261620" y="261620"/>
                  </a:lnTo>
                  <a:lnTo>
                    <a:pt x="252730" y="271781"/>
                  </a:lnTo>
                  <a:lnTo>
                    <a:pt x="210820" y="313690"/>
                  </a:lnTo>
                  <a:lnTo>
                    <a:pt x="198120" y="322581"/>
                  </a:lnTo>
                  <a:lnTo>
                    <a:pt x="182880" y="331470"/>
                  </a:lnTo>
                  <a:lnTo>
                    <a:pt x="167640" y="339090"/>
                  </a:lnTo>
                  <a:lnTo>
                    <a:pt x="152400" y="346709"/>
                  </a:lnTo>
                  <a:lnTo>
                    <a:pt x="138430" y="351790"/>
                  </a:lnTo>
                  <a:lnTo>
                    <a:pt x="124460" y="356870"/>
                  </a:lnTo>
                  <a:lnTo>
                    <a:pt x="109220" y="359409"/>
                  </a:lnTo>
                  <a:lnTo>
                    <a:pt x="95250" y="361950"/>
                  </a:lnTo>
                  <a:lnTo>
                    <a:pt x="81280" y="363220"/>
                  </a:lnTo>
                  <a:lnTo>
                    <a:pt x="68580" y="363220"/>
                  </a:lnTo>
                  <a:lnTo>
                    <a:pt x="55880" y="361950"/>
                  </a:lnTo>
                  <a:lnTo>
                    <a:pt x="44450" y="359409"/>
                  </a:lnTo>
                  <a:lnTo>
                    <a:pt x="34290" y="355600"/>
                  </a:lnTo>
                  <a:lnTo>
                    <a:pt x="25400" y="351790"/>
                  </a:lnTo>
                  <a:lnTo>
                    <a:pt x="0" y="313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2642870" y="14946630"/>
              <a:ext cx="63501" cy="284482"/>
            </a:xfrm>
            <a:custGeom>
              <a:avLst/>
              <a:gdLst/>
              <a:ahLst/>
              <a:cxnLst/>
              <a:rect l="0" t="0" r="0" b="0"/>
              <a:pathLst>
                <a:path w="63501" h="284482">
                  <a:moveTo>
                    <a:pt x="0" y="0"/>
                  </a:moveTo>
                  <a:lnTo>
                    <a:pt x="16510" y="5081"/>
                  </a:lnTo>
                  <a:lnTo>
                    <a:pt x="24130" y="11431"/>
                  </a:lnTo>
                  <a:lnTo>
                    <a:pt x="30480" y="20320"/>
                  </a:lnTo>
                  <a:lnTo>
                    <a:pt x="38100" y="30481"/>
                  </a:lnTo>
                  <a:lnTo>
                    <a:pt x="44450" y="41909"/>
                  </a:lnTo>
                  <a:lnTo>
                    <a:pt x="49530" y="52070"/>
                  </a:lnTo>
                  <a:lnTo>
                    <a:pt x="53340" y="62231"/>
                  </a:lnTo>
                  <a:lnTo>
                    <a:pt x="57150" y="74931"/>
                  </a:lnTo>
                  <a:lnTo>
                    <a:pt x="58420" y="87631"/>
                  </a:lnTo>
                  <a:lnTo>
                    <a:pt x="59690" y="100331"/>
                  </a:lnTo>
                  <a:lnTo>
                    <a:pt x="60960" y="113031"/>
                  </a:lnTo>
                  <a:lnTo>
                    <a:pt x="62230" y="127000"/>
                  </a:lnTo>
                  <a:lnTo>
                    <a:pt x="62230" y="154940"/>
                  </a:lnTo>
                  <a:lnTo>
                    <a:pt x="63500" y="224790"/>
                  </a:lnTo>
                  <a:lnTo>
                    <a:pt x="62230" y="237490"/>
                  </a:lnTo>
                  <a:lnTo>
                    <a:pt x="59690" y="248920"/>
                  </a:lnTo>
                  <a:lnTo>
                    <a:pt x="52070" y="284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2611120" y="15052039"/>
              <a:ext cx="179071" cy="1"/>
            </a:xfrm>
            <a:custGeom>
              <a:avLst/>
              <a:gdLst/>
              <a:ahLst/>
              <a:cxnLst/>
              <a:rect l="0" t="0" r="0" b="0"/>
              <a:pathLst>
                <a:path w="179071" h="1">
                  <a:moveTo>
                    <a:pt x="0" y="0"/>
                  </a:move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2881630" y="14998700"/>
              <a:ext cx="234951" cy="242571"/>
            </a:xfrm>
            <a:custGeom>
              <a:avLst/>
              <a:gdLst/>
              <a:ahLst/>
              <a:cxnLst/>
              <a:rect l="0" t="0" r="0" b="0"/>
              <a:pathLst>
                <a:path w="234951" h="242571">
                  <a:moveTo>
                    <a:pt x="203200" y="0"/>
                  </a:moveTo>
                  <a:lnTo>
                    <a:pt x="144780" y="0"/>
                  </a:lnTo>
                  <a:lnTo>
                    <a:pt x="133350" y="2539"/>
                  </a:lnTo>
                  <a:lnTo>
                    <a:pt x="124460" y="6350"/>
                  </a:lnTo>
                  <a:lnTo>
                    <a:pt x="115570" y="11430"/>
                  </a:lnTo>
                  <a:lnTo>
                    <a:pt x="106680" y="16511"/>
                  </a:lnTo>
                  <a:lnTo>
                    <a:pt x="96520" y="20320"/>
                  </a:lnTo>
                  <a:lnTo>
                    <a:pt x="86360" y="24130"/>
                  </a:lnTo>
                  <a:lnTo>
                    <a:pt x="77470" y="30480"/>
                  </a:lnTo>
                  <a:lnTo>
                    <a:pt x="68580" y="38100"/>
                  </a:lnTo>
                  <a:lnTo>
                    <a:pt x="60960" y="45720"/>
                  </a:lnTo>
                  <a:lnTo>
                    <a:pt x="53340" y="55880"/>
                  </a:lnTo>
                  <a:lnTo>
                    <a:pt x="45720" y="64770"/>
                  </a:lnTo>
                  <a:lnTo>
                    <a:pt x="39370" y="74930"/>
                  </a:lnTo>
                  <a:lnTo>
                    <a:pt x="31750" y="86361"/>
                  </a:lnTo>
                  <a:lnTo>
                    <a:pt x="24130" y="99061"/>
                  </a:lnTo>
                  <a:lnTo>
                    <a:pt x="17780" y="111761"/>
                  </a:lnTo>
                  <a:lnTo>
                    <a:pt x="11430" y="124461"/>
                  </a:lnTo>
                  <a:lnTo>
                    <a:pt x="6350" y="138430"/>
                  </a:lnTo>
                  <a:lnTo>
                    <a:pt x="1270" y="152400"/>
                  </a:lnTo>
                  <a:lnTo>
                    <a:pt x="0" y="165100"/>
                  </a:lnTo>
                  <a:lnTo>
                    <a:pt x="0" y="176530"/>
                  </a:lnTo>
                  <a:lnTo>
                    <a:pt x="1270" y="187961"/>
                  </a:lnTo>
                  <a:lnTo>
                    <a:pt x="2540" y="199389"/>
                  </a:lnTo>
                  <a:lnTo>
                    <a:pt x="5080" y="209550"/>
                  </a:lnTo>
                  <a:lnTo>
                    <a:pt x="7620" y="220980"/>
                  </a:lnTo>
                  <a:lnTo>
                    <a:pt x="15240" y="228600"/>
                  </a:lnTo>
                  <a:lnTo>
                    <a:pt x="24130" y="236220"/>
                  </a:lnTo>
                  <a:lnTo>
                    <a:pt x="34290" y="241300"/>
                  </a:lnTo>
                  <a:lnTo>
                    <a:pt x="48260" y="242570"/>
                  </a:lnTo>
                  <a:lnTo>
                    <a:pt x="64770" y="241300"/>
                  </a:lnTo>
                  <a:lnTo>
                    <a:pt x="82550" y="238761"/>
                  </a:lnTo>
                  <a:lnTo>
                    <a:pt x="99060" y="232411"/>
                  </a:lnTo>
                  <a:lnTo>
                    <a:pt x="111760" y="226061"/>
                  </a:lnTo>
                  <a:lnTo>
                    <a:pt x="125730" y="217170"/>
                  </a:lnTo>
                  <a:lnTo>
                    <a:pt x="135890" y="208280"/>
                  </a:lnTo>
                  <a:lnTo>
                    <a:pt x="146050" y="198120"/>
                  </a:lnTo>
                  <a:lnTo>
                    <a:pt x="153670" y="187961"/>
                  </a:lnTo>
                  <a:lnTo>
                    <a:pt x="161290" y="177800"/>
                  </a:lnTo>
                  <a:lnTo>
                    <a:pt x="167640" y="167639"/>
                  </a:lnTo>
                  <a:lnTo>
                    <a:pt x="171450" y="157480"/>
                  </a:lnTo>
                  <a:lnTo>
                    <a:pt x="175260" y="143511"/>
                  </a:lnTo>
                  <a:lnTo>
                    <a:pt x="177800" y="127000"/>
                  </a:lnTo>
                  <a:lnTo>
                    <a:pt x="179070" y="109220"/>
                  </a:lnTo>
                  <a:lnTo>
                    <a:pt x="179070" y="102870"/>
                  </a:lnTo>
                  <a:lnTo>
                    <a:pt x="177800" y="102870"/>
                  </a:lnTo>
                  <a:lnTo>
                    <a:pt x="175260" y="106680"/>
                  </a:lnTo>
                  <a:lnTo>
                    <a:pt x="175260" y="116839"/>
                  </a:lnTo>
                  <a:lnTo>
                    <a:pt x="176530" y="130811"/>
                  </a:lnTo>
                  <a:lnTo>
                    <a:pt x="177800" y="147320"/>
                  </a:lnTo>
                  <a:lnTo>
                    <a:pt x="180340" y="161289"/>
                  </a:lnTo>
                  <a:lnTo>
                    <a:pt x="184150" y="173989"/>
                  </a:lnTo>
                  <a:lnTo>
                    <a:pt x="186690" y="186689"/>
                  </a:lnTo>
                  <a:lnTo>
                    <a:pt x="190500" y="196850"/>
                  </a:lnTo>
                  <a:lnTo>
                    <a:pt x="196850" y="205739"/>
                  </a:lnTo>
                  <a:lnTo>
                    <a:pt x="23495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3168650" y="15030450"/>
              <a:ext cx="389891" cy="199390"/>
            </a:xfrm>
            <a:custGeom>
              <a:avLst/>
              <a:gdLst/>
              <a:ahLst/>
              <a:cxnLst/>
              <a:rect l="0" t="0" r="0" b="0"/>
              <a:pathLst>
                <a:path w="389891" h="199390">
                  <a:moveTo>
                    <a:pt x="11430" y="0"/>
                  </a:moveTo>
                  <a:lnTo>
                    <a:pt x="5080" y="27939"/>
                  </a:lnTo>
                  <a:lnTo>
                    <a:pt x="3810" y="44450"/>
                  </a:lnTo>
                  <a:lnTo>
                    <a:pt x="2540" y="63500"/>
                  </a:lnTo>
                  <a:lnTo>
                    <a:pt x="1270" y="102870"/>
                  </a:lnTo>
                  <a:lnTo>
                    <a:pt x="0" y="172720"/>
                  </a:lnTo>
                  <a:lnTo>
                    <a:pt x="0" y="199389"/>
                  </a:lnTo>
                  <a:lnTo>
                    <a:pt x="0" y="198120"/>
                  </a:lnTo>
                  <a:lnTo>
                    <a:pt x="0" y="160020"/>
                  </a:lnTo>
                  <a:lnTo>
                    <a:pt x="1270" y="148589"/>
                  </a:lnTo>
                  <a:lnTo>
                    <a:pt x="3810" y="138430"/>
                  </a:lnTo>
                  <a:lnTo>
                    <a:pt x="6350" y="127000"/>
                  </a:lnTo>
                  <a:lnTo>
                    <a:pt x="8890" y="116839"/>
                  </a:lnTo>
                  <a:lnTo>
                    <a:pt x="11430" y="105411"/>
                  </a:lnTo>
                  <a:lnTo>
                    <a:pt x="15240" y="95250"/>
                  </a:lnTo>
                  <a:lnTo>
                    <a:pt x="20320" y="85089"/>
                  </a:lnTo>
                  <a:lnTo>
                    <a:pt x="27940" y="73661"/>
                  </a:lnTo>
                  <a:lnTo>
                    <a:pt x="36830" y="63500"/>
                  </a:lnTo>
                  <a:lnTo>
                    <a:pt x="45720" y="54611"/>
                  </a:lnTo>
                  <a:lnTo>
                    <a:pt x="54610" y="48261"/>
                  </a:lnTo>
                  <a:lnTo>
                    <a:pt x="64770" y="43180"/>
                  </a:lnTo>
                  <a:lnTo>
                    <a:pt x="77470" y="43180"/>
                  </a:lnTo>
                  <a:lnTo>
                    <a:pt x="91440" y="45720"/>
                  </a:lnTo>
                  <a:lnTo>
                    <a:pt x="106680" y="52070"/>
                  </a:lnTo>
                  <a:lnTo>
                    <a:pt x="119380" y="58420"/>
                  </a:lnTo>
                  <a:lnTo>
                    <a:pt x="129540" y="64770"/>
                  </a:lnTo>
                  <a:lnTo>
                    <a:pt x="139700" y="71120"/>
                  </a:lnTo>
                  <a:lnTo>
                    <a:pt x="148590" y="78739"/>
                  </a:lnTo>
                  <a:lnTo>
                    <a:pt x="156210" y="87630"/>
                  </a:lnTo>
                  <a:lnTo>
                    <a:pt x="163830" y="97789"/>
                  </a:lnTo>
                  <a:lnTo>
                    <a:pt x="171450" y="105411"/>
                  </a:lnTo>
                  <a:lnTo>
                    <a:pt x="179070" y="114300"/>
                  </a:lnTo>
                  <a:lnTo>
                    <a:pt x="185420" y="121920"/>
                  </a:lnTo>
                  <a:lnTo>
                    <a:pt x="190500" y="132080"/>
                  </a:lnTo>
                  <a:lnTo>
                    <a:pt x="194310" y="146050"/>
                  </a:lnTo>
                  <a:lnTo>
                    <a:pt x="195580" y="160020"/>
                  </a:lnTo>
                  <a:lnTo>
                    <a:pt x="198120" y="162561"/>
                  </a:lnTo>
                  <a:lnTo>
                    <a:pt x="198120" y="157480"/>
                  </a:lnTo>
                  <a:lnTo>
                    <a:pt x="199390" y="147320"/>
                  </a:lnTo>
                  <a:lnTo>
                    <a:pt x="200660" y="137161"/>
                  </a:lnTo>
                  <a:lnTo>
                    <a:pt x="203200" y="127000"/>
                  </a:lnTo>
                  <a:lnTo>
                    <a:pt x="205740" y="115570"/>
                  </a:lnTo>
                  <a:lnTo>
                    <a:pt x="208280" y="105411"/>
                  </a:lnTo>
                  <a:lnTo>
                    <a:pt x="214630" y="83820"/>
                  </a:lnTo>
                  <a:lnTo>
                    <a:pt x="222250" y="74930"/>
                  </a:lnTo>
                  <a:lnTo>
                    <a:pt x="231140" y="66039"/>
                  </a:lnTo>
                  <a:lnTo>
                    <a:pt x="242570" y="58420"/>
                  </a:lnTo>
                  <a:lnTo>
                    <a:pt x="255270" y="54611"/>
                  </a:lnTo>
                  <a:lnTo>
                    <a:pt x="269240" y="52070"/>
                  </a:lnTo>
                  <a:lnTo>
                    <a:pt x="285750" y="52070"/>
                  </a:lnTo>
                  <a:lnTo>
                    <a:pt x="298450" y="54611"/>
                  </a:lnTo>
                  <a:lnTo>
                    <a:pt x="312420" y="58420"/>
                  </a:lnTo>
                  <a:lnTo>
                    <a:pt x="323850" y="63500"/>
                  </a:lnTo>
                  <a:lnTo>
                    <a:pt x="334010" y="69850"/>
                  </a:lnTo>
                  <a:lnTo>
                    <a:pt x="342900" y="76200"/>
                  </a:lnTo>
                  <a:lnTo>
                    <a:pt x="351790" y="82550"/>
                  </a:lnTo>
                  <a:lnTo>
                    <a:pt x="358140" y="90170"/>
                  </a:lnTo>
                  <a:lnTo>
                    <a:pt x="364490" y="99061"/>
                  </a:lnTo>
                  <a:lnTo>
                    <a:pt x="369570" y="107950"/>
                  </a:lnTo>
                  <a:lnTo>
                    <a:pt x="373380" y="118111"/>
                  </a:lnTo>
                  <a:lnTo>
                    <a:pt x="378460" y="130811"/>
                  </a:lnTo>
                  <a:lnTo>
                    <a:pt x="38989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3622040" y="15062200"/>
              <a:ext cx="180341" cy="280671"/>
            </a:xfrm>
            <a:custGeom>
              <a:avLst/>
              <a:gdLst/>
              <a:ahLst/>
              <a:cxnLst/>
              <a:rect l="0" t="0" r="0" b="0"/>
              <a:pathLst>
                <a:path w="180341" h="280671">
                  <a:moveTo>
                    <a:pt x="0" y="0"/>
                  </a:moveTo>
                  <a:lnTo>
                    <a:pt x="0" y="22861"/>
                  </a:lnTo>
                  <a:lnTo>
                    <a:pt x="1270" y="33020"/>
                  </a:lnTo>
                  <a:lnTo>
                    <a:pt x="2540" y="45720"/>
                  </a:lnTo>
                  <a:lnTo>
                    <a:pt x="5080" y="58420"/>
                  </a:lnTo>
                  <a:lnTo>
                    <a:pt x="7620" y="72389"/>
                  </a:lnTo>
                  <a:lnTo>
                    <a:pt x="7620" y="85089"/>
                  </a:lnTo>
                  <a:lnTo>
                    <a:pt x="8890" y="99061"/>
                  </a:lnTo>
                  <a:lnTo>
                    <a:pt x="10160" y="113030"/>
                  </a:lnTo>
                  <a:lnTo>
                    <a:pt x="12700" y="127000"/>
                  </a:lnTo>
                  <a:lnTo>
                    <a:pt x="15240" y="140970"/>
                  </a:lnTo>
                  <a:lnTo>
                    <a:pt x="17780" y="154939"/>
                  </a:lnTo>
                  <a:lnTo>
                    <a:pt x="19050" y="168911"/>
                  </a:lnTo>
                  <a:lnTo>
                    <a:pt x="19050" y="182880"/>
                  </a:lnTo>
                  <a:lnTo>
                    <a:pt x="19050" y="196850"/>
                  </a:lnTo>
                  <a:lnTo>
                    <a:pt x="16510" y="210820"/>
                  </a:lnTo>
                  <a:lnTo>
                    <a:pt x="15240" y="224789"/>
                  </a:lnTo>
                  <a:lnTo>
                    <a:pt x="12700" y="240030"/>
                  </a:lnTo>
                  <a:lnTo>
                    <a:pt x="12700" y="255270"/>
                  </a:lnTo>
                  <a:lnTo>
                    <a:pt x="11430" y="271780"/>
                  </a:lnTo>
                  <a:lnTo>
                    <a:pt x="10160" y="279400"/>
                  </a:lnTo>
                  <a:lnTo>
                    <a:pt x="7620" y="280670"/>
                  </a:lnTo>
                  <a:lnTo>
                    <a:pt x="5080" y="278130"/>
                  </a:lnTo>
                  <a:lnTo>
                    <a:pt x="3810" y="271780"/>
                  </a:lnTo>
                  <a:lnTo>
                    <a:pt x="2540" y="262889"/>
                  </a:lnTo>
                  <a:lnTo>
                    <a:pt x="1270" y="252730"/>
                  </a:lnTo>
                  <a:lnTo>
                    <a:pt x="1270" y="240030"/>
                  </a:lnTo>
                  <a:lnTo>
                    <a:pt x="0" y="209550"/>
                  </a:lnTo>
                  <a:lnTo>
                    <a:pt x="1270" y="194311"/>
                  </a:lnTo>
                  <a:lnTo>
                    <a:pt x="2540" y="176530"/>
                  </a:lnTo>
                  <a:lnTo>
                    <a:pt x="5080" y="160020"/>
                  </a:lnTo>
                  <a:lnTo>
                    <a:pt x="11430" y="125730"/>
                  </a:lnTo>
                  <a:lnTo>
                    <a:pt x="13970" y="107950"/>
                  </a:lnTo>
                  <a:lnTo>
                    <a:pt x="19050" y="92711"/>
                  </a:lnTo>
                  <a:lnTo>
                    <a:pt x="24130" y="80011"/>
                  </a:lnTo>
                  <a:lnTo>
                    <a:pt x="30480" y="67311"/>
                  </a:lnTo>
                  <a:lnTo>
                    <a:pt x="38100" y="55880"/>
                  </a:lnTo>
                  <a:lnTo>
                    <a:pt x="45720" y="44450"/>
                  </a:lnTo>
                  <a:lnTo>
                    <a:pt x="54610" y="33020"/>
                  </a:lnTo>
                  <a:lnTo>
                    <a:pt x="67310" y="25400"/>
                  </a:lnTo>
                  <a:lnTo>
                    <a:pt x="81280" y="20320"/>
                  </a:lnTo>
                  <a:lnTo>
                    <a:pt x="96520" y="16511"/>
                  </a:lnTo>
                  <a:lnTo>
                    <a:pt x="109220" y="16511"/>
                  </a:lnTo>
                  <a:lnTo>
                    <a:pt x="121920" y="16511"/>
                  </a:lnTo>
                  <a:lnTo>
                    <a:pt x="133350" y="17780"/>
                  </a:lnTo>
                  <a:lnTo>
                    <a:pt x="144780" y="21589"/>
                  </a:lnTo>
                  <a:lnTo>
                    <a:pt x="153670" y="25400"/>
                  </a:lnTo>
                  <a:lnTo>
                    <a:pt x="161290" y="31750"/>
                  </a:lnTo>
                  <a:lnTo>
                    <a:pt x="168910" y="40639"/>
                  </a:lnTo>
                  <a:lnTo>
                    <a:pt x="173990" y="53339"/>
                  </a:lnTo>
                  <a:lnTo>
                    <a:pt x="179070" y="67311"/>
                  </a:lnTo>
                  <a:lnTo>
                    <a:pt x="180340" y="78739"/>
                  </a:lnTo>
                  <a:lnTo>
                    <a:pt x="179070" y="88900"/>
                  </a:lnTo>
                  <a:lnTo>
                    <a:pt x="175260" y="97789"/>
                  </a:lnTo>
                  <a:lnTo>
                    <a:pt x="170180" y="105411"/>
                  </a:lnTo>
                  <a:lnTo>
                    <a:pt x="165100" y="114300"/>
                  </a:lnTo>
                  <a:lnTo>
                    <a:pt x="158750" y="121920"/>
                  </a:lnTo>
                  <a:lnTo>
                    <a:pt x="151130" y="129539"/>
                  </a:lnTo>
                  <a:lnTo>
                    <a:pt x="143510" y="135889"/>
                  </a:lnTo>
                  <a:lnTo>
                    <a:pt x="133350" y="143511"/>
                  </a:lnTo>
                  <a:lnTo>
                    <a:pt x="124460" y="149861"/>
                  </a:lnTo>
                  <a:lnTo>
                    <a:pt x="114300" y="154939"/>
                  </a:lnTo>
                  <a:lnTo>
                    <a:pt x="104140" y="158750"/>
                  </a:lnTo>
                  <a:lnTo>
                    <a:pt x="91440" y="161289"/>
                  </a:lnTo>
                  <a:lnTo>
                    <a:pt x="77470" y="161289"/>
                  </a:lnTo>
                  <a:lnTo>
                    <a:pt x="62230" y="160020"/>
                  </a:lnTo>
                  <a:lnTo>
                    <a:pt x="49530" y="157480"/>
                  </a:lnTo>
                  <a:lnTo>
                    <a:pt x="39370" y="152400"/>
                  </a:lnTo>
                  <a:lnTo>
                    <a:pt x="20320" y="125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4127500" y="14893289"/>
              <a:ext cx="218441" cy="337823"/>
            </a:xfrm>
            <a:custGeom>
              <a:avLst/>
              <a:gdLst/>
              <a:ahLst/>
              <a:cxnLst/>
              <a:rect l="0" t="0" r="0" b="0"/>
              <a:pathLst>
                <a:path w="218441" h="337823">
                  <a:moveTo>
                    <a:pt x="0" y="316231"/>
                  </a:moveTo>
                  <a:lnTo>
                    <a:pt x="11430" y="288291"/>
                  </a:lnTo>
                  <a:lnTo>
                    <a:pt x="16510" y="276861"/>
                  </a:lnTo>
                  <a:lnTo>
                    <a:pt x="22860" y="265431"/>
                  </a:lnTo>
                  <a:lnTo>
                    <a:pt x="29210" y="254000"/>
                  </a:lnTo>
                  <a:lnTo>
                    <a:pt x="41910" y="229872"/>
                  </a:lnTo>
                  <a:lnTo>
                    <a:pt x="49530" y="215900"/>
                  </a:lnTo>
                  <a:lnTo>
                    <a:pt x="54610" y="201931"/>
                  </a:lnTo>
                  <a:lnTo>
                    <a:pt x="59690" y="185422"/>
                  </a:lnTo>
                  <a:lnTo>
                    <a:pt x="64770" y="170181"/>
                  </a:lnTo>
                  <a:lnTo>
                    <a:pt x="69850" y="153672"/>
                  </a:lnTo>
                  <a:lnTo>
                    <a:pt x="76200" y="139700"/>
                  </a:lnTo>
                  <a:lnTo>
                    <a:pt x="81280" y="124461"/>
                  </a:lnTo>
                  <a:lnTo>
                    <a:pt x="87630" y="110491"/>
                  </a:lnTo>
                  <a:lnTo>
                    <a:pt x="91440" y="95250"/>
                  </a:lnTo>
                  <a:lnTo>
                    <a:pt x="96520" y="81281"/>
                  </a:lnTo>
                  <a:lnTo>
                    <a:pt x="104140" y="53341"/>
                  </a:lnTo>
                  <a:lnTo>
                    <a:pt x="107950" y="39372"/>
                  </a:lnTo>
                  <a:lnTo>
                    <a:pt x="115570" y="13972"/>
                  </a:lnTo>
                  <a:lnTo>
                    <a:pt x="119380" y="2541"/>
                  </a:lnTo>
                  <a:lnTo>
                    <a:pt x="123190" y="0"/>
                  </a:lnTo>
                  <a:lnTo>
                    <a:pt x="129540" y="5081"/>
                  </a:lnTo>
                  <a:lnTo>
                    <a:pt x="134620" y="13972"/>
                  </a:lnTo>
                  <a:lnTo>
                    <a:pt x="139700" y="25400"/>
                  </a:lnTo>
                  <a:lnTo>
                    <a:pt x="144780" y="39372"/>
                  </a:lnTo>
                  <a:lnTo>
                    <a:pt x="148590" y="54611"/>
                  </a:lnTo>
                  <a:lnTo>
                    <a:pt x="153670" y="71122"/>
                  </a:lnTo>
                  <a:lnTo>
                    <a:pt x="157480" y="90172"/>
                  </a:lnTo>
                  <a:lnTo>
                    <a:pt x="163830" y="129541"/>
                  </a:lnTo>
                  <a:lnTo>
                    <a:pt x="171450" y="170181"/>
                  </a:lnTo>
                  <a:lnTo>
                    <a:pt x="176530" y="189231"/>
                  </a:lnTo>
                  <a:lnTo>
                    <a:pt x="181610" y="208281"/>
                  </a:lnTo>
                  <a:lnTo>
                    <a:pt x="187960" y="227331"/>
                  </a:lnTo>
                  <a:lnTo>
                    <a:pt x="194310" y="243841"/>
                  </a:lnTo>
                  <a:lnTo>
                    <a:pt x="200660" y="259081"/>
                  </a:lnTo>
                  <a:lnTo>
                    <a:pt x="207010" y="275591"/>
                  </a:lnTo>
                  <a:lnTo>
                    <a:pt x="213360" y="289561"/>
                  </a:lnTo>
                  <a:lnTo>
                    <a:pt x="218440" y="304800"/>
                  </a:lnTo>
                  <a:lnTo>
                    <a:pt x="210820" y="337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4179570" y="15072361"/>
              <a:ext cx="147321" cy="31751"/>
            </a:xfrm>
            <a:custGeom>
              <a:avLst/>
              <a:gdLst/>
              <a:ahLst/>
              <a:cxnLst/>
              <a:rect l="0" t="0" r="0" b="0"/>
              <a:pathLst>
                <a:path w="147321" h="31751">
                  <a:moveTo>
                    <a:pt x="0" y="0"/>
                  </a:moveTo>
                  <a:lnTo>
                    <a:pt x="16510" y="11428"/>
                  </a:lnTo>
                  <a:lnTo>
                    <a:pt x="27940" y="16509"/>
                  </a:lnTo>
                  <a:lnTo>
                    <a:pt x="40640" y="20319"/>
                  </a:lnTo>
                  <a:lnTo>
                    <a:pt x="55880" y="24128"/>
                  </a:lnTo>
                  <a:lnTo>
                    <a:pt x="72390" y="26669"/>
                  </a:lnTo>
                  <a:lnTo>
                    <a:pt x="90170" y="27939"/>
                  </a:lnTo>
                  <a:lnTo>
                    <a:pt x="1473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4387850" y="14988539"/>
              <a:ext cx="223521" cy="260351"/>
            </a:xfrm>
            <a:custGeom>
              <a:avLst/>
              <a:gdLst/>
              <a:ahLst/>
              <a:cxnLst/>
              <a:rect l="0" t="0" r="0" b="0"/>
              <a:pathLst>
                <a:path w="223521" h="260351">
                  <a:moveTo>
                    <a:pt x="203200" y="0"/>
                  </a:moveTo>
                  <a:lnTo>
                    <a:pt x="180340" y="0"/>
                  </a:lnTo>
                  <a:lnTo>
                    <a:pt x="166370" y="1272"/>
                  </a:lnTo>
                  <a:lnTo>
                    <a:pt x="151130" y="2541"/>
                  </a:lnTo>
                  <a:lnTo>
                    <a:pt x="133350" y="5081"/>
                  </a:lnTo>
                  <a:lnTo>
                    <a:pt x="116840" y="8891"/>
                  </a:lnTo>
                  <a:lnTo>
                    <a:pt x="100330" y="13972"/>
                  </a:lnTo>
                  <a:lnTo>
                    <a:pt x="85090" y="20322"/>
                  </a:lnTo>
                  <a:lnTo>
                    <a:pt x="72390" y="26672"/>
                  </a:lnTo>
                  <a:lnTo>
                    <a:pt x="62230" y="33022"/>
                  </a:lnTo>
                  <a:lnTo>
                    <a:pt x="53340" y="39372"/>
                  </a:lnTo>
                  <a:lnTo>
                    <a:pt x="43180" y="48261"/>
                  </a:lnTo>
                  <a:lnTo>
                    <a:pt x="33020" y="59691"/>
                  </a:lnTo>
                  <a:lnTo>
                    <a:pt x="22860" y="71122"/>
                  </a:lnTo>
                  <a:lnTo>
                    <a:pt x="15240" y="83822"/>
                  </a:lnTo>
                  <a:lnTo>
                    <a:pt x="8890" y="96522"/>
                  </a:lnTo>
                  <a:lnTo>
                    <a:pt x="2540" y="110491"/>
                  </a:lnTo>
                  <a:lnTo>
                    <a:pt x="0" y="127000"/>
                  </a:lnTo>
                  <a:lnTo>
                    <a:pt x="0" y="147322"/>
                  </a:lnTo>
                  <a:lnTo>
                    <a:pt x="1270" y="167641"/>
                  </a:lnTo>
                  <a:lnTo>
                    <a:pt x="3810" y="185422"/>
                  </a:lnTo>
                  <a:lnTo>
                    <a:pt x="7620" y="200661"/>
                  </a:lnTo>
                  <a:lnTo>
                    <a:pt x="12700" y="214631"/>
                  </a:lnTo>
                  <a:lnTo>
                    <a:pt x="20320" y="224791"/>
                  </a:lnTo>
                  <a:lnTo>
                    <a:pt x="27940" y="232411"/>
                  </a:lnTo>
                  <a:lnTo>
                    <a:pt x="36830" y="240031"/>
                  </a:lnTo>
                  <a:lnTo>
                    <a:pt x="46990" y="245111"/>
                  </a:lnTo>
                  <a:lnTo>
                    <a:pt x="57150" y="250191"/>
                  </a:lnTo>
                  <a:lnTo>
                    <a:pt x="66040" y="254000"/>
                  </a:lnTo>
                  <a:lnTo>
                    <a:pt x="77470" y="257811"/>
                  </a:lnTo>
                  <a:lnTo>
                    <a:pt x="90170" y="259081"/>
                  </a:lnTo>
                  <a:lnTo>
                    <a:pt x="102870" y="260350"/>
                  </a:lnTo>
                  <a:lnTo>
                    <a:pt x="116840" y="259081"/>
                  </a:lnTo>
                  <a:lnTo>
                    <a:pt x="129540" y="255272"/>
                  </a:lnTo>
                  <a:lnTo>
                    <a:pt x="143510" y="251461"/>
                  </a:lnTo>
                  <a:lnTo>
                    <a:pt x="158750" y="245111"/>
                  </a:lnTo>
                  <a:lnTo>
                    <a:pt x="173990" y="236222"/>
                  </a:lnTo>
                  <a:lnTo>
                    <a:pt x="22352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4674870" y="14872970"/>
              <a:ext cx="73661" cy="326392"/>
            </a:xfrm>
            <a:custGeom>
              <a:avLst/>
              <a:gdLst/>
              <a:ahLst/>
              <a:cxnLst/>
              <a:rect l="0" t="0" r="0" b="0"/>
              <a:pathLst>
                <a:path w="73661" h="326392">
                  <a:moveTo>
                    <a:pt x="73660" y="0"/>
                  </a:moveTo>
                  <a:lnTo>
                    <a:pt x="62230" y="21591"/>
                  </a:lnTo>
                  <a:lnTo>
                    <a:pt x="58420" y="31750"/>
                  </a:lnTo>
                  <a:lnTo>
                    <a:pt x="53340" y="41910"/>
                  </a:lnTo>
                  <a:lnTo>
                    <a:pt x="49530" y="52069"/>
                  </a:lnTo>
                  <a:lnTo>
                    <a:pt x="46990" y="64769"/>
                  </a:lnTo>
                  <a:lnTo>
                    <a:pt x="45720" y="76200"/>
                  </a:lnTo>
                  <a:lnTo>
                    <a:pt x="44450" y="90169"/>
                  </a:lnTo>
                  <a:lnTo>
                    <a:pt x="41910" y="104141"/>
                  </a:lnTo>
                  <a:lnTo>
                    <a:pt x="39370" y="119380"/>
                  </a:lnTo>
                  <a:lnTo>
                    <a:pt x="34290" y="152400"/>
                  </a:lnTo>
                  <a:lnTo>
                    <a:pt x="27940" y="186691"/>
                  </a:lnTo>
                  <a:lnTo>
                    <a:pt x="20320" y="218441"/>
                  </a:lnTo>
                  <a:lnTo>
                    <a:pt x="17780" y="232410"/>
                  </a:lnTo>
                  <a:lnTo>
                    <a:pt x="15240" y="248919"/>
                  </a:lnTo>
                  <a:lnTo>
                    <a:pt x="13970" y="265430"/>
                  </a:lnTo>
                  <a:lnTo>
                    <a:pt x="0" y="326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4569460" y="15062200"/>
              <a:ext cx="252731" cy="31751"/>
            </a:xfrm>
            <a:custGeom>
              <a:avLst/>
              <a:gdLst/>
              <a:ahLst/>
              <a:cxnLst/>
              <a:rect l="0" t="0" r="0" b="0"/>
              <a:pathLst>
                <a:path w="252731" h="31751">
                  <a:moveTo>
                    <a:pt x="0" y="31750"/>
                  </a:moveTo>
                  <a:lnTo>
                    <a:pt x="27940" y="31750"/>
                  </a:lnTo>
                  <a:lnTo>
                    <a:pt x="43180" y="30480"/>
                  </a:lnTo>
                  <a:lnTo>
                    <a:pt x="59690" y="27939"/>
                  </a:lnTo>
                  <a:lnTo>
                    <a:pt x="97790" y="22861"/>
                  </a:lnTo>
                  <a:lnTo>
                    <a:pt x="138430" y="16511"/>
                  </a:lnTo>
                  <a:lnTo>
                    <a:pt x="154940" y="13970"/>
                  </a:lnTo>
                  <a:lnTo>
                    <a:pt x="170180" y="10161"/>
                  </a:lnTo>
                  <a:lnTo>
                    <a:pt x="184150" y="6350"/>
                  </a:lnTo>
                  <a:lnTo>
                    <a:pt x="196850" y="5080"/>
                  </a:lnTo>
                  <a:lnTo>
                    <a:pt x="210820" y="2539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" name="Group 531"/>
          <p:cNvGrpSpPr/>
          <p:nvPr/>
        </p:nvGrpSpPr>
        <p:grpSpPr>
          <a:xfrm>
            <a:off x="1084580" y="14966950"/>
            <a:ext cx="336551" cy="913131"/>
            <a:chOff x="1084580" y="14966950"/>
            <a:chExt cx="336551" cy="913131"/>
          </a:xfrm>
        </p:grpSpPr>
        <p:sp>
          <p:nvSpPr>
            <p:cNvPr id="530" name="Freeform 529"/>
            <p:cNvSpPr/>
            <p:nvPr/>
          </p:nvSpPr>
          <p:spPr>
            <a:xfrm>
              <a:off x="1168400" y="14966950"/>
              <a:ext cx="53341" cy="905512"/>
            </a:xfrm>
            <a:custGeom>
              <a:avLst/>
              <a:gdLst/>
              <a:ahLst/>
              <a:cxnLst/>
              <a:rect l="0" t="0" r="0" b="0"/>
              <a:pathLst>
                <a:path w="53341" h="905512">
                  <a:moveTo>
                    <a:pt x="21590" y="0"/>
                  </a:moveTo>
                  <a:lnTo>
                    <a:pt x="10160" y="17780"/>
                  </a:lnTo>
                  <a:lnTo>
                    <a:pt x="6350" y="29211"/>
                  </a:lnTo>
                  <a:lnTo>
                    <a:pt x="5080" y="44450"/>
                  </a:lnTo>
                  <a:lnTo>
                    <a:pt x="3810" y="60961"/>
                  </a:lnTo>
                  <a:lnTo>
                    <a:pt x="2540" y="81280"/>
                  </a:lnTo>
                  <a:lnTo>
                    <a:pt x="1270" y="124461"/>
                  </a:lnTo>
                  <a:lnTo>
                    <a:pt x="0" y="281939"/>
                  </a:lnTo>
                  <a:lnTo>
                    <a:pt x="0" y="345439"/>
                  </a:lnTo>
                  <a:lnTo>
                    <a:pt x="1270" y="367030"/>
                  </a:lnTo>
                  <a:lnTo>
                    <a:pt x="3810" y="388620"/>
                  </a:lnTo>
                  <a:lnTo>
                    <a:pt x="8890" y="433070"/>
                  </a:lnTo>
                  <a:lnTo>
                    <a:pt x="25400" y="552450"/>
                  </a:lnTo>
                  <a:lnTo>
                    <a:pt x="41910" y="662939"/>
                  </a:lnTo>
                  <a:lnTo>
                    <a:pt x="45720" y="684530"/>
                  </a:lnTo>
                  <a:lnTo>
                    <a:pt x="48260" y="704850"/>
                  </a:lnTo>
                  <a:lnTo>
                    <a:pt x="49530" y="723900"/>
                  </a:lnTo>
                  <a:lnTo>
                    <a:pt x="50800" y="741680"/>
                  </a:lnTo>
                  <a:lnTo>
                    <a:pt x="52070" y="778511"/>
                  </a:lnTo>
                  <a:lnTo>
                    <a:pt x="53340" y="858520"/>
                  </a:lnTo>
                  <a:lnTo>
                    <a:pt x="53340" y="873761"/>
                  </a:lnTo>
                  <a:lnTo>
                    <a:pt x="41910" y="905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1084580" y="15651480"/>
              <a:ext cx="336551" cy="228601"/>
            </a:xfrm>
            <a:custGeom>
              <a:avLst/>
              <a:gdLst/>
              <a:ahLst/>
              <a:cxnLst/>
              <a:rect l="0" t="0" r="0" b="0"/>
              <a:pathLst>
                <a:path w="336551" h="228601">
                  <a:moveTo>
                    <a:pt x="0" y="0"/>
                  </a:moveTo>
                  <a:lnTo>
                    <a:pt x="16510" y="27940"/>
                  </a:lnTo>
                  <a:lnTo>
                    <a:pt x="30480" y="50800"/>
                  </a:lnTo>
                  <a:lnTo>
                    <a:pt x="38100" y="62231"/>
                  </a:lnTo>
                  <a:lnTo>
                    <a:pt x="45720" y="74931"/>
                  </a:lnTo>
                  <a:lnTo>
                    <a:pt x="52070" y="87631"/>
                  </a:lnTo>
                  <a:lnTo>
                    <a:pt x="66040" y="114300"/>
                  </a:lnTo>
                  <a:lnTo>
                    <a:pt x="80010" y="140970"/>
                  </a:lnTo>
                  <a:lnTo>
                    <a:pt x="87630" y="153670"/>
                  </a:lnTo>
                  <a:lnTo>
                    <a:pt x="93980" y="166370"/>
                  </a:lnTo>
                  <a:lnTo>
                    <a:pt x="101600" y="177800"/>
                  </a:lnTo>
                  <a:lnTo>
                    <a:pt x="109220" y="189231"/>
                  </a:lnTo>
                  <a:lnTo>
                    <a:pt x="123190" y="215900"/>
                  </a:lnTo>
                  <a:lnTo>
                    <a:pt x="130810" y="223520"/>
                  </a:lnTo>
                  <a:lnTo>
                    <a:pt x="139700" y="227331"/>
                  </a:lnTo>
                  <a:lnTo>
                    <a:pt x="149860" y="228600"/>
                  </a:lnTo>
                  <a:lnTo>
                    <a:pt x="158750" y="224790"/>
                  </a:lnTo>
                  <a:lnTo>
                    <a:pt x="168910" y="218440"/>
                  </a:lnTo>
                  <a:lnTo>
                    <a:pt x="179070" y="208281"/>
                  </a:lnTo>
                  <a:lnTo>
                    <a:pt x="189230" y="199390"/>
                  </a:lnTo>
                  <a:lnTo>
                    <a:pt x="196850" y="189231"/>
                  </a:lnTo>
                  <a:lnTo>
                    <a:pt x="204470" y="179070"/>
                  </a:lnTo>
                  <a:lnTo>
                    <a:pt x="213360" y="168909"/>
                  </a:lnTo>
                  <a:lnTo>
                    <a:pt x="223520" y="157481"/>
                  </a:lnTo>
                  <a:lnTo>
                    <a:pt x="232410" y="147320"/>
                  </a:lnTo>
                  <a:lnTo>
                    <a:pt x="242570" y="138431"/>
                  </a:lnTo>
                  <a:lnTo>
                    <a:pt x="252730" y="129540"/>
                  </a:lnTo>
                  <a:lnTo>
                    <a:pt x="262890" y="121920"/>
                  </a:lnTo>
                  <a:lnTo>
                    <a:pt x="273050" y="113031"/>
                  </a:lnTo>
                  <a:lnTo>
                    <a:pt x="280670" y="102870"/>
                  </a:lnTo>
                  <a:lnTo>
                    <a:pt x="289560" y="93981"/>
                  </a:lnTo>
                  <a:lnTo>
                    <a:pt x="298450" y="85090"/>
                  </a:lnTo>
                  <a:lnTo>
                    <a:pt x="307340" y="76200"/>
                  </a:lnTo>
                  <a:lnTo>
                    <a:pt x="33655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2" name="Group 551"/>
          <p:cNvGrpSpPr/>
          <p:nvPr/>
        </p:nvGrpSpPr>
        <p:grpSpPr>
          <a:xfrm>
            <a:off x="2842260" y="13310870"/>
            <a:ext cx="2443481" cy="897892"/>
            <a:chOff x="2842260" y="13310870"/>
            <a:chExt cx="2443481" cy="897892"/>
          </a:xfrm>
        </p:grpSpPr>
        <p:sp>
          <p:nvSpPr>
            <p:cNvPr id="533" name="Freeform 532"/>
            <p:cNvSpPr/>
            <p:nvPr/>
          </p:nvSpPr>
          <p:spPr>
            <a:xfrm>
              <a:off x="2842260" y="14083030"/>
              <a:ext cx="168911" cy="125732"/>
            </a:xfrm>
            <a:custGeom>
              <a:avLst/>
              <a:gdLst/>
              <a:ahLst/>
              <a:cxnLst/>
              <a:rect l="0" t="0" r="0" b="0"/>
              <a:pathLst>
                <a:path w="168911" h="125732">
                  <a:moveTo>
                    <a:pt x="0" y="125731"/>
                  </a:moveTo>
                  <a:lnTo>
                    <a:pt x="11430" y="115570"/>
                  </a:lnTo>
                  <a:lnTo>
                    <a:pt x="19050" y="109220"/>
                  </a:lnTo>
                  <a:lnTo>
                    <a:pt x="26670" y="102870"/>
                  </a:lnTo>
                  <a:lnTo>
                    <a:pt x="35560" y="96520"/>
                  </a:lnTo>
                  <a:lnTo>
                    <a:pt x="43180" y="90170"/>
                  </a:lnTo>
                  <a:lnTo>
                    <a:pt x="50800" y="83820"/>
                  </a:lnTo>
                  <a:lnTo>
                    <a:pt x="58420" y="76200"/>
                  </a:lnTo>
                  <a:lnTo>
                    <a:pt x="67310" y="69850"/>
                  </a:lnTo>
                  <a:lnTo>
                    <a:pt x="76200" y="63500"/>
                  </a:lnTo>
                  <a:lnTo>
                    <a:pt x="96520" y="49531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3161030" y="13756639"/>
              <a:ext cx="177801" cy="358142"/>
            </a:xfrm>
            <a:custGeom>
              <a:avLst/>
              <a:gdLst/>
              <a:ahLst/>
              <a:cxnLst/>
              <a:rect l="0" t="0" r="0" b="0"/>
              <a:pathLst>
                <a:path w="177801" h="358142">
                  <a:moveTo>
                    <a:pt x="92710" y="0"/>
                  </a:moveTo>
                  <a:lnTo>
                    <a:pt x="81280" y="22861"/>
                  </a:lnTo>
                  <a:lnTo>
                    <a:pt x="78740" y="33022"/>
                  </a:lnTo>
                  <a:lnTo>
                    <a:pt x="78740" y="43181"/>
                  </a:lnTo>
                  <a:lnTo>
                    <a:pt x="80010" y="53341"/>
                  </a:lnTo>
                  <a:lnTo>
                    <a:pt x="81280" y="66041"/>
                  </a:lnTo>
                  <a:lnTo>
                    <a:pt x="86360" y="95250"/>
                  </a:lnTo>
                  <a:lnTo>
                    <a:pt x="96520" y="144781"/>
                  </a:lnTo>
                  <a:lnTo>
                    <a:pt x="101600" y="162561"/>
                  </a:lnTo>
                  <a:lnTo>
                    <a:pt x="109220" y="179072"/>
                  </a:lnTo>
                  <a:lnTo>
                    <a:pt x="140970" y="243841"/>
                  </a:lnTo>
                  <a:lnTo>
                    <a:pt x="147320" y="257811"/>
                  </a:lnTo>
                  <a:lnTo>
                    <a:pt x="154940" y="269241"/>
                  </a:lnTo>
                  <a:lnTo>
                    <a:pt x="162560" y="281941"/>
                  </a:lnTo>
                  <a:lnTo>
                    <a:pt x="167640" y="294641"/>
                  </a:lnTo>
                  <a:lnTo>
                    <a:pt x="172720" y="307341"/>
                  </a:lnTo>
                  <a:lnTo>
                    <a:pt x="177800" y="320041"/>
                  </a:lnTo>
                  <a:lnTo>
                    <a:pt x="176530" y="331472"/>
                  </a:lnTo>
                  <a:lnTo>
                    <a:pt x="170180" y="341631"/>
                  </a:lnTo>
                  <a:lnTo>
                    <a:pt x="162560" y="350522"/>
                  </a:lnTo>
                  <a:lnTo>
                    <a:pt x="152400" y="355600"/>
                  </a:lnTo>
                  <a:lnTo>
                    <a:pt x="143510" y="356872"/>
                  </a:lnTo>
                  <a:lnTo>
                    <a:pt x="133350" y="358141"/>
                  </a:lnTo>
                  <a:lnTo>
                    <a:pt x="121920" y="356872"/>
                  </a:lnTo>
                  <a:lnTo>
                    <a:pt x="109220" y="354331"/>
                  </a:lnTo>
                  <a:lnTo>
                    <a:pt x="96520" y="351791"/>
                  </a:lnTo>
                  <a:lnTo>
                    <a:pt x="85090" y="349250"/>
                  </a:lnTo>
                  <a:lnTo>
                    <a:pt x="73660" y="346711"/>
                  </a:lnTo>
                  <a:lnTo>
                    <a:pt x="62230" y="342900"/>
                  </a:lnTo>
                  <a:lnTo>
                    <a:pt x="50800" y="339091"/>
                  </a:lnTo>
                  <a:lnTo>
                    <a:pt x="40640" y="334011"/>
                  </a:lnTo>
                  <a:lnTo>
                    <a:pt x="29210" y="327661"/>
                  </a:lnTo>
                  <a:lnTo>
                    <a:pt x="20320" y="321311"/>
                  </a:lnTo>
                  <a:lnTo>
                    <a:pt x="11430" y="314961"/>
                  </a:lnTo>
                  <a:lnTo>
                    <a:pt x="3810" y="308611"/>
                  </a:lnTo>
                  <a:lnTo>
                    <a:pt x="0" y="299722"/>
                  </a:lnTo>
                  <a:lnTo>
                    <a:pt x="0" y="290831"/>
                  </a:lnTo>
                  <a:lnTo>
                    <a:pt x="762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3389630" y="13900150"/>
              <a:ext cx="146051" cy="184151"/>
            </a:xfrm>
            <a:custGeom>
              <a:avLst/>
              <a:gdLst/>
              <a:ahLst/>
              <a:cxnLst/>
              <a:rect l="0" t="0" r="0" b="0"/>
              <a:pathLst>
                <a:path w="146051" h="184151">
                  <a:moveTo>
                    <a:pt x="85090" y="25400"/>
                  </a:moveTo>
                  <a:lnTo>
                    <a:pt x="68580" y="19050"/>
                  </a:lnTo>
                  <a:lnTo>
                    <a:pt x="59690" y="22861"/>
                  </a:lnTo>
                  <a:lnTo>
                    <a:pt x="50800" y="29211"/>
                  </a:lnTo>
                  <a:lnTo>
                    <a:pt x="40640" y="38100"/>
                  </a:lnTo>
                  <a:lnTo>
                    <a:pt x="33020" y="48261"/>
                  </a:lnTo>
                  <a:lnTo>
                    <a:pt x="26670" y="57150"/>
                  </a:lnTo>
                  <a:lnTo>
                    <a:pt x="21590" y="67311"/>
                  </a:lnTo>
                  <a:lnTo>
                    <a:pt x="17780" y="81280"/>
                  </a:lnTo>
                  <a:lnTo>
                    <a:pt x="15240" y="97789"/>
                  </a:lnTo>
                  <a:lnTo>
                    <a:pt x="13970" y="115570"/>
                  </a:lnTo>
                  <a:lnTo>
                    <a:pt x="13970" y="130811"/>
                  </a:lnTo>
                  <a:lnTo>
                    <a:pt x="15240" y="144780"/>
                  </a:lnTo>
                  <a:lnTo>
                    <a:pt x="17780" y="157480"/>
                  </a:lnTo>
                  <a:lnTo>
                    <a:pt x="24130" y="167639"/>
                  </a:lnTo>
                  <a:lnTo>
                    <a:pt x="31750" y="175261"/>
                  </a:lnTo>
                  <a:lnTo>
                    <a:pt x="43180" y="180339"/>
                  </a:lnTo>
                  <a:lnTo>
                    <a:pt x="53340" y="184150"/>
                  </a:lnTo>
                  <a:lnTo>
                    <a:pt x="63500" y="184150"/>
                  </a:lnTo>
                  <a:lnTo>
                    <a:pt x="73660" y="184150"/>
                  </a:lnTo>
                  <a:lnTo>
                    <a:pt x="85090" y="181611"/>
                  </a:lnTo>
                  <a:lnTo>
                    <a:pt x="95250" y="176530"/>
                  </a:lnTo>
                  <a:lnTo>
                    <a:pt x="105410" y="171450"/>
                  </a:lnTo>
                  <a:lnTo>
                    <a:pt x="116840" y="162561"/>
                  </a:lnTo>
                  <a:lnTo>
                    <a:pt x="127000" y="151130"/>
                  </a:lnTo>
                  <a:lnTo>
                    <a:pt x="137160" y="137161"/>
                  </a:lnTo>
                  <a:lnTo>
                    <a:pt x="143510" y="124461"/>
                  </a:lnTo>
                  <a:lnTo>
                    <a:pt x="146050" y="111761"/>
                  </a:lnTo>
                  <a:lnTo>
                    <a:pt x="146050" y="100330"/>
                  </a:lnTo>
                  <a:lnTo>
                    <a:pt x="146050" y="88900"/>
                  </a:lnTo>
                  <a:lnTo>
                    <a:pt x="144780" y="78739"/>
                  </a:lnTo>
                  <a:lnTo>
                    <a:pt x="142240" y="67311"/>
                  </a:lnTo>
                  <a:lnTo>
                    <a:pt x="138430" y="58420"/>
                  </a:lnTo>
                  <a:lnTo>
                    <a:pt x="133350" y="49530"/>
                  </a:lnTo>
                  <a:lnTo>
                    <a:pt x="127000" y="40639"/>
                  </a:lnTo>
                  <a:lnTo>
                    <a:pt x="121920" y="33020"/>
                  </a:lnTo>
                  <a:lnTo>
                    <a:pt x="115570" y="25400"/>
                  </a:lnTo>
                  <a:lnTo>
                    <a:pt x="107950" y="19050"/>
                  </a:lnTo>
                  <a:lnTo>
                    <a:pt x="100330" y="12700"/>
                  </a:lnTo>
                  <a:lnTo>
                    <a:pt x="91440" y="7620"/>
                  </a:lnTo>
                  <a:lnTo>
                    <a:pt x="82550" y="2539"/>
                  </a:lnTo>
                  <a:lnTo>
                    <a:pt x="72390" y="1270"/>
                  </a:lnTo>
                  <a:lnTo>
                    <a:pt x="62230" y="0"/>
                  </a:lnTo>
                  <a:lnTo>
                    <a:pt x="52070" y="1270"/>
                  </a:lnTo>
                  <a:lnTo>
                    <a:pt x="41910" y="3811"/>
                  </a:lnTo>
                  <a:lnTo>
                    <a:pt x="31750" y="6350"/>
                  </a:lnTo>
                  <a:lnTo>
                    <a:pt x="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3561080" y="13756639"/>
              <a:ext cx="186691" cy="294642"/>
            </a:xfrm>
            <a:custGeom>
              <a:avLst/>
              <a:gdLst/>
              <a:ahLst/>
              <a:cxnLst/>
              <a:rect l="0" t="0" r="0" b="0"/>
              <a:pathLst>
                <a:path w="186691" h="294642">
                  <a:moveTo>
                    <a:pt x="19050" y="0"/>
                  </a:moveTo>
                  <a:lnTo>
                    <a:pt x="3810" y="44450"/>
                  </a:lnTo>
                  <a:lnTo>
                    <a:pt x="1270" y="54611"/>
                  </a:lnTo>
                  <a:lnTo>
                    <a:pt x="0" y="67311"/>
                  </a:lnTo>
                  <a:lnTo>
                    <a:pt x="0" y="80011"/>
                  </a:lnTo>
                  <a:lnTo>
                    <a:pt x="0" y="92711"/>
                  </a:lnTo>
                  <a:lnTo>
                    <a:pt x="1270" y="106681"/>
                  </a:lnTo>
                  <a:lnTo>
                    <a:pt x="3810" y="120650"/>
                  </a:lnTo>
                  <a:lnTo>
                    <a:pt x="5080" y="133350"/>
                  </a:lnTo>
                  <a:lnTo>
                    <a:pt x="6350" y="147322"/>
                  </a:lnTo>
                  <a:lnTo>
                    <a:pt x="6350" y="161291"/>
                  </a:lnTo>
                  <a:lnTo>
                    <a:pt x="8890" y="175261"/>
                  </a:lnTo>
                  <a:lnTo>
                    <a:pt x="10160" y="189231"/>
                  </a:lnTo>
                  <a:lnTo>
                    <a:pt x="12700" y="203200"/>
                  </a:lnTo>
                  <a:lnTo>
                    <a:pt x="16510" y="215900"/>
                  </a:lnTo>
                  <a:lnTo>
                    <a:pt x="19050" y="228600"/>
                  </a:lnTo>
                  <a:lnTo>
                    <a:pt x="22860" y="240031"/>
                  </a:lnTo>
                  <a:lnTo>
                    <a:pt x="29210" y="262891"/>
                  </a:lnTo>
                  <a:lnTo>
                    <a:pt x="33020" y="273050"/>
                  </a:lnTo>
                  <a:lnTo>
                    <a:pt x="35560" y="275591"/>
                  </a:lnTo>
                  <a:lnTo>
                    <a:pt x="36830" y="273050"/>
                  </a:lnTo>
                  <a:lnTo>
                    <a:pt x="38100" y="265431"/>
                  </a:lnTo>
                  <a:lnTo>
                    <a:pt x="38100" y="254000"/>
                  </a:lnTo>
                  <a:lnTo>
                    <a:pt x="39370" y="223522"/>
                  </a:lnTo>
                  <a:lnTo>
                    <a:pt x="40640" y="204472"/>
                  </a:lnTo>
                  <a:lnTo>
                    <a:pt x="41910" y="185422"/>
                  </a:lnTo>
                  <a:lnTo>
                    <a:pt x="44450" y="166372"/>
                  </a:lnTo>
                  <a:lnTo>
                    <a:pt x="52070" y="152400"/>
                  </a:lnTo>
                  <a:lnTo>
                    <a:pt x="60960" y="143511"/>
                  </a:lnTo>
                  <a:lnTo>
                    <a:pt x="71120" y="138431"/>
                  </a:lnTo>
                  <a:lnTo>
                    <a:pt x="80010" y="137161"/>
                  </a:lnTo>
                  <a:lnTo>
                    <a:pt x="88900" y="140972"/>
                  </a:lnTo>
                  <a:lnTo>
                    <a:pt x="97790" y="146050"/>
                  </a:lnTo>
                  <a:lnTo>
                    <a:pt x="105410" y="153672"/>
                  </a:lnTo>
                  <a:lnTo>
                    <a:pt x="113030" y="162561"/>
                  </a:lnTo>
                  <a:lnTo>
                    <a:pt x="119380" y="171450"/>
                  </a:lnTo>
                  <a:lnTo>
                    <a:pt x="125730" y="180341"/>
                  </a:lnTo>
                  <a:lnTo>
                    <a:pt x="130810" y="190500"/>
                  </a:lnTo>
                  <a:lnTo>
                    <a:pt x="135890" y="200661"/>
                  </a:lnTo>
                  <a:lnTo>
                    <a:pt x="139700" y="210822"/>
                  </a:lnTo>
                  <a:lnTo>
                    <a:pt x="143510" y="220981"/>
                  </a:lnTo>
                  <a:lnTo>
                    <a:pt x="147320" y="232411"/>
                  </a:lnTo>
                  <a:lnTo>
                    <a:pt x="152400" y="241300"/>
                  </a:lnTo>
                  <a:lnTo>
                    <a:pt x="158750" y="250191"/>
                  </a:lnTo>
                  <a:lnTo>
                    <a:pt x="186690" y="294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3804920" y="13851889"/>
              <a:ext cx="153671" cy="142242"/>
            </a:xfrm>
            <a:custGeom>
              <a:avLst/>
              <a:gdLst/>
              <a:ahLst/>
              <a:cxnLst/>
              <a:rect l="0" t="0" r="0" b="0"/>
              <a:pathLst>
                <a:path w="153671" h="142242">
                  <a:moveTo>
                    <a:pt x="6350" y="0"/>
                  </a:moveTo>
                  <a:lnTo>
                    <a:pt x="6350" y="137161"/>
                  </a:lnTo>
                  <a:lnTo>
                    <a:pt x="5080" y="142241"/>
                  </a:lnTo>
                  <a:lnTo>
                    <a:pt x="3810" y="140972"/>
                  </a:lnTo>
                  <a:lnTo>
                    <a:pt x="1270" y="135891"/>
                  </a:lnTo>
                  <a:lnTo>
                    <a:pt x="0" y="125731"/>
                  </a:lnTo>
                  <a:lnTo>
                    <a:pt x="1270" y="111761"/>
                  </a:lnTo>
                  <a:lnTo>
                    <a:pt x="2540" y="95250"/>
                  </a:lnTo>
                  <a:lnTo>
                    <a:pt x="6350" y="78741"/>
                  </a:lnTo>
                  <a:lnTo>
                    <a:pt x="11430" y="62231"/>
                  </a:lnTo>
                  <a:lnTo>
                    <a:pt x="16510" y="44450"/>
                  </a:lnTo>
                  <a:lnTo>
                    <a:pt x="24130" y="30481"/>
                  </a:lnTo>
                  <a:lnTo>
                    <a:pt x="31750" y="19050"/>
                  </a:lnTo>
                  <a:lnTo>
                    <a:pt x="40640" y="8891"/>
                  </a:lnTo>
                  <a:lnTo>
                    <a:pt x="52070" y="6350"/>
                  </a:lnTo>
                  <a:lnTo>
                    <a:pt x="63500" y="7622"/>
                  </a:lnTo>
                  <a:lnTo>
                    <a:pt x="76200" y="11431"/>
                  </a:lnTo>
                  <a:lnTo>
                    <a:pt x="86360" y="16511"/>
                  </a:lnTo>
                  <a:lnTo>
                    <a:pt x="96520" y="22861"/>
                  </a:lnTo>
                  <a:lnTo>
                    <a:pt x="105410" y="29211"/>
                  </a:lnTo>
                  <a:lnTo>
                    <a:pt x="113030" y="35561"/>
                  </a:lnTo>
                  <a:lnTo>
                    <a:pt x="120650" y="41911"/>
                  </a:lnTo>
                  <a:lnTo>
                    <a:pt x="128270" y="49531"/>
                  </a:lnTo>
                  <a:lnTo>
                    <a:pt x="134620" y="58422"/>
                  </a:lnTo>
                  <a:lnTo>
                    <a:pt x="139700" y="68581"/>
                  </a:lnTo>
                  <a:lnTo>
                    <a:pt x="153670" y="115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4095750" y="13662661"/>
              <a:ext cx="234951" cy="314960"/>
            </a:xfrm>
            <a:custGeom>
              <a:avLst/>
              <a:gdLst/>
              <a:ahLst/>
              <a:cxnLst/>
              <a:rect l="0" t="0" r="0" b="0"/>
              <a:pathLst>
                <a:path w="234951" h="314960">
                  <a:moveTo>
                    <a:pt x="0" y="314959"/>
                  </a:moveTo>
                  <a:lnTo>
                    <a:pt x="16510" y="303528"/>
                  </a:lnTo>
                  <a:lnTo>
                    <a:pt x="25400" y="295909"/>
                  </a:lnTo>
                  <a:lnTo>
                    <a:pt x="34290" y="285750"/>
                  </a:lnTo>
                  <a:lnTo>
                    <a:pt x="43180" y="274319"/>
                  </a:lnTo>
                  <a:lnTo>
                    <a:pt x="52070" y="262889"/>
                  </a:lnTo>
                  <a:lnTo>
                    <a:pt x="60960" y="252728"/>
                  </a:lnTo>
                  <a:lnTo>
                    <a:pt x="68580" y="241300"/>
                  </a:lnTo>
                  <a:lnTo>
                    <a:pt x="76200" y="229869"/>
                  </a:lnTo>
                  <a:lnTo>
                    <a:pt x="83820" y="217169"/>
                  </a:lnTo>
                  <a:lnTo>
                    <a:pt x="90170" y="204469"/>
                  </a:lnTo>
                  <a:lnTo>
                    <a:pt x="105410" y="177800"/>
                  </a:lnTo>
                  <a:lnTo>
                    <a:pt x="111760" y="163828"/>
                  </a:lnTo>
                  <a:lnTo>
                    <a:pt x="119380" y="148589"/>
                  </a:lnTo>
                  <a:lnTo>
                    <a:pt x="139700" y="100328"/>
                  </a:lnTo>
                  <a:lnTo>
                    <a:pt x="153670" y="71119"/>
                  </a:lnTo>
                  <a:lnTo>
                    <a:pt x="160020" y="57150"/>
                  </a:lnTo>
                  <a:lnTo>
                    <a:pt x="165100" y="44450"/>
                  </a:lnTo>
                  <a:lnTo>
                    <a:pt x="170180" y="33019"/>
                  </a:lnTo>
                  <a:lnTo>
                    <a:pt x="177800" y="11428"/>
                  </a:lnTo>
                  <a:lnTo>
                    <a:pt x="181610" y="0"/>
                  </a:lnTo>
                  <a:lnTo>
                    <a:pt x="184150" y="0"/>
                  </a:lnTo>
                  <a:lnTo>
                    <a:pt x="185420" y="6350"/>
                  </a:lnTo>
                  <a:lnTo>
                    <a:pt x="186690" y="17778"/>
                  </a:lnTo>
                  <a:lnTo>
                    <a:pt x="187960" y="34289"/>
                  </a:lnTo>
                  <a:lnTo>
                    <a:pt x="189230" y="73659"/>
                  </a:lnTo>
                  <a:lnTo>
                    <a:pt x="190500" y="91439"/>
                  </a:lnTo>
                  <a:lnTo>
                    <a:pt x="191770" y="105409"/>
                  </a:lnTo>
                  <a:lnTo>
                    <a:pt x="194310" y="119378"/>
                  </a:lnTo>
                  <a:lnTo>
                    <a:pt x="200660" y="147319"/>
                  </a:lnTo>
                  <a:lnTo>
                    <a:pt x="204470" y="161289"/>
                  </a:lnTo>
                  <a:lnTo>
                    <a:pt x="207010" y="173989"/>
                  </a:lnTo>
                  <a:lnTo>
                    <a:pt x="210820" y="185419"/>
                  </a:lnTo>
                  <a:lnTo>
                    <a:pt x="214630" y="196850"/>
                  </a:lnTo>
                  <a:lnTo>
                    <a:pt x="217170" y="203200"/>
                  </a:lnTo>
                  <a:lnTo>
                    <a:pt x="220980" y="203200"/>
                  </a:lnTo>
                  <a:lnTo>
                    <a:pt x="228600" y="200659"/>
                  </a:lnTo>
                  <a:lnTo>
                    <a:pt x="234950" y="194309"/>
                  </a:lnTo>
                  <a:lnTo>
                    <a:pt x="233680" y="194309"/>
                  </a:lnTo>
                  <a:lnTo>
                    <a:pt x="229870" y="194309"/>
                  </a:lnTo>
                  <a:lnTo>
                    <a:pt x="223520" y="195578"/>
                  </a:lnTo>
                  <a:lnTo>
                    <a:pt x="214630" y="196850"/>
                  </a:lnTo>
                  <a:lnTo>
                    <a:pt x="203200" y="198119"/>
                  </a:lnTo>
                  <a:lnTo>
                    <a:pt x="191770" y="198119"/>
                  </a:lnTo>
                  <a:lnTo>
                    <a:pt x="180340" y="199389"/>
                  </a:lnTo>
                  <a:lnTo>
                    <a:pt x="168910" y="201928"/>
                  </a:lnTo>
                  <a:lnTo>
                    <a:pt x="157480" y="199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4422140" y="13629639"/>
              <a:ext cx="167641" cy="237492"/>
            </a:xfrm>
            <a:custGeom>
              <a:avLst/>
              <a:gdLst/>
              <a:ahLst/>
              <a:cxnLst/>
              <a:rect l="0" t="0" r="0" b="0"/>
              <a:pathLst>
                <a:path w="167641" h="237492">
                  <a:moveTo>
                    <a:pt x="125730" y="0"/>
                  </a:moveTo>
                  <a:lnTo>
                    <a:pt x="115570" y="11431"/>
                  </a:lnTo>
                  <a:lnTo>
                    <a:pt x="113030" y="20322"/>
                  </a:lnTo>
                  <a:lnTo>
                    <a:pt x="113030" y="33022"/>
                  </a:lnTo>
                  <a:lnTo>
                    <a:pt x="113030" y="46991"/>
                  </a:lnTo>
                  <a:lnTo>
                    <a:pt x="115570" y="59691"/>
                  </a:lnTo>
                  <a:lnTo>
                    <a:pt x="118110" y="71122"/>
                  </a:lnTo>
                  <a:lnTo>
                    <a:pt x="129540" y="121922"/>
                  </a:lnTo>
                  <a:lnTo>
                    <a:pt x="134620" y="133350"/>
                  </a:lnTo>
                  <a:lnTo>
                    <a:pt x="139700" y="146050"/>
                  </a:lnTo>
                  <a:lnTo>
                    <a:pt x="165100" y="195581"/>
                  </a:lnTo>
                  <a:lnTo>
                    <a:pt x="167640" y="200661"/>
                  </a:lnTo>
                  <a:lnTo>
                    <a:pt x="166370" y="200661"/>
                  </a:lnTo>
                  <a:lnTo>
                    <a:pt x="163830" y="196850"/>
                  </a:lnTo>
                  <a:lnTo>
                    <a:pt x="158750" y="193041"/>
                  </a:lnTo>
                  <a:lnTo>
                    <a:pt x="148590" y="181611"/>
                  </a:lnTo>
                  <a:lnTo>
                    <a:pt x="140970" y="172722"/>
                  </a:lnTo>
                  <a:lnTo>
                    <a:pt x="123190" y="149861"/>
                  </a:lnTo>
                  <a:lnTo>
                    <a:pt x="114300" y="139700"/>
                  </a:lnTo>
                  <a:lnTo>
                    <a:pt x="104140" y="130811"/>
                  </a:lnTo>
                  <a:lnTo>
                    <a:pt x="93980" y="123191"/>
                  </a:lnTo>
                  <a:lnTo>
                    <a:pt x="82550" y="120650"/>
                  </a:lnTo>
                  <a:lnTo>
                    <a:pt x="69850" y="123191"/>
                  </a:lnTo>
                  <a:lnTo>
                    <a:pt x="57150" y="128272"/>
                  </a:lnTo>
                  <a:lnTo>
                    <a:pt x="44450" y="135891"/>
                  </a:lnTo>
                  <a:lnTo>
                    <a:pt x="33020" y="146050"/>
                  </a:lnTo>
                  <a:lnTo>
                    <a:pt x="22860" y="157481"/>
                  </a:lnTo>
                  <a:lnTo>
                    <a:pt x="13970" y="167641"/>
                  </a:lnTo>
                  <a:lnTo>
                    <a:pt x="6350" y="179072"/>
                  </a:lnTo>
                  <a:lnTo>
                    <a:pt x="1270" y="189231"/>
                  </a:lnTo>
                  <a:lnTo>
                    <a:pt x="0" y="200661"/>
                  </a:lnTo>
                  <a:lnTo>
                    <a:pt x="3810" y="210822"/>
                  </a:lnTo>
                  <a:lnTo>
                    <a:pt x="8890" y="220981"/>
                  </a:lnTo>
                  <a:lnTo>
                    <a:pt x="17780" y="228600"/>
                  </a:lnTo>
                  <a:lnTo>
                    <a:pt x="27940" y="233681"/>
                  </a:lnTo>
                  <a:lnTo>
                    <a:pt x="39370" y="236222"/>
                  </a:lnTo>
                  <a:lnTo>
                    <a:pt x="50800" y="237491"/>
                  </a:lnTo>
                  <a:lnTo>
                    <a:pt x="62230" y="237491"/>
                  </a:lnTo>
                  <a:lnTo>
                    <a:pt x="9398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4598670" y="13680439"/>
              <a:ext cx="213361" cy="180342"/>
            </a:xfrm>
            <a:custGeom>
              <a:avLst/>
              <a:gdLst/>
              <a:ahLst/>
              <a:cxnLst/>
              <a:rect l="0" t="0" r="0" b="0"/>
              <a:pathLst>
                <a:path w="213361" h="180342">
                  <a:moveTo>
                    <a:pt x="170180" y="12700"/>
                  </a:moveTo>
                  <a:lnTo>
                    <a:pt x="153670" y="1272"/>
                  </a:lnTo>
                  <a:lnTo>
                    <a:pt x="143510" y="0"/>
                  </a:lnTo>
                  <a:lnTo>
                    <a:pt x="129540" y="0"/>
                  </a:lnTo>
                  <a:lnTo>
                    <a:pt x="115570" y="0"/>
                  </a:lnTo>
                  <a:lnTo>
                    <a:pt x="101600" y="3811"/>
                  </a:lnTo>
                  <a:lnTo>
                    <a:pt x="86360" y="7622"/>
                  </a:lnTo>
                  <a:lnTo>
                    <a:pt x="72390" y="12700"/>
                  </a:lnTo>
                  <a:lnTo>
                    <a:pt x="60960" y="20322"/>
                  </a:lnTo>
                  <a:lnTo>
                    <a:pt x="50800" y="27941"/>
                  </a:lnTo>
                  <a:lnTo>
                    <a:pt x="41910" y="36831"/>
                  </a:lnTo>
                  <a:lnTo>
                    <a:pt x="33020" y="46991"/>
                  </a:lnTo>
                  <a:lnTo>
                    <a:pt x="25400" y="55881"/>
                  </a:lnTo>
                  <a:lnTo>
                    <a:pt x="17780" y="66041"/>
                  </a:lnTo>
                  <a:lnTo>
                    <a:pt x="11430" y="77472"/>
                  </a:lnTo>
                  <a:lnTo>
                    <a:pt x="6350" y="90172"/>
                  </a:lnTo>
                  <a:lnTo>
                    <a:pt x="1270" y="102872"/>
                  </a:lnTo>
                  <a:lnTo>
                    <a:pt x="0" y="118111"/>
                  </a:lnTo>
                  <a:lnTo>
                    <a:pt x="2540" y="133350"/>
                  </a:lnTo>
                  <a:lnTo>
                    <a:pt x="6350" y="148591"/>
                  </a:lnTo>
                  <a:lnTo>
                    <a:pt x="12700" y="161291"/>
                  </a:lnTo>
                  <a:lnTo>
                    <a:pt x="21590" y="170181"/>
                  </a:lnTo>
                  <a:lnTo>
                    <a:pt x="33020" y="177800"/>
                  </a:lnTo>
                  <a:lnTo>
                    <a:pt x="45720" y="180341"/>
                  </a:lnTo>
                  <a:lnTo>
                    <a:pt x="60960" y="179072"/>
                  </a:lnTo>
                  <a:lnTo>
                    <a:pt x="76200" y="176531"/>
                  </a:lnTo>
                  <a:lnTo>
                    <a:pt x="90170" y="171450"/>
                  </a:lnTo>
                  <a:lnTo>
                    <a:pt x="102870" y="163831"/>
                  </a:lnTo>
                  <a:lnTo>
                    <a:pt x="115570" y="156211"/>
                  </a:lnTo>
                  <a:lnTo>
                    <a:pt x="124460" y="147322"/>
                  </a:lnTo>
                  <a:lnTo>
                    <a:pt x="132080" y="137161"/>
                  </a:lnTo>
                  <a:lnTo>
                    <a:pt x="137160" y="127000"/>
                  </a:lnTo>
                  <a:lnTo>
                    <a:pt x="142240" y="116841"/>
                  </a:lnTo>
                  <a:lnTo>
                    <a:pt x="147320" y="106681"/>
                  </a:lnTo>
                  <a:lnTo>
                    <a:pt x="151130" y="96522"/>
                  </a:lnTo>
                  <a:lnTo>
                    <a:pt x="156210" y="85091"/>
                  </a:lnTo>
                  <a:lnTo>
                    <a:pt x="160020" y="72391"/>
                  </a:lnTo>
                  <a:lnTo>
                    <a:pt x="163830" y="59691"/>
                  </a:lnTo>
                  <a:lnTo>
                    <a:pt x="166370" y="46991"/>
                  </a:lnTo>
                  <a:lnTo>
                    <a:pt x="167640" y="33022"/>
                  </a:lnTo>
                  <a:lnTo>
                    <a:pt x="168910" y="19050"/>
                  </a:lnTo>
                  <a:lnTo>
                    <a:pt x="166370" y="12700"/>
                  </a:lnTo>
                  <a:lnTo>
                    <a:pt x="163830" y="10161"/>
                  </a:lnTo>
                  <a:lnTo>
                    <a:pt x="158750" y="11431"/>
                  </a:lnTo>
                  <a:lnTo>
                    <a:pt x="156210" y="17781"/>
                  </a:lnTo>
                  <a:lnTo>
                    <a:pt x="153670" y="27941"/>
                  </a:lnTo>
                  <a:lnTo>
                    <a:pt x="152400" y="40641"/>
                  </a:lnTo>
                  <a:lnTo>
                    <a:pt x="153670" y="53341"/>
                  </a:lnTo>
                  <a:lnTo>
                    <a:pt x="157480" y="67311"/>
                  </a:lnTo>
                  <a:lnTo>
                    <a:pt x="161290" y="80011"/>
                  </a:lnTo>
                  <a:lnTo>
                    <a:pt x="167640" y="90172"/>
                  </a:lnTo>
                  <a:lnTo>
                    <a:pt x="176530" y="99061"/>
                  </a:lnTo>
                  <a:lnTo>
                    <a:pt x="213360" y="118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4834890" y="13642339"/>
              <a:ext cx="250191" cy="127001"/>
            </a:xfrm>
            <a:custGeom>
              <a:avLst/>
              <a:gdLst/>
              <a:ahLst/>
              <a:cxnLst/>
              <a:rect l="0" t="0" r="0" b="0"/>
              <a:pathLst>
                <a:path w="250191" h="127001">
                  <a:moveTo>
                    <a:pt x="39370" y="30481"/>
                  </a:moveTo>
                  <a:lnTo>
                    <a:pt x="29210" y="40641"/>
                  </a:lnTo>
                  <a:lnTo>
                    <a:pt x="24130" y="49531"/>
                  </a:lnTo>
                  <a:lnTo>
                    <a:pt x="20320" y="59691"/>
                  </a:lnTo>
                  <a:lnTo>
                    <a:pt x="16510" y="71122"/>
                  </a:lnTo>
                  <a:lnTo>
                    <a:pt x="12700" y="82550"/>
                  </a:lnTo>
                  <a:lnTo>
                    <a:pt x="5080" y="109222"/>
                  </a:lnTo>
                  <a:lnTo>
                    <a:pt x="2540" y="113031"/>
                  </a:lnTo>
                  <a:lnTo>
                    <a:pt x="1270" y="110491"/>
                  </a:lnTo>
                  <a:lnTo>
                    <a:pt x="0" y="105411"/>
                  </a:lnTo>
                  <a:lnTo>
                    <a:pt x="0" y="97791"/>
                  </a:lnTo>
                  <a:lnTo>
                    <a:pt x="1270" y="88900"/>
                  </a:lnTo>
                  <a:lnTo>
                    <a:pt x="3810" y="80011"/>
                  </a:lnTo>
                  <a:lnTo>
                    <a:pt x="7620" y="68581"/>
                  </a:lnTo>
                  <a:lnTo>
                    <a:pt x="12700" y="54611"/>
                  </a:lnTo>
                  <a:lnTo>
                    <a:pt x="17780" y="39372"/>
                  </a:lnTo>
                  <a:lnTo>
                    <a:pt x="25400" y="27941"/>
                  </a:lnTo>
                  <a:lnTo>
                    <a:pt x="34290" y="19050"/>
                  </a:lnTo>
                  <a:lnTo>
                    <a:pt x="43180" y="12700"/>
                  </a:lnTo>
                  <a:lnTo>
                    <a:pt x="50800" y="12700"/>
                  </a:lnTo>
                  <a:lnTo>
                    <a:pt x="58420" y="16511"/>
                  </a:lnTo>
                  <a:lnTo>
                    <a:pt x="66040" y="25400"/>
                  </a:lnTo>
                  <a:lnTo>
                    <a:pt x="72390" y="36831"/>
                  </a:lnTo>
                  <a:lnTo>
                    <a:pt x="78740" y="52072"/>
                  </a:lnTo>
                  <a:lnTo>
                    <a:pt x="82550" y="69850"/>
                  </a:lnTo>
                  <a:lnTo>
                    <a:pt x="86360" y="86361"/>
                  </a:lnTo>
                  <a:lnTo>
                    <a:pt x="87630" y="104141"/>
                  </a:lnTo>
                  <a:lnTo>
                    <a:pt x="90170" y="121922"/>
                  </a:lnTo>
                  <a:lnTo>
                    <a:pt x="90170" y="127000"/>
                  </a:lnTo>
                  <a:lnTo>
                    <a:pt x="91440" y="125731"/>
                  </a:lnTo>
                  <a:lnTo>
                    <a:pt x="91440" y="118111"/>
                  </a:lnTo>
                  <a:lnTo>
                    <a:pt x="92710" y="109222"/>
                  </a:lnTo>
                  <a:lnTo>
                    <a:pt x="95250" y="100331"/>
                  </a:lnTo>
                  <a:lnTo>
                    <a:pt x="97790" y="91441"/>
                  </a:lnTo>
                  <a:lnTo>
                    <a:pt x="101600" y="78741"/>
                  </a:lnTo>
                  <a:lnTo>
                    <a:pt x="113030" y="49531"/>
                  </a:lnTo>
                  <a:lnTo>
                    <a:pt x="119380" y="36831"/>
                  </a:lnTo>
                  <a:lnTo>
                    <a:pt x="128270" y="24131"/>
                  </a:lnTo>
                  <a:lnTo>
                    <a:pt x="137160" y="11431"/>
                  </a:lnTo>
                  <a:lnTo>
                    <a:pt x="147320" y="5081"/>
                  </a:lnTo>
                  <a:lnTo>
                    <a:pt x="157480" y="1272"/>
                  </a:lnTo>
                  <a:lnTo>
                    <a:pt x="166370" y="0"/>
                  </a:lnTo>
                  <a:lnTo>
                    <a:pt x="177800" y="3811"/>
                  </a:lnTo>
                  <a:lnTo>
                    <a:pt x="187960" y="8891"/>
                  </a:lnTo>
                  <a:lnTo>
                    <a:pt x="198120" y="15241"/>
                  </a:lnTo>
                  <a:lnTo>
                    <a:pt x="204470" y="25400"/>
                  </a:lnTo>
                  <a:lnTo>
                    <a:pt x="209550" y="36831"/>
                  </a:lnTo>
                  <a:lnTo>
                    <a:pt x="212090" y="48261"/>
                  </a:lnTo>
                  <a:lnTo>
                    <a:pt x="215900" y="59691"/>
                  </a:lnTo>
                  <a:lnTo>
                    <a:pt x="219710" y="71122"/>
                  </a:lnTo>
                  <a:lnTo>
                    <a:pt x="250190" y="92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5085080" y="13539470"/>
              <a:ext cx="200661" cy="185420"/>
            </a:xfrm>
            <a:custGeom>
              <a:avLst/>
              <a:gdLst/>
              <a:ahLst/>
              <a:cxnLst/>
              <a:rect l="0" t="0" r="0" b="0"/>
              <a:pathLst>
                <a:path w="200661" h="185420">
                  <a:moveTo>
                    <a:pt x="200660" y="6350"/>
                  </a:moveTo>
                  <a:lnTo>
                    <a:pt x="182880" y="1269"/>
                  </a:lnTo>
                  <a:lnTo>
                    <a:pt x="172720" y="0"/>
                  </a:lnTo>
                  <a:lnTo>
                    <a:pt x="160020" y="1269"/>
                  </a:lnTo>
                  <a:lnTo>
                    <a:pt x="144780" y="2541"/>
                  </a:lnTo>
                  <a:lnTo>
                    <a:pt x="128270" y="6350"/>
                  </a:lnTo>
                  <a:lnTo>
                    <a:pt x="110490" y="11430"/>
                  </a:lnTo>
                  <a:lnTo>
                    <a:pt x="74930" y="21591"/>
                  </a:lnTo>
                  <a:lnTo>
                    <a:pt x="46990" y="30480"/>
                  </a:lnTo>
                  <a:lnTo>
                    <a:pt x="38100" y="36830"/>
                  </a:lnTo>
                  <a:lnTo>
                    <a:pt x="33020" y="46991"/>
                  </a:lnTo>
                  <a:lnTo>
                    <a:pt x="29210" y="58419"/>
                  </a:lnTo>
                  <a:lnTo>
                    <a:pt x="30480" y="68580"/>
                  </a:lnTo>
                  <a:lnTo>
                    <a:pt x="34290" y="80010"/>
                  </a:lnTo>
                  <a:lnTo>
                    <a:pt x="40640" y="90169"/>
                  </a:lnTo>
                  <a:lnTo>
                    <a:pt x="48260" y="100330"/>
                  </a:lnTo>
                  <a:lnTo>
                    <a:pt x="57150" y="107950"/>
                  </a:lnTo>
                  <a:lnTo>
                    <a:pt x="66040" y="116841"/>
                  </a:lnTo>
                  <a:lnTo>
                    <a:pt x="76200" y="123191"/>
                  </a:lnTo>
                  <a:lnTo>
                    <a:pt x="85090" y="128269"/>
                  </a:lnTo>
                  <a:lnTo>
                    <a:pt x="95250" y="133350"/>
                  </a:lnTo>
                  <a:lnTo>
                    <a:pt x="105410" y="138430"/>
                  </a:lnTo>
                  <a:lnTo>
                    <a:pt x="116840" y="142241"/>
                  </a:lnTo>
                  <a:lnTo>
                    <a:pt x="127000" y="146050"/>
                  </a:lnTo>
                  <a:lnTo>
                    <a:pt x="135890" y="151130"/>
                  </a:lnTo>
                  <a:lnTo>
                    <a:pt x="144780" y="156210"/>
                  </a:lnTo>
                  <a:lnTo>
                    <a:pt x="152400" y="162560"/>
                  </a:lnTo>
                  <a:lnTo>
                    <a:pt x="153670" y="167641"/>
                  </a:lnTo>
                  <a:lnTo>
                    <a:pt x="148590" y="172719"/>
                  </a:lnTo>
                  <a:lnTo>
                    <a:pt x="140970" y="176530"/>
                  </a:lnTo>
                  <a:lnTo>
                    <a:pt x="130810" y="180341"/>
                  </a:lnTo>
                  <a:lnTo>
                    <a:pt x="118110" y="181610"/>
                  </a:lnTo>
                  <a:lnTo>
                    <a:pt x="102870" y="182880"/>
                  </a:lnTo>
                  <a:lnTo>
                    <a:pt x="85090" y="184150"/>
                  </a:lnTo>
                  <a:lnTo>
                    <a:pt x="0" y="185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3036570" y="13446761"/>
              <a:ext cx="271781" cy="342901"/>
            </a:xfrm>
            <a:custGeom>
              <a:avLst/>
              <a:gdLst/>
              <a:ahLst/>
              <a:cxnLst/>
              <a:rect l="0" t="0" r="0" b="0"/>
              <a:pathLst>
                <a:path w="271781" h="342901">
                  <a:moveTo>
                    <a:pt x="217170" y="15239"/>
                  </a:moveTo>
                  <a:lnTo>
                    <a:pt x="158750" y="0"/>
                  </a:lnTo>
                  <a:lnTo>
                    <a:pt x="146050" y="0"/>
                  </a:lnTo>
                  <a:lnTo>
                    <a:pt x="134620" y="0"/>
                  </a:lnTo>
                  <a:lnTo>
                    <a:pt x="123190" y="1269"/>
                  </a:lnTo>
                  <a:lnTo>
                    <a:pt x="111760" y="3809"/>
                  </a:lnTo>
                  <a:lnTo>
                    <a:pt x="97790" y="6350"/>
                  </a:lnTo>
                  <a:lnTo>
                    <a:pt x="85090" y="8889"/>
                  </a:lnTo>
                  <a:lnTo>
                    <a:pt x="73660" y="13969"/>
                  </a:lnTo>
                  <a:lnTo>
                    <a:pt x="64770" y="19050"/>
                  </a:lnTo>
                  <a:lnTo>
                    <a:pt x="55880" y="24128"/>
                  </a:lnTo>
                  <a:lnTo>
                    <a:pt x="46990" y="30478"/>
                  </a:lnTo>
                  <a:lnTo>
                    <a:pt x="39370" y="36828"/>
                  </a:lnTo>
                  <a:lnTo>
                    <a:pt x="31750" y="44450"/>
                  </a:lnTo>
                  <a:lnTo>
                    <a:pt x="17780" y="57150"/>
                  </a:lnTo>
                  <a:lnTo>
                    <a:pt x="10160" y="64769"/>
                  </a:lnTo>
                  <a:lnTo>
                    <a:pt x="5080" y="74928"/>
                  </a:lnTo>
                  <a:lnTo>
                    <a:pt x="2540" y="87628"/>
                  </a:lnTo>
                  <a:lnTo>
                    <a:pt x="0" y="101600"/>
                  </a:lnTo>
                  <a:lnTo>
                    <a:pt x="1270" y="115569"/>
                  </a:lnTo>
                  <a:lnTo>
                    <a:pt x="3810" y="127000"/>
                  </a:lnTo>
                  <a:lnTo>
                    <a:pt x="7620" y="139700"/>
                  </a:lnTo>
                  <a:lnTo>
                    <a:pt x="13970" y="148589"/>
                  </a:lnTo>
                  <a:lnTo>
                    <a:pt x="21590" y="154939"/>
                  </a:lnTo>
                  <a:lnTo>
                    <a:pt x="30480" y="161289"/>
                  </a:lnTo>
                  <a:lnTo>
                    <a:pt x="40640" y="166369"/>
                  </a:lnTo>
                  <a:lnTo>
                    <a:pt x="49530" y="171450"/>
                  </a:lnTo>
                  <a:lnTo>
                    <a:pt x="59690" y="175259"/>
                  </a:lnTo>
                  <a:lnTo>
                    <a:pt x="71120" y="177800"/>
                  </a:lnTo>
                  <a:lnTo>
                    <a:pt x="83820" y="180339"/>
                  </a:lnTo>
                  <a:lnTo>
                    <a:pt x="96520" y="181609"/>
                  </a:lnTo>
                  <a:lnTo>
                    <a:pt x="109220" y="182878"/>
                  </a:lnTo>
                  <a:lnTo>
                    <a:pt x="123190" y="185419"/>
                  </a:lnTo>
                  <a:lnTo>
                    <a:pt x="137160" y="187959"/>
                  </a:lnTo>
                  <a:lnTo>
                    <a:pt x="151130" y="190500"/>
                  </a:lnTo>
                  <a:lnTo>
                    <a:pt x="167640" y="191769"/>
                  </a:lnTo>
                  <a:lnTo>
                    <a:pt x="184150" y="191769"/>
                  </a:lnTo>
                  <a:lnTo>
                    <a:pt x="198120" y="194309"/>
                  </a:lnTo>
                  <a:lnTo>
                    <a:pt x="212090" y="196850"/>
                  </a:lnTo>
                  <a:lnTo>
                    <a:pt x="236220" y="201928"/>
                  </a:lnTo>
                  <a:lnTo>
                    <a:pt x="262890" y="208278"/>
                  </a:lnTo>
                  <a:lnTo>
                    <a:pt x="270510" y="217169"/>
                  </a:lnTo>
                  <a:lnTo>
                    <a:pt x="271780" y="227328"/>
                  </a:lnTo>
                  <a:lnTo>
                    <a:pt x="271780" y="241300"/>
                  </a:lnTo>
                  <a:lnTo>
                    <a:pt x="265430" y="254000"/>
                  </a:lnTo>
                  <a:lnTo>
                    <a:pt x="257810" y="265428"/>
                  </a:lnTo>
                  <a:lnTo>
                    <a:pt x="247650" y="276859"/>
                  </a:lnTo>
                  <a:lnTo>
                    <a:pt x="236220" y="287019"/>
                  </a:lnTo>
                  <a:lnTo>
                    <a:pt x="223520" y="295909"/>
                  </a:lnTo>
                  <a:lnTo>
                    <a:pt x="176530" y="326389"/>
                  </a:lnTo>
                  <a:lnTo>
                    <a:pt x="163830" y="332739"/>
                  </a:lnTo>
                  <a:lnTo>
                    <a:pt x="151130" y="337819"/>
                  </a:lnTo>
                  <a:lnTo>
                    <a:pt x="138430" y="342900"/>
                  </a:lnTo>
                  <a:lnTo>
                    <a:pt x="124460" y="342900"/>
                  </a:lnTo>
                  <a:lnTo>
                    <a:pt x="110490" y="341628"/>
                  </a:lnTo>
                  <a:lnTo>
                    <a:pt x="69850" y="3098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3302000" y="13535661"/>
              <a:ext cx="256541" cy="154940"/>
            </a:xfrm>
            <a:custGeom>
              <a:avLst/>
              <a:gdLst/>
              <a:ahLst/>
              <a:cxnLst/>
              <a:rect l="0" t="0" r="0" b="0"/>
              <a:pathLst>
                <a:path w="256541" h="154940">
                  <a:moveTo>
                    <a:pt x="172720" y="0"/>
                  </a:moveTo>
                  <a:lnTo>
                    <a:pt x="144780" y="0"/>
                  </a:lnTo>
                  <a:lnTo>
                    <a:pt x="130810" y="1269"/>
                  </a:lnTo>
                  <a:lnTo>
                    <a:pt x="115570" y="2539"/>
                  </a:lnTo>
                  <a:lnTo>
                    <a:pt x="99060" y="5078"/>
                  </a:lnTo>
                  <a:lnTo>
                    <a:pt x="83820" y="8889"/>
                  </a:lnTo>
                  <a:lnTo>
                    <a:pt x="68580" y="13969"/>
                  </a:lnTo>
                  <a:lnTo>
                    <a:pt x="54610" y="20319"/>
                  </a:lnTo>
                  <a:lnTo>
                    <a:pt x="40640" y="29209"/>
                  </a:lnTo>
                  <a:lnTo>
                    <a:pt x="29210" y="41909"/>
                  </a:lnTo>
                  <a:lnTo>
                    <a:pt x="16510" y="55878"/>
                  </a:lnTo>
                  <a:lnTo>
                    <a:pt x="8890" y="71119"/>
                  </a:lnTo>
                  <a:lnTo>
                    <a:pt x="3810" y="87628"/>
                  </a:lnTo>
                  <a:lnTo>
                    <a:pt x="0" y="104139"/>
                  </a:lnTo>
                  <a:lnTo>
                    <a:pt x="2540" y="118109"/>
                  </a:lnTo>
                  <a:lnTo>
                    <a:pt x="8890" y="130809"/>
                  </a:lnTo>
                  <a:lnTo>
                    <a:pt x="17780" y="143509"/>
                  </a:lnTo>
                  <a:lnTo>
                    <a:pt x="29210" y="151128"/>
                  </a:lnTo>
                  <a:lnTo>
                    <a:pt x="43180" y="153669"/>
                  </a:lnTo>
                  <a:lnTo>
                    <a:pt x="58420" y="154939"/>
                  </a:lnTo>
                  <a:lnTo>
                    <a:pt x="71120" y="154939"/>
                  </a:lnTo>
                  <a:lnTo>
                    <a:pt x="83820" y="153669"/>
                  </a:lnTo>
                  <a:lnTo>
                    <a:pt x="96520" y="151128"/>
                  </a:lnTo>
                  <a:lnTo>
                    <a:pt x="106680" y="147319"/>
                  </a:lnTo>
                  <a:lnTo>
                    <a:pt x="115570" y="143509"/>
                  </a:lnTo>
                  <a:lnTo>
                    <a:pt x="124460" y="137159"/>
                  </a:lnTo>
                  <a:lnTo>
                    <a:pt x="130810" y="129539"/>
                  </a:lnTo>
                  <a:lnTo>
                    <a:pt x="135890" y="121919"/>
                  </a:lnTo>
                  <a:lnTo>
                    <a:pt x="140970" y="113028"/>
                  </a:lnTo>
                  <a:lnTo>
                    <a:pt x="146050" y="102869"/>
                  </a:lnTo>
                  <a:lnTo>
                    <a:pt x="149860" y="92709"/>
                  </a:lnTo>
                  <a:lnTo>
                    <a:pt x="153670" y="83819"/>
                  </a:lnTo>
                  <a:lnTo>
                    <a:pt x="154940" y="71119"/>
                  </a:lnTo>
                  <a:lnTo>
                    <a:pt x="154940" y="55878"/>
                  </a:lnTo>
                  <a:lnTo>
                    <a:pt x="153670" y="40639"/>
                  </a:lnTo>
                  <a:lnTo>
                    <a:pt x="153670" y="36828"/>
                  </a:lnTo>
                  <a:lnTo>
                    <a:pt x="152400" y="39369"/>
                  </a:lnTo>
                  <a:lnTo>
                    <a:pt x="152400" y="46989"/>
                  </a:lnTo>
                  <a:lnTo>
                    <a:pt x="154940" y="57150"/>
                  </a:lnTo>
                  <a:lnTo>
                    <a:pt x="161290" y="68578"/>
                  </a:lnTo>
                  <a:lnTo>
                    <a:pt x="168910" y="81278"/>
                  </a:lnTo>
                  <a:lnTo>
                    <a:pt x="176530" y="92709"/>
                  </a:lnTo>
                  <a:lnTo>
                    <a:pt x="185420" y="104139"/>
                  </a:lnTo>
                  <a:lnTo>
                    <a:pt x="195580" y="114300"/>
                  </a:lnTo>
                  <a:lnTo>
                    <a:pt x="207010" y="120650"/>
                  </a:lnTo>
                  <a:lnTo>
                    <a:pt x="218440" y="123189"/>
                  </a:lnTo>
                  <a:lnTo>
                    <a:pt x="256540" y="125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3580130" y="13470889"/>
              <a:ext cx="400051" cy="148592"/>
            </a:xfrm>
            <a:custGeom>
              <a:avLst/>
              <a:gdLst/>
              <a:ahLst/>
              <a:cxnLst/>
              <a:rect l="0" t="0" r="0" b="0"/>
              <a:pathLst>
                <a:path w="400051" h="148592">
                  <a:moveTo>
                    <a:pt x="0" y="33022"/>
                  </a:moveTo>
                  <a:lnTo>
                    <a:pt x="0" y="106681"/>
                  </a:lnTo>
                  <a:lnTo>
                    <a:pt x="1270" y="120650"/>
                  </a:lnTo>
                  <a:lnTo>
                    <a:pt x="2540" y="133350"/>
                  </a:lnTo>
                  <a:lnTo>
                    <a:pt x="5080" y="146050"/>
                  </a:lnTo>
                  <a:lnTo>
                    <a:pt x="6350" y="148591"/>
                  </a:lnTo>
                  <a:lnTo>
                    <a:pt x="7620" y="146050"/>
                  </a:lnTo>
                  <a:lnTo>
                    <a:pt x="8890" y="140972"/>
                  </a:lnTo>
                  <a:lnTo>
                    <a:pt x="8890" y="129541"/>
                  </a:lnTo>
                  <a:lnTo>
                    <a:pt x="10160" y="82550"/>
                  </a:lnTo>
                  <a:lnTo>
                    <a:pt x="10160" y="52072"/>
                  </a:lnTo>
                  <a:lnTo>
                    <a:pt x="13970" y="40641"/>
                  </a:lnTo>
                  <a:lnTo>
                    <a:pt x="19050" y="33022"/>
                  </a:lnTo>
                  <a:lnTo>
                    <a:pt x="26670" y="25400"/>
                  </a:lnTo>
                  <a:lnTo>
                    <a:pt x="35560" y="22861"/>
                  </a:lnTo>
                  <a:lnTo>
                    <a:pt x="44450" y="24131"/>
                  </a:lnTo>
                  <a:lnTo>
                    <a:pt x="54610" y="26672"/>
                  </a:lnTo>
                  <a:lnTo>
                    <a:pt x="62230" y="31750"/>
                  </a:lnTo>
                  <a:lnTo>
                    <a:pt x="71120" y="36831"/>
                  </a:lnTo>
                  <a:lnTo>
                    <a:pt x="78740" y="41911"/>
                  </a:lnTo>
                  <a:lnTo>
                    <a:pt x="86360" y="50800"/>
                  </a:lnTo>
                  <a:lnTo>
                    <a:pt x="93980" y="60961"/>
                  </a:lnTo>
                  <a:lnTo>
                    <a:pt x="107950" y="83822"/>
                  </a:lnTo>
                  <a:lnTo>
                    <a:pt x="121920" y="106681"/>
                  </a:lnTo>
                  <a:lnTo>
                    <a:pt x="128270" y="109222"/>
                  </a:lnTo>
                  <a:lnTo>
                    <a:pt x="133350" y="109222"/>
                  </a:lnTo>
                  <a:lnTo>
                    <a:pt x="138430" y="104141"/>
                  </a:lnTo>
                  <a:lnTo>
                    <a:pt x="142240" y="96522"/>
                  </a:lnTo>
                  <a:lnTo>
                    <a:pt x="146050" y="83822"/>
                  </a:lnTo>
                  <a:lnTo>
                    <a:pt x="149860" y="71122"/>
                  </a:lnTo>
                  <a:lnTo>
                    <a:pt x="156210" y="57150"/>
                  </a:lnTo>
                  <a:lnTo>
                    <a:pt x="163830" y="43181"/>
                  </a:lnTo>
                  <a:lnTo>
                    <a:pt x="171450" y="29211"/>
                  </a:lnTo>
                  <a:lnTo>
                    <a:pt x="182880" y="19050"/>
                  </a:lnTo>
                  <a:lnTo>
                    <a:pt x="194310" y="10161"/>
                  </a:lnTo>
                  <a:lnTo>
                    <a:pt x="205740" y="3811"/>
                  </a:lnTo>
                  <a:lnTo>
                    <a:pt x="218440" y="1272"/>
                  </a:lnTo>
                  <a:lnTo>
                    <a:pt x="229870" y="0"/>
                  </a:lnTo>
                  <a:lnTo>
                    <a:pt x="240030" y="0"/>
                  </a:lnTo>
                  <a:lnTo>
                    <a:pt x="250190" y="2541"/>
                  </a:lnTo>
                  <a:lnTo>
                    <a:pt x="259080" y="7622"/>
                  </a:lnTo>
                  <a:lnTo>
                    <a:pt x="267970" y="12700"/>
                  </a:lnTo>
                  <a:lnTo>
                    <a:pt x="276860" y="20322"/>
                  </a:lnTo>
                  <a:lnTo>
                    <a:pt x="285750" y="30481"/>
                  </a:lnTo>
                  <a:lnTo>
                    <a:pt x="295910" y="41911"/>
                  </a:lnTo>
                  <a:lnTo>
                    <a:pt x="303530" y="53341"/>
                  </a:lnTo>
                  <a:lnTo>
                    <a:pt x="309880" y="63500"/>
                  </a:lnTo>
                  <a:lnTo>
                    <a:pt x="314960" y="74931"/>
                  </a:lnTo>
                  <a:lnTo>
                    <a:pt x="321310" y="85091"/>
                  </a:lnTo>
                  <a:lnTo>
                    <a:pt x="327660" y="96522"/>
                  </a:lnTo>
                  <a:lnTo>
                    <a:pt x="334010" y="106681"/>
                  </a:lnTo>
                  <a:lnTo>
                    <a:pt x="341630" y="113031"/>
                  </a:lnTo>
                  <a:lnTo>
                    <a:pt x="350520" y="115572"/>
                  </a:lnTo>
                  <a:lnTo>
                    <a:pt x="359410" y="115572"/>
                  </a:lnTo>
                  <a:lnTo>
                    <a:pt x="368300" y="114300"/>
                  </a:lnTo>
                  <a:lnTo>
                    <a:pt x="375920" y="110491"/>
                  </a:lnTo>
                  <a:lnTo>
                    <a:pt x="400050" y="96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4159250" y="13364211"/>
              <a:ext cx="157481" cy="199390"/>
            </a:xfrm>
            <a:custGeom>
              <a:avLst/>
              <a:gdLst/>
              <a:ahLst/>
              <a:cxnLst/>
              <a:rect l="0" t="0" r="0" b="0"/>
              <a:pathLst>
                <a:path w="157481" h="199390">
                  <a:moveTo>
                    <a:pt x="0" y="24128"/>
                  </a:moveTo>
                  <a:lnTo>
                    <a:pt x="5080" y="45719"/>
                  </a:lnTo>
                  <a:lnTo>
                    <a:pt x="6350" y="59689"/>
                  </a:lnTo>
                  <a:lnTo>
                    <a:pt x="7620" y="76200"/>
                  </a:lnTo>
                  <a:lnTo>
                    <a:pt x="8890" y="93978"/>
                  </a:lnTo>
                  <a:lnTo>
                    <a:pt x="8890" y="132078"/>
                  </a:lnTo>
                  <a:lnTo>
                    <a:pt x="10160" y="152400"/>
                  </a:lnTo>
                  <a:lnTo>
                    <a:pt x="8890" y="168909"/>
                  </a:lnTo>
                  <a:lnTo>
                    <a:pt x="6350" y="184150"/>
                  </a:lnTo>
                  <a:lnTo>
                    <a:pt x="3810" y="196850"/>
                  </a:lnTo>
                  <a:lnTo>
                    <a:pt x="2540" y="199389"/>
                  </a:lnTo>
                  <a:lnTo>
                    <a:pt x="1270" y="193039"/>
                  </a:lnTo>
                  <a:lnTo>
                    <a:pt x="1270" y="182878"/>
                  </a:lnTo>
                  <a:lnTo>
                    <a:pt x="0" y="170178"/>
                  </a:lnTo>
                  <a:lnTo>
                    <a:pt x="0" y="144778"/>
                  </a:lnTo>
                  <a:lnTo>
                    <a:pt x="1270" y="132078"/>
                  </a:lnTo>
                  <a:lnTo>
                    <a:pt x="2540" y="120650"/>
                  </a:lnTo>
                  <a:lnTo>
                    <a:pt x="5080" y="109219"/>
                  </a:lnTo>
                  <a:lnTo>
                    <a:pt x="6350" y="97789"/>
                  </a:lnTo>
                  <a:lnTo>
                    <a:pt x="7620" y="85089"/>
                  </a:lnTo>
                  <a:lnTo>
                    <a:pt x="8890" y="71119"/>
                  </a:lnTo>
                  <a:lnTo>
                    <a:pt x="10160" y="59689"/>
                  </a:lnTo>
                  <a:lnTo>
                    <a:pt x="12700" y="46989"/>
                  </a:lnTo>
                  <a:lnTo>
                    <a:pt x="15240" y="35559"/>
                  </a:lnTo>
                  <a:lnTo>
                    <a:pt x="19050" y="25400"/>
                  </a:lnTo>
                  <a:lnTo>
                    <a:pt x="24130" y="13969"/>
                  </a:lnTo>
                  <a:lnTo>
                    <a:pt x="30480" y="3809"/>
                  </a:lnTo>
                  <a:lnTo>
                    <a:pt x="38100" y="0"/>
                  </a:lnTo>
                  <a:lnTo>
                    <a:pt x="45720" y="1269"/>
                  </a:lnTo>
                  <a:lnTo>
                    <a:pt x="54610" y="5078"/>
                  </a:lnTo>
                  <a:lnTo>
                    <a:pt x="63500" y="13969"/>
                  </a:lnTo>
                  <a:lnTo>
                    <a:pt x="71120" y="25400"/>
                  </a:lnTo>
                  <a:lnTo>
                    <a:pt x="78740" y="39369"/>
                  </a:lnTo>
                  <a:lnTo>
                    <a:pt x="86360" y="50800"/>
                  </a:lnTo>
                  <a:lnTo>
                    <a:pt x="100330" y="74928"/>
                  </a:lnTo>
                  <a:lnTo>
                    <a:pt x="107950" y="87628"/>
                  </a:lnTo>
                  <a:lnTo>
                    <a:pt x="115570" y="102869"/>
                  </a:lnTo>
                  <a:lnTo>
                    <a:pt x="121920" y="119378"/>
                  </a:lnTo>
                  <a:lnTo>
                    <a:pt x="129540" y="133350"/>
                  </a:lnTo>
                  <a:lnTo>
                    <a:pt x="135890" y="146050"/>
                  </a:lnTo>
                  <a:lnTo>
                    <a:pt x="157480" y="181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4137660" y="13451839"/>
              <a:ext cx="157481" cy="30482"/>
            </a:xfrm>
            <a:custGeom>
              <a:avLst/>
              <a:gdLst/>
              <a:ahLst/>
              <a:cxnLst/>
              <a:rect l="0" t="0" r="0" b="0"/>
              <a:pathLst>
                <a:path w="157481" h="30482">
                  <a:moveTo>
                    <a:pt x="0" y="30481"/>
                  </a:moveTo>
                  <a:lnTo>
                    <a:pt x="33020" y="30481"/>
                  </a:lnTo>
                  <a:lnTo>
                    <a:pt x="49530" y="29211"/>
                  </a:lnTo>
                  <a:lnTo>
                    <a:pt x="66040" y="25400"/>
                  </a:lnTo>
                  <a:lnTo>
                    <a:pt x="97790" y="15241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4283710" y="13324839"/>
              <a:ext cx="190501" cy="229873"/>
            </a:xfrm>
            <a:custGeom>
              <a:avLst/>
              <a:gdLst/>
              <a:ahLst/>
              <a:cxnLst/>
              <a:rect l="0" t="0" r="0" b="0"/>
              <a:pathLst>
                <a:path w="190501" h="229873">
                  <a:moveTo>
                    <a:pt x="170180" y="0"/>
                  </a:moveTo>
                  <a:lnTo>
                    <a:pt x="163830" y="16511"/>
                  </a:lnTo>
                  <a:lnTo>
                    <a:pt x="162560" y="27941"/>
                  </a:lnTo>
                  <a:lnTo>
                    <a:pt x="161290" y="40641"/>
                  </a:lnTo>
                  <a:lnTo>
                    <a:pt x="161290" y="54611"/>
                  </a:lnTo>
                  <a:lnTo>
                    <a:pt x="160020" y="86361"/>
                  </a:lnTo>
                  <a:lnTo>
                    <a:pt x="160020" y="104141"/>
                  </a:lnTo>
                  <a:lnTo>
                    <a:pt x="161290" y="119381"/>
                  </a:lnTo>
                  <a:lnTo>
                    <a:pt x="162560" y="134622"/>
                  </a:lnTo>
                  <a:lnTo>
                    <a:pt x="165100" y="149861"/>
                  </a:lnTo>
                  <a:lnTo>
                    <a:pt x="162560" y="157481"/>
                  </a:lnTo>
                  <a:lnTo>
                    <a:pt x="158750" y="160022"/>
                  </a:lnTo>
                  <a:lnTo>
                    <a:pt x="151130" y="158750"/>
                  </a:lnTo>
                  <a:lnTo>
                    <a:pt x="142240" y="156211"/>
                  </a:lnTo>
                  <a:lnTo>
                    <a:pt x="132080" y="152400"/>
                  </a:lnTo>
                  <a:lnTo>
                    <a:pt x="119380" y="147322"/>
                  </a:lnTo>
                  <a:lnTo>
                    <a:pt x="106680" y="144781"/>
                  </a:lnTo>
                  <a:lnTo>
                    <a:pt x="93980" y="144781"/>
                  </a:lnTo>
                  <a:lnTo>
                    <a:pt x="81280" y="146050"/>
                  </a:lnTo>
                  <a:lnTo>
                    <a:pt x="68580" y="147322"/>
                  </a:lnTo>
                  <a:lnTo>
                    <a:pt x="57150" y="149861"/>
                  </a:lnTo>
                  <a:lnTo>
                    <a:pt x="45720" y="152400"/>
                  </a:lnTo>
                  <a:lnTo>
                    <a:pt x="35560" y="156211"/>
                  </a:lnTo>
                  <a:lnTo>
                    <a:pt x="26670" y="161291"/>
                  </a:lnTo>
                  <a:lnTo>
                    <a:pt x="17780" y="167641"/>
                  </a:lnTo>
                  <a:lnTo>
                    <a:pt x="11430" y="175261"/>
                  </a:lnTo>
                  <a:lnTo>
                    <a:pt x="5080" y="182881"/>
                  </a:lnTo>
                  <a:lnTo>
                    <a:pt x="1270" y="193041"/>
                  </a:lnTo>
                  <a:lnTo>
                    <a:pt x="0" y="200661"/>
                  </a:lnTo>
                  <a:lnTo>
                    <a:pt x="1270" y="208281"/>
                  </a:lnTo>
                  <a:lnTo>
                    <a:pt x="5080" y="215900"/>
                  </a:lnTo>
                  <a:lnTo>
                    <a:pt x="13970" y="220981"/>
                  </a:lnTo>
                  <a:lnTo>
                    <a:pt x="27940" y="224791"/>
                  </a:lnTo>
                  <a:lnTo>
                    <a:pt x="43180" y="227331"/>
                  </a:lnTo>
                  <a:lnTo>
                    <a:pt x="58420" y="228600"/>
                  </a:lnTo>
                  <a:lnTo>
                    <a:pt x="73660" y="229872"/>
                  </a:lnTo>
                  <a:lnTo>
                    <a:pt x="87630" y="229872"/>
                  </a:lnTo>
                  <a:lnTo>
                    <a:pt x="102870" y="229872"/>
                  </a:lnTo>
                  <a:lnTo>
                    <a:pt x="116840" y="228600"/>
                  </a:lnTo>
                  <a:lnTo>
                    <a:pt x="130810" y="226061"/>
                  </a:lnTo>
                  <a:lnTo>
                    <a:pt x="143510" y="222250"/>
                  </a:lnTo>
                  <a:lnTo>
                    <a:pt x="156210" y="217172"/>
                  </a:lnTo>
                  <a:lnTo>
                    <a:pt x="190500" y="20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4545330" y="13390880"/>
              <a:ext cx="171451" cy="138432"/>
            </a:xfrm>
            <a:custGeom>
              <a:avLst/>
              <a:gdLst/>
              <a:ahLst/>
              <a:cxnLst/>
              <a:rect l="0" t="0" r="0" b="0"/>
              <a:pathLst>
                <a:path w="171451" h="138432">
                  <a:moveTo>
                    <a:pt x="129540" y="17781"/>
                  </a:moveTo>
                  <a:lnTo>
                    <a:pt x="118110" y="7620"/>
                  </a:lnTo>
                  <a:lnTo>
                    <a:pt x="109220" y="3809"/>
                  </a:lnTo>
                  <a:lnTo>
                    <a:pt x="96520" y="1270"/>
                  </a:lnTo>
                  <a:lnTo>
                    <a:pt x="83820" y="0"/>
                  </a:lnTo>
                  <a:lnTo>
                    <a:pt x="71120" y="1270"/>
                  </a:lnTo>
                  <a:lnTo>
                    <a:pt x="62230" y="5081"/>
                  </a:lnTo>
                  <a:lnTo>
                    <a:pt x="52070" y="8890"/>
                  </a:lnTo>
                  <a:lnTo>
                    <a:pt x="44450" y="15240"/>
                  </a:lnTo>
                  <a:lnTo>
                    <a:pt x="36830" y="20320"/>
                  </a:lnTo>
                  <a:lnTo>
                    <a:pt x="29210" y="26670"/>
                  </a:lnTo>
                  <a:lnTo>
                    <a:pt x="22860" y="34290"/>
                  </a:lnTo>
                  <a:lnTo>
                    <a:pt x="17780" y="43181"/>
                  </a:lnTo>
                  <a:lnTo>
                    <a:pt x="12700" y="52070"/>
                  </a:lnTo>
                  <a:lnTo>
                    <a:pt x="7620" y="63500"/>
                  </a:lnTo>
                  <a:lnTo>
                    <a:pt x="3810" y="74931"/>
                  </a:lnTo>
                  <a:lnTo>
                    <a:pt x="0" y="87631"/>
                  </a:lnTo>
                  <a:lnTo>
                    <a:pt x="0" y="100331"/>
                  </a:lnTo>
                  <a:lnTo>
                    <a:pt x="2540" y="111759"/>
                  </a:lnTo>
                  <a:lnTo>
                    <a:pt x="6350" y="121920"/>
                  </a:lnTo>
                  <a:lnTo>
                    <a:pt x="12700" y="129540"/>
                  </a:lnTo>
                  <a:lnTo>
                    <a:pt x="22860" y="134620"/>
                  </a:lnTo>
                  <a:lnTo>
                    <a:pt x="33020" y="138431"/>
                  </a:lnTo>
                  <a:lnTo>
                    <a:pt x="44450" y="138431"/>
                  </a:lnTo>
                  <a:lnTo>
                    <a:pt x="54610" y="138431"/>
                  </a:lnTo>
                  <a:lnTo>
                    <a:pt x="66040" y="137159"/>
                  </a:lnTo>
                  <a:lnTo>
                    <a:pt x="77470" y="132081"/>
                  </a:lnTo>
                  <a:lnTo>
                    <a:pt x="90170" y="125731"/>
                  </a:lnTo>
                  <a:lnTo>
                    <a:pt x="102870" y="118109"/>
                  </a:lnTo>
                  <a:lnTo>
                    <a:pt x="114300" y="106681"/>
                  </a:lnTo>
                  <a:lnTo>
                    <a:pt x="124460" y="93981"/>
                  </a:lnTo>
                  <a:lnTo>
                    <a:pt x="133350" y="78740"/>
                  </a:lnTo>
                  <a:lnTo>
                    <a:pt x="137160" y="64770"/>
                  </a:lnTo>
                  <a:lnTo>
                    <a:pt x="139700" y="50800"/>
                  </a:lnTo>
                  <a:lnTo>
                    <a:pt x="139700" y="36831"/>
                  </a:lnTo>
                  <a:lnTo>
                    <a:pt x="137160" y="29209"/>
                  </a:lnTo>
                  <a:lnTo>
                    <a:pt x="133350" y="26670"/>
                  </a:lnTo>
                  <a:lnTo>
                    <a:pt x="128270" y="27940"/>
                  </a:lnTo>
                  <a:lnTo>
                    <a:pt x="125730" y="34290"/>
                  </a:lnTo>
                  <a:lnTo>
                    <a:pt x="123190" y="43181"/>
                  </a:lnTo>
                  <a:lnTo>
                    <a:pt x="121920" y="55881"/>
                  </a:lnTo>
                  <a:lnTo>
                    <a:pt x="123190" y="67309"/>
                  </a:lnTo>
                  <a:lnTo>
                    <a:pt x="125730" y="76200"/>
                  </a:lnTo>
                  <a:lnTo>
                    <a:pt x="130810" y="85090"/>
                  </a:lnTo>
                  <a:lnTo>
                    <a:pt x="137160" y="92709"/>
                  </a:lnTo>
                  <a:lnTo>
                    <a:pt x="144780" y="97790"/>
                  </a:lnTo>
                  <a:lnTo>
                    <a:pt x="171450" y="113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4777740" y="13366750"/>
              <a:ext cx="233681" cy="105412"/>
            </a:xfrm>
            <a:custGeom>
              <a:avLst/>
              <a:gdLst/>
              <a:ahLst/>
              <a:cxnLst/>
              <a:rect l="0" t="0" r="0" b="0"/>
              <a:pathLst>
                <a:path w="233681" h="105412">
                  <a:moveTo>
                    <a:pt x="12700" y="41911"/>
                  </a:moveTo>
                  <a:lnTo>
                    <a:pt x="0" y="60961"/>
                  </a:lnTo>
                  <a:lnTo>
                    <a:pt x="21590" y="29211"/>
                  </a:lnTo>
                  <a:lnTo>
                    <a:pt x="29210" y="24130"/>
                  </a:lnTo>
                  <a:lnTo>
                    <a:pt x="38100" y="21589"/>
                  </a:lnTo>
                  <a:lnTo>
                    <a:pt x="46990" y="21589"/>
                  </a:lnTo>
                  <a:lnTo>
                    <a:pt x="55880" y="24130"/>
                  </a:lnTo>
                  <a:lnTo>
                    <a:pt x="63500" y="27939"/>
                  </a:lnTo>
                  <a:lnTo>
                    <a:pt x="71120" y="33020"/>
                  </a:lnTo>
                  <a:lnTo>
                    <a:pt x="77470" y="40639"/>
                  </a:lnTo>
                  <a:lnTo>
                    <a:pt x="82550" y="50800"/>
                  </a:lnTo>
                  <a:lnTo>
                    <a:pt x="87630" y="62230"/>
                  </a:lnTo>
                  <a:lnTo>
                    <a:pt x="91440" y="66039"/>
                  </a:lnTo>
                  <a:lnTo>
                    <a:pt x="95250" y="64770"/>
                  </a:lnTo>
                  <a:lnTo>
                    <a:pt x="100330" y="60961"/>
                  </a:lnTo>
                  <a:lnTo>
                    <a:pt x="104140" y="53339"/>
                  </a:lnTo>
                  <a:lnTo>
                    <a:pt x="110490" y="44450"/>
                  </a:lnTo>
                  <a:lnTo>
                    <a:pt x="116840" y="33020"/>
                  </a:lnTo>
                  <a:lnTo>
                    <a:pt x="123190" y="22861"/>
                  </a:lnTo>
                  <a:lnTo>
                    <a:pt x="129540" y="13970"/>
                  </a:lnTo>
                  <a:lnTo>
                    <a:pt x="135890" y="6350"/>
                  </a:lnTo>
                  <a:lnTo>
                    <a:pt x="144780" y="1270"/>
                  </a:lnTo>
                  <a:lnTo>
                    <a:pt x="156210" y="0"/>
                  </a:lnTo>
                  <a:lnTo>
                    <a:pt x="167640" y="0"/>
                  </a:lnTo>
                  <a:lnTo>
                    <a:pt x="177800" y="3811"/>
                  </a:lnTo>
                  <a:lnTo>
                    <a:pt x="187960" y="10161"/>
                  </a:lnTo>
                  <a:lnTo>
                    <a:pt x="195580" y="16511"/>
                  </a:lnTo>
                  <a:lnTo>
                    <a:pt x="203200" y="26670"/>
                  </a:lnTo>
                  <a:lnTo>
                    <a:pt x="208280" y="38100"/>
                  </a:lnTo>
                  <a:lnTo>
                    <a:pt x="213360" y="49530"/>
                  </a:lnTo>
                  <a:lnTo>
                    <a:pt x="218440" y="60961"/>
                  </a:lnTo>
                  <a:lnTo>
                    <a:pt x="233680" y="105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5076190" y="13310870"/>
              <a:ext cx="135891" cy="171451"/>
            </a:xfrm>
            <a:custGeom>
              <a:avLst/>
              <a:gdLst/>
              <a:ahLst/>
              <a:cxnLst/>
              <a:rect l="0" t="0" r="0" b="0"/>
              <a:pathLst>
                <a:path w="135891" h="171451">
                  <a:moveTo>
                    <a:pt x="135890" y="35560"/>
                  </a:moveTo>
                  <a:lnTo>
                    <a:pt x="124460" y="24130"/>
                  </a:lnTo>
                  <a:lnTo>
                    <a:pt x="116840" y="19050"/>
                  </a:lnTo>
                  <a:lnTo>
                    <a:pt x="109220" y="15241"/>
                  </a:lnTo>
                  <a:lnTo>
                    <a:pt x="100330" y="11430"/>
                  </a:lnTo>
                  <a:lnTo>
                    <a:pt x="91440" y="7619"/>
                  </a:lnTo>
                  <a:lnTo>
                    <a:pt x="71120" y="0"/>
                  </a:lnTo>
                  <a:lnTo>
                    <a:pt x="60960" y="0"/>
                  </a:lnTo>
                  <a:lnTo>
                    <a:pt x="50800" y="2541"/>
                  </a:lnTo>
                  <a:lnTo>
                    <a:pt x="40640" y="6350"/>
                  </a:lnTo>
                  <a:lnTo>
                    <a:pt x="30480" y="11430"/>
                  </a:lnTo>
                  <a:lnTo>
                    <a:pt x="19050" y="16510"/>
                  </a:lnTo>
                  <a:lnTo>
                    <a:pt x="8890" y="22860"/>
                  </a:lnTo>
                  <a:lnTo>
                    <a:pt x="2540" y="30480"/>
                  </a:lnTo>
                  <a:lnTo>
                    <a:pt x="0" y="39369"/>
                  </a:lnTo>
                  <a:lnTo>
                    <a:pt x="0" y="48260"/>
                  </a:lnTo>
                  <a:lnTo>
                    <a:pt x="1270" y="57150"/>
                  </a:lnTo>
                  <a:lnTo>
                    <a:pt x="5080" y="64769"/>
                  </a:lnTo>
                  <a:lnTo>
                    <a:pt x="10160" y="72391"/>
                  </a:lnTo>
                  <a:lnTo>
                    <a:pt x="17780" y="80010"/>
                  </a:lnTo>
                  <a:lnTo>
                    <a:pt x="27940" y="87630"/>
                  </a:lnTo>
                  <a:lnTo>
                    <a:pt x="39370" y="93980"/>
                  </a:lnTo>
                  <a:lnTo>
                    <a:pt x="50800" y="100330"/>
                  </a:lnTo>
                  <a:lnTo>
                    <a:pt x="64770" y="105410"/>
                  </a:lnTo>
                  <a:lnTo>
                    <a:pt x="77470" y="110491"/>
                  </a:lnTo>
                  <a:lnTo>
                    <a:pt x="90170" y="115569"/>
                  </a:lnTo>
                  <a:lnTo>
                    <a:pt x="101600" y="121919"/>
                  </a:lnTo>
                  <a:lnTo>
                    <a:pt x="113030" y="128269"/>
                  </a:lnTo>
                  <a:lnTo>
                    <a:pt x="118110" y="134619"/>
                  </a:lnTo>
                  <a:lnTo>
                    <a:pt x="119380" y="140969"/>
                  </a:lnTo>
                  <a:lnTo>
                    <a:pt x="118110" y="147319"/>
                  </a:lnTo>
                  <a:lnTo>
                    <a:pt x="111760" y="153669"/>
                  </a:lnTo>
                  <a:lnTo>
                    <a:pt x="102870" y="158750"/>
                  </a:lnTo>
                  <a:lnTo>
                    <a:pt x="92710" y="162560"/>
                  </a:lnTo>
                  <a:lnTo>
                    <a:pt x="80010" y="166369"/>
                  </a:lnTo>
                  <a:lnTo>
                    <a:pt x="66040" y="167641"/>
                  </a:lnTo>
                  <a:lnTo>
                    <a:pt x="1905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9" name="Group 608"/>
          <p:cNvGrpSpPr/>
          <p:nvPr/>
        </p:nvGrpSpPr>
        <p:grpSpPr>
          <a:xfrm>
            <a:off x="1178560" y="15388589"/>
            <a:ext cx="8350251" cy="2042162"/>
            <a:chOff x="1178560" y="15388589"/>
            <a:chExt cx="8350251" cy="2042162"/>
          </a:xfrm>
        </p:grpSpPr>
        <p:sp>
          <p:nvSpPr>
            <p:cNvPr id="553" name="Freeform 552"/>
            <p:cNvSpPr/>
            <p:nvPr/>
          </p:nvSpPr>
          <p:spPr>
            <a:xfrm>
              <a:off x="1327150" y="16031211"/>
              <a:ext cx="227331" cy="276860"/>
            </a:xfrm>
            <a:custGeom>
              <a:avLst/>
              <a:gdLst/>
              <a:ahLst/>
              <a:cxnLst/>
              <a:rect l="0" t="0" r="0" b="0"/>
              <a:pathLst>
                <a:path w="227331" h="276860">
                  <a:moveTo>
                    <a:pt x="177800" y="93978"/>
                  </a:moveTo>
                  <a:lnTo>
                    <a:pt x="172720" y="72389"/>
                  </a:lnTo>
                  <a:lnTo>
                    <a:pt x="168910" y="60959"/>
                  </a:lnTo>
                  <a:lnTo>
                    <a:pt x="163830" y="48259"/>
                  </a:lnTo>
                  <a:lnTo>
                    <a:pt x="158750" y="35559"/>
                  </a:lnTo>
                  <a:lnTo>
                    <a:pt x="149860" y="25400"/>
                  </a:lnTo>
                  <a:lnTo>
                    <a:pt x="139700" y="15239"/>
                  </a:lnTo>
                  <a:lnTo>
                    <a:pt x="128270" y="6350"/>
                  </a:lnTo>
                  <a:lnTo>
                    <a:pt x="116840" y="1269"/>
                  </a:lnTo>
                  <a:lnTo>
                    <a:pt x="105410" y="0"/>
                  </a:lnTo>
                  <a:lnTo>
                    <a:pt x="95250" y="0"/>
                  </a:lnTo>
                  <a:lnTo>
                    <a:pt x="85090" y="2539"/>
                  </a:lnTo>
                  <a:lnTo>
                    <a:pt x="76200" y="6350"/>
                  </a:lnTo>
                  <a:lnTo>
                    <a:pt x="68580" y="11428"/>
                  </a:lnTo>
                  <a:lnTo>
                    <a:pt x="60960" y="16509"/>
                  </a:lnTo>
                  <a:lnTo>
                    <a:pt x="53340" y="22859"/>
                  </a:lnTo>
                  <a:lnTo>
                    <a:pt x="45720" y="29209"/>
                  </a:lnTo>
                  <a:lnTo>
                    <a:pt x="38100" y="38100"/>
                  </a:lnTo>
                  <a:lnTo>
                    <a:pt x="31750" y="48259"/>
                  </a:lnTo>
                  <a:lnTo>
                    <a:pt x="24130" y="59689"/>
                  </a:lnTo>
                  <a:lnTo>
                    <a:pt x="17780" y="72389"/>
                  </a:lnTo>
                  <a:lnTo>
                    <a:pt x="12700" y="86359"/>
                  </a:lnTo>
                  <a:lnTo>
                    <a:pt x="8890" y="99059"/>
                  </a:lnTo>
                  <a:lnTo>
                    <a:pt x="5080" y="114300"/>
                  </a:lnTo>
                  <a:lnTo>
                    <a:pt x="3810" y="129539"/>
                  </a:lnTo>
                  <a:lnTo>
                    <a:pt x="2540" y="146050"/>
                  </a:lnTo>
                  <a:lnTo>
                    <a:pt x="1270" y="161289"/>
                  </a:lnTo>
                  <a:lnTo>
                    <a:pt x="0" y="191769"/>
                  </a:lnTo>
                  <a:lnTo>
                    <a:pt x="2540" y="204469"/>
                  </a:lnTo>
                  <a:lnTo>
                    <a:pt x="6350" y="217169"/>
                  </a:lnTo>
                  <a:lnTo>
                    <a:pt x="11430" y="228600"/>
                  </a:lnTo>
                  <a:lnTo>
                    <a:pt x="16510" y="238759"/>
                  </a:lnTo>
                  <a:lnTo>
                    <a:pt x="22860" y="247650"/>
                  </a:lnTo>
                  <a:lnTo>
                    <a:pt x="29210" y="256539"/>
                  </a:lnTo>
                  <a:lnTo>
                    <a:pt x="36830" y="262889"/>
                  </a:lnTo>
                  <a:lnTo>
                    <a:pt x="45720" y="269239"/>
                  </a:lnTo>
                  <a:lnTo>
                    <a:pt x="54610" y="274319"/>
                  </a:lnTo>
                  <a:lnTo>
                    <a:pt x="66040" y="275589"/>
                  </a:lnTo>
                  <a:lnTo>
                    <a:pt x="77470" y="276859"/>
                  </a:lnTo>
                  <a:lnTo>
                    <a:pt x="90170" y="275589"/>
                  </a:lnTo>
                  <a:lnTo>
                    <a:pt x="102870" y="271778"/>
                  </a:lnTo>
                  <a:lnTo>
                    <a:pt x="116840" y="267969"/>
                  </a:lnTo>
                  <a:lnTo>
                    <a:pt x="129540" y="262889"/>
                  </a:lnTo>
                  <a:lnTo>
                    <a:pt x="142240" y="255269"/>
                  </a:lnTo>
                  <a:lnTo>
                    <a:pt x="154940" y="247650"/>
                  </a:lnTo>
                  <a:lnTo>
                    <a:pt x="166370" y="238759"/>
                  </a:lnTo>
                  <a:lnTo>
                    <a:pt x="177800" y="227328"/>
                  </a:lnTo>
                  <a:lnTo>
                    <a:pt x="187960" y="215900"/>
                  </a:lnTo>
                  <a:lnTo>
                    <a:pt x="199390" y="203200"/>
                  </a:lnTo>
                  <a:lnTo>
                    <a:pt x="207010" y="190500"/>
                  </a:lnTo>
                  <a:lnTo>
                    <a:pt x="214630" y="177800"/>
                  </a:lnTo>
                  <a:lnTo>
                    <a:pt x="219710" y="163828"/>
                  </a:lnTo>
                  <a:lnTo>
                    <a:pt x="223520" y="149859"/>
                  </a:lnTo>
                  <a:lnTo>
                    <a:pt x="226060" y="135889"/>
                  </a:lnTo>
                  <a:lnTo>
                    <a:pt x="227330" y="121919"/>
                  </a:lnTo>
                  <a:lnTo>
                    <a:pt x="227330" y="109219"/>
                  </a:lnTo>
                  <a:lnTo>
                    <a:pt x="226060" y="97789"/>
                  </a:lnTo>
                  <a:lnTo>
                    <a:pt x="224790" y="86359"/>
                  </a:lnTo>
                  <a:lnTo>
                    <a:pt x="220980" y="74928"/>
                  </a:lnTo>
                  <a:lnTo>
                    <a:pt x="215900" y="63500"/>
                  </a:lnTo>
                  <a:lnTo>
                    <a:pt x="210820" y="53339"/>
                  </a:lnTo>
                  <a:lnTo>
                    <a:pt x="204470" y="43178"/>
                  </a:lnTo>
                  <a:lnTo>
                    <a:pt x="198120" y="34289"/>
                  </a:lnTo>
                  <a:lnTo>
                    <a:pt x="191770" y="26669"/>
                  </a:lnTo>
                  <a:lnTo>
                    <a:pt x="182880" y="20319"/>
                  </a:lnTo>
                  <a:lnTo>
                    <a:pt x="171450" y="13969"/>
                  </a:lnTo>
                  <a:lnTo>
                    <a:pt x="160020" y="8889"/>
                  </a:lnTo>
                  <a:lnTo>
                    <a:pt x="148590" y="7619"/>
                  </a:lnTo>
                  <a:lnTo>
                    <a:pt x="137160" y="7619"/>
                  </a:lnTo>
                  <a:lnTo>
                    <a:pt x="115570" y="20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1600200" y="16061689"/>
              <a:ext cx="189231" cy="154942"/>
            </a:xfrm>
            <a:custGeom>
              <a:avLst/>
              <a:gdLst/>
              <a:ahLst/>
              <a:cxnLst/>
              <a:rect l="0" t="0" r="0" b="0"/>
              <a:pathLst>
                <a:path w="189231" h="154942">
                  <a:moveTo>
                    <a:pt x="0" y="11431"/>
                  </a:moveTo>
                  <a:lnTo>
                    <a:pt x="11430" y="27941"/>
                  </a:lnTo>
                  <a:lnTo>
                    <a:pt x="15240" y="38100"/>
                  </a:lnTo>
                  <a:lnTo>
                    <a:pt x="20320" y="48261"/>
                  </a:lnTo>
                  <a:lnTo>
                    <a:pt x="24130" y="60961"/>
                  </a:lnTo>
                  <a:lnTo>
                    <a:pt x="26670" y="74931"/>
                  </a:lnTo>
                  <a:lnTo>
                    <a:pt x="27940" y="90172"/>
                  </a:lnTo>
                  <a:lnTo>
                    <a:pt x="29210" y="105411"/>
                  </a:lnTo>
                  <a:lnTo>
                    <a:pt x="30480" y="120650"/>
                  </a:lnTo>
                  <a:lnTo>
                    <a:pt x="31750" y="154941"/>
                  </a:lnTo>
                  <a:lnTo>
                    <a:pt x="31750" y="153672"/>
                  </a:lnTo>
                  <a:lnTo>
                    <a:pt x="31750" y="137161"/>
                  </a:lnTo>
                  <a:lnTo>
                    <a:pt x="31750" y="101600"/>
                  </a:lnTo>
                  <a:lnTo>
                    <a:pt x="33020" y="85091"/>
                  </a:lnTo>
                  <a:lnTo>
                    <a:pt x="34290" y="71122"/>
                  </a:lnTo>
                  <a:lnTo>
                    <a:pt x="36830" y="58422"/>
                  </a:lnTo>
                  <a:lnTo>
                    <a:pt x="41910" y="46991"/>
                  </a:lnTo>
                  <a:lnTo>
                    <a:pt x="45720" y="38100"/>
                  </a:lnTo>
                  <a:lnTo>
                    <a:pt x="52070" y="29211"/>
                  </a:lnTo>
                  <a:lnTo>
                    <a:pt x="59690" y="20322"/>
                  </a:lnTo>
                  <a:lnTo>
                    <a:pt x="67310" y="12700"/>
                  </a:lnTo>
                  <a:lnTo>
                    <a:pt x="76200" y="5081"/>
                  </a:lnTo>
                  <a:lnTo>
                    <a:pt x="87630" y="1272"/>
                  </a:lnTo>
                  <a:lnTo>
                    <a:pt x="99060" y="0"/>
                  </a:lnTo>
                  <a:lnTo>
                    <a:pt x="111760" y="0"/>
                  </a:lnTo>
                  <a:lnTo>
                    <a:pt x="123190" y="2541"/>
                  </a:lnTo>
                  <a:lnTo>
                    <a:pt x="134620" y="6350"/>
                  </a:lnTo>
                  <a:lnTo>
                    <a:pt x="18923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1757680" y="16052800"/>
              <a:ext cx="190501" cy="422912"/>
            </a:xfrm>
            <a:custGeom>
              <a:avLst/>
              <a:gdLst/>
              <a:ahLst/>
              <a:cxnLst/>
              <a:rect l="0" t="0" r="0" b="0"/>
              <a:pathLst>
                <a:path w="190501" h="422912">
                  <a:moveTo>
                    <a:pt x="158750" y="30480"/>
                  </a:moveTo>
                  <a:lnTo>
                    <a:pt x="152400" y="7620"/>
                  </a:lnTo>
                  <a:lnTo>
                    <a:pt x="146050" y="2539"/>
                  </a:lnTo>
                  <a:lnTo>
                    <a:pt x="134620" y="0"/>
                  </a:lnTo>
                  <a:lnTo>
                    <a:pt x="121920" y="0"/>
                  </a:lnTo>
                  <a:lnTo>
                    <a:pt x="110490" y="2539"/>
                  </a:lnTo>
                  <a:lnTo>
                    <a:pt x="100330" y="5080"/>
                  </a:lnTo>
                  <a:lnTo>
                    <a:pt x="91440" y="10161"/>
                  </a:lnTo>
                  <a:lnTo>
                    <a:pt x="83820" y="17780"/>
                  </a:lnTo>
                  <a:lnTo>
                    <a:pt x="76200" y="25400"/>
                  </a:lnTo>
                  <a:lnTo>
                    <a:pt x="68580" y="34289"/>
                  </a:lnTo>
                  <a:lnTo>
                    <a:pt x="60960" y="44450"/>
                  </a:lnTo>
                  <a:lnTo>
                    <a:pt x="53340" y="55880"/>
                  </a:lnTo>
                  <a:lnTo>
                    <a:pt x="46990" y="68580"/>
                  </a:lnTo>
                  <a:lnTo>
                    <a:pt x="40640" y="80011"/>
                  </a:lnTo>
                  <a:lnTo>
                    <a:pt x="35560" y="91439"/>
                  </a:lnTo>
                  <a:lnTo>
                    <a:pt x="30480" y="102870"/>
                  </a:lnTo>
                  <a:lnTo>
                    <a:pt x="27940" y="115570"/>
                  </a:lnTo>
                  <a:lnTo>
                    <a:pt x="25400" y="128270"/>
                  </a:lnTo>
                  <a:lnTo>
                    <a:pt x="24130" y="140970"/>
                  </a:lnTo>
                  <a:lnTo>
                    <a:pt x="24130" y="154939"/>
                  </a:lnTo>
                  <a:lnTo>
                    <a:pt x="25400" y="167639"/>
                  </a:lnTo>
                  <a:lnTo>
                    <a:pt x="27940" y="181611"/>
                  </a:lnTo>
                  <a:lnTo>
                    <a:pt x="34290" y="191770"/>
                  </a:lnTo>
                  <a:lnTo>
                    <a:pt x="43180" y="196850"/>
                  </a:lnTo>
                  <a:lnTo>
                    <a:pt x="53340" y="201930"/>
                  </a:lnTo>
                  <a:lnTo>
                    <a:pt x="62230" y="201930"/>
                  </a:lnTo>
                  <a:lnTo>
                    <a:pt x="71120" y="199389"/>
                  </a:lnTo>
                  <a:lnTo>
                    <a:pt x="78740" y="195580"/>
                  </a:lnTo>
                  <a:lnTo>
                    <a:pt x="87630" y="190500"/>
                  </a:lnTo>
                  <a:lnTo>
                    <a:pt x="97790" y="182880"/>
                  </a:lnTo>
                  <a:lnTo>
                    <a:pt x="107950" y="173989"/>
                  </a:lnTo>
                  <a:lnTo>
                    <a:pt x="115570" y="165100"/>
                  </a:lnTo>
                  <a:lnTo>
                    <a:pt x="124460" y="154939"/>
                  </a:lnTo>
                  <a:lnTo>
                    <a:pt x="132080" y="144780"/>
                  </a:lnTo>
                  <a:lnTo>
                    <a:pt x="138430" y="133350"/>
                  </a:lnTo>
                  <a:lnTo>
                    <a:pt x="143510" y="121920"/>
                  </a:lnTo>
                  <a:lnTo>
                    <a:pt x="153670" y="96520"/>
                  </a:lnTo>
                  <a:lnTo>
                    <a:pt x="161290" y="73661"/>
                  </a:lnTo>
                  <a:lnTo>
                    <a:pt x="165100" y="62230"/>
                  </a:lnTo>
                  <a:lnTo>
                    <a:pt x="172720" y="35561"/>
                  </a:lnTo>
                  <a:lnTo>
                    <a:pt x="175260" y="33020"/>
                  </a:lnTo>
                  <a:lnTo>
                    <a:pt x="176530" y="36830"/>
                  </a:lnTo>
                  <a:lnTo>
                    <a:pt x="177800" y="45720"/>
                  </a:lnTo>
                  <a:lnTo>
                    <a:pt x="177800" y="55880"/>
                  </a:lnTo>
                  <a:lnTo>
                    <a:pt x="179070" y="67311"/>
                  </a:lnTo>
                  <a:lnTo>
                    <a:pt x="179070" y="80011"/>
                  </a:lnTo>
                  <a:lnTo>
                    <a:pt x="180340" y="92711"/>
                  </a:lnTo>
                  <a:lnTo>
                    <a:pt x="182880" y="105411"/>
                  </a:lnTo>
                  <a:lnTo>
                    <a:pt x="185420" y="119380"/>
                  </a:lnTo>
                  <a:lnTo>
                    <a:pt x="186690" y="134620"/>
                  </a:lnTo>
                  <a:lnTo>
                    <a:pt x="187960" y="149861"/>
                  </a:lnTo>
                  <a:lnTo>
                    <a:pt x="189230" y="181611"/>
                  </a:lnTo>
                  <a:lnTo>
                    <a:pt x="189230" y="227330"/>
                  </a:lnTo>
                  <a:lnTo>
                    <a:pt x="190500" y="306070"/>
                  </a:lnTo>
                  <a:lnTo>
                    <a:pt x="189230" y="321311"/>
                  </a:lnTo>
                  <a:lnTo>
                    <a:pt x="186690" y="335280"/>
                  </a:lnTo>
                  <a:lnTo>
                    <a:pt x="184150" y="349250"/>
                  </a:lnTo>
                  <a:lnTo>
                    <a:pt x="180340" y="361950"/>
                  </a:lnTo>
                  <a:lnTo>
                    <a:pt x="175260" y="372111"/>
                  </a:lnTo>
                  <a:lnTo>
                    <a:pt x="170180" y="381000"/>
                  </a:lnTo>
                  <a:lnTo>
                    <a:pt x="163830" y="388620"/>
                  </a:lnTo>
                  <a:lnTo>
                    <a:pt x="157480" y="397511"/>
                  </a:lnTo>
                  <a:lnTo>
                    <a:pt x="151130" y="405130"/>
                  </a:lnTo>
                  <a:lnTo>
                    <a:pt x="142240" y="411480"/>
                  </a:lnTo>
                  <a:lnTo>
                    <a:pt x="133350" y="416561"/>
                  </a:lnTo>
                  <a:lnTo>
                    <a:pt x="124460" y="421639"/>
                  </a:lnTo>
                  <a:lnTo>
                    <a:pt x="111760" y="422911"/>
                  </a:lnTo>
                  <a:lnTo>
                    <a:pt x="95250" y="422911"/>
                  </a:lnTo>
                  <a:lnTo>
                    <a:pt x="77470" y="422911"/>
                  </a:lnTo>
                  <a:lnTo>
                    <a:pt x="63500" y="419100"/>
                  </a:lnTo>
                  <a:lnTo>
                    <a:pt x="52070" y="415289"/>
                  </a:lnTo>
                  <a:lnTo>
                    <a:pt x="41910" y="410211"/>
                  </a:lnTo>
                  <a:lnTo>
                    <a:pt x="34290" y="402589"/>
                  </a:lnTo>
                  <a:lnTo>
                    <a:pt x="27940" y="394970"/>
                  </a:lnTo>
                  <a:lnTo>
                    <a:pt x="21590" y="384811"/>
                  </a:lnTo>
                  <a:lnTo>
                    <a:pt x="17780" y="375920"/>
                  </a:lnTo>
                  <a:lnTo>
                    <a:pt x="12700" y="365761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2034540" y="16059150"/>
              <a:ext cx="198121" cy="203201"/>
            </a:xfrm>
            <a:custGeom>
              <a:avLst/>
              <a:gdLst/>
              <a:ahLst/>
              <a:cxnLst/>
              <a:rect l="0" t="0" r="0" b="0"/>
              <a:pathLst>
                <a:path w="198121" h="203201">
                  <a:moveTo>
                    <a:pt x="144780" y="34289"/>
                  </a:moveTo>
                  <a:lnTo>
                    <a:pt x="133350" y="24130"/>
                  </a:lnTo>
                  <a:lnTo>
                    <a:pt x="127000" y="19050"/>
                  </a:lnTo>
                  <a:lnTo>
                    <a:pt x="119380" y="15239"/>
                  </a:lnTo>
                  <a:lnTo>
                    <a:pt x="110490" y="11430"/>
                  </a:lnTo>
                  <a:lnTo>
                    <a:pt x="100330" y="7620"/>
                  </a:lnTo>
                  <a:lnTo>
                    <a:pt x="81280" y="0"/>
                  </a:lnTo>
                  <a:lnTo>
                    <a:pt x="71120" y="0"/>
                  </a:lnTo>
                  <a:lnTo>
                    <a:pt x="59690" y="2539"/>
                  </a:lnTo>
                  <a:lnTo>
                    <a:pt x="49530" y="6350"/>
                  </a:lnTo>
                  <a:lnTo>
                    <a:pt x="40640" y="11430"/>
                  </a:lnTo>
                  <a:lnTo>
                    <a:pt x="31750" y="16511"/>
                  </a:lnTo>
                  <a:lnTo>
                    <a:pt x="24130" y="22861"/>
                  </a:lnTo>
                  <a:lnTo>
                    <a:pt x="17780" y="31750"/>
                  </a:lnTo>
                  <a:lnTo>
                    <a:pt x="11430" y="41911"/>
                  </a:lnTo>
                  <a:lnTo>
                    <a:pt x="7620" y="53339"/>
                  </a:lnTo>
                  <a:lnTo>
                    <a:pt x="3810" y="69850"/>
                  </a:lnTo>
                  <a:lnTo>
                    <a:pt x="1270" y="88900"/>
                  </a:lnTo>
                  <a:lnTo>
                    <a:pt x="0" y="109220"/>
                  </a:lnTo>
                  <a:lnTo>
                    <a:pt x="2540" y="127000"/>
                  </a:lnTo>
                  <a:lnTo>
                    <a:pt x="7620" y="144780"/>
                  </a:lnTo>
                  <a:lnTo>
                    <a:pt x="15240" y="160020"/>
                  </a:lnTo>
                  <a:lnTo>
                    <a:pt x="24130" y="171450"/>
                  </a:lnTo>
                  <a:lnTo>
                    <a:pt x="35560" y="179070"/>
                  </a:lnTo>
                  <a:lnTo>
                    <a:pt x="46990" y="182880"/>
                  </a:lnTo>
                  <a:lnTo>
                    <a:pt x="58420" y="182880"/>
                  </a:lnTo>
                  <a:lnTo>
                    <a:pt x="69850" y="179070"/>
                  </a:lnTo>
                  <a:lnTo>
                    <a:pt x="81280" y="172720"/>
                  </a:lnTo>
                  <a:lnTo>
                    <a:pt x="90170" y="166370"/>
                  </a:lnTo>
                  <a:lnTo>
                    <a:pt x="99060" y="160020"/>
                  </a:lnTo>
                  <a:lnTo>
                    <a:pt x="107950" y="153670"/>
                  </a:lnTo>
                  <a:lnTo>
                    <a:pt x="114300" y="142239"/>
                  </a:lnTo>
                  <a:lnTo>
                    <a:pt x="119380" y="127000"/>
                  </a:lnTo>
                  <a:lnTo>
                    <a:pt x="124460" y="110489"/>
                  </a:lnTo>
                  <a:lnTo>
                    <a:pt x="127000" y="93980"/>
                  </a:lnTo>
                  <a:lnTo>
                    <a:pt x="127000" y="76200"/>
                  </a:lnTo>
                  <a:lnTo>
                    <a:pt x="125730" y="58420"/>
                  </a:lnTo>
                  <a:lnTo>
                    <a:pt x="125730" y="53339"/>
                  </a:lnTo>
                  <a:lnTo>
                    <a:pt x="124460" y="55880"/>
                  </a:lnTo>
                  <a:lnTo>
                    <a:pt x="124460" y="62230"/>
                  </a:lnTo>
                  <a:lnTo>
                    <a:pt x="125730" y="71120"/>
                  </a:lnTo>
                  <a:lnTo>
                    <a:pt x="127000" y="80011"/>
                  </a:lnTo>
                  <a:lnTo>
                    <a:pt x="129540" y="88900"/>
                  </a:lnTo>
                  <a:lnTo>
                    <a:pt x="135890" y="115570"/>
                  </a:lnTo>
                  <a:lnTo>
                    <a:pt x="138430" y="130811"/>
                  </a:lnTo>
                  <a:lnTo>
                    <a:pt x="143510" y="146050"/>
                  </a:lnTo>
                  <a:lnTo>
                    <a:pt x="148590" y="160020"/>
                  </a:lnTo>
                  <a:lnTo>
                    <a:pt x="19812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2296160" y="16093439"/>
              <a:ext cx="187961" cy="168912"/>
            </a:xfrm>
            <a:custGeom>
              <a:avLst/>
              <a:gdLst/>
              <a:ahLst/>
              <a:cxnLst/>
              <a:rect l="0" t="0" r="0" b="0"/>
              <a:pathLst>
                <a:path w="187961" h="168912">
                  <a:moveTo>
                    <a:pt x="30480" y="0"/>
                  </a:moveTo>
                  <a:lnTo>
                    <a:pt x="25400" y="17781"/>
                  </a:lnTo>
                  <a:lnTo>
                    <a:pt x="22860" y="29211"/>
                  </a:lnTo>
                  <a:lnTo>
                    <a:pt x="19050" y="44450"/>
                  </a:lnTo>
                  <a:lnTo>
                    <a:pt x="16510" y="60961"/>
                  </a:lnTo>
                  <a:lnTo>
                    <a:pt x="13970" y="78741"/>
                  </a:lnTo>
                  <a:lnTo>
                    <a:pt x="12700" y="95250"/>
                  </a:lnTo>
                  <a:lnTo>
                    <a:pt x="11430" y="113031"/>
                  </a:lnTo>
                  <a:lnTo>
                    <a:pt x="10160" y="128272"/>
                  </a:lnTo>
                  <a:lnTo>
                    <a:pt x="7620" y="142241"/>
                  </a:lnTo>
                  <a:lnTo>
                    <a:pt x="5080" y="154941"/>
                  </a:lnTo>
                  <a:lnTo>
                    <a:pt x="2540" y="156211"/>
                  </a:lnTo>
                  <a:lnTo>
                    <a:pt x="1270" y="149861"/>
                  </a:lnTo>
                  <a:lnTo>
                    <a:pt x="1270" y="138431"/>
                  </a:lnTo>
                  <a:lnTo>
                    <a:pt x="0" y="125731"/>
                  </a:lnTo>
                  <a:lnTo>
                    <a:pt x="0" y="95250"/>
                  </a:lnTo>
                  <a:lnTo>
                    <a:pt x="2540" y="80011"/>
                  </a:lnTo>
                  <a:lnTo>
                    <a:pt x="8890" y="64772"/>
                  </a:lnTo>
                  <a:lnTo>
                    <a:pt x="16510" y="50800"/>
                  </a:lnTo>
                  <a:lnTo>
                    <a:pt x="24130" y="39372"/>
                  </a:lnTo>
                  <a:lnTo>
                    <a:pt x="33020" y="31750"/>
                  </a:lnTo>
                  <a:lnTo>
                    <a:pt x="43180" y="24131"/>
                  </a:lnTo>
                  <a:lnTo>
                    <a:pt x="55880" y="20322"/>
                  </a:lnTo>
                  <a:lnTo>
                    <a:pt x="69850" y="16511"/>
                  </a:lnTo>
                  <a:lnTo>
                    <a:pt x="85090" y="15241"/>
                  </a:lnTo>
                  <a:lnTo>
                    <a:pt x="99060" y="17781"/>
                  </a:lnTo>
                  <a:lnTo>
                    <a:pt x="114300" y="21591"/>
                  </a:lnTo>
                  <a:lnTo>
                    <a:pt x="128270" y="29211"/>
                  </a:lnTo>
                  <a:lnTo>
                    <a:pt x="139700" y="39372"/>
                  </a:lnTo>
                  <a:lnTo>
                    <a:pt x="149860" y="52072"/>
                  </a:lnTo>
                  <a:lnTo>
                    <a:pt x="160020" y="66041"/>
                  </a:lnTo>
                  <a:lnTo>
                    <a:pt x="166370" y="82550"/>
                  </a:lnTo>
                  <a:lnTo>
                    <a:pt x="170180" y="101600"/>
                  </a:lnTo>
                  <a:lnTo>
                    <a:pt x="187960" y="168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2589530" y="16051530"/>
              <a:ext cx="1" cy="189232"/>
            </a:xfrm>
            <a:custGeom>
              <a:avLst/>
              <a:gdLst/>
              <a:ahLst/>
              <a:cxnLst/>
              <a:rect l="0" t="0" r="0" b="0"/>
              <a:pathLst>
                <a:path w="1" h="189232">
                  <a:moveTo>
                    <a:pt x="0" y="0"/>
                  </a:moveTo>
                  <a:lnTo>
                    <a:pt x="0" y="189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2684780" y="16079470"/>
              <a:ext cx="262891" cy="175261"/>
            </a:xfrm>
            <a:custGeom>
              <a:avLst/>
              <a:gdLst/>
              <a:ahLst/>
              <a:cxnLst/>
              <a:rect l="0" t="0" r="0" b="0"/>
              <a:pathLst>
                <a:path w="262891" h="175261">
                  <a:moveTo>
                    <a:pt x="0" y="25400"/>
                  </a:moveTo>
                  <a:lnTo>
                    <a:pt x="16510" y="19050"/>
                  </a:lnTo>
                  <a:lnTo>
                    <a:pt x="30480" y="16510"/>
                  </a:lnTo>
                  <a:lnTo>
                    <a:pt x="46990" y="13969"/>
                  </a:lnTo>
                  <a:lnTo>
                    <a:pt x="109220" y="3810"/>
                  </a:lnTo>
                  <a:lnTo>
                    <a:pt x="133350" y="0"/>
                  </a:lnTo>
                  <a:lnTo>
                    <a:pt x="146050" y="2541"/>
                  </a:lnTo>
                  <a:lnTo>
                    <a:pt x="152400" y="8891"/>
                  </a:lnTo>
                  <a:lnTo>
                    <a:pt x="153670" y="17780"/>
                  </a:lnTo>
                  <a:lnTo>
                    <a:pt x="152400" y="25400"/>
                  </a:lnTo>
                  <a:lnTo>
                    <a:pt x="147320" y="34291"/>
                  </a:lnTo>
                  <a:lnTo>
                    <a:pt x="139700" y="41910"/>
                  </a:lnTo>
                  <a:lnTo>
                    <a:pt x="132080" y="48260"/>
                  </a:lnTo>
                  <a:lnTo>
                    <a:pt x="123190" y="55880"/>
                  </a:lnTo>
                  <a:lnTo>
                    <a:pt x="113030" y="63500"/>
                  </a:lnTo>
                  <a:lnTo>
                    <a:pt x="104140" y="69850"/>
                  </a:lnTo>
                  <a:lnTo>
                    <a:pt x="83820" y="85091"/>
                  </a:lnTo>
                  <a:lnTo>
                    <a:pt x="74930" y="95250"/>
                  </a:lnTo>
                  <a:lnTo>
                    <a:pt x="66040" y="107950"/>
                  </a:lnTo>
                  <a:lnTo>
                    <a:pt x="58420" y="121919"/>
                  </a:lnTo>
                  <a:lnTo>
                    <a:pt x="54610" y="134619"/>
                  </a:lnTo>
                  <a:lnTo>
                    <a:pt x="55880" y="144780"/>
                  </a:lnTo>
                  <a:lnTo>
                    <a:pt x="58420" y="153669"/>
                  </a:lnTo>
                  <a:lnTo>
                    <a:pt x="66040" y="161291"/>
                  </a:lnTo>
                  <a:lnTo>
                    <a:pt x="76200" y="167641"/>
                  </a:lnTo>
                  <a:lnTo>
                    <a:pt x="90170" y="172719"/>
                  </a:lnTo>
                  <a:lnTo>
                    <a:pt x="101600" y="175260"/>
                  </a:lnTo>
                  <a:lnTo>
                    <a:pt x="113030" y="175260"/>
                  </a:lnTo>
                  <a:lnTo>
                    <a:pt x="124460" y="173991"/>
                  </a:lnTo>
                  <a:lnTo>
                    <a:pt x="135890" y="171450"/>
                  </a:lnTo>
                  <a:lnTo>
                    <a:pt x="147320" y="166369"/>
                  </a:lnTo>
                  <a:lnTo>
                    <a:pt x="157480" y="161291"/>
                  </a:lnTo>
                  <a:lnTo>
                    <a:pt x="167640" y="157480"/>
                  </a:lnTo>
                  <a:lnTo>
                    <a:pt x="179070" y="152400"/>
                  </a:lnTo>
                  <a:lnTo>
                    <a:pt x="189230" y="148591"/>
                  </a:lnTo>
                  <a:lnTo>
                    <a:pt x="199390" y="143510"/>
                  </a:lnTo>
                  <a:lnTo>
                    <a:pt x="210820" y="138430"/>
                  </a:lnTo>
                  <a:lnTo>
                    <a:pt x="220980" y="132080"/>
                  </a:lnTo>
                  <a:lnTo>
                    <a:pt x="229870" y="125730"/>
                  </a:lnTo>
                  <a:lnTo>
                    <a:pt x="238760" y="119380"/>
                  </a:lnTo>
                  <a:lnTo>
                    <a:pt x="262890" y="9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2969260" y="16008350"/>
              <a:ext cx="252731" cy="271781"/>
            </a:xfrm>
            <a:custGeom>
              <a:avLst/>
              <a:gdLst/>
              <a:ahLst/>
              <a:cxnLst/>
              <a:rect l="0" t="0" r="0" b="0"/>
              <a:pathLst>
                <a:path w="252731" h="271781">
                  <a:moveTo>
                    <a:pt x="0" y="85089"/>
                  </a:moveTo>
                  <a:lnTo>
                    <a:pt x="21590" y="91439"/>
                  </a:lnTo>
                  <a:lnTo>
                    <a:pt x="33020" y="92711"/>
                  </a:lnTo>
                  <a:lnTo>
                    <a:pt x="45720" y="93980"/>
                  </a:lnTo>
                  <a:lnTo>
                    <a:pt x="58420" y="95250"/>
                  </a:lnTo>
                  <a:lnTo>
                    <a:pt x="72390" y="93980"/>
                  </a:lnTo>
                  <a:lnTo>
                    <a:pt x="87630" y="92711"/>
                  </a:lnTo>
                  <a:lnTo>
                    <a:pt x="104140" y="90170"/>
                  </a:lnTo>
                  <a:lnTo>
                    <a:pt x="119380" y="87630"/>
                  </a:lnTo>
                  <a:lnTo>
                    <a:pt x="134620" y="85089"/>
                  </a:lnTo>
                  <a:lnTo>
                    <a:pt x="149860" y="81280"/>
                  </a:lnTo>
                  <a:lnTo>
                    <a:pt x="161290" y="76200"/>
                  </a:lnTo>
                  <a:lnTo>
                    <a:pt x="171450" y="68580"/>
                  </a:lnTo>
                  <a:lnTo>
                    <a:pt x="181610" y="59689"/>
                  </a:lnTo>
                  <a:lnTo>
                    <a:pt x="185420" y="49530"/>
                  </a:lnTo>
                  <a:lnTo>
                    <a:pt x="185420" y="38100"/>
                  </a:lnTo>
                  <a:lnTo>
                    <a:pt x="182880" y="26670"/>
                  </a:lnTo>
                  <a:lnTo>
                    <a:pt x="176530" y="16511"/>
                  </a:lnTo>
                  <a:lnTo>
                    <a:pt x="167640" y="8889"/>
                  </a:lnTo>
                  <a:lnTo>
                    <a:pt x="157480" y="2539"/>
                  </a:lnTo>
                  <a:lnTo>
                    <a:pt x="147320" y="0"/>
                  </a:lnTo>
                  <a:lnTo>
                    <a:pt x="137160" y="0"/>
                  </a:lnTo>
                  <a:lnTo>
                    <a:pt x="125730" y="0"/>
                  </a:lnTo>
                  <a:lnTo>
                    <a:pt x="115570" y="1270"/>
                  </a:lnTo>
                  <a:lnTo>
                    <a:pt x="105410" y="3811"/>
                  </a:lnTo>
                  <a:lnTo>
                    <a:pt x="93980" y="6350"/>
                  </a:lnTo>
                  <a:lnTo>
                    <a:pt x="83820" y="11430"/>
                  </a:lnTo>
                  <a:lnTo>
                    <a:pt x="73660" y="19050"/>
                  </a:lnTo>
                  <a:lnTo>
                    <a:pt x="63500" y="26670"/>
                  </a:lnTo>
                  <a:lnTo>
                    <a:pt x="52070" y="35561"/>
                  </a:lnTo>
                  <a:lnTo>
                    <a:pt x="41910" y="45720"/>
                  </a:lnTo>
                  <a:lnTo>
                    <a:pt x="31750" y="55880"/>
                  </a:lnTo>
                  <a:lnTo>
                    <a:pt x="22860" y="66039"/>
                  </a:lnTo>
                  <a:lnTo>
                    <a:pt x="16510" y="78739"/>
                  </a:lnTo>
                  <a:lnTo>
                    <a:pt x="11430" y="91439"/>
                  </a:lnTo>
                  <a:lnTo>
                    <a:pt x="7620" y="105411"/>
                  </a:lnTo>
                  <a:lnTo>
                    <a:pt x="5080" y="118111"/>
                  </a:lnTo>
                  <a:lnTo>
                    <a:pt x="2540" y="132080"/>
                  </a:lnTo>
                  <a:lnTo>
                    <a:pt x="3810" y="146050"/>
                  </a:lnTo>
                  <a:lnTo>
                    <a:pt x="7620" y="160020"/>
                  </a:lnTo>
                  <a:lnTo>
                    <a:pt x="11430" y="173989"/>
                  </a:lnTo>
                  <a:lnTo>
                    <a:pt x="17780" y="187961"/>
                  </a:lnTo>
                  <a:lnTo>
                    <a:pt x="22860" y="201930"/>
                  </a:lnTo>
                  <a:lnTo>
                    <a:pt x="29210" y="215900"/>
                  </a:lnTo>
                  <a:lnTo>
                    <a:pt x="36830" y="227330"/>
                  </a:lnTo>
                  <a:lnTo>
                    <a:pt x="45720" y="237489"/>
                  </a:lnTo>
                  <a:lnTo>
                    <a:pt x="54610" y="246380"/>
                  </a:lnTo>
                  <a:lnTo>
                    <a:pt x="66040" y="254000"/>
                  </a:lnTo>
                  <a:lnTo>
                    <a:pt x="77470" y="259080"/>
                  </a:lnTo>
                  <a:lnTo>
                    <a:pt x="90170" y="264161"/>
                  </a:lnTo>
                  <a:lnTo>
                    <a:pt x="102870" y="267970"/>
                  </a:lnTo>
                  <a:lnTo>
                    <a:pt x="116840" y="270511"/>
                  </a:lnTo>
                  <a:lnTo>
                    <a:pt x="130810" y="271780"/>
                  </a:lnTo>
                  <a:lnTo>
                    <a:pt x="143510" y="271780"/>
                  </a:lnTo>
                  <a:lnTo>
                    <a:pt x="154940" y="270511"/>
                  </a:lnTo>
                  <a:lnTo>
                    <a:pt x="166370" y="267970"/>
                  </a:lnTo>
                  <a:lnTo>
                    <a:pt x="177800" y="265430"/>
                  </a:lnTo>
                  <a:lnTo>
                    <a:pt x="187960" y="260350"/>
                  </a:lnTo>
                  <a:lnTo>
                    <a:pt x="199390" y="254000"/>
                  </a:lnTo>
                  <a:lnTo>
                    <a:pt x="209550" y="247650"/>
                  </a:lnTo>
                  <a:lnTo>
                    <a:pt x="220980" y="238761"/>
                  </a:lnTo>
                  <a:lnTo>
                    <a:pt x="252730" y="2120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3642360" y="15787370"/>
              <a:ext cx="238761" cy="363220"/>
            </a:xfrm>
            <a:custGeom>
              <a:avLst/>
              <a:gdLst/>
              <a:ahLst/>
              <a:cxnLst/>
              <a:rect l="0" t="0" r="0" b="0"/>
              <a:pathLst>
                <a:path w="238761" h="363220">
                  <a:moveTo>
                    <a:pt x="179070" y="22860"/>
                  </a:moveTo>
                  <a:lnTo>
                    <a:pt x="162560" y="5080"/>
                  </a:lnTo>
                  <a:lnTo>
                    <a:pt x="152400" y="1269"/>
                  </a:lnTo>
                  <a:lnTo>
                    <a:pt x="138430" y="0"/>
                  </a:lnTo>
                  <a:lnTo>
                    <a:pt x="124460" y="1269"/>
                  </a:lnTo>
                  <a:lnTo>
                    <a:pt x="109220" y="3810"/>
                  </a:lnTo>
                  <a:lnTo>
                    <a:pt x="92710" y="7619"/>
                  </a:lnTo>
                  <a:lnTo>
                    <a:pt x="76200" y="12700"/>
                  </a:lnTo>
                  <a:lnTo>
                    <a:pt x="62230" y="17780"/>
                  </a:lnTo>
                  <a:lnTo>
                    <a:pt x="50800" y="24130"/>
                  </a:lnTo>
                  <a:lnTo>
                    <a:pt x="41910" y="30480"/>
                  </a:lnTo>
                  <a:lnTo>
                    <a:pt x="31750" y="38100"/>
                  </a:lnTo>
                  <a:lnTo>
                    <a:pt x="24130" y="46991"/>
                  </a:lnTo>
                  <a:lnTo>
                    <a:pt x="16510" y="55880"/>
                  </a:lnTo>
                  <a:lnTo>
                    <a:pt x="10160" y="68580"/>
                  </a:lnTo>
                  <a:lnTo>
                    <a:pt x="3810" y="82550"/>
                  </a:lnTo>
                  <a:lnTo>
                    <a:pt x="0" y="97791"/>
                  </a:lnTo>
                  <a:lnTo>
                    <a:pt x="1270" y="110491"/>
                  </a:lnTo>
                  <a:lnTo>
                    <a:pt x="6350" y="123191"/>
                  </a:lnTo>
                  <a:lnTo>
                    <a:pt x="15240" y="135891"/>
                  </a:lnTo>
                  <a:lnTo>
                    <a:pt x="25400" y="146050"/>
                  </a:lnTo>
                  <a:lnTo>
                    <a:pt x="36830" y="154941"/>
                  </a:lnTo>
                  <a:lnTo>
                    <a:pt x="49530" y="163830"/>
                  </a:lnTo>
                  <a:lnTo>
                    <a:pt x="62230" y="170180"/>
                  </a:lnTo>
                  <a:lnTo>
                    <a:pt x="76200" y="175260"/>
                  </a:lnTo>
                  <a:lnTo>
                    <a:pt x="88900" y="180341"/>
                  </a:lnTo>
                  <a:lnTo>
                    <a:pt x="102870" y="185419"/>
                  </a:lnTo>
                  <a:lnTo>
                    <a:pt x="116840" y="189230"/>
                  </a:lnTo>
                  <a:lnTo>
                    <a:pt x="130810" y="193041"/>
                  </a:lnTo>
                  <a:lnTo>
                    <a:pt x="144780" y="198119"/>
                  </a:lnTo>
                  <a:lnTo>
                    <a:pt x="158750" y="204469"/>
                  </a:lnTo>
                  <a:lnTo>
                    <a:pt x="172720" y="209550"/>
                  </a:lnTo>
                  <a:lnTo>
                    <a:pt x="185420" y="215900"/>
                  </a:lnTo>
                  <a:lnTo>
                    <a:pt x="209550" y="224791"/>
                  </a:lnTo>
                  <a:lnTo>
                    <a:pt x="218440" y="229869"/>
                  </a:lnTo>
                  <a:lnTo>
                    <a:pt x="228600" y="234950"/>
                  </a:lnTo>
                  <a:lnTo>
                    <a:pt x="236220" y="241300"/>
                  </a:lnTo>
                  <a:lnTo>
                    <a:pt x="238760" y="251460"/>
                  </a:lnTo>
                  <a:lnTo>
                    <a:pt x="236220" y="264160"/>
                  </a:lnTo>
                  <a:lnTo>
                    <a:pt x="231140" y="278130"/>
                  </a:lnTo>
                  <a:lnTo>
                    <a:pt x="224790" y="289560"/>
                  </a:lnTo>
                  <a:lnTo>
                    <a:pt x="217170" y="299719"/>
                  </a:lnTo>
                  <a:lnTo>
                    <a:pt x="208280" y="309880"/>
                  </a:lnTo>
                  <a:lnTo>
                    <a:pt x="196850" y="317500"/>
                  </a:lnTo>
                  <a:lnTo>
                    <a:pt x="185420" y="325119"/>
                  </a:lnTo>
                  <a:lnTo>
                    <a:pt x="172720" y="332741"/>
                  </a:lnTo>
                  <a:lnTo>
                    <a:pt x="160020" y="339091"/>
                  </a:lnTo>
                  <a:lnTo>
                    <a:pt x="146050" y="345441"/>
                  </a:lnTo>
                  <a:lnTo>
                    <a:pt x="96520" y="361950"/>
                  </a:lnTo>
                  <a:lnTo>
                    <a:pt x="86360" y="363219"/>
                  </a:lnTo>
                  <a:lnTo>
                    <a:pt x="74930" y="363219"/>
                  </a:lnTo>
                  <a:lnTo>
                    <a:pt x="64770" y="361950"/>
                  </a:lnTo>
                  <a:lnTo>
                    <a:pt x="55880" y="356869"/>
                  </a:lnTo>
                  <a:lnTo>
                    <a:pt x="49530" y="347980"/>
                  </a:lnTo>
                  <a:lnTo>
                    <a:pt x="3175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3874770" y="15840711"/>
              <a:ext cx="115571" cy="347979"/>
            </a:xfrm>
            <a:custGeom>
              <a:avLst/>
              <a:gdLst/>
              <a:ahLst/>
              <a:cxnLst/>
              <a:rect l="0" t="0" r="0" b="0"/>
              <a:pathLst>
                <a:path w="115571" h="347979">
                  <a:moveTo>
                    <a:pt x="0" y="0"/>
                  </a:moveTo>
                  <a:lnTo>
                    <a:pt x="16510" y="11428"/>
                  </a:lnTo>
                  <a:lnTo>
                    <a:pt x="22860" y="19050"/>
                  </a:lnTo>
                  <a:lnTo>
                    <a:pt x="27940" y="26669"/>
                  </a:lnTo>
                  <a:lnTo>
                    <a:pt x="33020" y="35559"/>
                  </a:lnTo>
                  <a:lnTo>
                    <a:pt x="36830" y="44450"/>
                  </a:lnTo>
                  <a:lnTo>
                    <a:pt x="40640" y="54609"/>
                  </a:lnTo>
                  <a:lnTo>
                    <a:pt x="44450" y="64769"/>
                  </a:lnTo>
                  <a:lnTo>
                    <a:pt x="48260" y="76200"/>
                  </a:lnTo>
                  <a:lnTo>
                    <a:pt x="52070" y="88900"/>
                  </a:lnTo>
                  <a:lnTo>
                    <a:pt x="55880" y="101600"/>
                  </a:lnTo>
                  <a:lnTo>
                    <a:pt x="60960" y="115569"/>
                  </a:lnTo>
                  <a:lnTo>
                    <a:pt x="72390" y="147319"/>
                  </a:lnTo>
                  <a:lnTo>
                    <a:pt x="77470" y="163828"/>
                  </a:lnTo>
                  <a:lnTo>
                    <a:pt x="81280" y="180339"/>
                  </a:lnTo>
                  <a:lnTo>
                    <a:pt x="105410" y="273050"/>
                  </a:lnTo>
                  <a:lnTo>
                    <a:pt x="115570" y="347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3832860" y="15988030"/>
              <a:ext cx="314961" cy="21591"/>
            </a:xfrm>
            <a:custGeom>
              <a:avLst/>
              <a:gdLst/>
              <a:ahLst/>
              <a:cxnLst/>
              <a:rect l="0" t="0" r="0" b="0"/>
              <a:pathLst>
                <a:path w="314961" h="21591">
                  <a:moveTo>
                    <a:pt x="0" y="11431"/>
                  </a:moveTo>
                  <a:lnTo>
                    <a:pt x="16510" y="16509"/>
                  </a:lnTo>
                  <a:lnTo>
                    <a:pt x="29210" y="17781"/>
                  </a:lnTo>
                  <a:lnTo>
                    <a:pt x="45720" y="19050"/>
                  </a:lnTo>
                  <a:lnTo>
                    <a:pt x="83820" y="20320"/>
                  </a:lnTo>
                  <a:lnTo>
                    <a:pt x="115570" y="21590"/>
                  </a:lnTo>
                  <a:lnTo>
                    <a:pt x="133350" y="20320"/>
                  </a:lnTo>
                  <a:lnTo>
                    <a:pt x="151130" y="17781"/>
                  </a:lnTo>
                  <a:lnTo>
                    <a:pt x="171450" y="16509"/>
                  </a:lnTo>
                  <a:lnTo>
                    <a:pt x="190500" y="13970"/>
                  </a:lnTo>
                  <a:lnTo>
                    <a:pt x="208280" y="12700"/>
                  </a:lnTo>
                  <a:lnTo>
                    <a:pt x="226060" y="12700"/>
                  </a:lnTo>
                  <a:lnTo>
                    <a:pt x="243840" y="11431"/>
                  </a:lnTo>
                  <a:lnTo>
                    <a:pt x="261620" y="8890"/>
                  </a:lnTo>
                  <a:lnTo>
                    <a:pt x="3149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4114800" y="15967711"/>
              <a:ext cx="191771" cy="179070"/>
            </a:xfrm>
            <a:custGeom>
              <a:avLst/>
              <a:gdLst/>
              <a:ahLst/>
              <a:cxnLst/>
              <a:rect l="0" t="0" r="0" b="0"/>
              <a:pathLst>
                <a:path w="191771" h="179070">
                  <a:moveTo>
                    <a:pt x="160020" y="0"/>
                  </a:moveTo>
                  <a:lnTo>
                    <a:pt x="137160" y="0"/>
                  </a:lnTo>
                  <a:lnTo>
                    <a:pt x="125730" y="3809"/>
                  </a:lnTo>
                  <a:lnTo>
                    <a:pt x="114300" y="8889"/>
                  </a:lnTo>
                  <a:lnTo>
                    <a:pt x="101600" y="16509"/>
                  </a:lnTo>
                  <a:lnTo>
                    <a:pt x="77470" y="30478"/>
                  </a:lnTo>
                  <a:lnTo>
                    <a:pt x="66040" y="38100"/>
                  </a:lnTo>
                  <a:lnTo>
                    <a:pt x="57150" y="46989"/>
                  </a:lnTo>
                  <a:lnTo>
                    <a:pt x="48260" y="55878"/>
                  </a:lnTo>
                  <a:lnTo>
                    <a:pt x="39370" y="64769"/>
                  </a:lnTo>
                  <a:lnTo>
                    <a:pt x="31750" y="74928"/>
                  </a:lnTo>
                  <a:lnTo>
                    <a:pt x="24130" y="85089"/>
                  </a:lnTo>
                  <a:lnTo>
                    <a:pt x="16510" y="95250"/>
                  </a:lnTo>
                  <a:lnTo>
                    <a:pt x="10160" y="107950"/>
                  </a:lnTo>
                  <a:lnTo>
                    <a:pt x="5080" y="121919"/>
                  </a:lnTo>
                  <a:lnTo>
                    <a:pt x="0" y="137159"/>
                  </a:lnTo>
                  <a:lnTo>
                    <a:pt x="1270" y="149859"/>
                  </a:lnTo>
                  <a:lnTo>
                    <a:pt x="5080" y="161289"/>
                  </a:lnTo>
                  <a:lnTo>
                    <a:pt x="11430" y="170178"/>
                  </a:lnTo>
                  <a:lnTo>
                    <a:pt x="19050" y="175259"/>
                  </a:lnTo>
                  <a:lnTo>
                    <a:pt x="30480" y="177800"/>
                  </a:lnTo>
                  <a:lnTo>
                    <a:pt x="41910" y="177800"/>
                  </a:lnTo>
                  <a:lnTo>
                    <a:pt x="53340" y="176528"/>
                  </a:lnTo>
                  <a:lnTo>
                    <a:pt x="63500" y="172719"/>
                  </a:lnTo>
                  <a:lnTo>
                    <a:pt x="74930" y="167639"/>
                  </a:lnTo>
                  <a:lnTo>
                    <a:pt x="83820" y="161289"/>
                  </a:lnTo>
                  <a:lnTo>
                    <a:pt x="92710" y="156209"/>
                  </a:lnTo>
                  <a:lnTo>
                    <a:pt x="101600" y="149859"/>
                  </a:lnTo>
                  <a:lnTo>
                    <a:pt x="109220" y="142239"/>
                  </a:lnTo>
                  <a:lnTo>
                    <a:pt x="116840" y="133350"/>
                  </a:lnTo>
                  <a:lnTo>
                    <a:pt x="124460" y="123189"/>
                  </a:lnTo>
                  <a:lnTo>
                    <a:pt x="129540" y="111759"/>
                  </a:lnTo>
                  <a:lnTo>
                    <a:pt x="135890" y="97789"/>
                  </a:lnTo>
                  <a:lnTo>
                    <a:pt x="139700" y="82550"/>
                  </a:lnTo>
                  <a:lnTo>
                    <a:pt x="142240" y="68578"/>
                  </a:lnTo>
                  <a:lnTo>
                    <a:pt x="142240" y="57150"/>
                  </a:lnTo>
                  <a:lnTo>
                    <a:pt x="140970" y="44450"/>
                  </a:lnTo>
                  <a:lnTo>
                    <a:pt x="138430" y="40639"/>
                  </a:lnTo>
                  <a:lnTo>
                    <a:pt x="137160" y="40639"/>
                  </a:lnTo>
                  <a:lnTo>
                    <a:pt x="133350" y="44450"/>
                  </a:lnTo>
                  <a:lnTo>
                    <a:pt x="132080" y="53339"/>
                  </a:lnTo>
                  <a:lnTo>
                    <a:pt x="130810" y="64769"/>
                  </a:lnTo>
                  <a:lnTo>
                    <a:pt x="129540" y="78739"/>
                  </a:lnTo>
                  <a:lnTo>
                    <a:pt x="130810" y="90169"/>
                  </a:lnTo>
                  <a:lnTo>
                    <a:pt x="132080" y="102869"/>
                  </a:lnTo>
                  <a:lnTo>
                    <a:pt x="134620" y="114300"/>
                  </a:lnTo>
                  <a:lnTo>
                    <a:pt x="138430" y="125728"/>
                  </a:lnTo>
                  <a:lnTo>
                    <a:pt x="143510" y="139700"/>
                  </a:lnTo>
                  <a:lnTo>
                    <a:pt x="191770" y="17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4363720" y="15957550"/>
              <a:ext cx="363221" cy="168912"/>
            </a:xfrm>
            <a:custGeom>
              <a:avLst/>
              <a:gdLst/>
              <a:ahLst/>
              <a:cxnLst/>
              <a:rect l="0" t="0" r="0" b="0"/>
              <a:pathLst>
                <a:path w="363221" h="168912">
                  <a:moveTo>
                    <a:pt x="5080" y="0"/>
                  </a:moveTo>
                  <a:lnTo>
                    <a:pt x="5080" y="87630"/>
                  </a:lnTo>
                  <a:lnTo>
                    <a:pt x="3810" y="104139"/>
                  </a:lnTo>
                  <a:lnTo>
                    <a:pt x="2540" y="118111"/>
                  </a:lnTo>
                  <a:lnTo>
                    <a:pt x="0" y="130811"/>
                  </a:lnTo>
                  <a:lnTo>
                    <a:pt x="0" y="143511"/>
                  </a:lnTo>
                  <a:lnTo>
                    <a:pt x="0" y="154939"/>
                  </a:lnTo>
                  <a:lnTo>
                    <a:pt x="2540" y="166370"/>
                  </a:lnTo>
                  <a:lnTo>
                    <a:pt x="3810" y="168911"/>
                  </a:lnTo>
                  <a:lnTo>
                    <a:pt x="3810" y="166370"/>
                  </a:lnTo>
                  <a:lnTo>
                    <a:pt x="5080" y="160020"/>
                  </a:lnTo>
                  <a:lnTo>
                    <a:pt x="6350" y="152400"/>
                  </a:lnTo>
                  <a:lnTo>
                    <a:pt x="8890" y="143511"/>
                  </a:lnTo>
                  <a:lnTo>
                    <a:pt x="11430" y="134620"/>
                  </a:lnTo>
                  <a:lnTo>
                    <a:pt x="12700" y="120650"/>
                  </a:lnTo>
                  <a:lnTo>
                    <a:pt x="13970" y="105411"/>
                  </a:lnTo>
                  <a:lnTo>
                    <a:pt x="13970" y="87630"/>
                  </a:lnTo>
                  <a:lnTo>
                    <a:pt x="17780" y="72389"/>
                  </a:lnTo>
                  <a:lnTo>
                    <a:pt x="21590" y="58420"/>
                  </a:lnTo>
                  <a:lnTo>
                    <a:pt x="26670" y="45720"/>
                  </a:lnTo>
                  <a:lnTo>
                    <a:pt x="35560" y="36830"/>
                  </a:lnTo>
                  <a:lnTo>
                    <a:pt x="44450" y="31750"/>
                  </a:lnTo>
                  <a:lnTo>
                    <a:pt x="55880" y="27939"/>
                  </a:lnTo>
                  <a:lnTo>
                    <a:pt x="67310" y="30480"/>
                  </a:lnTo>
                  <a:lnTo>
                    <a:pt x="78740" y="36830"/>
                  </a:lnTo>
                  <a:lnTo>
                    <a:pt x="88900" y="45720"/>
                  </a:lnTo>
                  <a:lnTo>
                    <a:pt x="99060" y="53339"/>
                  </a:lnTo>
                  <a:lnTo>
                    <a:pt x="107950" y="60961"/>
                  </a:lnTo>
                  <a:lnTo>
                    <a:pt x="115570" y="68580"/>
                  </a:lnTo>
                  <a:lnTo>
                    <a:pt x="123190" y="77470"/>
                  </a:lnTo>
                  <a:lnTo>
                    <a:pt x="130810" y="86361"/>
                  </a:lnTo>
                  <a:lnTo>
                    <a:pt x="138430" y="96520"/>
                  </a:lnTo>
                  <a:lnTo>
                    <a:pt x="144780" y="105411"/>
                  </a:lnTo>
                  <a:lnTo>
                    <a:pt x="149860" y="115570"/>
                  </a:lnTo>
                  <a:lnTo>
                    <a:pt x="153670" y="127000"/>
                  </a:lnTo>
                  <a:lnTo>
                    <a:pt x="157480" y="138430"/>
                  </a:lnTo>
                  <a:lnTo>
                    <a:pt x="160020" y="149861"/>
                  </a:lnTo>
                  <a:lnTo>
                    <a:pt x="161290" y="162561"/>
                  </a:lnTo>
                  <a:lnTo>
                    <a:pt x="161290" y="166370"/>
                  </a:lnTo>
                  <a:lnTo>
                    <a:pt x="162560" y="162561"/>
                  </a:lnTo>
                  <a:lnTo>
                    <a:pt x="162560" y="153670"/>
                  </a:lnTo>
                  <a:lnTo>
                    <a:pt x="163830" y="142239"/>
                  </a:lnTo>
                  <a:lnTo>
                    <a:pt x="166370" y="128270"/>
                  </a:lnTo>
                  <a:lnTo>
                    <a:pt x="168910" y="113030"/>
                  </a:lnTo>
                  <a:lnTo>
                    <a:pt x="172720" y="100330"/>
                  </a:lnTo>
                  <a:lnTo>
                    <a:pt x="177800" y="87630"/>
                  </a:lnTo>
                  <a:lnTo>
                    <a:pt x="184150" y="76200"/>
                  </a:lnTo>
                  <a:lnTo>
                    <a:pt x="189230" y="64770"/>
                  </a:lnTo>
                  <a:lnTo>
                    <a:pt x="196850" y="53339"/>
                  </a:lnTo>
                  <a:lnTo>
                    <a:pt x="203200" y="41911"/>
                  </a:lnTo>
                  <a:lnTo>
                    <a:pt x="210820" y="34289"/>
                  </a:lnTo>
                  <a:lnTo>
                    <a:pt x="219710" y="26670"/>
                  </a:lnTo>
                  <a:lnTo>
                    <a:pt x="228600" y="21589"/>
                  </a:lnTo>
                  <a:lnTo>
                    <a:pt x="241300" y="17780"/>
                  </a:lnTo>
                  <a:lnTo>
                    <a:pt x="255270" y="15239"/>
                  </a:lnTo>
                  <a:lnTo>
                    <a:pt x="270510" y="13970"/>
                  </a:lnTo>
                  <a:lnTo>
                    <a:pt x="283210" y="15239"/>
                  </a:lnTo>
                  <a:lnTo>
                    <a:pt x="293370" y="17780"/>
                  </a:lnTo>
                  <a:lnTo>
                    <a:pt x="302260" y="21589"/>
                  </a:lnTo>
                  <a:lnTo>
                    <a:pt x="311150" y="30480"/>
                  </a:lnTo>
                  <a:lnTo>
                    <a:pt x="318770" y="43180"/>
                  </a:lnTo>
                  <a:lnTo>
                    <a:pt x="327660" y="55880"/>
                  </a:lnTo>
                  <a:lnTo>
                    <a:pt x="334010" y="68580"/>
                  </a:lnTo>
                  <a:lnTo>
                    <a:pt x="339090" y="81280"/>
                  </a:lnTo>
                  <a:lnTo>
                    <a:pt x="342900" y="92711"/>
                  </a:lnTo>
                  <a:lnTo>
                    <a:pt x="347980" y="104139"/>
                  </a:lnTo>
                  <a:lnTo>
                    <a:pt x="351790" y="114300"/>
                  </a:lnTo>
                  <a:lnTo>
                    <a:pt x="36322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4800600" y="15921989"/>
              <a:ext cx="224791" cy="287023"/>
            </a:xfrm>
            <a:custGeom>
              <a:avLst/>
              <a:gdLst/>
              <a:ahLst/>
              <a:cxnLst/>
              <a:rect l="0" t="0" r="0" b="0"/>
              <a:pathLst>
                <a:path w="224791" h="287023">
                  <a:moveTo>
                    <a:pt x="11430" y="45722"/>
                  </a:moveTo>
                  <a:lnTo>
                    <a:pt x="11430" y="68581"/>
                  </a:lnTo>
                  <a:lnTo>
                    <a:pt x="10160" y="77472"/>
                  </a:lnTo>
                  <a:lnTo>
                    <a:pt x="7620" y="88900"/>
                  </a:lnTo>
                  <a:lnTo>
                    <a:pt x="5080" y="99061"/>
                  </a:lnTo>
                  <a:lnTo>
                    <a:pt x="3810" y="110491"/>
                  </a:lnTo>
                  <a:lnTo>
                    <a:pt x="2540" y="123191"/>
                  </a:lnTo>
                  <a:lnTo>
                    <a:pt x="1270" y="135891"/>
                  </a:lnTo>
                  <a:lnTo>
                    <a:pt x="1270" y="162561"/>
                  </a:lnTo>
                  <a:lnTo>
                    <a:pt x="0" y="234950"/>
                  </a:lnTo>
                  <a:lnTo>
                    <a:pt x="1270" y="252731"/>
                  </a:lnTo>
                  <a:lnTo>
                    <a:pt x="3810" y="267972"/>
                  </a:lnTo>
                  <a:lnTo>
                    <a:pt x="6350" y="281941"/>
                  </a:lnTo>
                  <a:lnTo>
                    <a:pt x="6350" y="287022"/>
                  </a:lnTo>
                  <a:lnTo>
                    <a:pt x="5080" y="287022"/>
                  </a:lnTo>
                  <a:lnTo>
                    <a:pt x="3810" y="284481"/>
                  </a:lnTo>
                  <a:lnTo>
                    <a:pt x="2540" y="276861"/>
                  </a:lnTo>
                  <a:lnTo>
                    <a:pt x="2540" y="267972"/>
                  </a:lnTo>
                  <a:lnTo>
                    <a:pt x="1270" y="256541"/>
                  </a:lnTo>
                  <a:lnTo>
                    <a:pt x="1270" y="228600"/>
                  </a:lnTo>
                  <a:lnTo>
                    <a:pt x="0" y="163831"/>
                  </a:lnTo>
                  <a:lnTo>
                    <a:pt x="1270" y="147322"/>
                  </a:lnTo>
                  <a:lnTo>
                    <a:pt x="3810" y="132081"/>
                  </a:lnTo>
                  <a:lnTo>
                    <a:pt x="6350" y="118111"/>
                  </a:lnTo>
                  <a:lnTo>
                    <a:pt x="10160" y="102872"/>
                  </a:lnTo>
                  <a:lnTo>
                    <a:pt x="15240" y="88900"/>
                  </a:lnTo>
                  <a:lnTo>
                    <a:pt x="20320" y="73661"/>
                  </a:lnTo>
                  <a:lnTo>
                    <a:pt x="26670" y="60961"/>
                  </a:lnTo>
                  <a:lnTo>
                    <a:pt x="33020" y="49531"/>
                  </a:lnTo>
                  <a:lnTo>
                    <a:pt x="39370" y="36831"/>
                  </a:lnTo>
                  <a:lnTo>
                    <a:pt x="48260" y="27941"/>
                  </a:lnTo>
                  <a:lnTo>
                    <a:pt x="55880" y="21591"/>
                  </a:lnTo>
                  <a:lnTo>
                    <a:pt x="66040" y="15241"/>
                  </a:lnTo>
                  <a:lnTo>
                    <a:pt x="76200" y="10161"/>
                  </a:lnTo>
                  <a:lnTo>
                    <a:pt x="85090" y="5081"/>
                  </a:lnTo>
                  <a:lnTo>
                    <a:pt x="95250" y="1272"/>
                  </a:lnTo>
                  <a:lnTo>
                    <a:pt x="106680" y="0"/>
                  </a:lnTo>
                  <a:lnTo>
                    <a:pt x="116840" y="0"/>
                  </a:lnTo>
                  <a:lnTo>
                    <a:pt x="127000" y="1272"/>
                  </a:lnTo>
                  <a:lnTo>
                    <a:pt x="137160" y="2541"/>
                  </a:lnTo>
                  <a:lnTo>
                    <a:pt x="147320" y="5081"/>
                  </a:lnTo>
                  <a:lnTo>
                    <a:pt x="158750" y="8891"/>
                  </a:lnTo>
                  <a:lnTo>
                    <a:pt x="167640" y="12700"/>
                  </a:lnTo>
                  <a:lnTo>
                    <a:pt x="176530" y="17781"/>
                  </a:lnTo>
                  <a:lnTo>
                    <a:pt x="184150" y="24131"/>
                  </a:lnTo>
                  <a:lnTo>
                    <a:pt x="191770" y="30481"/>
                  </a:lnTo>
                  <a:lnTo>
                    <a:pt x="199390" y="39372"/>
                  </a:lnTo>
                  <a:lnTo>
                    <a:pt x="207010" y="48261"/>
                  </a:lnTo>
                  <a:lnTo>
                    <a:pt x="213360" y="58422"/>
                  </a:lnTo>
                  <a:lnTo>
                    <a:pt x="218440" y="67311"/>
                  </a:lnTo>
                  <a:lnTo>
                    <a:pt x="222250" y="77472"/>
                  </a:lnTo>
                  <a:lnTo>
                    <a:pt x="224790" y="88900"/>
                  </a:lnTo>
                  <a:lnTo>
                    <a:pt x="224790" y="99061"/>
                  </a:lnTo>
                  <a:lnTo>
                    <a:pt x="223520" y="109222"/>
                  </a:lnTo>
                  <a:lnTo>
                    <a:pt x="219710" y="118111"/>
                  </a:lnTo>
                  <a:lnTo>
                    <a:pt x="213360" y="127000"/>
                  </a:lnTo>
                  <a:lnTo>
                    <a:pt x="205740" y="134622"/>
                  </a:lnTo>
                  <a:lnTo>
                    <a:pt x="196850" y="140972"/>
                  </a:lnTo>
                  <a:lnTo>
                    <a:pt x="187960" y="147322"/>
                  </a:lnTo>
                  <a:lnTo>
                    <a:pt x="177800" y="151131"/>
                  </a:lnTo>
                  <a:lnTo>
                    <a:pt x="167640" y="156211"/>
                  </a:lnTo>
                  <a:lnTo>
                    <a:pt x="157480" y="160022"/>
                  </a:lnTo>
                  <a:lnTo>
                    <a:pt x="147320" y="163831"/>
                  </a:lnTo>
                  <a:lnTo>
                    <a:pt x="135890" y="165100"/>
                  </a:lnTo>
                  <a:lnTo>
                    <a:pt x="123190" y="165100"/>
                  </a:lnTo>
                  <a:lnTo>
                    <a:pt x="110490" y="163831"/>
                  </a:lnTo>
                  <a:lnTo>
                    <a:pt x="97790" y="162561"/>
                  </a:lnTo>
                  <a:lnTo>
                    <a:pt x="86360" y="160022"/>
                  </a:lnTo>
                  <a:lnTo>
                    <a:pt x="74930" y="156211"/>
                  </a:lnTo>
                  <a:lnTo>
                    <a:pt x="66040" y="151131"/>
                  </a:lnTo>
                  <a:lnTo>
                    <a:pt x="57150" y="143511"/>
                  </a:lnTo>
                  <a:lnTo>
                    <a:pt x="31750" y="119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5391150" y="15756889"/>
              <a:ext cx="241301" cy="326392"/>
            </a:xfrm>
            <a:custGeom>
              <a:avLst/>
              <a:gdLst/>
              <a:ahLst/>
              <a:cxnLst/>
              <a:rect l="0" t="0" r="0" b="0"/>
              <a:pathLst>
                <a:path w="241301" h="326392">
                  <a:moveTo>
                    <a:pt x="0" y="284481"/>
                  </a:moveTo>
                  <a:lnTo>
                    <a:pt x="5080" y="261622"/>
                  </a:lnTo>
                  <a:lnTo>
                    <a:pt x="8890" y="250191"/>
                  </a:lnTo>
                  <a:lnTo>
                    <a:pt x="13970" y="238761"/>
                  </a:lnTo>
                  <a:lnTo>
                    <a:pt x="19050" y="226061"/>
                  </a:lnTo>
                  <a:lnTo>
                    <a:pt x="31750" y="199391"/>
                  </a:lnTo>
                  <a:lnTo>
                    <a:pt x="39370" y="185422"/>
                  </a:lnTo>
                  <a:lnTo>
                    <a:pt x="46990" y="170181"/>
                  </a:lnTo>
                  <a:lnTo>
                    <a:pt x="64770" y="138431"/>
                  </a:lnTo>
                  <a:lnTo>
                    <a:pt x="104140" y="71122"/>
                  </a:lnTo>
                  <a:lnTo>
                    <a:pt x="120650" y="40641"/>
                  </a:lnTo>
                  <a:lnTo>
                    <a:pt x="128270" y="26672"/>
                  </a:lnTo>
                  <a:lnTo>
                    <a:pt x="135890" y="15241"/>
                  </a:lnTo>
                  <a:lnTo>
                    <a:pt x="142240" y="2541"/>
                  </a:lnTo>
                  <a:lnTo>
                    <a:pt x="149860" y="0"/>
                  </a:lnTo>
                  <a:lnTo>
                    <a:pt x="157480" y="2541"/>
                  </a:lnTo>
                  <a:lnTo>
                    <a:pt x="163830" y="8891"/>
                  </a:lnTo>
                  <a:lnTo>
                    <a:pt x="170180" y="19050"/>
                  </a:lnTo>
                  <a:lnTo>
                    <a:pt x="175260" y="31750"/>
                  </a:lnTo>
                  <a:lnTo>
                    <a:pt x="180340" y="45722"/>
                  </a:lnTo>
                  <a:lnTo>
                    <a:pt x="182880" y="60961"/>
                  </a:lnTo>
                  <a:lnTo>
                    <a:pt x="185420" y="76200"/>
                  </a:lnTo>
                  <a:lnTo>
                    <a:pt x="186690" y="92711"/>
                  </a:lnTo>
                  <a:lnTo>
                    <a:pt x="187960" y="110491"/>
                  </a:lnTo>
                  <a:lnTo>
                    <a:pt x="190500" y="127000"/>
                  </a:lnTo>
                  <a:lnTo>
                    <a:pt x="194310" y="144781"/>
                  </a:lnTo>
                  <a:lnTo>
                    <a:pt x="196850" y="161291"/>
                  </a:lnTo>
                  <a:lnTo>
                    <a:pt x="203200" y="191772"/>
                  </a:lnTo>
                  <a:lnTo>
                    <a:pt x="213360" y="234950"/>
                  </a:lnTo>
                  <a:lnTo>
                    <a:pt x="217170" y="247650"/>
                  </a:lnTo>
                  <a:lnTo>
                    <a:pt x="223520" y="271781"/>
                  </a:lnTo>
                  <a:lnTo>
                    <a:pt x="241300" y="326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5474970" y="15914370"/>
              <a:ext cx="125731" cy="43181"/>
            </a:xfrm>
            <a:custGeom>
              <a:avLst/>
              <a:gdLst/>
              <a:ahLst/>
              <a:cxnLst/>
              <a:rect l="0" t="0" r="0" b="0"/>
              <a:pathLst>
                <a:path w="125731" h="43181">
                  <a:moveTo>
                    <a:pt x="0" y="0"/>
                  </a:moveTo>
                  <a:lnTo>
                    <a:pt x="16510" y="17780"/>
                  </a:lnTo>
                  <a:lnTo>
                    <a:pt x="27940" y="22860"/>
                  </a:lnTo>
                  <a:lnTo>
                    <a:pt x="43180" y="29210"/>
                  </a:lnTo>
                  <a:lnTo>
                    <a:pt x="125730" y="43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5681980" y="15867380"/>
              <a:ext cx="203201" cy="203201"/>
            </a:xfrm>
            <a:custGeom>
              <a:avLst/>
              <a:gdLst/>
              <a:ahLst/>
              <a:cxnLst/>
              <a:rect l="0" t="0" r="0" b="0"/>
              <a:pathLst>
                <a:path w="203201" h="203201">
                  <a:moveTo>
                    <a:pt x="203200" y="5081"/>
                  </a:moveTo>
                  <a:lnTo>
                    <a:pt x="186690" y="0"/>
                  </a:lnTo>
                  <a:lnTo>
                    <a:pt x="175260" y="0"/>
                  </a:lnTo>
                  <a:lnTo>
                    <a:pt x="162560" y="0"/>
                  </a:lnTo>
                  <a:lnTo>
                    <a:pt x="148590" y="2540"/>
                  </a:lnTo>
                  <a:lnTo>
                    <a:pt x="134620" y="3809"/>
                  </a:lnTo>
                  <a:lnTo>
                    <a:pt x="123190" y="7620"/>
                  </a:lnTo>
                  <a:lnTo>
                    <a:pt x="110490" y="10159"/>
                  </a:lnTo>
                  <a:lnTo>
                    <a:pt x="100330" y="12700"/>
                  </a:lnTo>
                  <a:lnTo>
                    <a:pt x="77470" y="20320"/>
                  </a:lnTo>
                  <a:lnTo>
                    <a:pt x="67310" y="24131"/>
                  </a:lnTo>
                  <a:lnTo>
                    <a:pt x="55880" y="29209"/>
                  </a:lnTo>
                  <a:lnTo>
                    <a:pt x="45720" y="35559"/>
                  </a:lnTo>
                  <a:lnTo>
                    <a:pt x="36830" y="43181"/>
                  </a:lnTo>
                  <a:lnTo>
                    <a:pt x="27940" y="52070"/>
                  </a:lnTo>
                  <a:lnTo>
                    <a:pt x="19050" y="60959"/>
                  </a:lnTo>
                  <a:lnTo>
                    <a:pt x="12700" y="69850"/>
                  </a:lnTo>
                  <a:lnTo>
                    <a:pt x="7620" y="80009"/>
                  </a:lnTo>
                  <a:lnTo>
                    <a:pt x="2540" y="90170"/>
                  </a:lnTo>
                  <a:lnTo>
                    <a:pt x="0" y="100331"/>
                  </a:lnTo>
                  <a:lnTo>
                    <a:pt x="0" y="110490"/>
                  </a:lnTo>
                  <a:lnTo>
                    <a:pt x="1270" y="121920"/>
                  </a:lnTo>
                  <a:lnTo>
                    <a:pt x="3810" y="132081"/>
                  </a:lnTo>
                  <a:lnTo>
                    <a:pt x="8890" y="142240"/>
                  </a:lnTo>
                  <a:lnTo>
                    <a:pt x="13970" y="152400"/>
                  </a:lnTo>
                  <a:lnTo>
                    <a:pt x="21590" y="162559"/>
                  </a:lnTo>
                  <a:lnTo>
                    <a:pt x="29210" y="171450"/>
                  </a:lnTo>
                  <a:lnTo>
                    <a:pt x="38100" y="179070"/>
                  </a:lnTo>
                  <a:lnTo>
                    <a:pt x="46990" y="185420"/>
                  </a:lnTo>
                  <a:lnTo>
                    <a:pt x="57150" y="190500"/>
                  </a:lnTo>
                  <a:lnTo>
                    <a:pt x="67310" y="195581"/>
                  </a:lnTo>
                  <a:lnTo>
                    <a:pt x="80010" y="199390"/>
                  </a:lnTo>
                  <a:lnTo>
                    <a:pt x="93980" y="200659"/>
                  </a:lnTo>
                  <a:lnTo>
                    <a:pt x="109220" y="203200"/>
                  </a:lnTo>
                  <a:lnTo>
                    <a:pt x="125730" y="201931"/>
                  </a:lnTo>
                  <a:lnTo>
                    <a:pt x="142240" y="200659"/>
                  </a:lnTo>
                  <a:lnTo>
                    <a:pt x="193040" y="195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6043930" y="15736570"/>
              <a:ext cx="10161" cy="336551"/>
            </a:xfrm>
            <a:custGeom>
              <a:avLst/>
              <a:gdLst/>
              <a:ahLst/>
              <a:cxnLst/>
              <a:rect l="0" t="0" r="0" b="0"/>
              <a:pathLst>
                <a:path w="10161" h="336551">
                  <a:moveTo>
                    <a:pt x="10160" y="0"/>
                  </a:moveTo>
                  <a:lnTo>
                    <a:pt x="10160" y="74930"/>
                  </a:lnTo>
                  <a:lnTo>
                    <a:pt x="8890" y="92710"/>
                  </a:lnTo>
                  <a:lnTo>
                    <a:pt x="6350" y="109219"/>
                  </a:lnTo>
                  <a:lnTo>
                    <a:pt x="3810" y="125730"/>
                  </a:lnTo>
                  <a:lnTo>
                    <a:pt x="2540" y="142241"/>
                  </a:lnTo>
                  <a:lnTo>
                    <a:pt x="1270" y="158750"/>
                  </a:lnTo>
                  <a:lnTo>
                    <a:pt x="0" y="191769"/>
                  </a:lnTo>
                  <a:lnTo>
                    <a:pt x="0" y="236219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5927090" y="15904211"/>
              <a:ext cx="190501" cy="20320"/>
            </a:xfrm>
            <a:custGeom>
              <a:avLst/>
              <a:gdLst/>
              <a:ahLst/>
              <a:cxnLst/>
              <a:rect l="0" t="0" r="0" b="0"/>
              <a:pathLst>
                <a:path w="190501" h="20320">
                  <a:moveTo>
                    <a:pt x="0" y="0"/>
                  </a:moveTo>
                  <a:lnTo>
                    <a:pt x="22860" y="6350"/>
                  </a:lnTo>
                  <a:lnTo>
                    <a:pt x="33020" y="8889"/>
                  </a:lnTo>
                  <a:lnTo>
                    <a:pt x="53340" y="15239"/>
                  </a:lnTo>
                  <a:lnTo>
                    <a:pt x="64770" y="16509"/>
                  </a:lnTo>
                  <a:lnTo>
                    <a:pt x="77470" y="19050"/>
                  </a:lnTo>
                  <a:lnTo>
                    <a:pt x="90170" y="19050"/>
                  </a:lnTo>
                  <a:lnTo>
                    <a:pt x="104140" y="20319"/>
                  </a:lnTo>
                  <a:lnTo>
                    <a:pt x="130810" y="20319"/>
                  </a:lnTo>
                  <a:lnTo>
                    <a:pt x="143510" y="20319"/>
                  </a:lnTo>
                  <a:lnTo>
                    <a:pt x="154940" y="17778"/>
                  </a:lnTo>
                  <a:lnTo>
                    <a:pt x="19050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6414770" y="15581630"/>
              <a:ext cx="250191" cy="381001"/>
            </a:xfrm>
            <a:custGeom>
              <a:avLst/>
              <a:gdLst/>
              <a:ahLst/>
              <a:cxnLst/>
              <a:rect l="0" t="0" r="0" b="0"/>
              <a:pathLst>
                <a:path w="250191" h="381001">
                  <a:moveTo>
                    <a:pt x="250190" y="49531"/>
                  </a:moveTo>
                  <a:lnTo>
                    <a:pt x="238760" y="31750"/>
                  </a:lnTo>
                  <a:lnTo>
                    <a:pt x="232410" y="25400"/>
                  </a:lnTo>
                  <a:lnTo>
                    <a:pt x="227330" y="17781"/>
                  </a:lnTo>
                  <a:lnTo>
                    <a:pt x="220980" y="10159"/>
                  </a:lnTo>
                  <a:lnTo>
                    <a:pt x="210820" y="6350"/>
                  </a:lnTo>
                  <a:lnTo>
                    <a:pt x="198120" y="2540"/>
                  </a:lnTo>
                  <a:lnTo>
                    <a:pt x="182880" y="0"/>
                  </a:lnTo>
                  <a:lnTo>
                    <a:pt x="170180" y="0"/>
                  </a:lnTo>
                  <a:lnTo>
                    <a:pt x="158750" y="1270"/>
                  </a:lnTo>
                  <a:lnTo>
                    <a:pt x="147320" y="3809"/>
                  </a:lnTo>
                  <a:lnTo>
                    <a:pt x="135890" y="7620"/>
                  </a:lnTo>
                  <a:lnTo>
                    <a:pt x="124460" y="15240"/>
                  </a:lnTo>
                  <a:lnTo>
                    <a:pt x="113030" y="22859"/>
                  </a:lnTo>
                  <a:lnTo>
                    <a:pt x="102870" y="33020"/>
                  </a:lnTo>
                  <a:lnTo>
                    <a:pt x="92710" y="44450"/>
                  </a:lnTo>
                  <a:lnTo>
                    <a:pt x="81280" y="55881"/>
                  </a:lnTo>
                  <a:lnTo>
                    <a:pt x="71120" y="69850"/>
                  </a:lnTo>
                  <a:lnTo>
                    <a:pt x="60960" y="85090"/>
                  </a:lnTo>
                  <a:lnTo>
                    <a:pt x="49530" y="101600"/>
                  </a:lnTo>
                  <a:lnTo>
                    <a:pt x="40640" y="118109"/>
                  </a:lnTo>
                  <a:lnTo>
                    <a:pt x="31750" y="134620"/>
                  </a:lnTo>
                  <a:lnTo>
                    <a:pt x="24130" y="151131"/>
                  </a:lnTo>
                  <a:lnTo>
                    <a:pt x="17780" y="170181"/>
                  </a:lnTo>
                  <a:lnTo>
                    <a:pt x="11430" y="189231"/>
                  </a:lnTo>
                  <a:lnTo>
                    <a:pt x="6350" y="209550"/>
                  </a:lnTo>
                  <a:lnTo>
                    <a:pt x="3810" y="228600"/>
                  </a:lnTo>
                  <a:lnTo>
                    <a:pt x="1270" y="246381"/>
                  </a:lnTo>
                  <a:lnTo>
                    <a:pt x="0" y="265431"/>
                  </a:lnTo>
                  <a:lnTo>
                    <a:pt x="1270" y="284481"/>
                  </a:lnTo>
                  <a:lnTo>
                    <a:pt x="5080" y="304800"/>
                  </a:lnTo>
                  <a:lnTo>
                    <a:pt x="8890" y="323850"/>
                  </a:lnTo>
                  <a:lnTo>
                    <a:pt x="13970" y="340359"/>
                  </a:lnTo>
                  <a:lnTo>
                    <a:pt x="20320" y="353059"/>
                  </a:lnTo>
                  <a:lnTo>
                    <a:pt x="26670" y="364490"/>
                  </a:lnTo>
                  <a:lnTo>
                    <a:pt x="35560" y="370840"/>
                  </a:lnTo>
                  <a:lnTo>
                    <a:pt x="45720" y="375920"/>
                  </a:lnTo>
                  <a:lnTo>
                    <a:pt x="58420" y="379731"/>
                  </a:lnTo>
                  <a:lnTo>
                    <a:pt x="69850" y="381000"/>
                  </a:lnTo>
                  <a:lnTo>
                    <a:pt x="83820" y="379731"/>
                  </a:lnTo>
                  <a:lnTo>
                    <a:pt x="96520" y="378459"/>
                  </a:lnTo>
                  <a:lnTo>
                    <a:pt x="111760" y="375920"/>
                  </a:lnTo>
                  <a:lnTo>
                    <a:pt x="176530" y="364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6687820" y="15767050"/>
              <a:ext cx="148591" cy="220981"/>
            </a:xfrm>
            <a:custGeom>
              <a:avLst/>
              <a:gdLst/>
              <a:ahLst/>
              <a:cxnLst/>
              <a:rect l="0" t="0" r="0" b="0"/>
              <a:pathLst>
                <a:path w="148591" h="220981">
                  <a:moveTo>
                    <a:pt x="82550" y="0"/>
                  </a:moveTo>
                  <a:lnTo>
                    <a:pt x="64770" y="6350"/>
                  </a:lnTo>
                  <a:lnTo>
                    <a:pt x="57150" y="12700"/>
                  </a:lnTo>
                  <a:lnTo>
                    <a:pt x="48260" y="21589"/>
                  </a:lnTo>
                  <a:lnTo>
                    <a:pt x="38100" y="31750"/>
                  </a:lnTo>
                  <a:lnTo>
                    <a:pt x="30480" y="41911"/>
                  </a:lnTo>
                  <a:lnTo>
                    <a:pt x="24130" y="53339"/>
                  </a:lnTo>
                  <a:lnTo>
                    <a:pt x="19050" y="63500"/>
                  </a:lnTo>
                  <a:lnTo>
                    <a:pt x="13970" y="74930"/>
                  </a:lnTo>
                  <a:lnTo>
                    <a:pt x="10160" y="87630"/>
                  </a:lnTo>
                  <a:lnTo>
                    <a:pt x="6350" y="100330"/>
                  </a:lnTo>
                  <a:lnTo>
                    <a:pt x="2540" y="114300"/>
                  </a:lnTo>
                  <a:lnTo>
                    <a:pt x="1270" y="128270"/>
                  </a:lnTo>
                  <a:lnTo>
                    <a:pt x="0" y="140970"/>
                  </a:lnTo>
                  <a:lnTo>
                    <a:pt x="1270" y="154939"/>
                  </a:lnTo>
                  <a:lnTo>
                    <a:pt x="5080" y="168911"/>
                  </a:lnTo>
                  <a:lnTo>
                    <a:pt x="10160" y="182880"/>
                  </a:lnTo>
                  <a:lnTo>
                    <a:pt x="16510" y="194311"/>
                  </a:lnTo>
                  <a:lnTo>
                    <a:pt x="24130" y="204470"/>
                  </a:lnTo>
                  <a:lnTo>
                    <a:pt x="33020" y="213361"/>
                  </a:lnTo>
                  <a:lnTo>
                    <a:pt x="44450" y="218439"/>
                  </a:lnTo>
                  <a:lnTo>
                    <a:pt x="58420" y="220980"/>
                  </a:lnTo>
                  <a:lnTo>
                    <a:pt x="73660" y="220980"/>
                  </a:lnTo>
                  <a:lnTo>
                    <a:pt x="86360" y="218439"/>
                  </a:lnTo>
                  <a:lnTo>
                    <a:pt x="99060" y="214630"/>
                  </a:lnTo>
                  <a:lnTo>
                    <a:pt x="110490" y="210820"/>
                  </a:lnTo>
                  <a:lnTo>
                    <a:pt x="120650" y="203200"/>
                  </a:lnTo>
                  <a:lnTo>
                    <a:pt x="127000" y="195580"/>
                  </a:lnTo>
                  <a:lnTo>
                    <a:pt x="133350" y="186689"/>
                  </a:lnTo>
                  <a:lnTo>
                    <a:pt x="138430" y="177800"/>
                  </a:lnTo>
                  <a:lnTo>
                    <a:pt x="143510" y="167639"/>
                  </a:lnTo>
                  <a:lnTo>
                    <a:pt x="147320" y="157480"/>
                  </a:lnTo>
                  <a:lnTo>
                    <a:pt x="148590" y="143511"/>
                  </a:lnTo>
                  <a:lnTo>
                    <a:pt x="148590" y="127000"/>
                  </a:lnTo>
                  <a:lnTo>
                    <a:pt x="147320" y="109220"/>
                  </a:lnTo>
                  <a:lnTo>
                    <a:pt x="144780" y="93980"/>
                  </a:lnTo>
                  <a:lnTo>
                    <a:pt x="139700" y="81280"/>
                  </a:lnTo>
                  <a:lnTo>
                    <a:pt x="134620" y="68580"/>
                  </a:lnTo>
                  <a:lnTo>
                    <a:pt x="128270" y="58420"/>
                  </a:lnTo>
                  <a:lnTo>
                    <a:pt x="119380" y="50800"/>
                  </a:lnTo>
                  <a:lnTo>
                    <a:pt x="110490" y="44450"/>
                  </a:lnTo>
                  <a:lnTo>
                    <a:pt x="100330" y="40639"/>
                  </a:lnTo>
                  <a:lnTo>
                    <a:pt x="87630" y="38100"/>
                  </a:lnTo>
                  <a:lnTo>
                    <a:pt x="50800" y="533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6954520" y="15820389"/>
              <a:ext cx="130811" cy="210823"/>
            </a:xfrm>
            <a:custGeom>
              <a:avLst/>
              <a:gdLst/>
              <a:ahLst/>
              <a:cxnLst/>
              <a:rect l="0" t="0" r="0" b="0"/>
              <a:pathLst>
                <a:path w="130811" h="210823">
                  <a:moveTo>
                    <a:pt x="5080" y="0"/>
                  </a:moveTo>
                  <a:lnTo>
                    <a:pt x="10160" y="16511"/>
                  </a:lnTo>
                  <a:lnTo>
                    <a:pt x="11430" y="27941"/>
                  </a:lnTo>
                  <a:lnTo>
                    <a:pt x="10160" y="40641"/>
                  </a:lnTo>
                  <a:lnTo>
                    <a:pt x="8890" y="54611"/>
                  </a:lnTo>
                  <a:lnTo>
                    <a:pt x="6350" y="69850"/>
                  </a:lnTo>
                  <a:lnTo>
                    <a:pt x="3810" y="83822"/>
                  </a:lnTo>
                  <a:lnTo>
                    <a:pt x="0" y="97791"/>
                  </a:lnTo>
                  <a:lnTo>
                    <a:pt x="0" y="104141"/>
                  </a:lnTo>
                  <a:lnTo>
                    <a:pt x="0" y="104141"/>
                  </a:lnTo>
                  <a:lnTo>
                    <a:pt x="1270" y="100331"/>
                  </a:lnTo>
                  <a:lnTo>
                    <a:pt x="3810" y="95250"/>
                  </a:lnTo>
                  <a:lnTo>
                    <a:pt x="8890" y="80011"/>
                  </a:lnTo>
                  <a:lnTo>
                    <a:pt x="19050" y="50800"/>
                  </a:lnTo>
                  <a:lnTo>
                    <a:pt x="24130" y="40641"/>
                  </a:lnTo>
                  <a:lnTo>
                    <a:pt x="29210" y="30481"/>
                  </a:lnTo>
                  <a:lnTo>
                    <a:pt x="35560" y="20322"/>
                  </a:lnTo>
                  <a:lnTo>
                    <a:pt x="43180" y="13972"/>
                  </a:lnTo>
                  <a:lnTo>
                    <a:pt x="54610" y="8891"/>
                  </a:lnTo>
                  <a:lnTo>
                    <a:pt x="66040" y="6350"/>
                  </a:lnTo>
                  <a:lnTo>
                    <a:pt x="74930" y="7622"/>
                  </a:lnTo>
                  <a:lnTo>
                    <a:pt x="81280" y="11431"/>
                  </a:lnTo>
                  <a:lnTo>
                    <a:pt x="87630" y="17781"/>
                  </a:lnTo>
                  <a:lnTo>
                    <a:pt x="91440" y="30481"/>
                  </a:lnTo>
                  <a:lnTo>
                    <a:pt x="93980" y="46991"/>
                  </a:lnTo>
                  <a:lnTo>
                    <a:pt x="96520" y="66041"/>
                  </a:lnTo>
                  <a:lnTo>
                    <a:pt x="97790" y="86361"/>
                  </a:lnTo>
                  <a:lnTo>
                    <a:pt x="99060" y="127000"/>
                  </a:lnTo>
                  <a:lnTo>
                    <a:pt x="100330" y="144781"/>
                  </a:lnTo>
                  <a:lnTo>
                    <a:pt x="101600" y="158750"/>
                  </a:lnTo>
                  <a:lnTo>
                    <a:pt x="13081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7151370" y="15789911"/>
              <a:ext cx="205741" cy="483870"/>
            </a:xfrm>
            <a:custGeom>
              <a:avLst/>
              <a:gdLst/>
              <a:ahLst/>
              <a:cxnLst/>
              <a:rect l="0" t="0" r="0" b="0"/>
              <a:pathLst>
                <a:path w="205741" h="483870">
                  <a:moveTo>
                    <a:pt x="198120" y="8889"/>
                  </a:moveTo>
                  <a:lnTo>
                    <a:pt x="180340" y="3809"/>
                  </a:lnTo>
                  <a:lnTo>
                    <a:pt x="170180" y="2539"/>
                  </a:lnTo>
                  <a:lnTo>
                    <a:pt x="157480" y="1269"/>
                  </a:lnTo>
                  <a:lnTo>
                    <a:pt x="142240" y="0"/>
                  </a:lnTo>
                  <a:lnTo>
                    <a:pt x="127000" y="3809"/>
                  </a:lnTo>
                  <a:lnTo>
                    <a:pt x="110490" y="8889"/>
                  </a:lnTo>
                  <a:lnTo>
                    <a:pt x="93980" y="16509"/>
                  </a:lnTo>
                  <a:lnTo>
                    <a:pt x="78740" y="25400"/>
                  </a:lnTo>
                  <a:lnTo>
                    <a:pt x="66040" y="36828"/>
                  </a:lnTo>
                  <a:lnTo>
                    <a:pt x="53340" y="48259"/>
                  </a:lnTo>
                  <a:lnTo>
                    <a:pt x="43180" y="60959"/>
                  </a:lnTo>
                  <a:lnTo>
                    <a:pt x="34290" y="73659"/>
                  </a:lnTo>
                  <a:lnTo>
                    <a:pt x="25400" y="87628"/>
                  </a:lnTo>
                  <a:lnTo>
                    <a:pt x="17780" y="100328"/>
                  </a:lnTo>
                  <a:lnTo>
                    <a:pt x="12700" y="111759"/>
                  </a:lnTo>
                  <a:lnTo>
                    <a:pt x="7620" y="123189"/>
                  </a:lnTo>
                  <a:lnTo>
                    <a:pt x="3810" y="135889"/>
                  </a:lnTo>
                  <a:lnTo>
                    <a:pt x="2540" y="148589"/>
                  </a:lnTo>
                  <a:lnTo>
                    <a:pt x="0" y="161289"/>
                  </a:lnTo>
                  <a:lnTo>
                    <a:pt x="1270" y="172719"/>
                  </a:lnTo>
                  <a:lnTo>
                    <a:pt x="5080" y="182878"/>
                  </a:lnTo>
                  <a:lnTo>
                    <a:pt x="10160" y="191769"/>
                  </a:lnTo>
                  <a:lnTo>
                    <a:pt x="17780" y="198119"/>
                  </a:lnTo>
                  <a:lnTo>
                    <a:pt x="30480" y="204469"/>
                  </a:lnTo>
                  <a:lnTo>
                    <a:pt x="44450" y="209550"/>
                  </a:lnTo>
                  <a:lnTo>
                    <a:pt x="59690" y="210819"/>
                  </a:lnTo>
                  <a:lnTo>
                    <a:pt x="77470" y="209550"/>
                  </a:lnTo>
                  <a:lnTo>
                    <a:pt x="96520" y="205739"/>
                  </a:lnTo>
                  <a:lnTo>
                    <a:pt x="111760" y="200659"/>
                  </a:lnTo>
                  <a:lnTo>
                    <a:pt x="123190" y="195578"/>
                  </a:lnTo>
                  <a:lnTo>
                    <a:pt x="134620" y="189228"/>
                  </a:lnTo>
                  <a:lnTo>
                    <a:pt x="142240" y="181609"/>
                  </a:lnTo>
                  <a:lnTo>
                    <a:pt x="148590" y="173989"/>
                  </a:lnTo>
                  <a:lnTo>
                    <a:pt x="154940" y="163828"/>
                  </a:lnTo>
                  <a:lnTo>
                    <a:pt x="158750" y="151128"/>
                  </a:lnTo>
                  <a:lnTo>
                    <a:pt x="161290" y="135889"/>
                  </a:lnTo>
                  <a:lnTo>
                    <a:pt x="162560" y="118109"/>
                  </a:lnTo>
                  <a:lnTo>
                    <a:pt x="163830" y="100328"/>
                  </a:lnTo>
                  <a:lnTo>
                    <a:pt x="165100" y="64769"/>
                  </a:lnTo>
                  <a:lnTo>
                    <a:pt x="165100" y="60959"/>
                  </a:lnTo>
                  <a:lnTo>
                    <a:pt x="165100" y="73659"/>
                  </a:lnTo>
                  <a:lnTo>
                    <a:pt x="166370" y="88900"/>
                  </a:lnTo>
                  <a:lnTo>
                    <a:pt x="171450" y="127000"/>
                  </a:lnTo>
                  <a:lnTo>
                    <a:pt x="173990" y="146050"/>
                  </a:lnTo>
                  <a:lnTo>
                    <a:pt x="180340" y="182878"/>
                  </a:lnTo>
                  <a:lnTo>
                    <a:pt x="200660" y="289559"/>
                  </a:lnTo>
                  <a:lnTo>
                    <a:pt x="203200" y="307339"/>
                  </a:lnTo>
                  <a:lnTo>
                    <a:pt x="204470" y="325119"/>
                  </a:lnTo>
                  <a:lnTo>
                    <a:pt x="205740" y="342900"/>
                  </a:lnTo>
                  <a:lnTo>
                    <a:pt x="205740" y="359409"/>
                  </a:lnTo>
                  <a:lnTo>
                    <a:pt x="204470" y="374650"/>
                  </a:lnTo>
                  <a:lnTo>
                    <a:pt x="201930" y="389889"/>
                  </a:lnTo>
                  <a:lnTo>
                    <a:pt x="199390" y="403859"/>
                  </a:lnTo>
                  <a:lnTo>
                    <a:pt x="196850" y="415289"/>
                  </a:lnTo>
                  <a:lnTo>
                    <a:pt x="193040" y="427989"/>
                  </a:lnTo>
                  <a:lnTo>
                    <a:pt x="189230" y="439419"/>
                  </a:lnTo>
                  <a:lnTo>
                    <a:pt x="184150" y="450850"/>
                  </a:lnTo>
                  <a:lnTo>
                    <a:pt x="177800" y="461009"/>
                  </a:lnTo>
                  <a:lnTo>
                    <a:pt x="170180" y="469900"/>
                  </a:lnTo>
                  <a:lnTo>
                    <a:pt x="161290" y="476250"/>
                  </a:lnTo>
                  <a:lnTo>
                    <a:pt x="152400" y="482600"/>
                  </a:lnTo>
                  <a:lnTo>
                    <a:pt x="140970" y="483869"/>
                  </a:lnTo>
                  <a:lnTo>
                    <a:pt x="127000" y="482600"/>
                  </a:lnTo>
                  <a:lnTo>
                    <a:pt x="111760" y="478789"/>
                  </a:lnTo>
                  <a:lnTo>
                    <a:pt x="97790" y="473709"/>
                  </a:lnTo>
                  <a:lnTo>
                    <a:pt x="86360" y="466089"/>
                  </a:lnTo>
                  <a:lnTo>
                    <a:pt x="73660" y="457200"/>
                  </a:lnTo>
                  <a:lnTo>
                    <a:pt x="63500" y="447039"/>
                  </a:lnTo>
                  <a:lnTo>
                    <a:pt x="54610" y="435609"/>
                  </a:lnTo>
                  <a:lnTo>
                    <a:pt x="45720" y="422909"/>
                  </a:lnTo>
                  <a:lnTo>
                    <a:pt x="39370" y="408939"/>
                  </a:lnTo>
                  <a:lnTo>
                    <a:pt x="33020" y="393700"/>
                  </a:lnTo>
                  <a:lnTo>
                    <a:pt x="27940" y="378459"/>
                  </a:lnTo>
                  <a:lnTo>
                    <a:pt x="26670" y="361950"/>
                  </a:lnTo>
                  <a:lnTo>
                    <a:pt x="26670" y="344169"/>
                  </a:lnTo>
                  <a:lnTo>
                    <a:pt x="29210" y="293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7448550" y="15755620"/>
              <a:ext cx="812801" cy="267970"/>
            </a:xfrm>
            <a:custGeom>
              <a:avLst/>
              <a:gdLst/>
              <a:ahLst/>
              <a:cxnLst/>
              <a:rect l="0" t="0" r="0" b="0"/>
              <a:pathLst>
                <a:path w="812801" h="267970">
                  <a:moveTo>
                    <a:pt x="16510" y="85091"/>
                  </a:moveTo>
                  <a:lnTo>
                    <a:pt x="16510" y="113030"/>
                  </a:lnTo>
                  <a:lnTo>
                    <a:pt x="15240" y="128269"/>
                  </a:lnTo>
                  <a:lnTo>
                    <a:pt x="12700" y="146050"/>
                  </a:lnTo>
                  <a:lnTo>
                    <a:pt x="10160" y="165100"/>
                  </a:lnTo>
                  <a:lnTo>
                    <a:pt x="7620" y="182880"/>
                  </a:lnTo>
                  <a:lnTo>
                    <a:pt x="1270" y="218441"/>
                  </a:lnTo>
                  <a:lnTo>
                    <a:pt x="0" y="227330"/>
                  </a:lnTo>
                  <a:lnTo>
                    <a:pt x="1270" y="228600"/>
                  </a:lnTo>
                  <a:lnTo>
                    <a:pt x="2540" y="227330"/>
                  </a:lnTo>
                  <a:lnTo>
                    <a:pt x="3810" y="220980"/>
                  </a:lnTo>
                  <a:lnTo>
                    <a:pt x="3810" y="212091"/>
                  </a:lnTo>
                  <a:lnTo>
                    <a:pt x="5080" y="201930"/>
                  </a:lnTo>
                  <a:lnTo>
                    <a:pt x="7620" y="190500"/>
                  </a:lnTo>
                  <a:lnTo>
                    <a:pt x="11430" y="180341"/>
                  </a:lnTo>
                  <a:lnTo>
                    <a:pt x="16510" y="170180"/>
                  </a:lnTo>
                  <a:lnTo>
                    <a:pt x="21590" y="158750"/>
                  </a:lnTo>
                  <a:lnTo>
                    <a:pt x="25400" y="146050"/>
                  </a:lnTo>
                  <a:lnTo>
                    <a:pt x="29210" y="132080"/>
                  </a:lnTo>
                  <a:lnTo>
                    <a:pt x="34290" y="120650"/>
                  </a:lnTo>
                  <a:lnTo>
                    <a:pt x="39370" y="109219"/>
                  </a:lnTo>
                  <a:lnTo>
                    <a:pt x="45720" y="97791"/>
                  </a:lnTo>
                  <a:lnTo>
                    <a:pt x="53340" y="88900"/>
                  </a:lnTo>
                  <a:lnTo>
                    <a:pt x="62230" y="82550"/>
                  </a:lnTo>
                  <a:lnTo>
                    <a:pt x="71120" y="76200"/>
                  </a:lnTo>
                  <a:lnTo>
                    <a:pt x="81280" y="76200"/>
                  </a:lnTo>
                  <a:lnTo>
                    <a:pt x="91440" y="78741"/>
                  </a:lnTo>
                  <a:lnTo>
                    <a:pt x="101600" y="85091"/>
                  </a:lnTo>
                  <a:lnTo>
                    <a:pt x="109220" y="92710"/>
                  </a:lnTo>
                  <a:lnTo>
                    <a:pt x="115570" y="100330"/>
                  </a:lnTo>
                  <a:lnTo>
                    <a:pt x="120650" y="109219"/>
                  </a:lnTo>
                  <a:lnTo>
                    <a:pt x="127000" y="118110"/>
                  </a:lnTo>
                  <a:lnTo>
                    <a:pt x="133350" y="125730"/>
                  </a:lnTo>
                  <a:lnTo>
                    <a:pt x="139700" y="133350"/>
                  </a:lnTo>
                  <a:lnTo>
                    <a:pt x="148590" y="142241"/>
                  </a:lnTo>
                  <a:lnTo>
                    <a:pt x="160020" y="151130"/>
                  </a:lnTo>
                  <a:lnTo>
                    <a:pt x="171450" y="161291"/>
                  </a:lnTo>
                  <a:lnTo>
                    <a:pt x="185420" y="167641"/>
                  </a:lnTo>
                  <a:lnTo>
                    <a:pt x="200660" y="171450"/>
                  </a:lnTo>
                  <a:lnTo>
                    <a:pt x="215900" y="175260"/>
                  </a:lnTo>
                  <a:lnTo>
                    <a:pt x="229870" y="175260"/>
                  </a:lnTo>
                  <a:lnTo>
                    <a:pt x="255270" y="172719"/>
                  </a:lnTo>
                  <a:lnTo>
                    <a:pt x="274320" y="165100"/>
                  </a:lnTo>
                  <a:lnTo>
                    <a:pt x="283210" y="160019"/>
                  </a:lnTo>
                  <a:lnTo>
                    <a:pt x="290830" y="149860"/>
                  </a:lnTo>
                  <a:lnTo>
                    <a:pt x="295910" y="138430"/>
                  </a:lnTo>
                  <a:lnTo>
                    <a:pt x="300990" y="124460"/>
                  </a:lnTo>
                  <a:lnTo>
                    <a:pt x="303530" y="110491"/>
                  </a:lnTo>
                  <a:lnTo>
                    <a:pt x="303530" y="96519"/>
                  </a:lnTo>
                  <a:lnTo>
                    <a:pt x="302260" y="82550"/>
                  </a:lnTo>
                  <a:lnTo>
                    <a:pt x="295910" y="71119"/>
                  </a:lnTo>
                  <a:lnTo>
                    <a:pt x="285750" y="63500"/>
                  </a:lnTo>
                  <a:lnTo>
                    <a:pt x="273050" y="57150"/>
                  </a:lnTo>
                  <a:lnTo>
                    <a:pt x="261620" y="54610"/>
                  </a:lnTo>
                  <a:lnTo>
                    <a:pt x="250190" y="55880"/>
                  </a:lnTo>
                  <a:lnTo>
                    <a:pt x="227330" y="63500"/>
                  </a:lnTo>
                  <a:lnTo>
                    <a:pt x="217170" y="68580"/>
                  </a:lnTo>
                  <a:lnTo>
                    <a:pt x="205740" y="73660"/>
                  </a:lnTo>
                  <a:lnTo>
                    <a:pt x="196850" y="81280"/>
                  </a:lnTo>
                  <a:lnTo>
                    <a:pt x="187960" y="90169"/>
                  </a:lnTo>
                  <a:lnTo>
                    <a:pt x="180340" y="99060"/>
                  </a:lnTo>
                  <a:lnTo>
                    <a:pt x="172720" y="109219"/>
                  </a:lnTo>
                  <a:lnTo>
                    <a:pt x="167640" y="121919"/>
                  </a:lnTo>
                  <a:lnTo>
                    <a:pt x="162560" y="134619"/>
                  </a:lnTo>
                  <a:lnTo>
                    <a:pt x="161290" y="149860"/>
                  </a:lnTo>
                  <a:lnTo>
                    <a:pt x="160020" y="166369"/>
                  </a:lnTo>
                  <a:lnTo>
                    <a:pt x="161290" y="185419"/>
                  </a:lnTo>
                  <a:lnTo>
                    <a:pt x="165100" y="200660"/>
                  </a:lnTo>
                  <a:lnTo>
                    <a:pt x="168910" y="212091"/>
                  </a:lnTo>
                  <a:lnTo>
                    <a:pt x="173990" y="222250"/>
                  </a:lnTo>
                  <a:lnTo>
                    <a:pt x="180340" y="232410"/>
                  </a:lnTo>
                  <a:lnTo>
                    <a:pt x="186690" y="240030"/>
                  </a:lnTo>
                  <a:lnTo>
                    <a:pt x="193040" y="248919"/>
                  </a:lnTo>
                  <a:lnTo>
                    <a:pt x="200660" y="255269"/>
                  </a:lnTo>
                  <a:lnTo>
                    <a:pt x="209550" y="260350"/>
                  </a:lnTo>
                  <a:lnTo>
                    <a:pt x="218440" y="265430"/>
                  </a:lnTo>
                  <a:lnTo>
                    <a:pt x="228600" y="267969"/>
                  </a:lnTo>
                  <a:lnTo>
                    <a:pt x="248920" y="266700"/>
                  </a:lnTo>
                  <a:lnTo>
                    <a:pt x="269240" y="262891"/>
                  </a:lnTo>
                  <a:lnTo>
                    <a:pt x="289560" y="255269"/>
                  </a:lnTo>
                  <a:lnTo>
                    <a:pt x="300990" y="250191"/>
                  </a:lnTo>
                  <a:lnTo>
                    <a:pt x="311150" y="245110"/>
                  </a:lnTo>
                  <a:lnTo>
                    <a:pt x="321310" y="238760"/>
                  </a:lnTo>
                  <a:lnTo>
                    <a:pt x="342900" y="224791"/>
                  </a:lnTo>
                  <a:lnTo>
                    <a:pt x="351790" y="217169"/>
                  </a:lnTo>
                  <a:lnTo>
                    <a:pt x="360680" y="208280"/>
                  </a:lnTo>
                  <a:lnTo>
                    <a:pt x="368300" y="199391"/>
                  </a:lnTo>
                  <a:lnTo>
                    <a:pt x="375920" y="187960"/>
                  </a:lnTo>
                  <a:lnTo>
                    <a:pt x="383540" y="176530"/>
                  </a:lnTo>
                  <a:lnTo>
                    <a:pt x="391160" y="163830"/>
                  </a:lnTo>
                  <a:lnTo>
                    <a:pt x="405130" y="137160"/>
                  </a:lnTo>
                  <a:lnTo>
                    <a:pt x="412750" y="123191"/>
                  </a:lnTo>
                  <a:lnTo>
                    <a:pt x="419100" y="110491"/>
                  </a:lnTo>
                  <a:lnTo>
                    <a:pt x="426720" y="99060"/>
                  </a:lnTo>
                  <a:lnTo>
                    <a:pt x="434340" y="87630"/>
                  </a:lnTo>
                  <a:lnTo>
                    <a:pt x="439420" y="74930"/>
                  </a:lnTo>
                  <a:lnTo>
                    <a:pt x="444500" y="62230"/>
                  </a:lnTo>
                  <a:lnTo>
                    <a:pt x="449580" y="49530"/>
                  </a:lnTo>
                  <a:lnTo>
                    <a:pt x="454660" y="36830"/>
                  </a:lnTo>
                  <a:lnTo>
                    <a:pt x="461010" y="25400"/>
                  </a:lnTo>
                  <a:lnTo>
                    <a:pt x="467360" y="13969"/>
                  </a:lnTo>
                  <a:lnTo>
                    <a:pt x="476250" y="8891"/>
                  </a:lnTo>
                  <a:lnTo>
                    <a:pt x="486410" y="7619"/>
                  </a:lnTo>
                  <a:lnTo>
                    <a:pt x="497840" y="8891"/>
                  </a:lnTo>
                  <a:lnTo>
                    <a:pt x="516890" y="16510"/>
                  </a:lnTo>
                  <a:lnTo>
                    <a:pt x="525780" y="21591"/>
                  </a:lnTo>
                  <a:lnTo>
                    <a:pt x="533400" y="29210"/>
                  </a:lnTo>
                  <a:lnTo>
                    <a:pt x="541020" y="38100"/>
                  </a:lnTo>
                  <a:lnTo>
                    <a:pt x="548640" y="46991"/>
                  </a:lnTo>
                  <a:lnTo>
                    <a:pt x="554990" y="55880"/>
                  </a:lnTo>
                  <a:lnTo>
                    <a:pt x="560070" y="66041"/>
                  </a:lnTo>
                  <a:lnTo>
                    <a:pt x="565150" y="76200"/>
                  </a:lnTo>
                  <a:lnTo>
                    <a:pt x="568960" y="87630"/>
                  </a:lnTo>
                  <a:lnTo>
                    <a:pt x="572770" y="99060"/>
                  </a:lnTo>
                  <a:lnTo>
                    <a:pt x="580390" y="124460"/>
                  </a:lnTo>
                  <a:lnTo>
                    <a:pt x="588010" y="147319"/>
                  </a:lnTo>
                  <a:lnTo>
                    <a:pt x="589280" y="158750"/>
                  </a:lnTo>
                  <a:lnTo>
                    <a:pt x="589280" y="168910"/>
                  </a:lnTo>
                  <a:lnTo>
                    <a:pt x="588010" y="180341"/>
                  </a:lnTo>
                  <a:lnTo>
                    <a:pt x="584200" y="189230"/>
                  </a:lnTo>
                  <a:lnTo>
                    <a:pt x="579120" y="198119"/>
                  </a:lnTo>
                  <a:lnTo>
                    <a:pt x="574040" y="205741"/>
                  </a:lnTo>
                  <a:lnTo>
                    <a:pt x="568960" y="209550"/>
                  </a:lnTo>
                  <a:lnTo>
                    <a:pt x="562610" y="209550"/>
                  </a:lnTo>
                  <a:lnTo>
                    <a:pt x="556260" y="207010"/>
                  </a:lnTo>
                  <a:lnTo>
                    <a:pt x="551180" y="200660"/>
                  </a:lnTo>
                  <a:lnTo>
                    <a:pt x="548640" y="191769"/>
                  </a:lnTo>
                  <a:lnTo>
                    <a:pt x="546100" y="180341"/>
                  </a:lnTo>
                  <a:lnTo>
                    <a:pt x="546100" y="170180"/>
                  </a:lnTo>
                  <a:lnTo>
                    <a:pt x="547370" y="160019"/>
                  </a:lnTo>
                  <a:lnTo>
                    <a:pt x="549910" y="148591"/>
                  </a:lnTo>
                  <a:lnTo>
                    <a:pt x="553720" y="137160"/>
                  </a:lnTo>
                  <a:lnTo>
                    <a:pt x="561340" y="124460"/>
                  </a:lnTo>
                  <a:lnTo>
                    <a:pt x="568960" y="111760"/>
                  </a:lnTo>
                  <a:lnTo>
                    <a:pt x="577850" y="99060"/>
                  </a:lnTo>
                  <a:lnTo>
                    <a:pt x="586740" y="87630"/>
                  </a:lnTo>
                  <a:lnTo>
                    <a:pt x="596900" y="76200"/>
                  </a:lnTo>
                  <a:lnTo>
                    <a:pt x="607060" y="66041"/>
                  </a:lnTo>
                  <a:lnTo>
                    <a:pt x="627380" y="44450"/>
                  </a:lnTo>
                  <a:lnTo>
                    <a:pt x="640080" y="34291"/>
                  </a:lnTo>
                  <a:lnTo>
                    <a:pt x="654050" y="25400"/>
                  </a:lnTo>
                  <a:lnTo>
                    <a:pt x="669290" y="17780"/>
                  </a:lnTo>
                  <a:lnTo>
                    <a:pt x="683260" y="11430"/>
                  </a:lnTo>
                  <a:lnTo>
                    <a:pt x="695960" y="5080"/>
                  </a:lnTo>
                  <a:lnTo>
                    <a:pt x="708660" y="0"/>
                  </a:lnTo>
                  <a:lnTo>
                    <a:pt x="721360" y="0"/>
                  </a:lnTo>
                  <a:lnTo>
                    <a:pt x="736600" y="1269"/>
                  </a:lnTo>
                  <a:lnTo>
                    <a:pt x="753110" y="5080"/>
                  </a:lnTo>
                  <a:lnTo>
                    <a:pt x="765810" y="10160"/>
                  </a:lnTo>
                  <a:lnTo>
                    <a:pt x="777240" y="15241"/>
                  </a:lnTo>
                  <a:lnTo>
                    <a:pt x="786130" y="21591"/>
                  </a:lnTo>
                  <a:lnTo>
                    <a:pt x="793750" y="29210"/>
                  </a:lnTo>
                  <a:lnTo>
                    <a:pt x="800100" y="40641"/>
                  </a:lnTo>
                  <a:lnTo>
                    <a:pt x="805180" y="52069"/>
                  </a:lnTo>
                  <a:lnTo>
                    <a:pt x="808990" y="67310"/>
                  </a:lnTo>
                  <a:lnTo>
                    <a:pt x="811530" y="86360"/>
                  </a:lnTo>
                  <a:lnTo>
                    <a:pt x="812800" y="107950"/>
                  </a:lnTo>
                  <a:lnTo>
                    <a:pt x="811530" y="125730"/>
                  </a:lnTo>
                  <a:lnTo>
                    <a:pt x="808990" y="142241"/>
                  </a:lnTo>
                  <a:lnTo>
                    <a:pt x="803910" y="158750"/>
                  </a:lnTo>
                  <a:lnTo>
                    <a:pt x="798830" y="172719"/>
                  </a:lnTo>
                  <a:lnTo>
                    <a:pt x="792480" y="185419"/>
                  </a:lnTo>
                  <a:lnTo>
                    <a:pt x="786130" y="198119"/>
                  </a:lnTo>
                  <a:lnTo>
                    <a:pt x="778510" y="207010"/>
                  </a:lnTo>
                  <a:lnTo>
                    <a:pt x="770890" y="214630"/>
                  </a:lnTo>
                  <a:lnTo>
                    <a:pt x="760730" y="220980"/>
                  </a:lnTo>
                  <a:lnTo>
                    <a:pt x="750570" y="226060"/>
                  </a:lnTo>
                  <a:lnTo>
                    <a:pt x="737870" y="231141"/>
                  </a:lnTo>
                  <a:lnTo>
                    <a:pt x="725170" y="234950"/>
                  </a:lnTo>
                  <a:lnTo>
                    <a:pt x="711200" y="237491"/>
                  </a:lnTo>
                  <a:lnTo>
                    <a:pt x="695960" y="240030"/>
                  </a:lnTo>
                  <a:lnTo>
                    <a:pt x="679450" y="241300"/>
                  </a:lnTo>
                  <a:lnTo>
                    <a:pt x="664210" y="241300"/>
                  </a:lnTo>
                  <a:lnTo>
                    <a:pt x="650240" y="238760"/>
                  </a:lnTo>
                  <a:lnTo>
                    <a:pt x="635000" y="237491"/>
                  </a:lnTo>
                  <a:lnTo>
                    <a:pt x="621030" y="234950"/>
                  </a:lnTo>
                  <a:lnTo>
                    <a:pt x="605790" y="231141"/>
                  </a:lnTo>
                  <a:lnTo>
                    <a:pt x="591820" y="228600"/>
                  </a:lnTo>
                  <a:lnTo>
                    <a:pt x="580390" y="224791"/>
                  </a:lnTo>
                  <a:lnTo>
                    <a:pt x="570230" y="218441"/>
                  </a:lnTo>
                  <a:lnTo>
                    <a:pt x="561340" y="213360"/>
                  </a:lnTo>
                  <a:lnTo>
                    <a:pt x="552450" y="207010"/>
                  </a:lnTo>
                  <a:lnTo>
                    <a:pt x="544830" y="200660"/>
                  </a:lnTo>
                  <a:lnTo>
                    <a:pt x="52197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8728710" y="15388589"/>
              <a:ext cx="1" cy="231142"/>
            </a:xfrm>
            <a:custGeom>
              <a:avLst/>
              <a:gdLst/>
              <a:ahLst/>
              <a:cxnLst/>
              <a:rect l="0" t="0" r="0" b="0"/>
              <a:pathLst>
                <a:path w="1" h="231142">
                  <a:moveTo>
                    <a:pt x="0" y="0"/>
                  </a:moveTo>
                  <a:lnTo>
                    <a:pt x="0" y="23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8812530" y="15398750"/>
              <a:ext cx="162561" cy="220981"/>
            </a:xfrm>
            <a:custGeom>
              <a:avLst/>
              <a:gdLst/>
              <a:ahLst/>
              <a:cxnLst/>
              <a:rect l="0" t="0" r="0" b="0"/>
              <a:pathLst>
                <a:path w="162561" h="220981">
                  <a:moveTo>
                    <a:pt x="0" y="0"/>
                  </a:moveTo>
                  <a:lnTo>
                    <a:pt x="11430" y="16511"/>
                  </a:lnTo>
                  <a:lnTo>
                    <a:pt x="21590" y="20320"/>
                  </a:lnTo>
                  <a:lnTo>
                    <a:pt x="35560" y="21589"/>
                  </a:lnTo>
                  <a:lnTo>
                    <a:pt x="52070" y="21589"/>
                  </a:lnTo>
                  <a:lnTo>
                    <a:pt x="68580" y="20320"/>
                  </a:lnTo>
                  <a:lnTo>
                    <a:pt x="85090" y="19050"/>
                  </a:lnTo>
                  <a:lnTo>
                    <a:pt x="102870" y="16511"/>
                  </a:lnTo>
                  <a:lnTo>
                    <a:pt x="116840" y="11430"/>
                  </a:lnTo>
                  <a:lnTo>
                    <a:pt x="130810" y="6350"/>
                  </a:lnTo>
                  <a:lnTo>
                    <a:pt x="143510" y="1270"/>
                  </a:lnTo>
                  <a:lnTo>
                    <a:pt x="151130" y="3811"/>
                  </a:lnTo>
                  <a:lnTo>
                    <a:pt x="157480" y="13970"/>
                  </a:lnTo>
                  <a:lnTo>
                    <a:pt x="161290" y="26670"/>
                  </a:lnTo>
                  <a:lnTo>
                    <a:pt x="162560" y="41911"/>
                  </a:lnTo>
                  <a:lnTo>
                    <a:pt x="161290" y="57150"/>
                  </a:lnTo>
                  <a:lnTo>
                    <a:pt x="160020" y="73661"/>
                  </a:lnTo>
                  <a:lnTo>
                    <a:pt x="158750" y="90170"/>
                  </a:lnTo>
                  <a:lnTo>
                    <a:pt x="156210" y="106680"/>
                  </a:lnTo>
                  <a:lnTo>
                    <a:pt x="152400" y="124461"/>
                  </a:lnTo>
                  <a:lnTo>
                    <a:pt x="151130" y="139700"/>
                  </a:lnTo>
                  <a:lnTo>
                    <a:pt x="149860" y="154939"/>
                  </a:lnTo>
                  <a:lnTo>
                    <a:pt x="13716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9048750" y="15398750"/>
              <a:ext cx="181611" cy="232412"/>
            </a:xfrm>
            <a:custGeom>
              <a:avLst/>
              <a:gdLst/>
              <a:ahLst/>
              <a:cxnLst/>
              <a:rect l="0" t="0" r="0" b="0"/>
              <a:pathLst>
                <a:path w="181611" h="232412">
                  <a:moveTo>
                    <a:pt x="36830" y="0"/>
                  </a:moveTo>
                  <a:lnTo>
                    <a:pt x="26670" y="22861"/>
                  </a:lnTo>
                  <a:lnTo>
                    <a:pt x="21590" y="33020"/>
                  </a:lnTo>
                  <a:lnTo>
                    <a:pt x="17780" y="43180"/>
                  </a:lnTo>
                  <a:lnTo>
                    <a:pt x="13970" y="53339"/>
                  </a:lnTo>
                  <a:lnTo>
                    <a:pt x="11430" y="64770"/>
                  </a:lnTo>
                  <a:lnTo>
                    <a:pt x="8890" y="77470"/>
                  </a:lnTo>
                  <a:lnTo>
                    <a:pt x="7620" y="90170"/>
                  </a:lnTo>
                  <a:lnTo>
                    <a:pt x="6350" y="102870"/>
                  </a:lnTo>
                  <a:lnTo>
                    <a:pt x="3810" y="114300"/>
                  </a:lnTo>
                  <a:lnTo>
                    <a:pt x="1270" y="125730"/>
                  </a:lnTo>
                  <a:lnTo>
                    <a:pt x="0" y="135889"/>
                  </a:lnTo>
                  <a:lnTo>
                    <a:pt x="1270" y="147320"/>
                  </a:lnTo>
                  <a:lnTo>
                    <a:pt x="2540" y="157480"/>
                  </a:lnTo>
                  <a:lnTo>
                    <a:pt x="6350" y="170180"/>
                  </a:lnTo>
                  <a:lnTo>
                    <a:pt x="10160" y="181611"/>
                  </a:lnTo>
                  <a:lnTo>
                    <a:pt x="16510" y="195580"/>
                  </a:lnTo>
                  <a:lnTo>
                    <a:pt x="25400" y="205739"/>
                  </a:lnTo>
                  <a:lnTo>
                    <a:pt x="38100" y="213361"/>
                  </a:lnTo>
                  <a:lnTo>
                    <a:pt x="52070" y="219711"/>
                  </a:lnTo>
                  <a:lnTo>
                    <a:pt x="64770" y="222250"/>
                  </a:lnTo>
                  <a:lnTo>
                    <a:pt x="76200" y="223520"/>
                  </a:lnTo>
                  <a:lnTo>
                    <a:pt x="87630" y="222250"/>
                  </a:lnTo>
                  <a:lnTo>
                    <a:pt x="99060" y="219711"/>
                  </a:lnTo>
                  <a:lnTo>
                    <a:pt x="110490" y="215900"/>
                  </a:lnTo>
                  <a:lnTo>
                    <a:pt x="120650" y="210820"/>
                  </a:lnTo>
                  <a:lnTo>
                    <a:pt x="132080" y="204470"/>
                  </a:lnTo>
                  <a:lnTo>
                    <a:pt x="142240" y="198120"/>
                  </a:lnTo>
                  <a:lnTo>
                    <a:pt x="152400" y="191770"/>
                  </a:lnTo>
                  <a:lnTo>
                    <a:pt x="161290" y="184150"/>
                  </a:lnTo>
                  <a:lnTo>
                    <a:pt x="167640" y="175261"/>
                  </a:lnTo>
                  <a:lnTo>
                    <a:pt x="173990" y="166370"/>
                  </a:lnTo>
                  <a:lnTo>
                    <a:pt x="177800" y="154939"/>
                  </a:lnTo>
                  <a:lnTo>
                    <a:pt x="180340" y="143511"/>
                  </a:lnTo>
                  <a:lnTo>
                    <a:pt x="181610" y="130811"/>
                  </a:lnTo>
                  <a:lnTo>
                    <a:pt x="179070" y="120650"/>
                  </a:lnTo>
                  <a:lnTo>
                    <a:pt x="173990" y="110489"/>
                  </a:lnTo>
                  <a:lnTo>
                    <a:pt x="166370" y="101600"/>
                  </a:lnTo>
                  <a:lnTo>
                    <a:pt x="157480" y="97789"/>
                  </a:lnTo>
                  <a:lnTo>
                    <a:pt x="147320" y="95250"/>
                  </a:lnTo>
                  <a:lnTo>
                    <a:pt x="134620" y="95250"/>
                  </a:lnTo>
                  <a:lnTo>
                    <a:pt x="123190" y="97789"/>
                  </a:lnTo>
                  <a:lnTo>
                    <a:pt x="111760" y="101600"/>
                  </a:lnTo>
                  <a:lnTo>
                    <a:pt x="101600" y="106680"/>
                  </a:lnTo>
                  <a:lnTo>
                    <a:pt x="91440" y="115570"/>
                  </a:lnTo>
                  <a:lnTo>
                    <a:pt x="82550" y="127000"/>
                  </a:lnTo>
                  <a:lnTo>
                    <a:pt x="74930" y="140970"/>
                  </a:lnTo>
                  <a:lnTo>
                    <a:pt x="69850" y="154939"/>
                  </a:lnTo>
                  <a:lnTo>
                    <a:pt x="66040" y="168911"/>
                  </a:lnTo>
                  <a:lnTo>
                    <a:pt x="63500" y="182880"/>
                  </a:lnTo>
                  <a:lnTo>
                    <a:pt x="64770" y="194311"/>
                  </a:lnTo>
                  <a:lnTo>
                    <a:pt x="69850" y="204470"/>
                  </a:lnTo>
                  <a:lnTo>
                    <a:pt x="11049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9297670" y="15420339"/>
              <a:ext cx="128271" cy="212092"/>
            </a:xfrm>
            <a:custGeom>
              <a:avLst/>
              <a:gdLst/>
              <a:ahLst/>
              <a:cxnLst/>
              <a:rect l="0" t="0" r="0" b="0"/>
              <a:pathLst>
                <a:path w="128271" h="212092">
                  <a:moveTo>
                    <a:pt x="52070" y="0"/>
                  </a:moveTo>
                  <a:lnTo>
                    <a:pt x="7620" y="13972"/>
                  </a:lnTo>
                  <a:lnTo>
                    <a:pt x="2540" y="22861"/>
                  </a:lnTo>
                  <a:lnTo>
                    <a:pt x="0" y="33022"/>
                  </a:lnTo>
                  <a:lnTo>
                    <a:pt x="0" y="46991"/>
                  </a:lnTo>
                  <a:lnTo>
                    <a:pt x="2540" y="58422"/>
                  </a:lnTo>
                  <a:lnTo>
                    <a:pt x="8890" y="67311"/>
                  </a:lnTo>
                  <a:lnTo>
                    <a:pt x="16510" y="76200"/>
                  </a:lnTo>
                  <a:lnTo>
                    <a:pt x="22860" y="85091"/>
                  </a:lnTo>
                  <a:lnTo>
                    <a:pt x="30480" y="92711"/>
                  </a:lnTo>
                  <a:lnTo>
                    <a:pt x="36830" y="100331"/>
                  </a:lnTo>
                  <a:lnTo>
                    <a:pt x="46990" y="109222"/>
                  </a:lnTo>
                  <a:lnTo>
                    <a:pt x="58420" y="118111"/>
                  </a:lnTo>
                  <a:lnTo>
                    <a:pt x="69850" y="128272"/>
                  </a:lnTo>
                  <a:lnTo>
                    <a:pt x="82550" y="137161"/>
                  </a:lnTo>
                  <a:lnTo>
                    <a:pt x="95250" y="144781"/>
                  </a:lnTo>
                  <a:lnTo>
                    <a:pt x="109220" y="152400"/>
                  </a:lnTo>
                  <a:lnTo>
                    <a:pt x="118110" y="162561"/>
                  </a:lnTo>
                  <a:lnTo>
                    <a:pt x="124460" y="173991"/>
                  </a:lnTo>
                  <a:lnTo>
                    <a:pt x="128270" y="185422"/>
                  </a:lnTo>
                  <a:lnTo>
                    <a:pt x="124460" y="195581"/>
                  </a:lnTo>
                  <a:lnTo>
                    <a:pt x="116840" y="203200"/>
                  </a:lnTo>
                  <a:lnTo>
                    <a:pt x="105410" y="208281"/>
                  </a:lnTo>
                  <a:lnTo>
                    <a:pt x="92710" y="212091"/>
                  </a:lnTo>
                  <a:lnTo>
                    <a:pt x="77470" y="212091"/>
                  </a:lnTo>
                  <a:lnTo>
                    <a:pt x="3048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9296400" y="15391130"/>
              <a:ext cx="232411" cy="60960"/>
            </a:xfrm>
            <a:custGeom>
              <a:avLst/>
              <a:gdLst/>
              <a:ahLst/>
              <a:cxnLst/>
              <a:rect l="0" t="0" r="0" b="0"/>
              <a:pathLst>
                <a:path w="232411" h="60960">
                  <a:moveTo>
                    <a:pt x="0" y="60959"/>
                  </a:moveTo>
                  <a:lnTo>
                    <a:pt x="22860" y="49531"/>
                  </a:lnTo>
                  <a:lnTo>
                    <a:pt x="35560" y="44450"/>
                  </a:lnTo>
                  <a:lnTo>
                    <a:pt x="49530" y="40640"/>
                  </a:lnTo>
                  <a:lnTo>
                    <a:pt x="107950" y="25400"/>
                  </a:lnTo>
                  <a:lnTo>
                    <a:pt x="121920" y="21590"/>
                  </a:lnTo>
                  <a:lnTo>
                    <a:pt x="144780" y="15240"/>
                  </a:lnTo>
                  <a:lnTo>
                    <a:pt x="179070" y="3809"/>
                  </a:lnTo>
                  <a:lnTo>
                    <a:pt x="190500" y="2540"/>
                  </a:lnTo>
                  <a:lnTo>
                    <a:pt x="203200" y="0"/>
                  </a:lnTo>
                  <a:lnTo>
                    <a:pt x="232410" y="7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8754110" y="15852139"/>
              <a:ext cx="16511" cy="189232"/>
            </a:xfrm>
            <a:custGeom>
              <a:avLst/>
              <a:gdLst/>
              <a:ahLst/>
              <a:cxnLst/>
              <a:rect l="0" t="0" r="0" b="0"/>
              <a:pathLst>
                <a:path w="16511" h="189232">
                  <a:moveTo>
                    <a:pt x="5080" y="0"/>
                  </a:moveTo>
                  <a:lnTo>
                    <a:pt x="5080" y="78741"/>
                  </a:lnTo>
                  <a:lnTo>
                    <a:pt x="3810" y="97791"/>
                  </a:lnTo>
                  <a:lnTo>
                    <a:pt x="2540" y="118111"/>
                  </a:lnTo>
                  <a:lnTo>
                    <a:pt x="0" y="138431"/>
                  </a:lnTo>
                  <a:lnTo>
                    <a:pt x="0" y="154941"/>
                  </a:lnTo>
                  <a:lnTo>
                    <a:pt x="0" y="170181"/>
                  </a:lnTo>
                  <a:lnTo>
                    <a:pt x="16510" y="189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8780780" y="15820389"/>
              <a:ext cx="200661" cy="242573"/>
            </a:xfrm>
            <a:custGeom>
              <a:avLst/>
              <a:gdLst/>
              <a:ahLst/>
              <a:cxnLst/>
              <a:rect l="0" t="0" r="0" b="0"/>
              <a:pathLst>
                <a:path w="200661" h="242573">
                  <a:moveTo>
                    <a:pt x="0" y="0"/>
                  </a:moveTo>
                  <a:lnTo>
                    <a:pt x="40640" y="40641"/>
                  </a:lnTo>
                  <a:lnTo>
                    <a:pt x="50800" y="50800"/>
                  </a:lnTo>
                  <a:lnTo>
                    <a:pt x="59690" y="62231"/>
                  </a:lnTo>
                  <a:lnTo>
                    <a:pt x="67310" y="72391"/>
                  </a:lnTo>
                  <a:lnTo>
                    <a:pt x="74930" y="83822"/>
                  </a:lnTo>
                  <a:lnTo>
                    <a:pt x="90170" y="105411"/>
                  </a:lnTo>
                  <a:lnTo>
                    <a:pt x="99060" y="115572"/>
                  </a:lnTo>
                  <a:lnTo>
                    <a:pt x="107950" y="125731"/>
                  </a:lnTo>
                  <a:lnTo>
                    <a:pt x="118110" y="137161"/>
                  </a:lnTo>
                  <a:lnTo>
                    <a:pt x="127000" y="149861"/>
                  </a:lnTo>
                  <a:lnTo>
                    <a:pt x="137160" y="163831"/>
                  </a:lnTo>
                  <a:lnTo>
                    <a:pt x="147320" y="179072"/>
                  </a:lnTo>
                  <a:lnTo>
                    <a:pt x="157480" y="191772"/>
                  </a:lnTo>
                  <a:lnTo>
                    <a:pt x="165100" y="203200"/>
                  </a:lnTo>
                  <a:lnTo>
                    <a:pt x="200660" y="242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8959850" y="15810230"/>
              <a:ext cx="63501" cy="241301"/>
            </a:xfrm>
            <a:custGeom>
              <a:avLst/>
              <a:gdLst/>
              <a:ahLst/>
              <a:cxnLst/>
              <a:rect l="0" t="0" r="0" b="0"/>
              <a:pathLst>
                <a:path w="63501" h="241301">
                  <a:moveTo>
                    <a:pt x="63500" y="0"/>
                  </a:moveTo>
                  <a:lnTo>
                    <a:pt x="52070" y="16509"/>
                  </a:lnTo>
                  <a:lnTo>
                    <a:pt x="46990" y="27940"/>
                  </a:lnTo>
                  <a:lnTo>
                    <a:pt x="43180" y="43181"/>
                  </a:lnTo>
                  <a:lnTo>
                    <a:pt x="39370" y="59690"/>
                  </a:lnTo>
                  <a:lnTo>
                    <a:pt x="35560" y="74931"/>
                  </a:lnTo>
                  <a:lnTo>
                    <a:pt x="31750" y="88900"/>
                  </a:lnTo>
                  <a:lnTo>
                    <a:pt x="24130" y="114300"/>
                  </a:lnTo>
                  <a:lnTo>
                    <a:pt x="13970" y="153670"/>
                  </a:lnTo>
                  <a:lnTo>
                    <a:pt x="3810" y="189231"/>
                  </a:lnTo>
                  <a:lnTo>
                    <a:pt x="0" y="201931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9055100" y="15862300"/>
              <a:ext cx="125731" cy="137162"/>
            </a:xfrm>
            <a:custGeom>
              <a:avLst/>
              <a:gdLst/>
              <a:ahLst/>
              <a:cxnLst/>
              <a:rect l="0" t="0" r="0" b="0"/>
              <a:pathLst>
                <a:path w="125731" h="137162">
                  <a:moveTo>
                    <a:pt x="0" y="0"/>
                  </a:moveTo>
                  <a:lnTo>
                    <a:pt x="5080" y="22861"/>
                  </a:lnTo>
                  <a:lnTo>
                    <a:pt x="8890" y="31750"/>
                  </a:lnTo>
                  <a:lnTo>
                    <a:pt x="13970" y="39370"/>
                  </a:lnTo>
                  <a:lnTo>
                    <a:pt x="35560" y="68580"/>
                  </a:lnTo>
                  <a:lnTo>
                    <a:pt x="44450" y="81280"/>
                  </a:lnTo>
                  <a:lnTo>
                    <a:pt x="53340" y="91439"/>
                  </a:lnTo>
                  <a:lnTo>
                    <a:pt x="60960" y="100330"/>
                  </a:lnTo>
                  <a:lnTo>
                    <a:pt x="68580" y="109220"/>
                  </a:lnTo>
                  <a:lnTo>
                    <a:pt x="78740" y="115570"/>
                  </a:lnTo>
                  <a:lnTo>
                    <a:pt x="88900" y="121920"/>
                  </a:lnTo>
                  <a:lnTo>
                    <a:pt x="125730" y="137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9136380" y="15820389"/>
              <a:ext cx="86361" cy="273051"/>
            </a:xfrm>
            <a:custGeom>
              <a:avLst/>
              <a:gdLst/>
              <a:ahLst/>
              <a:cxnLst/>
              <a:rect l="0" t="0" r="0" b="0"/>
              <a:pathLst>
                <a:path w="86361" h="273051">
                  <a:moveTo>
                    <a:pt x="86360" y="0"/>
                  </a:moveTo>
                  <a:lnTo>
                    <a:pt x="74930" y="16511"/>
                  </a:lnTo>
                  <a:lnTo>
                    <a:pt x="71120" y="27941"/>
                  </a:lnTo>
                  <a:lnTo>
                    <a:pt x="67310" y="43181"/>
                  </a:lnTo>
                  <a:lnTo>
                    <a:pt x="62230" y="60961"/>
                  </a:lnTo>
                  <a:lnTo>
                    <a:pt x="58420" y="76200"/>
                  </a:lnTo>
                  <a:lnTo>
                    <a:pt x="52070" y="91441"/>
                  </a:lnTo>
                  <a:lnTo>
                    <a:pt x="45720" y="106681"/>
                  </a:lnTo>
                  <a:lnTo>
                    <a:pt x="40640" y="121922"/>
                  </a:lnTo>
                  <a:lnTo>
                    <a:pt x="36830" y="135891"/>
                  </a:lnTo>
                  <a:lnTo>
                    <a:pt x="27940" y="163831"/>
                  </a:lnTo>
                  <a:lnTo>
                    <a:pt x="20320" y="186691"/>
                  </a:lnTo>
                  <a:lnTo>
                    <a:pt x="15240" y="198122"/>
                  </a:lnTo>
                  <a:lnTo>
                    <a:pt x="10160" y="209550"/>
                  </a:lnTo>
                  <a:lnTo>
                    <a:pt x="3810" y="219711"/>
                  </a:lnTo>
                  <a:lnTo>
                    <a:pt x="1270" y="231141"/>
                  </a:lnTo>
                  <a:lnTo>
                    <a:pt x="0" y="241300"/>
                  </a:lnTo>
                  <a:lnTo>
                    <a:pt x="254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9265920" y="15855950"/>
              <a:ext cx="262891" cy="256540"/>
            </a:xfrm>
            <a:custGeom>
              <a:avLst/>
              <a:gdLst/>
              <a:ahLst/>
              <a:cxnLst/>
              <a:rect l="0" t="0" r="0" b="0"/>
              <a:pathLst>
                <a:path w="262891" h="256540">
                  <a:moveTo>
                    <a:pt x="209550" y="27939"/>
                  </a:moveTo>
                  <a:lnTo>
                    <a:pt x="198120" y="10161"/>
                  </a:lnTo>
                  <a:lnTo>
                    <a:pt x="190500" y="5080"/>
                  </a:lnTo>
                  <a:lnTo>
                    <a:pt x="180340" y="2539"/>
                  </a:lnTo>
                  <a:lnTo>
                    <a:pt x="168910" y="0"/>
                  </a:lnTo>
                  <a:lnTo>
                    <a:pt x="158750" y="1270"/>
                  </a:lnTo>
                  <a:lnTo>
                    <a:pt x="147320" y="3811"/>
                  </a:lnTo>
                  <a:lnTo>
                    <a:pt x="135890" y="8889"/>
                  </a:lnTo>
                  <a:lnTo>
                    <a:pt x="115570" y="16511"/>
                  </a:lnTo>
                  <a:lnTo>
                    <a:pt x="104140" y="20320"/>
                  </a:lnTo>
                  <a:lnTo>
                    <a:pt x="93980" y="25400"/>
                  </a:lnTo>
                  <a:lnTo>
                    <a:pt x="83820" y="33020"/>
                  </a:lnTo>
                  <a:lnTo>
                    <a:pt x="72390" y="41911"/>
                  </a:lnTo>
                  <a:lnTo>
                    <a:pt x="62230" y="50800"/>
                  </a:lnTo>
                  <a:lnTo>
                    <a:pt x="52070" y="60961"/>
                  </a:lnTo>
                  <a:lnTo>
                    <a:pt x="41910" y="71120"/>
                  </a:lnTo>
                  <a:lnTo>
                    <a:pt x="33020" y="81280"/>
                  </a:lnTo>
                  <a:lnTo>
                    <a:pt x="26670" y="91439"/>
                  </a:lnTo>
                  <a:lnTo>
                    <a:pt x="20320" y="101600"/>
                  </a:lnTo>
                  <a:lnTo>
                    <a:pt x="15240" y="111761"/>
                  </a:lnTo>
                  <a:lnTo>
                    <a:pt x="1270" y="133350"/>
                  </a:lnTo>
                  <a:lnTo>
                    <a:pt x="0" y="147320"/>
                  </a:lnTo>
                  <a:lnTo>
                    <a:pt x="1270" y="162561"/>
                  </a:lnTo>
                  <a:lnTo>
                    <a:pt x="3810" y="181611"/>
                  </a:lnTo>
                  <a:lnTo>
                    <a:pt x="8890" y="195580"/>
                  </a:lnTo>
                  <a:lnTo>
                    <a:pt x="16510" y="207011"/>
                  </a:lnTo>
                  <a:lnTo>
                    <a:pt x="24130" y="217170"/>
                  </a:lnTo>
                  <a:lnTo>
                    <a:pt x="34290" y="226061"/>
                  </a:lnTo>
                  <a:lnTo>
                    <a:pt x="46990" y="232411"/>
                  </a:lnTo>
                  <a:lnTo>
                    <a:pt x="58420" y="237489"/>
                  </a:lnTo>
                  <a:lnTo>
                    <a:pt x="71120" y="242570"/>
                  </a:lnTo>
                  <a:lnTo>
                    <a:pt x="85090" y="246380"/>
                  </a:lnTo>
                  <a:lnTo>
                    <a:pt x="99060" y="251461"/>
                  </a:lnTo>
                  <a:lnTo>
                    <a:pt x="111760" y="254000"/>
                  </a:lnTo>
                  <a:lnTo>
                    <a:pt x="125730" y="255270"/>
                  </a:lnTo>
                  <a:lnTo>
                    <a:pt x="139700" y="256539"/>
                  </a:lnTo>
                  <a:lnTo>
                    <a:pt x="153670" y="256539"/>
                  </a:lnTo>
                  <a:lnTo>
                    <a:pt x="167640" y="255270"/>
                  </a:lnTo>
                  <a:lnTo>
                    <a:pt x="181610" y="252730"/>
                  </a:lnTo>
                  <a:lnTo>
                    <a:pt x="194310" y="250189"/>
                  </a:lnTo>
                  <a:lnTo>
                    <a:pt x="207010" y="247650"/>
                  </a:lnTo>
                  <a:lnTo>
                    <a:pt x="218440" y="243839"/>
                  </a:lnTo>
                  <a:lnTo>
                    <a:pt x="228600" y="240030"/>
                  </a:lnTo>
                  <a:lnTo>
                    <a:pt x="237490" y="234950"/>
                  </a:lnTo>
                  <a:lnTo>
                    <a:pt x="262890" y="217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1579880" y="16409670"/>
              <a:ext cx="41911" cy="358142"/>
            </a:xfrm>
            <a:custGeom>
              <a:avLst/>
              <a:gdLst/>
              <a:ahLst/>
              <a:cxnLst/>
              <a:rect l="0" t="0" r="0" b="0"/>
              <a:pathLst>
                <a:path w="41911" h="358142">
                  <a:moveTo>
                    <a:pt x="0" y="0"/>
                  </a:moveTo>
                  <a:lnTo>
                    <a:pt x="5080" y="16510"/>
                  </a:lnTo>
                  <a:lnTo>
                    <a:pt x="7620" y="29210"/>
                  </a:lnTo>
                  <a:lnTo>
                    <a:pt x="11430" y="44450"/>
                  </a:lnTo>
                  <a:lnTo>
                    <a:pt x="13970" y="60960"/>
                  </a:lnTo>
                  <a:lnTo>
                    <a:pt x="20320" y="92710"/>
                  </a:lnTo>
                  <a:lnTo>
                    <a:pt x="24130" y="106680"/>
                  </a:lnTo>
                  <a:lnTo>
                    <a:pt x="26670" y="121919"/>
                  </a:lnTo>
                  <a:lnTo>
                    <a:pt x="27940" y="135891"/>
                  </a:lnTo>
                  <a:lnTo>
                    <a:pt x="29210" y="151130"/>
                  </a:lnTo>
                  <a:lnTo>
                    <a:pt x="30480" y="165100"/>
                  </a:lnTo>
                  <a:lnTo>
                    <a:pt x="33020" y="179069"/>
                  </a:lnTo>
                  <a:lnTo>
                    <a:pt x="35560" y="193041"/>
                  </a:lnTo>
                  <a:lnTo>
                    <a:pt x="38100" y="210819"/>
                  </a:lnTo>
                  <a:lnTo>
                    <a:pt x="39370" y="229869"/>
                  </a:lnTo>
                  <a:lnTo>
                    <a:pt x="40640" y="271780"/>
                  </a:lnTo>
                  <a:lnTo>
                    <a:pt x="41910" y="358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1548130" y="16588739"/>
              <a:ext cx="167641" cy="184151"/>
            </a:xfrm>
            <a:custGeom>
              <a:avLst/>
              <a:gdLst/>
              <a:ahLst/>
              <a:cxnLst/>
              <a:rect l="0" t="0" r="0" b="0"/>
              <a:pathLst>
                <a:path w="167641" h="184151">
                  <a:moveTo>
                    <a:pt x="0" y="0"/>
                  </a:moveTo>
                  <a:lnTo>
                    <a:pt x="5080" y="22861"/>
                  </a:lnTo>
                  <a:lnTo>
                    <a:pt x="7620" y="33022"/>
                  </a:lnTo>
                  <a:lnTo>
                    <a:pt x="13970" y="53341"/>
                  </a:lnTo>
                  <a:lnTo>
                    <a:pt x="34290" y="115572"/>
                  </a:lnTo>
                  <a:lnTo>
                    <a:pt x="38100" y="127000"/>
                  </a:lnTo>
                  <a:lnTo>
                    <a:pt x="45720" y="152400"/>
                  </a:lnTo>
                  <a:lnTo>
                    <a:pt x="49530" y="163831"/>
                  </a:lnTo>
                  <a:lnTo>
                    <a:pt x="55880" y="173991"/>
                  </a:lnTo>
                  <a:lnTo>
                    <a:pt x="60960" y="182881"/>
                  </a:lnTo>
                  <a:lnTo>
                    <a:pt x="67310" y="184150"/>
                  </a:lnTo>
                  <a:lnTo>
                    <a:pt x="73660" y="180341"/>
                  </a:lnTo>
                  <a:lnTo>
                    <a:pt x="81280" y="172722"/>
                  </a:lnTo>
                  <a:lnTo>
                    <a:pt x="87630" y="163831"/>
                  </a:lnTo>
                  <a:lnTo>
                    <a:pt x="93980" y="154941"/>
                  </a:lnTo>
                  <a:lnTo>
                    <a:pt x="144780" y="86361"/>
                  </a:lnTo>
                  <a:lnTo>
                    <a:pt x="167640" y="520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1178560" y="16986250"/>
              <a:ext cx="252731" cy="251462"/>
            </a:xfrm>
            <a:custGeom>
              <a:avLst/>
              <a:gdLst/>
              <a:ahLst/>
              <a:cxnLst/>
              <a:rect l="0" t="0" r="0" b="0"/>
              <a:pathLst>
                <a:path w="252731" h="251462">
                  <a:moveTo>
                    <a:pt x="0" y="2539"/>
                  </a:moveTo>
                  <a:lnTo>
                    <a:pt x="0" y="35561"/>
                  </a:lnTo>
                  <a:lnTo>
                    <a:pt x="1270" y="55880"/>
                  </a:lnTo>
                  <a:lnTo>
                    <a:pt x="3810" y="77470"/>
                  </a:lnTo>
                  <a:lnTo>
                    <a:pt x="6350" y="101600"/>
                  </a:lnTo>
                  <a:lnTo>
                    <a:pt x="7620" y="121920"/>
                  </a:lnTo>
                  <a:lnTo>
                    <a:pt x="8890" y="140970"/>
                  </a:lnTo>
                  <a:lnTo>
                    <a:pt x="10160" y="157480"/>
                  </a:lnTo>
                  <a:lnTo>
                    <a:pt x="11430" y="173989"/>
                  </a:lnTo>
                  <a:lnTo>
                    <a:pt x="13970" y="189230"/>
                  </a:lnTo>
                  <a:lnTo>
                    <a:pt x="16510" y="204470"/>
                  </a:lnTo>
                  <a:lnTo>
                    <a:pt x="17780" y="218439"/>
                  </a:lnTo>
                  <a:lnTo>
                    <a:pt x="19050" y="233680"/>
                  </a:lnTo>
                  <a:lnTo>
                    <a:pt x="20320" y="247650"/>
                  </a:lnTo>
                  <a:lnTo>
                    <a:pt x="21590" y="251461"/>
                  </a:lnTo>
                  <a:lnTo>
                    <a:pt x="24130" y="247650"/>
                  </a:lnTo>
                  <a:lnTo>
                    <a:pt x="26670" y="240030"/>
                  </a:lnTo>
                  <a:lnTo>
                    <a:pt x="29210" y="229870"/>
                  </a:lnTo>
                  <a:lnTo>
                    <a:pt x="29210" y="218439"/>
                  </a:lnTo>
                  <a:lnTo>
                    <a:pt x="30480" y="205739"/>
                  </a:lnTo>
                  <a:lnTo>
                    <a:pt x="31750" y="193039"/>
                  </a:lnTo>
                  <a:lnTo>
                    <a:pt x="31750" y="166370"/>
                  </a:lnTo>
                  <a:lnTo>
                    <a:pt x="31750" y="83820"/>
                  </a:lnTo>
                  <a:lnTo>
                    <a:pt x="34290" y="69850"/>
                  </a:lnTo>
                  <a:lnTo>
                    <a:pt x="38100" y="58420"/>
                  </a:lnTo>
                  <a:lnTo>
                    <a:pt x="43180" y="46989"/>
                  </a:lnTo>
                  <a:lnTo>
                    <a:pt x="49530" y="36830"/>
                  </a:lnTo>
                  <a:lnTo>
                    <a:pt x="54610" y="27939"/>
                  </a:lnTo>
                  <a:lnTo>
                    <a:pt x="60960" y="19050"/>
                  </a:lnTo>
                  <a:lnTo>
                    <a:pt x="69850" y="12700"/>
                  </a:lnTo>
                  <a:lnTo>
                    <a:pt x="77470" y="6350"/>
                  </a:lnTo>
                  <a:lnTo>
                    <a:pt x="87630" y="2539"/>
                  </a:lnTo>
                  <a:lnTo>
                    <a:pt x="96520" y="0"/>
                  </a:lnTo>
                  <a:lnTo>
                    <a:pt x="106680" y="0"/>
                  </a:lnTo>
                  <a:lnTo>
                    <a:pt x="116840" y="0"/>
                  </a:lnTo>
                  <a:lnTo>
                    <a:pt x="127000" y="2539"/>
                  </a:lnTo>
                  <a:lnTo>
                    <a:pt x="138430" y="5080"/>
                  </a:lnTo>
                  <a:lnTo>
                    <a:pt x="148590" y="7620"/>
                  </a:lnTo>
                  <a:lnTo>
                    <a:pt x="157480" y="11430"/>
                  </a:lnTo>
                  <a:lnTo>
                    <a:pt x="166370" y="16511"/>
                  </a:lnTo>
                  <a:lnTo>
                    <a:pt x="173990" y="22861"/>
                  </a:lnTo>
                  <a:lnTo>
                    <a:pt x="182880" y="30480"/>
                  </a:lnTo>
                  <a:lnTo>
                    <a:pt x="191770" y="38100"/>
                  </a:lnTo>
                  <a:lnTo>
                    <a:pt x="201930" y="46989"/>
                  </a:lnTo>
                  <a:lnTo>
                    <a:pt x="209550" y="57150"/>
                  </a:lnTo>
                  <a:lnTo>
                    <a:pt x="215900" y="67311"/>
                  </a:lnTo>
                  <a:lnTo>
                    <a:pt x="220980" y="77470"/>
                  </a:lnTo>
                  <a:lnTo>
                    <a:pt x="226060" y="87630"/>
                  </a:lnTo>
                  <a:lnTo>
                    <a:pt x="231140" y="97789"/>
                  </a:lnTo>
                  <a:lnTo>
                    <a:pt x="234950" y="107950"/>
                  </a:lnTo>
                  <a:lnTo>
                    <a:pt x="237490" y="121920"/>
                  </a:lnTo>
                  <a:lnTo>
                    <a:pt x="238760" y="138430"/>
                  </a:lnTo>
                  <a:lnTo>
                    <a:pt x="240030" y="156211"/>
                  </a:lnTo>
                  <a:lnTo>
                    <a:pt x="242570" y="171450"/>
                  </a:lnTo>
                  <a:lnTo>
                    <a:pt x="245110" y="185420"/>
                  </a:lnTo>
                  <a:lnTo>
                    <a:pt x="25273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1518920" y="17010380"/>
              <a:ext cx="147321" cy="200660"/>
            </a:xfrm>
            <a:custGeom>
              <a:avLst/>
              <a:gdLst/>
              <a:ahLst/>
              <a:cxnLst/>
              <a:rect l="0" t="0" r="0" b="0"/>
              <a:pathLst>
                <a:path w="147321" h="200660">
                  <a:moveTo>
                    <a:pt x="60960" y="0"/>
                  </a:moveTo>
                  <a:lnTo>
                    <a:pt x="43180" y="5081"/>
                  </a:lnTo>
                  <a:lnTo>
                    <a:pt x="36830" y="11431"/>
                  </a:lnTo>
                  <a:lnTo>
                    <a:pt x="29210" y="20320"/>
                  </a:lnTo>
                  <a:lnTo>
                    <a:pt x="21590" y="30481"/>
                  </a:lnTo>
                  <a:lnTo>
                    <a:pt x="16510" y="43181"/>
                  </a:lnTo>
                  <a:lnTo>
                    <a:pt x="11430" y="54609"/>
                  </a:lnTo>
                  <a:lnTo>
                    <a:pt x="6350" y="68581"/>
                  </a:lnTo>
                  <a:lnTo>
                    <a:pt x="3810" y="85090"/>
                  </a:lnTo>
                  <a:lnTo>
                    <a:pt x="1270" y="104140"/>
                  </a:lnTo>
                  <a:lnTo>
                    <a:pt x="0" y="125731"/>
                  </a:lnTo>
                  <a:lnTo>
                    <a:pt x="0" y="144781"/>
                  </a:lnTo>
                  <a:lnTo>
                    <a:pt x="1270" y="161290"/>
                  </a:lnTo>
                  <a:lnTo>
                    <a:pt x="3810" y="177800"/>
                  </a:lnTo>
                  <a:lnTo>
                    <a:pt x="11430" y="187959"/>
                  </a:lnTo>
                  <a:lnTo>
                    <a:pt x="21590" y="195581"/>
                  </a:lnTo>
                  <a:lnTo>
                    <a:pt x="34290" y="200659"/>
                  </a:lnTo>
                  <a:lnTo>
                    <a:pt x="49530" y="199390"/>
                  </a:lnTo>
                  <a:lnTo>
                    <a:pt x="64770" y="193040"/>
                  </a:lnTo>
                  <a:lnTo>
                    <a:pt x="80010" y="185420"/>
                  </a:lnTo>
                  <a:lnTo>
                    <a:pt x="93980" y="175259"/>
                  </a:lnTo>
                  <a:lnTo>
                    <a:pt x="105410" y="166370"/>
                  </a:lnTo>
                  <a:lnTo>
                    <a:pt x="114300" y="156209"/>
                  </a:lnTo>
                  <a:lnTo>
                    <a:pt x="121920" y="146050"/>
                  </a:lnTo>
                  <a:lnTo>
                    <a:pt x="128270" y="135890"/>
                  </a:lnTo>
                  <a:lnTo>
                    <a:pt x="133350" y="125731"/>
                  </a:lnTo>
                  <a:lnTo>
                    <a:pt x="138430" y="113031"/>
                  </a:lnTo>
                  <a:lnTo>
                    <a:pt x="143510" y="97790"/>
                  </a:lnTo>
                  <a:lnTo>
                    <a:pt x="147320" y="82550"/>
                  </a:lnTo>
                  <a:lnTo>
                    <a:pt x="146050" y="69850"/>
                  </a:lnTo>
                  <a:lnTo>
                    <a:pt x="142240" y="59690"/>
                  </a:lnTo>
                  <a:lnTo>
                    <a:pt x="135890" y="49531"/>
                  </a:lnTo>
                  <a:lnTo>
                    <a:pt x="128270" y="44450"/>
                  </a:lnTo>
                  <a:lnTo>
                    <a:pt x="119380" y="43181"/>
                  </a:lnTo>
                  <a:lnTo>
                    <a:pt x="110490" y="41909"/>
                  </a:lnTo>
                  <a:lnTo>
                    <a:pt x="100330" y="43181"/>
                  </a:lnTo>
                  <a:lnTo>
                    <a:pt x="90170" y="44450"/>
                  </a:lnTo>
                  <a:lnTo>
                    <a:pt x="60960" y="62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1769110" y="17040861"/>
              <a:ext cx="189231" cy="190501"/>
            </a:xfrm>
            <a:custGeom>
              <a:avLst/>
              <a:gdLst/>
              <a:ahLst/>
              <a:cxnLst/>
              <a:rect l="0" t="0" r="0" b="0"/>
              <a:pathLst>
                <a:path w="189231" h="190501">
                  <a:moveTo>
                    <a:pt x="0" y="0"/>
                  </a:moveTo>
                  <a:lnTo>
                    <a:pt x="0" y="22859"/>
                  </a:lnTo>
                  <a:lnTo>
                    <a:pt x="1270" y="36828"/>
                  </a:lnTo>
                  <a:lnTo>
                    <a:pt x="2540" y="52069"/>
                  </a:lnTo>
                  <a:lnTo>
                    <a:pt x="5080" y="69850"/>
                  </a:lnTo>
                  <a:lnTo>
                    <a:pt x="6350" y="86359"/>
                  </a:lnTo>
                  <a:lnTo>
                    <a:pt x="5080" y="102869"/>
                  </a:lnTo>
                  <a:lnTo>
                    <a:pt x="2540" y="118109"/>
                  </a:lnTo>
                  <a:lnTo>
                    <a:pt x="2540" y="133350"/>
                  </a:lnTo>
                  <a:lnTo>
                    <a:pt x="1270" y="149859"/>
                  </a:lnTo>
                  <a:lnTo>
                    <a:pt x="1270" y="167639"/>
                  </a:lnTo>
                  <a:lnTo>
                    <a:pt x="2540" y="175259"/>
                  </a:lnTo>
                  <a:lnTo>
                    <a:pt x="6350" y="176528"/>
                  </a:lnTo>
                  <a:lnTo>
                    <a:pt x="11430" y="173989"/>
                  </a:lnTo>
                  <a:lnTo>
                    <a:pt x="15240" y="167639"/>
                  </a:lnTo>
                  <a:lnTo>
                    <a:pt x="19050" y="158750"/>
                  </a:lnTo>
                  <a:lnTo>
                    <a:pt x="22860" y="148589"/>
                  </a:lnTo>
                  <a:lnTo>
                    <a:pt x="26670" y="135889"/>
                  </a:lnTo>
                  <a:lnTo>
                    <a:pt x="30480" y="124459"/>
                  </a:lnTo>
                  <a:lnTo>
                    <a:pt x="34290" y="110489"/>
                  </a:lnTo>
                  <a:lnTo>
                    <a:pt x="36830" y="97789"/>
                  </a:lnTo>
                  <a:lnTo>
                    <a:pt x="38100" y="83819"/>
                  </a:lnTo>
                  <a:lnTo>
                    <a:pt x="39370" y="69850"/>
                  </a:lnTo>
                  <a:lnTo>
                    <a:pt x="44450" y="55878"/>
                  </a:lnTo>
                  <a:lnTo>
                    <a:pt x="50800" y="41909"/>
                  </a:lnTo>
                  <a:lnTo>
                    <a:pt x="58420" y="27939"/>
                  </a:lnTo>
                  <a:lnTo>
                    <a:pt x="66040" y="20319"/>
                  </a:lnTo>
                  <a:lnTo>
                    <a:pt x="76200" y="16509"/>
                  </a:lnTo>
                  <a:lnTo>
                    <a:pt x="85090" y="13969"/>
                  </a:lnTo>
                  <a:lnTo>
                    <a:pt x="95250" y="19050"/>
                  </a:lnTo>
                  <a:lnTo>
                    <a:pt x="105410" y="27939"/>
                  </a:lnTo>
                  <a:lnTo>
                    <a:pt x="115570" y="40639"/>
                  </a:lnTo>
                  <a:lnTo>
                    <a:pt x="124460" y="52069"/>
                  </a:lnTo>
                  <a:lnTo>
                    <a:pt x="130810" y="62228"/>
                  </a:lnTo>
                  <a:lnTo>
                    <a:pt x="135890" y="73659"/>
                  </a:lnTo>
                  <a:lnTo>
                    <a:pt x="140970" y="83819"/>
                  </a:lnTo>
                  <a:lnTo>
                    <a:pt x="144780" y="95250"/>
                  </a:lnTo>
                  <a:lnTo>
                    <a:pt x="149860" y="105409"/>
                  </a:lnTo>
                  <a:lnTo>
                    <a:pt x="157480" y="127000"/>
                  </a:lnTo>
                  <a:lnTo>
                    <a:pt x="161290" y="137159"/>
                  </a:lnTo>
                  <a:lnTo>
                    <a:pt x="165100" y="148589"/>
                  </a:lnTo>
                  <a:lnTo>
                    <a:pt x="171450" y="158750"/>
                  </a:lnTo>
                  <a:lnTo>
                    <a:pt x="18923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2021840" y="17072611"/>
              <a:ext cx="125731" cy="11429"/>
            </a:xfrm>
            <a:custGeom>
              <a:avLst/>
              <a:gdLst/>
              <a:ahLst/>
              <a:cxnLst/>
              <a:rect l="0" t="0" r="0" b="0"/>
              <a:pathLst>
                <a:path w="125731" h="11429">
                  <a:moveTo>
                    <a:pt x="0" y="11428"/>
                  </a:moveTo>
                  <a:lnTo>
                    <a:pt x="58420" y="11428"/>
                  </a:lnTo>
                  <a:lnTo>
                    <a:pt x="71120" y="10159"/>
                  </a:lnTo>
                  <a:lnTo>
                    <a:pt x="85090" y="7619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2379980" y="17040861"/>
              <a:ext cx="10161" cy="200660"/>
            </a:xfrm>
            <a:custGeom>
              <a:avLst/>
              <a:gdLst/>
              <a:ahLst/>
              <a:cxnLst/>
              <a:rect l="0" t="0" r="0" b="0"/>
              <a:pathLst>
                <a:path w="10161" h="200660">
                  <a:moveTo>
                    <a:pt x="0" y="0"/>
                  </a:moveTo>
                  <a:lnTo>
                    <a:pt x="0" y="119378"/>
                  </a:lnTo>
                  <a:lnTo>
                    <a:pt x="0" y="135889"/>
                  </a:lnTo>
                  <a:lnTo>
                    <a:pt x="10160" y="200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2432050" y="169989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2506980" y="17009111"/>
              <a:ext cx="398781" cy="189229"/>
            </a:xfrm>
            <a:custGeom>
              <a:avLst/>
              <a:gdLst/>
              <a:ahLst/>
              <a:cxnLst/>
              <a:rect l="0" t="0" r="0" b="0"/>
              <a:pathLst>
                <a:path w="398781" h="189229">
                  <a:moveTo>
                    <a:pt x="8890" y="127000"/>
                  </a:moveTo>
                  <a:lnTo>
                    <a:pt x="8890" y="185419"/>
                  </a:lnTo>
                  <a:lnTo>
                    <a:pt x="7620" y="189228"/>
                  </a:lnTo>
                  <a:lnTo>
                    <a:pt x="6350" y="187959"/>
                  </a:lnTo>
                  <a:lnTo>
                    <a:pt x="3810" y="181609"/>
                  </a:lnTo>
                  <a:lnTo>
                    <a:pt x="2540" y="171450"/>
                  </a:lnTo>
                  <a:lnTo>
                    <a:pt x="1270" y="158750"/>
                  </a:lnTo>
                  <a:lnTo>
                    <a:pt x="0" y="144778"/>
                  </a:lnTo>
                  <a:lnTo>
                    <a:pt x="1270" y="132078"/>
                  </a:lnTo>
                  <a:lnTo>
                    <a:pt x="2540" y="119378"/>
                  </a:lnTo>
                  <a:lnTo>
                    <a:pt x="5080" y="107950"/>
                  </a:lnTo>
                  <a:lnTo>
                    <a:pt x="7620" y="96519"/>
                  </a:lnTo>
                  <a:lnTo>
                    <a:pt x="10160" y="86359"/>
                  </a:lnTo>
                  <a:lnTo>
                    <a:pt x="13970" y="74928"/>
                  </a:lnTo>
                  <a:lnTo>
                    <a:pt x="17780" y="66039"/>
                  </a:lnTo>
                  <a:lnTo>
                    <a:pt x="22860" y="57150"/>
                  </a:lnTo>
                  <a:lnTo>
                    <a:pt x="29210" y="48259"/>
                  </a:lnTo>
                  <a:lnTo>
                    <a:pt x="36830" y="41909"/>
                  </a:lnTo>
                  <a:lnTo>
                    <a:pt x="44450" y="36828"/>
                  </a:lnTo>
                  <a:lnTo>
                    <a:pt x="54610" y="31750"/>
                  </a:lnTo>
                  <a:lnTo>
                    <a:pt x="66040" y="27939"/>
                  </a:lnTo>
                  <a:lnTo>
                    <a:pt x="80010" y="26669"/>
                  </a:lnTo>
                  <a:lnTo>
                    <a:pt x="95250" y="24128"/>
                  </a:lnTo>
                  <a:lnTo>
                    <a:pt x="107950" y="26669"/>
                  </a:lnTo>
                  <a:lnTo>
                    <a:pt x="118110" y="29209"/>
                  </a:lnTo>
                  <a:lnTo>
                    <a:pt x="127000" y="34289"/>
                  </a:lnTo>
                  <a:lnTo>
                    <a:pt x="135890" y="40639"/>
                  </a:lnTo>
                  <a:lnTo>
                    <a:pt x="143510" y="48259"/>
                  </a:lnTo>
                  <a:lnTo>
                    <a:pt x="152400" y="57150"/>
                  </a:lnTo>
                  <a:lnTo>
                    <a:pt x="158750" y="66039"/>
                  </a:lnTo>
                  <a:lnTo>
                    <a:pt x="166370" y="76200"/>
                  </a:lnTo>
                  <a:lnTo>
                    <a:pt x="173990" y="86359"/>
                  </a:lnTo>
                  <a:lnTo>
                    <a:pt x="180340" y="96519"/>
                  </a:lnTo>
                  <a:lnTo>
                    <a:pt x="185420" y="106678"/>
                  </a:lnTo>
                  <a:lnTo>
                    <a:pt x="189230" y="116839"/>
                  </a:lnTo>
                  <a:lnTo>
                    <a:pt x="193040" y="128269"/>
                  </a:lnTo>
                  <a:lnTo>
                    <a:pt x="194310" y="140969"/>
                  </a:lnTo>
                  <a:lnTo>
                    <a:pt x="195580" y="153669"/>
                  </a:lnTo>
                  <a:lnTo>
                    <a:pt x="198120" y="154939"/>
                  </a:lnTo>
                  <a:lnTo>
                    <a:pt x="200660" y="149859"/>
                  </a:lnTo>
                  <a:lnTo>
                    <a:pt x="203200" y="138428"/>
                  </a:lnTo>
                  <a:lnTo>
                    <a:pt x="205740" y="127000"/>
                  </a:lnTo>
                  <a:lnTo>
                    <a:pt x="207010" y="114300"/>
                  </a:lnTo>
                  <a:lnTo>
                    <a:pt x="208280" y="100328"/>
                  </a:lnTo>
                  <a:lnTo>
                    <a:pt x="210820" y="88900"/>
                  </a:lnTo>
                  <a:lnTo>
                    <a:pt x="214630" y="76200"/>
                  </a:lnTo>
                  <a:lnTo>
                    <a:pt x="219710" y="66039"/>
                  </a:lnTo>
                  <a:lnTo>
                    <a:pt x="226060" y="54609"/>
                  </a:lnTo>
                  <a:lnTo>
                    <a:pt x="232410" y="43178"/>
                  </a:lnTo>
                  <a:lnTo>
                    <a:pt x="238760" y="33019"/>
                  </a:lnTo>
                  <a:lnTo>
                    <a:pt x="248920" y="22859"/>
                  </a:lnTo>
                  <a:lnTo>
                    <a:pt x="261620" y="15239"/>
                  </a:lnTo>
                  <a:lnTo>
                    <a:pt x="275590" y="6350"/>
                  </a:lnTo>
                  <a:lnTo>
                    <a:pt x="289560" y="2539"/>
                  </a:lnTo>
                  <a:lnTo>
                    <a:pt x="303530" y="0"/>
                  </a:lnTo>
                  <a:lnTo>
                    <a:pt x="317500" y="1269"/>
                  </a:lnTo>
                  <a:lnTo>
                    <a:pt x="330200" y="2539"/>
                  </a:lnTo>
                  <a:lnTo>
                    <a:pt x="340360" y="6350"/>
                  </a:lnTo>
                  <a:lnTo>
                    <a:pt x="349250" y="11428"/>
                  </a:lnTo>
                  <a:lnTo>
                    <a:pt x="356870" y="19050"/>
                  </a:lnTo>
                  <a:lnTo>
                    <a:pt x="365760" y="26669"/>
                  </a:lnTo>
                  <a:lnTo>
                    <a:pt x="373380" y="35559"/>
                  </a:lnTo>
                  <a:lnTo>
                    <a:pt x="379730" y="46989"/>
                  </a:lnTo>
                  <a:lnTo>
                    <a:pt x="384810" y="60959"/>
                  </a:lnTo>
                  <a:lnTo>
                    <a:pt x="398780" y="137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3011170" y="16964661"/>
              <a:ext cx="191771" cy="280670"/>
            </a:xfrm>
            <a:custGeom>
              <a:avLst/>
              <a:gdLst/>
              <a:ahLst/>
              <a:cxnLst/>
              <a:rect l="0" t="0" r="0" b="0"/>
              <a:pathLst>
                <a:path w="191771" h="280670">
                  <a:moveTo>
                    <a:pt x="0" y="2539"/>
                  </a:moveTo>
                  <a:lnTo>
                    <a:pt x="11430" y="13969"/>
                  </a:lnTo>
                  <a:lnTo>
                    <a:pt x="13970" y="24128"/>
                  </a:lnTo>
                  <a:lnTo>
                    <a:pt x="16510" y="38100"/>
                  </a:lnTo>
                  <a:lnTo>
                    <a:pt x="17780" y="54609"/>
                  </a:lnTo>
                  <a:lnTo>
                    <a:pt x="17780" y="69850"/>
                  </a:lnTo>
                  <a:lnTo>
                    <a:pt x="16510" y="85089"/>
                  </a:lnTo>
                  <a:lnTo>
                    <a:pt x="13970" y="100328"/>
                  </a:lnTo>
                  <a:lnTo>
                    <a:pt x="12700" y="114300"/>
                  </a:lnTo>
                  <a:lnTo>
                    <a:pt x="12700" y="128269"/>
                  </a:lnTo>
                  <a:lnTo>
                    <a:pt x="11430" y="143509"/>
                  </a:lnTo>
                  <a:lnTo>
                    <a:pt x="10160" y="157478"/>
                  </a:lnTo>
                  <a:lnTo>
                    <a:pt x="7620" y="171450"/>
                  </a:lnTo>
                  <a:lnTo>
                    <a:pt x="5080" y="185419"/>
                  </a:lnTo>
                  <a:lnTo>
                    <a:pt x="3810" y="199389"/>
                  </a:lnTo>
                  <a:lnTo>
                    <a:pt x="2540" y="213359"/>
                  </a:lnTo>
                  <a:lnTo>
                    <a:pt x="1270" y="227328"/>
                  </a:lnTo>
                  <a:lnTo>
                    <a:pt x="1270" y="259078"/>
                  </a:lnTo>
                  <a:lnTo>
                    <a:pt x="0" y="275589"/>
                  </a:lnTo>
                  <a:lnTo>
                    <a:pt x="0" y="280669"/>
                  </a:lnTo>
                  <a:lnTo>
                    <a:pt x="0" y="278128"/>
                  </a:lnTo>
                  <a:lnTo>
                    <a:pt x="0" y="198119"/>
                  </a:lnTo>
                  <a:lnTo>
                    <a:pt x="1270" y="184150"/>
                  </a:lnTo>
                  <a:lnTo>
                    <a:pt x="2540" y="167639"/>
                  </a:lnTo>
                  <a:lnTo>
                    <a:pt x="5080" y="151128"/>
                  </a:lnTo>
                  <a:lnTo>
                    <a:pt x="8890" y="135889"/>
                  </a:lnTo>
                  <a:lnTo>
                    <a:pt x="11430" y="120650"/>
                  </a:lnTo>
                  <a:lnTo>
                    <a:pt x="15240" y="106678"/>
                  </a:lnTo>
                  <a:lnTo>
                    <a:pt x="19050" y="92709"/>
                  </a:lnTo>
                  <a:lnTo>
                    <a:pt x="24130" y="80009"/>
                  </a:lnTo>
                  <a:lnTo>
                    <a:pt x="30480" y="68578"/>
                  </a:lnTo>
                  <a:lnTo>
                    <a:pt x="36830" y="58419"/>
                  </a:lnTo>
                  <a:lnTo>
                    <a:pt x="43180" y="49528"/>
                  </a:lnTo>
                  <a:lnTo>
                    <a:pt x="49530" y="40639"/>
                  </a:lnTo>
                  <a:lnTo>
                    <a:pt x="57150" y="33019"/>
                  </a:lnTo>
                  <a:lnTo>
                    <a:pt x="63500" y="25400"/>
                  </a:lnTo>
                  <a:lnTo>
                    <a:pt x="69850" y="17778"/>
                  </a:lnTo>
                  <a:lnTo>
                    <a:pt x="78740" y="11428"/>
                  </a:lnTo>
                  <a:lnTo>
                    <a:pt x="87630" y="6350"/>
                  </a:lnTo>
                  <a:lnTo>
                    <a:pt x="96520" y="2539"/>
                  </a:lnTo>
                  <a:lnTo>
                    <a:pt x="106680" y="0"/>
                  </a:lnTo>
                  <a:lnTo>
                    <a:pt x="116840" y="0"/>
                  </a:lnTo>
                  <a:lnTo>
                    <a:pt x="127000" y="1269"/>
                  </a:lnTo>
                  <a:lnTo>
                    <a:pt x="138430" y="5078"/>
                  </a:lnTo>
                  <a:lnTo>
                    <a:pt x="151130" y="11428"/>
                  </a:lnTo>
                  <a:lnTo>
                    <a:pt x="163830" y="19050"/>
                  </a:lnTo>
                  <a:lnTo>
                    <a:pt x="173990" y="29209"/>
                  </a:lnTo>
                  <a:lnTo>
                    <a:pt x="181610" y="40639"/>
                  </a:lnTo>
                  <a:lnTo>
                    <a:pt x="187960" y="52069"/>
                  </a:lnTo>
                  <a:lnTo>
                    <a:pt x="190500" y="67309"/>
                  </a:lnTo>
                  <a:lnTo>
                    <a:pt x="191770" y="85089"/>
                  </a:lnTo>
                  <a:lnTo>
                    <a:pt x="190500" y="102869"/>
                  </a:lnTo>
                  <a:lnTo>
                    <a:pt x="187960" y="119378"/>
                  </a:lnTo>
                  <a:lnTo>
                    <a:pt x="184150" y="133350"/>
                  </a:lnTo>
                  <a:lnTo>
                    <a:pt x="179070" y="146050"/>
                  </a:lnTo>
                  <a:lnTo>
                    <a:pt x="171450" y="156209"/>
                  </a:lnTo>
                  <a:lnTo>
                    <a:pt x="163830" y="166369"/>
                  </a:lnTo>
                  <a:lnTo>
                    <a:pt x="154940" y="175259"/>
                  </a:lnTo>
                  <a:lnTo>
                    <a:pt x="143510" y="181609"/>
                  </a:lnTo>
                  <a:lnTo>
                    <a:pt x="129540" y="187959"/>
                  </a:lnTo>
                  <a:lnTo>
                    <a:pt x="114300" y="193039"/>
                  </a:lnTo>
                  <a:lnTo>
                    <a:pt x="100330" y="194309"/>
                  </a:lnTo>
                  <a:lnTo>
                    <a:pt x="87630" y="193039"/>
                  </a:lnTo>
                  <a:lnTo>
                    <a:pt x="41910" y="161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3248660" y="16988789"/>
              <a:ext cx="215901" cy="207012"/>
            </a:xfrm>
            <a:custGeom>
              <a:avLst/>
              <a:gdLst/>
              <a:ahLst/>
              <a:cxnLst/>
              <a:rect l="0" t="0" r="0" b="0"/>
              <a:pathLst>
                <a:path w="215901" h="207012">
                  <a:moveTo>
                    <a:pt x="130810" y="0"/>
                  </a:moveTo>
                  <a:lnTo>
                    <a:pt x="87630" y="15241"/>
                  </a:lnTo>
                  <a:lnTo>
                    <a:pt x="74930" y="20322"/>
                  </a:lnTo>
                  <a:lnTo>
                    <a:pt x="60960" y="27941"/>
                  </a:lnTo>
                  <a:lnTo>
                    <a:pt x="45720" y="35561"/>
                  </a:lnTo>
                  <a:lnTo>
                    <a:pt x="33020" y="44450"/>
                  </a:lnTo>
                  <a:lnTo>
                    <a:pt x="22860" y="54611"/>
                  </a:lnTo>
                  <a:lnTo>
                    <a:pt x="12700" y="64772"/>
                  </a:lnTo>
                  <a:lnTo>
                    <a:pt x="6350" y="78741"/>
                  </a:lnTo>
                  <a:lnTo>
                    <a:pt x="2540" y="93981"/>
                  </a:lnTo>
                  <a:lnTo>
                    <a:pt x="0" y="111761"/>
                  </a:lnTo>
                  <a:lnTo>
                    <a:pt x="0" y="127000"/>
                  </a:lnTo>
                  <a:lnTo>
                    <a:pt x="2540" y="140972"/>
                  </a:lnTo>
                  <a:lnTo>
                    <a:pt x="6350" y="153672"/>
                  </a:lnTo>
                  <a:lnTo>
                    <a:pt x="11430" y="165100"/>
                  </a:lnTo>
                  <a:lnTo>
                    <a:pt x="17780" y="173991"/>
                  </a:lnTo>
                  <a:lnTo>
                    <a:pt x="24130" y="182881"/>
                  </a:lnTo>
                  <a:lnTo>
                    <a:pt x="31750" y="189231"/>
                  </a:lnTo>
                  <a:lnTo>
                    <a:pt x="40640" y="195581"/>
                  </a:lnTo>
                  <a:lnTo>
                    <a:pt x="49530" y="200661"/>
                  </a:lnTo>
                  <a:lnTo>
                    <a:pt x="59690" y="204472"/>
                  </a:lnTo>
                  <a:lnTo>
                    <a:pt x="72390" y="205741"/>
                  </a:lnTo>
                  <a:lnTo>
                    <a:pt x="85090" y="207011"/>
                  </a:lnTo>
                  <a:lnTo>
                    <a:pt x="96520" y="207011"/>
                  </a:lnTo>
                  <a:lnTo>
                    <a:pt x="107950" y="205741"/>
                  </a:lnTo>
                  <a:lnTo>
                    <a:pt x="119380" y="204472"/>
                  </a:lnTo>
                  <a:lnTo>
                    <a:pt x="129540" y="200661"/>
                  </a:lnTo>
                  <a:lnTo>
                    <a:pt x="140970" y="195581"/>
                  </a:lnTo>
                  <a:lnTo>
                    <a:pt x="151130" y="190500"/>
                  </a:lnTo>
                  <a:lnTo>
                    <a:pt x="162560" y="184150"/>
                  </a:lnTo>
                  <a:lnTo>
                    <a:pt x="172720" y="177800"/>
                  </a:lnTo>
                  <a:lnTo>
                    <a:pt x="184150" y="171450"/>
                  </a:lnTo>
                  <a:lnTo>
                    <a:pt x="193040" y="163831"/>
                  </a:lnTo>
                  <a:lnTo>
                    <a:pt x="201930" y="154941"/>
                  </a:lnTo>
                  <a:lnTo>
                    <a:pt x="209550" y="144781"/>
                  </a:lnTo>
                  <a:lnTo>
                    <a:pt x="213360" y="133350"/>
                  </a:lnTo>
                  <a:lnTo>
                    <a:pt x="215900" y="119381"/>
                  </a:lnTo>
                  <a:lnTo>
                    <a:pt x="215900" y="104141"/>
                  </a:lnTo>
                  <a:lnTo>
                    <a:pt x="214630" y="90172"/>
                  </a:lnTo>
                  <a:lnTo>
                    <a:pt x="212090" y="77472"/>
                  </a:lnTo>
                  <a:lnTo>
                    <a:pt x="209550" y="66041"/>
                  </a:lnTo>
                  <a:lnTo>
                    <a:pt x="204470" y="57150"/>
                  </a:lnTo>
                  <a:lnTo>
                    <a:pt x="198120" y="49531"/>
                  </a:lnTo>
                  <a:lnTo>
                    <a:pt x="189230" y="43181"/>
                  </a:lnTo>
                  <a:lnTo>
                    <a:pt x="180340" y="38100"/>
                  </a:lnTo>
                  <a:lnTo>
                    <a:pt x="171450" y="34291"/>
                  </a:lnTo>
                  <a:lnTo>
                    <a:pt x="161290" y="29211"/>
                  </a:lnTo>
                  <a:lnTo>
                    <a:pt x="149860" y="26672"/>
                  </a:lnTo>
                  <a:lnTo>
                    <a:pt x="137160" y="25400"/>
                  </a:lnTo>
                  <a:lnTo>
                    <a:pt x="99060" y="41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3495040" y="16997680"/>
              <a:ext cx="232411" cy="125732"/>
            </a:xfrm>
            <a:custGeom>
              <a:avLst/>
              <a:gdLst/>
              <a:ahLst/>
              <a:cxnLst/>
              <a:rect l="0" t="0" r="0" b="0"/>
              <a:pathLst>
                <a:path w="232411" h="125732">
                  <a:moveTo>
                    <a:pt x="0" y="22859"/>
                  </a:moveTo>
                  <a:lnTo>
                    <a:pt x="15240" y="81281"/>
                  </a:lnTo>
                  <a:lnTo>
                    <a:pt x="17780" y="93981"/>
                  </a:lnTo>
                  <a:lnTo>
                    <a:pt x="19050" y="107950"/>
                  </a:lnTo>
                  <a:lnTo>
                    <a:pt x="19050" y="121920"/>
                  </a:lnTo>
                  <a:lnTo>
                    <a:pt x="20320" y="125731"/>
                  </a:lnTo>
                  <a:lnTo>
                    <a:pt x="20320" y="124459"/>
                  </a:lnTo>
                  <a:lnTo>
                    <a:pt x="20320" y="118109"/>
                  </a:lnTo>
                  <a:lnTo>
                    <a:pt x="22860" y="111759"/>
                  </a:lnTo>
                  <a:lnTo>
                    <a:pt x="24130" y="102870"/>
                  </a:lnTo>
                  <a:lnTo>
                    <a:pt x="26670" y="93981"/>
                  </a:lnTo>
                  <a:lnTo>
                    <a:pt x="33020" y="73659"/>
                  </a:lnTo>
                  <a:lnTo>
                    <a:pt x="35560" y="63500"/>
                  </a:lnTo>
                  <a:lnTo>
                    <a:pt x="41910" y="52070"/>
                  </a:lnTo>
                  <a:lnTo>
                    <a:pt x="49530" y="40640"/>
                  </a:lnTo>
                  <a:lnTo>
                    <a:pt x="57150" y="27940"/>
                  </a:lnTo>
                  <a:lnTo>
                    <a:pt x="67310" y="17781"/>
                  </a:lnTo>
                  <a:lnTo>
                    <a:pt x="78740" y="10159"/>
                  </a:lnTo>
                  <a:lnTo>
                    <a:pt x="91440" y="3809"/>
                  </a:lnTo>
                  <a:lnTo>
                    <a:pt x="105410" y="1270"/>
                  </a:lnTo>
                  <a:lnTo>
                    <a:pt x="120650" y="0"/>
                  </a:lnTo>
                  <a:lnTo>
                    <a:pt x="137160" y="0"/>
                  </a:lnTo>
                  <a:lnTo>
                    <a:pt x="152400" y="2540"/>
                  </a:lnTo>
                  <a:lnTo>
                    <a:pt x="167640" y="3809"/>
                  </a:lnTo>
                  <a:lnTo>
                    <a:pt x="23241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3822700" y="16789400"/>
              <a:ext cx="20321" cy="336551"/>
            </a:xfrm>
            <a:custGeom>
              <a:avLst/>
              <a:gdLst/>
              <a:ahLst/>
              <a:cxnLst/>
              <a:rect l="0" t="0" r="0" b="0"/>
              <a:pathLst>
                <a:path w="20321" h="336551">
                  <a:moveTo>
                    <a:pt x="20320" y="0"/>
                  </a:moveTo>
                  <a:lnTo>
                    <a:pt x="15240" y="16511"/>
                  </a:lnTo>
                  <a:lnTo>
                    <a:pt x="12700" y="29211"/>
                  </a:lnTo>
                  <a:lnTo>
                    <a:pt x="11430" y="45720"/>
                  </a:lnTo>
                  <a:lnTo>
                    <a:pt x="11430" y="66039"/>
                  </a:lnTo>
                  <a:lnTo>
                    <a:pt x="8890" y="83820"/>
                  </a:lnTo>
                  <a:lnTo>
                    <a:pt x="7620" y="100330"/>
                  </a:lnTo>
                  <a:lnTo>
                    <a:pt x="5080" y="115570"/>
                  </a:lnTo>
                  <a:lnTo>
                    <a:pt x="2540" y="132080"/>
                  </a:lnTo>
                  <a:lnTo>
                    <a:pt x="1270" y="148589"/>
                  </a:lnTo>
                  <a:lnTo>
                    <a:pt x="0" y="181611"/>
                  </a:lnTo>
                  <a:lnTo>
                    <a:pt x="0" y="212089"/>
                  </a:lnTo>
                  <a:lnTo>
                    <a:pt x="0" y="224789"/>
                  </a:lnTo>
                  <a:lnTo>
                    <a:pt x="2540" y="237489"/>
                  </a:lnTo>
                  <a:lnTo>
                    <a:pt x="5080" y="248920"/>
                  </a:lnTo>
                  <a:lnTo>
                    <a:pt x="6350" y="262889"/>
                  </a:lnTo>
                  <a:lnTo>
                    <a:pt x="7620" y="278130"/>
                  </a:lnTo>
                  <a:lnTo>
                    <a:pt x="1016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3747770" y="16957039"/>
              <a:ext cx="252731" cy="63501"/>
            </a:xfrm>
            <a:custGeom>
              <a:avLst/>
              <a:gdLst/>
              <a:ahLst/>
              <a:cxnLst/>
              <a:rect l="0" t="0" r="0" b="0"/>
              <a:pathLst>
                <a:path w="252731" h="63501">
                  <a:moveTo>
                    <a:pt x="0" y="63500"/>
                  </a:moveTo>
                  <a:lnTo>
                    <a:pt x="16510" y="52072"/>
                  </a:lnTo>
                  <a:lnTo>
                    <a:pt x="27940" y="48261"/>
                  </a:lnTo>
                  <a:lnTo>
                    <a:pt x="40640" y="43181"/>
                  </a:lnTo>
                  <a:lnTo>
                    <a:pt x="55880" y="39372"/>
                  </a:lnTo>
                  <a:lnTo>
                    <a:pt x="81280" y="31750"/>
                  </a:lnTo>
                  <a:lnTo>
                    <a:pt x="115570" y="21591"/>
                  </a:lnTo>
                  <a:lnTo>
                    <a:pt x="157480" y="7622"/>
                  </a:lnTo>
                  <a:lnTo>
                    <a:pt x="171450" y="5081"/>
                  </a:lnTo>
                  <a:lnTo>
                    <a:pt x="185420" y="3811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3934460" y="16912589"/>
              <a:ext cx="276861" cy="220982"/>
            </a:xfrm>
            <a:custGeom>
              <a:avLst/>
              <a:gdLst/>
              <a:ahLst/>
              <a:cxnLst/>
              <a:rect l="0" t="0" r="0" b="0"/>
              <a:pathLst>
                <a:path w="276861" h="220982">
                  <a:moveTo>
                    <a:pt x="213360" y="54611"/>
                  </a:moveTo>
                  <a:lnTo>
                    <a:pt x="208280" y="38100"/>
                  </a:lnTo>
                  <a:lnTo>
                    <a:pt x="204470" y="31750"/>
                  </a:lnTo>
                  <a:lnTo>
                    <a:pt x="199390" y="24131"/>
                  </a:lnTo>
                  <a:lnTo>
                    <a:pt x="193040" y="16511"/>
                  </a:lnTo>
                  <a:lnTo>
                    <a:pt x="185420" y="11431"/>
                  </a:lnTo>
                  <a:lnTo>
                    <a:pt x="175260" y="6350"/>
                  </a:lnTo>
                  <a:lnTo>
                    <a:pt x="162560" y="1272"/>
                  </a:lnTo>
                  <a:lnTo>
                    <a:pt x="148590" y="0"/>
                  </a:lnTo>
                  <a:lnTo>
                    <a:pt x="132080" y="2541"/>
                  </a:lnTo>
                  <a:lnTo>
                    <a:pt x="113030" y="6350"/>
                  </a:lnTo>
                  <a:lnTo>
                    <a:pt x="97790" y="10161"/>
                  </a:lnTo>
                  <a:lnTo>
                    <a:pt x="83820" y="16511"/>
                  </a:lnTo>
                  <a:lnTo>
                    <a:pt x="71120" y="21591"/>
                  </a:lnTo>
                  <a:lnTo>
                    <a:pt x="59690" y="29211"/>
                  </a:lnTo>
                  <a:lnTo>
                    <a:pt x="50800" y="38100"/>
                  </a:lnTo>
                  <a:lnTo>
                    <a:pt x="41910" y="46991"/>
                  </a:lnTo>
                  <a:lnTo>
                    <a:pt x="33020" y="58422"/>
                  </a:lnTo>
                  <a:lnTo>
                    <a:pt x="25400" y="69850"/>
                  </a:lnTo>
                  <a:lnTo>
                    <a:pt x="17780" y="82550"/>
                  </a:lnTo>
                  <a:lnTo>
                    <a:pt x="12700" y="93981"/>
                  </a:lnTo>
                  <a:lnTo>
                    <a:pt x="6350" y="105411"/>
                  </a:lnTo>
                  <a:lnTo>
                    <a:pt x="2540" y="116841"/>
                  </a:lnTo>
                  <a:lnTo>
                    <a:pt x="0" y="128272"/>
                  </a:lnTo>
                  <a:lnTo>
                    <a:pt x="0" y="138431"/>
                  </a:lnTo>
                  <a:lnTo>
                    <a:pt x="1270" y="149861"/>
                  </a:lnTo>
                  <a:lnTo>
                    <a:pt x="5080" y="161291"/>
                  </a:lnTo>
                  <a:lnTo>
                    <a:pt x="11430" y="173991"/>
                  </a:lnTo>
                  <a:lnTo>
                    <a:pt x="19050" y="186691"/>
                  </a:lnTo>
                  <a:lnTo>
                    <a:pt x="30480" y="195581"/>
                  </a:lnTo>
                  <a:lnTo>
                    <a:pt x="43180" y="201931"/>
                  </a:lnTo>
                  <a:lnTo>
                    <a:pt x="58420" y="205741"/>
                  </a:lnTo>
                  <a:lnTo>
                    <a:pt x="72390" y="205741"/>
                  </a:lnTo>
                  <a:lnTo>
                    <a:pt x="86360" y="203200"/>
                  </a:lnTo>
                  <a:lnTo>
                    <a:pt x="101600" y="199391"/>
                  </a:lnTo>
                  <a:lnTo>
                    <a:pt x="113030" y="193041"/>
                  </a:lnTo>
                  <a:lnTo>
                    <a:pt x="123190" y="186691"/>
                  </a:lnTo>
                  <a:lnTo>
                    <a:pt x="132080" y="177800"/>
                  </a:lnTo>
                  <a:lnTo>
                    <a:pt x="140970" y="166372"/>
                  </a:lnTo>
                  <a:lnTo>
                    <a:pt x="148590" y="152400"/>
                  </a:lnTo>
                  <a:lnTo>
                    <a:pt x="156210" y="137161"/>
                  </a:lnTo>
                  <a:lnTo>
                    <a:pt x="161290" y="123191"/>
                  </a:lnTo>
                  <a:lnTo>
                    <a:pt x="165100" y="109222"/>
                  </a:lnTo>
                  <a:lnTo>
                    <a:pt x="167640" y="93981"/>
                  </a:lnTo>
                  <a:lnTo>
                    <a:pt x="168910" y="88900"/>
                  </a:lnTo>
                  <a:lnTo>
                    <a:pt x="170180" y="91441"/>
                  </a:lnTo>
                  <a:lnTo>
                    <a:pt x="170180" y="96522"/>
                  </a:lnTo>
                  <a:lnTo>
                    <a:pt x="176530" y="143511"/>
                  </a:lnTo>
                  <a:lnTo>
                    <a:pt x="180340" y="161291"/>
                  </a:lnTo>
                  <a:lnTo>
                    <a:pt x="185420" y="177800"/>
                  </a:lnTo>
                  <a:lnTo>
                    <a:pt x="191770" y="193041"/>
                  </a:lnTo>
                  <a:lnTo>
                    <a:pt x="199390" y="204472"/>
                  </a:lnTo>
                  <a:lnTo>
                    <a:pt x="207010" y="213361"/>
                  </a:lnTo>
                  <a:lnTo>
                    <a:pt x="217170" y="219711"/>
                  </a:lnTo>
                  <a:lnTo>
                    <a:pt x="227330" y="220981"/>
                  </a:lnTo>
                  <a:lnTo>
                    <a:pt x="238760" y="218441"/>
                  </a:lnTo>
                  <a:lnTo>
                    <a:pt x="27686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4264660" y="16789400"/>
              <a:ext cx="20321" cy="304801"/>
            </a:xfrm>
            <a:custGeom>
              <a:avLst/>
              <a:gdLst/>
              <a:ahLst/>
              <a:cxnLst/>
              <a:rect l="0" t="0" r="0" b="0"/>
              <a:pathLst>
                <a:path w="20321" h="304801">
                  <a:moveTo>
                    <a:pt x="20320" y="0"/>
                  </a:moveTo>
                  <a:lnTo>
                    <a:pt x="15240" y="21589"/>
                  </a:lnTo>
                  <a:lnTo>
                    <a:pt x="11430" y="31750"/>
                  </a:lnTo>
                  <a:lnTo>
                    <a:pt x="6350" y="52070"/>
                  </a:lnTo>
                  <a:lnTo>
                    <a:pt x="3810" y="64770"/>
                  </a:lnTo>
                  <a:lnTo>
                    <a:pt x="2540" y="80011"/>
                  </a:lnTo>
                  <a:lnTo>
                    <a:pt x="1270" y="95250"/>
                  </a:lnTo>
                  <a:lnTo>
                    <a:pt x="0" y="128270"/>
                  </a:lnTo>
                  <a:lnTo>
                    <a:pt x="0" y="212089"/>
                  </a:lnTo>
                  <a:lnTo>
                    <a:pt x="0" y="242570"/>
                  </a:lnTo>
                  <a:lnTo>
                    <a:pt x="0" y="259080"/>
                  </a:lnTo>
                  <a:lnTo>
                    <a:pt x="2540" y="27558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4179570" y="16925289"/>
              <a:ext cx="232411" cy="210823"/>
            </a:xfrm>
            <a:custGeom>
              <a:avLst/>
              <a:gdLst/>
              <a:ahLst/>
              <a:cxnLst/>
              <a:rect l="0" t="0" r="0" b="0"/>
              <a:pathLst>
                <a:path w="232411" h="210823">
                  <a:moveTo>
                    <a:pt x="0" y="0"/>
                  </a:moveTo>
                  <a:lnTo>
                    <a:pt x="11430" y="17781"/>
                  </a:lnTo>
                  <a:lnTo>
                    <a:pt x="19050" y="22861"/>
                  </a:lnTo>
                  <a:lnTo>
                    <a:pt x="29210" y="27941"/>
                  </a:lnTo>
                  <a:lnTo>
                    <a:pt x="40640" y="33022"/>
                  </a:lnTo>
                  <a:lnTo>
                    <a:pt x="55880" y="35561"/>
                  </a:lnTo>
                  <a:lnTo>
                    <a:pt x="72390" y="35561"/>
                  </a:lnTo>
                  <a:lnTo>
                    <a:pt x="90170" y="34291"/>
                  </a:lnTo>
                  <a:lnTo>
                    <a:pt x="107950" y="30481"/>
                  </a:lnTo>
                  <a:lnTo>
                    <a:pt x="125730" y="26672"/>
                  </a:lnTo>
                  <a:lnTo>
                    <a:pt x="143510" y="21591"/>
                  </a:lnTo>
                  <a:lnTo>
                    <a:pt x="158750" y="15241"/>
                  </a:lnTo>
                  <a:lnTo>
                    <a:pt x="172720" y="8891"/>
                  </a:lnTo>
                  <a:lnTo>
                    <a:pt x="185420" y="2541"/>
                  </a:lnTo>
                  <a:lnTo>
                    <a:pt x="194310" y="3811"/>
                  </a:lnTo>
                  <a:lnTo>
                    <a:pt x="199390" y="11431"/>
                  </a:lnTo>
                  <a:lnTo>
                    <a:pt x="203200" y="21591"/>
                  </a:lnTo>
                  <a:lnTo>
                    <a:pt x="204470" y="33022"/>
                  </a:lnTo>
                  <a:lnTo>
                    <a:pt x="204470" y="45722"/>
                  </a:lnTo>
                  <a:lnTo>
                    <a:pt x="203200" y="58422"/>
                  </a:lnTo>
                  <a:lnTo>
                    <a:pt x="203200" y="74931"/>
                  </a:lnTo>
                  <a:lnTo>
                    <a:pt x="204470" y="95250"/>
                  </a:lnTo>
                  <a:lnTo>
                    <a:pt x="207010" y="115572"/>
                  </a:lnTo>
                  <a:lnTo>
                    <a:pt x="209550" y="134622"/>
                  </a:lnTo>
                  <a:lnTo>
                    <a:pt x="212090" y="152400"/>
                  </a:lnTo>
                  <a:lnTo>
                    <a:pt x="23241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4432300" y="1681988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0" y="0"/>
                  </a:moveTo>
                  <a:lnTo>
                    <a:pt x="1016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4512310" y="16925289"/>
              <a:ext cx="196851" cy="214632"/>
            </a:xfrm>
            <a:custGeom>
              <a:avLst/>
              <a:gdLst/>
              <a:ahLst/>
              <a:cxnLst/>
              <a:rect l="0" t="0" r="0" b="0"/>
              <a:pathLst>
                <a:path w="196851" h="214632">
                  <a:moveTo>
                    <a:pt x="46990" y="0"/>
                  </a:moveTo>
                  <a:lnTo>
                    <a:pt x="29210" y="27941"/>
                  </a:lnTo>
                  <a:lnTo>
                    <a:pt x="24130" y="40641"/>
                  </a:lnTo>
                  <a:lnTo>
                    <a:pt x="17780" y="54611"/>
                  </a:lnTo>
                  <a:lnTo>
                    <a:pt x="13970" y="68581"/>
                  </a:lnTo>
                  <a:lnTo>
                    <a:pt x="8890" y="83822"/>
                  </a:lnTo>
                  <a:lnTo>
                    <a:pt x="5080" y="101600"/>
                  </a:lnTo>
                  <a:lnTo>
                    <a:pt x="1270" y="120650"/>
                  </a:lnTo>
                  <a:lnTo>
                    <a:pt x="0" y="137161"/>
                  </a:lnTo>
                  <a:lnTo>
                    <a:pt x="0" y="151131"/>
                  </a:lnTo>
                  <a:lnTo>
                    <a:pt x="1270" y="163831"/>
                  </a:lnTo>
                  <a:lnTo>
                    <a:pt x="6350" y="176531"/>
                  </a:lnTo>
                  <a:lnTo>
                    <a:pt x="12700" y="187961"/>
                  </a:lnTo>
                  <a:lnTo>
                    <a:pt x="20320" y="199391"/>
                  </a:lnTo>
                  <a:lnTo>
                    <a:pt x="31750" y="207011"/>
                  </a:lnTo>
                  <a:lnTo>
                    <a:pt x="44450" y="212091"/>
                  </a:lnTo>
                  <a:lnTo>
                    <a:pt x="59690" y="214631"/>
                  </a:lnTo>
                  <a:lnTo>
                    <a:pt x="73660" y="214631"/>
                  </a:lnTo>
                  <a:lnTo>
                    <a:pt x="87630" y="212091"/>
                  </a:lnTo>
                  <a:lnTo>
                    <a:pt x="102870" y="208281"/>
                  </a:lnTo>
                  <a:lnTo>
                    <a:pt x="114300" y="203200"/>
                  </a:lnTo>
                  <a:lnTo>
                    <a:pt x="124460" y="198122"/>
                  </a:lnTo>
                  <a:lnTo>
                    <a:pt x="133350" y="191772"/>
                  </a:lnTo>
                  <a:lnTo>
                    <a:pt x="142240" y="185422"/>
                  </a:lnTo>
                  <a:lnTo>
                    <a:pt x="149860" y="179072"/>
                  </a:lnTo>
                  <a:lnTo>
                    <a:pt x="157480" y="171450"/>
                  </a:lnTo>
                  <a:lnTo>
                    <a:pt x="165100" y="163831"/>
                  </a:lnTo>
                  <a:lnTo>
                    <a:pt x="172720" y="154941"/>
                  </a:lnTo>
                  <a:lnTo>
                    <a:pt x="179070" y="146050"/>
                  </a:lnTo>
                  <a:lnTo>
                    <a:pt x="185420" y="134622"/>
                  </a:lnTo>
                  <a:lnTo>
                    <a:pt x="190500" y="123191"/>
                  </a:lnTo>
                  <a:lnTo>
                    <a:pt x="195580" y="110491"/>
                  </a:lnTo>
                  <a:lnTo>
                    <a:pt x="196850" y="95250"/>
                  </a:lnTo>
                  <a:lnTo>
                    <a:pt x="196850" y="80011"/>
                  </a:lnTo>
                  <a:lnTo>
                    <a:pt x="195580" y="64772"/>
                  </a:lnTo>
                  <a:lnTo>
                    <a:pt x="193040" y="50800"/>
                  </a:lnTo>
                  <a:lnTo>
                    <a:pt x="189230" y="40641"/>
                  </a:lnTo>
                  <a:lnTo>
                    <a:pt x="182880" y="30481"/>
                  </a:lnTo>
                  <a:lnTo>
                    <a:pt x="176530" y="22861"/>
                  </a:lnTo>
                  <a:lnTo>
                    <a:pt x="167640" y="16511"/>
                  </a:lnTo>
                  <a:lnTo>
                    <a:pt x="158750" y="11431"/>
                  </a:lnTo>
                  <a:lnTo>
                    <a:pt x="146050" y="7622"/>
                  </a:lnTo>
                  <a:lnTo>
                    <a:pt x="130810" y="5081"/>
                  </a:lnTo>
                  <a:lnTo>
                    <a:pt x="113030" y="3811"/>
                  </a:lnTo>
                  <a:lnTo>
                    <a:pt x="96520" y="3811"/>
                  </a:lnTo>
                  <a:lnTo>
                    <a:pt x="81280" y="5081"/>
                  </a:lnTo>
                  <a:lnTo>
                    <a:pt x="35560" y="21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4771390" y="16831311"/>
              <a:ext cx="234951" cy="274320"/>
            </a:xfrm>
            <a:custGeom>
              <a:avLst/>
              <a:gdLst/>
              <a:ahLst/>
              <a:cxnLst/>
              <a:rect l="0" t="0" r="0" b="0"/>
              <a:pathLst>
                <a:path w="234951" h="274320">
                  <a:moveTo>
                    <a:pt x="8890" y="273050"/>
                  </a:moveTo>
                  <a:lnTo>
                    <a:pt x="2540" y="256539"/>
                  </a:lnTo>
                  <a:lnTo>
                    <a:pt x="1270" y="246378"/>
                  </a:lnTo>
                  <a:lnTo>
                    <a:pt x="0" y="236219"/>
                  </a:lnTo>
                  <a:lnTo>
                    <a:pt x="0" y="223519"/>
                  </a:lnTo>
                  <a:lnTo>
                    <a:pt x="0" y="207009"/>
                  </a:lnTo>
                  <a:lnTo>
                    <a:pt x="1270" y="187959"/>
                  </a:lnTo>
                  <a:lnTo>
                    <a:pt x="3810" y="167639"/>
                  </a:lnTo>
                  <a:lnTo>
                    <a:pt x="7620" y="147319"/>
                  </a:lnTo>
                  <a:lnTo>
                    <a:pt x="12700" y="125728"/>
                  </a:lnTo>
                  <a:lnTo>
                    <a:pt x="22860" y="87628"/>
                  </a:lnTo>
                  <a:lnTo>
                    <a:pt x="31750" y="58419"/>
                  </a:lnTo>
                  <a:lnTo>
                    <a:pt x="34290" y="54609"/>
                  </a:lnTo>
                  <a:lnTo>
                    <a:pt x="36830" y="58419"/>
                  </a:lnTo>
                  <a:lnTo>
                    <a:pt x="38100" y="67309"/>
                  </a:lnTo>
                  <a:lnTo>
                    <a:pt x="39370" y="76200"/>
                  </a:lnTo>
                  <a:lnTo>
                    <a:pt x="41910" y="86359"/>
                  </a:lnTo>
                  <a:lnTo>
                    <a:pt x="44450" y="95250"/>
                  </a:lnTo>
                  <a:lnTo>
                    <a:pt x="49530" y="106678"/>
                  </a:lnTo>
                  <a:lnTo>
                    <a:pt x="54610" y="119378"/>
                  </a:lnTo>
                  <a:lnTo>
                    <a:pt x="59690" y="132078"/>
                  </a:lnTo>
                  <a:lnTo>
                    <a:pt x="64770" y="143509"/>
                  </a:lnTo>
                  <a:lnTo>
                    <a:pt x="69850" y="154939"/>
                  </a:lnTo>
                  <a:lnTo>
                    <a:pt x="73660" y="166369"/>
                  </a:lnTo>
                  <a:lnTo>
                    <a:pt x="78740" y="177800"/>
                  </a:lnTo>
                  <a:lnTo>
                    <a:pt x="85090" y="187959"/>
                  </a:lnTo>
                  <a:lnTo>
                    <a:pt x="91440" y="199389"/>
                  </a:lnTo>
                  <a:lnTo>
                    <a:pt x="99060" y="209550"/>
                  </a:lnTo>
                  <a:lnTo>
                    <a:pt x="106680" y="220978"/>
                  </a:lnTo>
                  <a:lnTo>
                    <a:pt x="116840" y="231139"/>
                  </a:lnTo>
                  <a:lnTo>
                    <a:pt x="133350" y="248919"/>
                  </a:lnTo>
                  <a:lnTo>
                    <a:pt x="140970" y="257809"/>
                  </a:lnTo>
                  <a:lnTo>
                    <a:pt x="148590" y="264159"/>
                  </a:lnTo>
                  <a:lnTo>
                    <a:pt x="158750" y="269239"/>
                  </a:lnTo>
                  <a:lnTo>
                    <a:pt x="167640" y="274319"/>
                  </a:lnTo>
                  <a:lnTo>
                    <a:pt x="176530" y="273050"/>
                  </a:lnTo>
                  <a:lnTo>
                    <a:pt x="185420" y="266700"/>
                  </a:lnTo>
                  <a:lnTo>
                    <a:pt x="193040" y="259078"/>
                  </a:lnTo>
                  <a:lnTo>
                    <a:pt x="198120" y="247650"/>
                  </a:lnTo>
                  <a:lnTo>
                    <a:pt x="201930" y="233678"/>
                  </a:lnTo>
                  <a:lnTo>
                    <a:pt x="204470" y="218439"/>
                  </a:lnTo>
                  <a:lnTo>
                    <a:pt x="207010" y="204469"/>
                  </a:lnTo>
                  <a:lnTo>
                    <a:pt x="213360" y="175259"/>
                  </a:lnTo>
                  <a:lnTo>
                    <a:pt x="222250" y="133350"/>
                  </a:lnTo>
                  <a:lnTo>
                    <a:pt x="224790" y="119378"/>
                  </a:lnTo>
                  <a:lnTo>
                    <a:pt x="226060" y="105409"/>
                  </a:lnTo>
                  <a:lnTo>
                    <a:pt x="227330" y="91439"/>
                  </a:lnTo>
                  <a:lnTo>
                    <a:pt x="229870" y="77469"/>
                  </a:lnTo>
                  <a:lnTo>
                    <a:pt x="232410" y="66039"/>
                  </a:lnTo>
                  <a:lnTo>
                    <a:pt x="234950" y="54609"/>
                  </a:lnTo>
                  <a:lnTo>
                    <a:pt x="234950" y="43178"/>
                  </a:lnTo>
                  <a:lnTo>
                    <a:pt x="234950" y="31750"/>
                  </a:lnTo>
                  <a:lnTo>
                    <a:pt x="232410" y="21589"/>
                  </a:lnTo>
                  <a:lnTo>
                    <a:pt x="226060" y="13969"/>
                  </a:lnTo>
                  <a:lnTo>
                    <a:pt x="215900" y="8889"/>
                  </a:lnTo>
                  <a:lnTo>
                    <a:pt x="176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1189990" y="17388839"/>
              <a:ext cx="662941" cy="41912"/>
            </a:xfrm>
            <a:custGeom>
              <a:avLst/>
              <a:gdLst/>
              <a:ahLst/>
              <a:cxnLst/>
              <a:rect l="0" t="0" r="0" b="0"/>
              <a:pathLst>
                <a:path w="662941" h="41912">
                  <a:moveTo>
                    <a:pt x="0" y="31750"/>
                  </a:moveTo>
                  <a:lnTo>
                    <a:pt x="69850" y="31750"/>
                  </a:lnTo>
                  <a:lnTo>
                    <a:pt x="86360" y="33022"/>
                  </a:lnTo>
                  <a:lnTo>
                    <a:pt x="101600" y="34291"/>
                  </a:lnTo>
                  <a:lnTo>
                    <a:pt x="116840" y="36831"/>
                  </a:lnTo>
                  <a:lnTo>
                    <a:pt x="133350" y="39372"/>
                  </a:lnTo>
                  <a:lnTo>
                    <a:pt x="149860" y="40641"/>
                  </a:lnTo>
                  <a:lnTo>
                    <a:pt x="166370" y="40641"/>
                  </a:lnTo>
                  <a:lnTo>
                    <a:pt x="203200" y="41911"/>
                  </a:lnTo>
                  <a:lnTo>
                    <a:pt x="223520" y="41911"/>
                  </a:lnTo>
                  <a:lnTo>
                    <a:pt x="245110" y="40641"/>
                  </a:lnTo>
                  <a:lnTo>
                    <a:pt x="266700" y="39372"/>
                  </a:lnTo>
                  <a:lnTo>
                    <a:pt x="290830" y="36831"/>
                  </a:lnTo>
                  <a:lnTo>
                    <a:pt x="312420" y="34291"/>
                  </a:lnTo>
                  <a:lnTo>
                    <a:pt x="335280" y="34291"/>
                  </a:lnTo>
                  <a:lnTo>
                    <a:pt x="356870" y="33022"/>
                  </a:lnTo>
                  <a:lnTo>
                    <a:pt x="379730" y="31750"/>
                  </a:lnTo>
                  <a:lnTo>
                    <a:pt x="402590" y="29211"/>
                  </a:lnTo>
                  <a:lnTo>
                    <a:pt x="426720" y="26672"/>
                  </a:lnTo>
                  <a:lnTo>
                    <a:pt x="448310" y="24131"/>
                  </a:lnTo>
                  <a:lnTo>
                    <a:pt x="471170" y="24131"/>
                  </a:lnTo>
                  <a:lnTo>
                    <a:pt x="492760" y="22861"/>
                  </a:lnTo>
                  <a:lnTo>
                    <a:pt x="513080" y="21591"/>
                  </a:lnTo>
                  <a:lnTo>
                    <a:pt x="533400" y="19050"/>
                  </a:lnTo>
                  <a:lnTo>
                    <a:pt x="551180" y="16511"/>
                  </a:lnTo>
                  <a:lnTo>
                    <a:pt x="568960" y="13972"/>
                  </a:lnTo>
                  <a:lnTo>
                    <a:pt x="585470" y="12700"/>
                  </a:lnTo>
                  <a:lnTo>
                    <a:pt x="600710" y="12700"/>
                  </a:lnTo>
                  <a:lnTo>
                    <a:pt x="617220" y="10161"/>
                  </a:lnTo>
                  <a:lnTo>
                    <a:pt x="633730" y="7622"/>
                  </a:lnTo>
                  <a:lnTo>
                    <a:pt x="6629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5459730" y="16715739"/>
            <a:ext cx="3595371" cy="1711962"/>
            <a:chOff x="5459730" y="16715739"/>
            <a:chExt cx="3595371" cy="1711962"/>
          </a:xfrm>
        </p:grpSpPr>
        <p:sp>
          <p:nvSpPr>
            <p:cNvPr id="610" name="Freeform 609"/>
            <p:cNvSpPr/>
            <p:nvPr/>
          </p:nvSpPr>
          <p:spPr>
            <a:xfrm>
              <a:off x="5459730" y="16855439"/>
              <a:ext cx="341631" cy="283212"/>
            </a:xfrm>
            <a:custGeom>
              <a:avLst/>
              <a:gdLst/>
              <a:ahLst/>
              <a:cxnLst/>
              <a:rect l="0" t="0" r="0" b="0"/>
              <a:pathLst>
                <a:path w="341631" h="283212">
                  <a:moveTo>
                    <a:pt x="152400" y="123191"/>
                  </a:moveTo>
                  <a:lnTo>
                    <a:pt x="146050" y="100331"/>
                  </a:lnTo>
                  <a:lnTo>
                    <a:pt x="144780" y="88900"/>
                  </a:lnTo>
                  <a:lnTo>
                    <a:pt x="143510" y="77472"/>
                  </a:lnTo>
                  <a:lnTo>
                    <a:pt x="143510" y="64772"/>
                  </a:lnTo>
                  <a:lnTo>
                    <a:pt x="139700" y="52072"/>
                  </a:lnTo>
                  <a:lnTo>
                    <a:pt x="135890" y="40641"/>
                  </a:lnTo>
                  <a:lnTo>
                    <a:pt x="130810" y="29211"/>
                  </a:lnTo>
                  <a:lnTo>
                    <a:pt x="124460" y="19050"/>
                  </a:lnTo>
                  <a:lnTo>
                    <a:pt x="118110" y="10161"/>
                  </a:lnTo>
                  <a:lnTo>
                    <a:pt x="111760" y="2541"/>
                  </a:lnTo>
                  <a:lnTo>
                    <a:pt x="102870" y="0"/>
                  </a:lnTo>
                  <a:lnTo>
                    <a:pt x="92710" y="2541"/>
                  </a:lnTo>
                  <a:lnTo>
                    <a:pt x="81280" y="7622"/>
                  </a:lnTo>
                  <a:lnTo>
                    <a:pt x="69850" y="17781"/>
                  </a:lnTo>
                  <a:lnTo>
                    <a:pt x="58420" y="31750"/>
                  </a:lnTo>
                  <a:lnTo>
                    <a:pt x="46990" y="48261"/>
                  </a:lnTo>
                  <a:lnTo>
                    <a:pt x="39370" y="63500"/>
                  </a:lnTo>
                  <a:lnTo>
                    <a:pt x="31750" y="78741"/>
                  </a:lnTo>
                  <a:lnTo>
                    <a:pt x="26670" y="93981"/>
                  </a:lnTo>
                  <a:lnTo>
                    <a:pt x="21590" y="107950"/>
                  </a:lnTo>
                  <a:lnTo>
                    <a:pt x="16510" y="121922"/>
                  </a:lnTo>
                  <a:lnTo>
                    <a:pt x="8890" y="151131"/>
                  </a:lnTo>
                  <a:lnTo>
                    <a:pt x="1270" y="179072"/>
                  </a:lnTo>
                  <a:lnTo>
                    <a:pt x="0" y="193041"/>
                  </a:lnTo>
                  <a:lnTo>
                    <a:pt x="0" y="207011"/>
                  </a:lnTo>
                  <a:lnTo>
                    <a:pt x="1270" y="220981"/>
                  </a:lnTo>
                  <a:lnTo>
                    <a:pt x="3810" y="234950"/>
                  </a:lnTo>
                  <a:lnTo>
                    <a:pt x="6350" y="248922"/>
                  </a:lnTo>
                  <a:lnTo>
                    <a:pt x="8890" y="262891"/>
                  </a:lnTo>
                  <a:lnTo>
                    <a:pt x="16510" y="273050"/>
                  </a:lnTo>
                  <a:lnTo>
                    <a:pt x="25400" y="279400"/>
                  </a:lnTo>
                  <a:lnTo>
                    <a:pt x="35560" y="283211"/>
                  </a:lnTo>
                  <a:lnTo>
                    <a:pt x="45720" y="283211"/>
                  </a:lnTo>
                  <a:lnTo>
                    <a:pt x="53340" y="281941"/>
                  </a:lnTo>
                  <a:lnTo>
                    <a:pt x="62230" y="278131"/>
                  </a:lnTo>
                  <a:lnTo>
                    <a:pt x="71120" y="271781"/>
                  </a:lnTo>
                  <a:lnTo>
                    <a:pt x="80010" y="264161"/>
                  </a:lnTo>
                  <a:lnTo>
                    <a:pt x="90170" y="255272"/>
                  </a:lnTo>
                  <a:lnTo>
                    <a:pt x="100330" y="245111"/>
                  </a:lnTo>
                  <a:lnTo>
                    <a:pt x="110490" y="233681"/>
                  </a:lnTo>
                  <a:lnTo>
                    <a:pt x="120650" y="220981"/>
                  </a:lnTo>
                  <a:lnTo>
                    <a:pt x="129540" y="208281"/>
                  </a:lnTo>
                  <a:lnTo>
                    <a:pt x="138430" y="195581"/>
                  </a:lnTo>
                  <a:lnTo>
                    <a:pt x="146050" y="181611"/>
                  </a:lnTo>
                  <a:lnTo>
                    <a:pt x="152400" y="168911"/>
                  </a:lnTo>
                  <a:lnTo>
                    <a:pt x="158750" y="157481"/>
                  </a:lnTo>
                  <a:lnTo>
                    <a:pt x="163830" y="146050"/>
                  </a:lnTo>
                  <a:lnTo>
                    <a:pt x="167640" y="134622"/>
                  </a:lnTo>
                  <a:lnTo>
                    <a:pt x="175260" y="113031"/>
                  </a:lnTo>
                  <a:lnTo>
                    <a:pt x="177800" y="110491"/>
                  </a:lnTo>
                  <a:lnTo>
                    <a:pt x="176530" y="113031"/>
                  </a:lnTo>
                  <a:lnTo>
                    <a:pt x="175260" y="120650"/>
                  </a:lnTo>
                  <a:lnTo>
                    <a:pt x="176530" y="132081"/>
                  </a:lnTo>
                  <a:lnTo>
                    <a:pt x="177800" y="149861"/>
                  </a:lnTo>
                  <a:lnTo>
                    <a:pt x="179070" y="168911"/>
                  </a:lnTo>
                  <a:lnTo>
                    <a:pt x="181610" y="185422"/>
                  </a:lnTo>
                  <a:lnTo>
                    <a:pt x="185420" y="199391"/>
                  </a:lnTo>
                  <a:lnTo>
                    <a:pt x="187960" y="212091"/>
                  </a:lnTo>
                  <a:lnTo>
                    <a:pt x="191770" y="223522"/>
                  </a:lnTo>
                  <a:lnTo>
                    <a:pt x="198120" y="233681"/>
                  </a:lnTo>
                  <a:lnTo>
                    <a:pt x="203200" y="242572"/>
                  </a:lnTo>
                  <a:lnTo>
                    <a:pt x="212090" y="248922"/>
                  </a:lnTo>
                  <a:lnTo>
                    <a:pt x="222250" y="255272"/>
                  </a:lnTo>
                  <a:lnTo>
                    <a:pt x="233680" y="260350"/>
                  </a:lnTo>
                  <a:lnTo>
                    <a:pt x="246380" y="262891"/>
                  </a:lnTo>
                  <a:lnTo>
                    <a:pt x="259080" y="262891"/>
                  </a:lnTo>
                  <a:lnTo>
                    <a:pt x="273050" y="261622"/>
                  </a:lnTo>
                  <a:lnTo>
                    <a:pt x="285750" y="259081"/>
                  </a:lnTo>
                  <a:lnTo>
                    <a:pt x="299720" y="254000"/>
                  </a:lnTo>
                  <a:lnTo>
                    <a:pt x="341630" y="2387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5772150" y="16882111"/>
              <a:ext cx="247651" cy="496570"/>
            </a:xfrm>
            <a:custGeom>
              <a:avLst/>
              <a:gdLst/>
              <a:ahLst/>
              <a:cxnLst/>
              <a:rect l="0" t="0" r="0" b="0"/>
              <a:pathLst>
                <a:path w="247651" h="496570">
                  <a:moveTo>
                    <a:pt x="186690" y="22859"/>
                  </a:moveTo>
                  <a:lnTo>
                    <a:pt x="170180" y="6350"/>
                  </a:lnTo>
                  <a:lnTo>
                    <a:pt x="160020" y="2539"/>
                  </a:lnTo>
                  <a:lnTo>
                    <a:pt x="149860" y="0"/>
                  </a:lnTo>
                  <a:lnTo>
                    <a:pt x="137160" y="1269"/>
                  </a:lnTo>
                  <a:lnTo>
                    <a:pt x="125730" y="2539"/>
                  </a:lnTo>
                  <a:lnTo>
                    <a:pt x="114300" y="3809"/>
                  </a:lnTo>
                  <a:lnTo>
                    <a:pt x="104140" y="6350"/>
                  </a:lnTo>
                  <a:lnTo>
                    <a:pt x="93980" y="11428"/>
                  </a:lnTo>
                  <a:lnTo>
                    <a:pt x="85090" y="16509"/>
                  </a:lnTo>
                  <a:lnTo>
                    <a:pt x="58420" y="34289"/>
                  </a:lnTo>
                  <a:lnTo>
                    <a:pt x="48260" y="40639"/>
                  </a:lnTo>
                  <a:lnTo>
                    <a:pt x="39370" y="49528"/>
                  </a:lnTo>
                  <a:lnTo>
                    <a:pt x="31750" y="60959"/>
                  </a:lnTo>
                  <a:lnTo>
                    <a:pt x="24130" y="72389"/>
                  </a:lnTo>
                  <a:lnTo>
                    <a:pt x="17780" y="85089"/>
                  </a:lnTo>
                  <a:lnTo>
                    <a:pt x="11430" y="97789"/>
                  </a:lnTo>
                  <a:lnTo>
                    <a:pt x="7620" y="111759"/>
                  </a:lnTo>
                  <a:lnTo>
                    <a:pt x="3810" y="125728"/>
                  </a:lnTo>
                  <a:lnTo>
                    <a:pt x="1270" y="138428"/>
                  </a:lnTo>
                  <a:lnTo>
                    <a:pt x="0" y="152400"/>
                  </a:lnTo>
                  <a:lnTo>
                    <a:pt x="0" y="168909"/>
                  </a:lnTo>
                  <a:lnTo>
                    <a:pt x="1270" y="186689"/>
                  </a:lnTo>
                  <a:lnTo>
                    <a:pt x="3810" y="205739"/>
                  </a:lnTo>
                  <a:lnTo>
                    <a:pt x="8890" y="219709"/>
                  </a:lnTo>
                  <a:lnTo>
                    <a:pt x="15240" y="229869"/>
                  </a:lnTo>
                  <a:lnTo>
                    <a:pt x="24130" y="237489"/>
                  </a:lnTo>
                  <a:lnTo>
                    <a:pt x="35560" y="242569"/>
                  </a:lnTo>
                  <a:lnTo>
                    <a:pt x="50800" y="243839"/>
                  </a:lnTo>
                  <a:lnTo>
                    <a:pt x="68580" y="243839"/>
                  </a:lnTo>
                  <a:lnTo>
                    <a:pt x="83820" y="240028"/>
                  </a:lnTo>
                  <a:lnTo>
                    <a:pt x="96520" y="234950"/>
                  </a:lnTo>
                  <a:lnTo>
                    <a:pt x="109220" y="227328"/>
                  </a:lnTo>
                  <a:lnTo>
                    <a:pt x="132080" y="212089"/>
                  </a:lnTo>
                  <a:lnTo>
                    <a:pt x="143510" y="205739"/>
                  </a:lnTo>
                  <a:lnTo>
                    <a:pt x="152400" y="195578"/>
                  </a:lnTo>
                  <a:lnTo>
                    <a:pt x="158750" y="185419"/>
                  </a:lnTo>
                  <a:lnTo>
                    <a:pt x="165100" y="172719"/>
                  </a:lnTo>
                  <a:lnTo>
                    <a:pt x="170180" y="161289"/>
                  </a:lnTo>
                  <a:lnTo>
                    <a:pt x="173990" y="149859"/>
                  </a:lnTo>
                  <a:lnTo>
                    <a:pt x="179070" y="139700"/>
                  </a:lnTo>
                  <a:lnTo>
                    <a:pt x="181610" y="127000"/>
                  </a:lnTo>
                  <a:lnTo>
                    <a:pt x="182880" y="114300"/>
                  </a:lnTo>
                  <a:lnTo>
                    <a:pt x="184150" y="101600"/>
                  </a:lnTo>
                  <a:lnTo>
                    <a:pt x="185420" y="86359"/>
                  </a:lnTo>
                  <a:lnTo>
                    <a:pt x="186690" y="54609"/>
                  </a:lnTo>
                  <a:lnTo>
                    <a:pt x="187960" y="49528"/>
                  </a:lnTo>
                  <a:lnTo>
                    <a:pt x="189230" y="52069"/>
                  </a:lnTo>
                  <a:lnTo>
                    <a:pt x="191770" y="59689"/>
                  </a:lnTo>
                  <a:lnTo>
                    <a:pt x="207010" y="109219"/>
                  </a:lnTo>
                  <a:lnTo>
                    <a:pt x="212090" y="128269"/>
                  </a:lnTo>
                  <a:lnTo>
                    <a:pt x="220980" y="165100"/>
                  </a:lnTo>
                  <a:lnTo>
                    <a:pt x="240030" y="251459"/>
                  </a:lnTo>
                  <a:lnTo>
                    <a:pt x="242570" y="265428"/>
                  </a:lnTo>
                  <a:lnTo>
                    <a:pt x="245110" y="281939"/>
                  </a:lnTo>
                  <a:lnTo>
                    <a:pt x="246380" y="298450"/>
                  </a:lnTo>
                  <a:lnTo>
                    <a:pt x="247650" y="314959"/>
                  </a:lnTo>
                  <a:lnTo>
                    <a:pt x="247650" y="331469"/>
                  </a:lnTo>
                  <a:lnTo>
                    <a:pt x="246380" y="346709"/>
                  </a:lnTo>
                  <a:lnTo>
                    <a:pt x="243840" y="360678"/>
                  </a:lnTo>
                  <a:lnTo>
                    <a:pt x="240030" y="375919"/>
                  </a:lnTo>
                  <a:lnTo>
                    <a:pt x="234950" y="389889"/>
                  </a:lnTo>
                  <a:lnTo>
                    <a:pt x="229870" y="405128"/>
                  </a:lnTo>
                  <a:lnTo>
                    <a:pt x="222250" y="417828"/>
                  </a:lnTo>
                  <a:lnTo>
                    <a:pt x="214630" y="429259"/>
                  </a:lnTo>
                  <a:lnTo>
                    <a:pt x="204470" y="441959"/>
                  </a:lnTo>
                  <a:lnTo>
                    <a:pt x="194310" y="452119"/>
                  </a:lnTo>
                  <a:lnTo>
                    <a:pt x="182880" y="461009"/>
                  </a:lnTo>
                  <a:lnTo>
                    <a:pt x="170180" y="468628"/>
                  </a:lnTo>
                  <a:lnTo>
                    <a:pt x="157480" y="477519"/>
                  </a:lnTo>
                  <a:lnTo>
                    <a:pt x="143510" y="485139"/>
                  </a:lnTo>
                  <a:lnTo>
                    <a:pt x="129540" y="491489"/>
                  </a:lnTo>
                  <a:lnTo>
                    <a:pt x="116840" y="495300"/>
                  </a:lnTo>
                  <a:lnTo>
                    <a:pt x="105410" y="496569"/>
                  </a:lnTo>
                  <a:lnTo>
                    <a:pt x="93980" y="496569"/>
                  </a:lnTo>
                  <a:lnTo>
                    <a:pt x="82550" y="495300"/>
                  </a:lnTo>
                  <a:lnTo>
                    <a:pt x="72390" y="494028"/>
                  </a:lnTo>
                  <a:lnTo>
                    <a:pt x="60960" y="491489"/>
                  </a:lnTo>
                  <a:lnTo>
                    <a:pt x="52070" y="485139"/>
                  </a:lnTo>
                  <a:lnTo>
                    <a:pt x="43180" y="478789"/>
                  </a:lnTo>
                  <a:lnTo>
                    <a:pt x="34290" y="469900"/>
                  </a:lnTo>
                  <a:lnTo>
                    <a:pt x="27940" y="459739"/>
                  </a:lnTo>
                  <a:lnTo>
                    <a:pt x="22860" y="445769"/>
                  </a:lnTo>
                  <a:lnTo>
                    <a:pt x="7620" y="401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6085840" y="16863061"/>
              <a:ext cx="736601" cy="250190"/>
            </a:xfrm>
            <a:custGeom>
              <a:avLst/>
              <a:gdLst/>
              <a:ahLst/>
              <a:cxnLst/>
              <a:rect l="0" t="0" r="0" b="0"/>
              <a:pathLst>
                <a:path w="736601" h="250190">
                  <a:moveTo>
                    <a:pt x="10160" y="73659"/>
                  </a:moveTo>
                  <a:lnTo>
                    <a:pt x="5080" y="90169"/>
                  </a:lnTo>
                  <a:lnTo>
                    <a:pt x="2540" y="101600"/>
                  </a:lnTo>
                  <a:lnTo>
                    <a:pt x="1270" y="116839"/>
                  </a:lnTo>
                  <a:lnTo>
                    <a:pt x="0" y="149859"/>
                  </a:lnTo>
                  <a:lnTo>
                    <a:pt x="0" y="196850"/>
                  </a:lnTo>
                  <a:lnTo>
                    <a:pt x="0" y="234950"/>
                  </a:lnTo>
                  <a:lnTo>
                    <a:pt x="2540" y="241300"/>
                  </a:lnTo>
                  <a:lnTo>
                    <a:pt x="6350" y="240028"/>
                  </a:lnTo>
                  <a:lnTo>
                    <a:pt x="11430" y="233678"/>
                  </a:lnTo>
                  <a:lnTo>
                    <a:pt x="15240" y="224789"/>
                  </a:lnTo>
                  <a:lnTo>
                    <a:pt x="19050" y="213359"/>
                  </a:lnTo>
                  <a:lnTo>
                    <a:pt x="22860" y="201928"/>
                  </a:lnTo>
                  <a:lnTo>
                    <a:pt x="26670" y="189228"/>
                  </a:lnTo>
                  <a:lnTo>
                    <a:pt x="38100" y="151128"/>
                  </a:lnTo>
                  <a:lnTo>
                    <a:pt x="45720" y="127000"/>
                  </a:lnTo>
                  <a:lnTo>
                    <a:pt x="55880" y="95250"/>
                  </a:lnTo>
                  <a:lnTo>
                    <a:pt x="62230" y="88900"/>
                  </a:lnTo>
                  <a:lnTo>
                    <a:pt x="72390" y="86359"/>
                  </a:lnTo>
                  <a:lnTo>
                    <a:pt x="93980" y="86359"/>
                  </a:lnTo>
                  <a:lnTo>
                    <a:pt x="115570" y="90169"/>
                  </a:lnTo>
                  <a:lnTo>
                    <a:pt x="125730" y="93978"/>
                  </a:lnTo>
                  <a:lnTo>
                    <a:pt x="135890" y="99059"/>
                  </a:lnTo>
                  <a:lnTo>
                    <a:pt x="147320" y="104139"/>
                  </a:lnTo>
                  <a:lnTo>
                    <a:pt x="157480" y="109219"/>
                  </a:lnTo>
                  <a:lnTo>
                    <a:pt x="167640" y="113028"/>
                  </a:lnTo>
                  <a:lnTo>
                    <a:pt x="179070" y="118109"/>
                  </a:lnTo>
                  <a:lnTo>
                    <a:pt x="193040" y="120650"/>
                  </a:lnTo>
                  <a:lnTo>
                    <a:pt x="209550" y="121919"/>
                  </a:lnTo>
                  <a:lnTo>
                    <a:pt x="227330" y="123189"/>
                  </a:lnTo>
                  <a:lnTo>
                    <a:pt x="246380" y="123189"/>
                  </a:lnTo>
                  <a:lnTo>
                    <a:pt x="265430" y="121919"/>
                  </a:lnTo>
                  <a:lnTo>
                    <a:pt x="285750" y="119378"/>
                  </a:lnTo>
                  <a:lnTo>
                    <a:pt x="303530" y="115569"/>
                  </a:lnTo>
                  <a:lnTo>
                    <a:pt x="320040" y="110489"/>
                  </a:lnTo>
                  <a:lnTo>
                    <a:pt x="336550" y="105409"/>
                  </a:lnTo>
                  <a:lnTo>
                    <a:pt x="346710" y="96519"/>
                  </a:lnTo>
                  <a:lnTo>
                    <a:pt x="354330" y="86359"/>
                  </a:lnTo>
                  <a:lnTo>
                    <a:pt x="358140" y="74928"/>
                  </a:lnTo>
                  <a:lnTo>
                    <a:pt x="359410" y="62228"/>
                  </a:lnTo>
                  <a:lnTo>
                    <a:pt x="358140" y="49528"/>
                  </a:lnTo>
                  <a:lnTo>
                    <a:pt x="354330" y="36828"/>
                  </a:lnTo>
                  <a:lnTo>
                    <a:pt x="345440" y="26669"/>
                  </a:lnTo>
                  <a:lnTo>
                    <a:pt x="334010" y="19050"/>
                  </a:lnTo>
                  <a:lnTo>
                    <a:pt x="321310" y="12700"/>
                  </a:lnTo>
                  <a:lnTo>
                    <a:pt x="308610" y="10159"/>
                  </a:lnTo>
                  <a:lnTo>
                    <a:pt x="297180" y="11428"/>
                  </a:lnTo>
                  <a:lnTo>
                    <a:pt x="274320" y="19050"/>
                  </a:lnTo>
                  <a:lnTo>
                    <a:pt x="264160" y="24128"/>
                  </a:lnTo>
                  <a:lnTo>
                    <a:pt x="252730" y="30478"/>
                  </a:lnTo>
                  <a:lnTo>
                    <a:pt x="243840" y="36828"/>
                  </a:lnTo>
                  <a:lnTo>
                    <a:pt x="234950" y="45719"/>
                  </a:lnTo>
                  <a:lnTo>
                    <a:pt x="226060" y="54609"/>
                  </a:lnTo>
                  <a:lnTo>
                    <a:pt x="218440" y="66039"/>
                  </a:lnTo>
                  <a:lnTo>
                    <a:pt x="210820" y="77469"/>
                  </a:lnTo>
                  <a:lnTo>
                    <a:pt x="204470" y="90169"/>
                  </a:lnTo>
                  <a:lnTo>
                    <a:pt x="198120" y="102869"/>
                  </a:lnTo>
                  <a:lnTo>
                    <a:pt x="193040" y="116839"/>
                  </a:lnTo>
                  <a:lnTo>
                    <a:pt x="187960" y="129539"/>
                  </a:lnTo>
                  <a:lnTo>
                    <a:pt x="185420" y="142239"/>
                  </a:lnTo>
                  <a:lnTo>
                    <a:pt x="185420" y="154939"/>
                  </a:lnTo>
                  <a:lnTo>
                    <a:pt x="186690" y="166369"/>
                  </a:lnTo>
                  <a:lnTo>
                    <a:pt x="191770" y="177800"/>
                  </a:lnTo>
                  <a:lnTo>
                    <a:pt x="200660" y="191769"/>
                  </a:lnTo>
                  <a:lnTo>
                    <a:pt x="210820" y="204469"/>
                  </a:lnTo>
                  <a:lnTo>
                    <a:pt x="224790" y="215900"/>
                  </a:lnTo>
                  <a:lnTo>
                    <a:pt x="241300" y="226059"/>
                  </a:lnTo>
                  <a:lnTo>
                    <a:pt x="259080" y="234950"/>
                  </a:lnTo>
                  <a:lnTo>
                    <a:pt x="274320" y="238759"/>
                  </a:lnTo>
                  <a:lnTo>
                    <a:pt x="288290" y="241300"/>
                  </a:lnTo>
                  <a:lnTo>
                    <a:pt x="300990" y="241300"/>
                  </a:lnTo>
                  <a:lnTo>
                    <a:pt x="313690" y="238759"/>
                  </a:lnTo>
                  <a:lnTo>
                    <a:pt x="327660" y="234950"/>
                  </a:lnTo>
                  <a:lnTo>
                    <a:pt x="340360" y="229869"/>
                  </a:lnTo>
                  <a:lnTo>
                    <a:pt x="355600" y="226059"/>
                  </a:lnTo>
                  <a:lnTo>
                    <a:pt x="372110" y="222250"/>
                  </a:lnTo>
                  <a:lnTo>
                    <a:pt x="388620" y="218439"/>
                  </a:lnTo>
                  <a:lnTo>
                    <a:pt x="403860" y="212089"/>
                  </a:lnTo>
                  <a:lnTo>
                    <a:pt x="419100" y="204469"/>
                  </a:lnTo>
                  <a:lnTo>
                    <a:pt x="482600" y="166369"/>
                  </a:lnTo>
                  <a:lnTo>
                    <a:pt x="497840" y="156209"/>
                  </a:lnTo>
                  <a:lnTo>
                    <a:pt x="513080" y="146050"/>
                  </a:lnTo>
                  <a:lnTo>
                    <a:pt x="528320" y="135889"/>
                  </a:lnTo>
                  <a:lnTo>
                    <a:pt x="539750" y="125728"/>
                  </a:lnTo>
                  <a:lnTo>
                    <a:pt x="551180" y="115569"/>
                  </a:lnTo>
                  <a:lnTo>
                    <a:pt x="560070" y="104139"/>
                  </a:lnTo>
                  <a:lnTo>
                    <a:pt x="568960" y="93978"/>
                  </a:lnTo>
                  <a:lnTo>
                    <a:pt x="576580" y="83819"/>
                  </a:lnTo>
                  <a:lnTo>
                    <a:pt x="584200" y="73659"/>
                  </a:lnTo>
                  <a:lnTo>
                    <a:pt x="589280" y="60959"/>
                  </a:lnTo>
                  <a:lnTo>
                    <a:pt x="593090" y="49528"/>
                  </a:lnTo>
                  <a:lnTo>
                    <a:pt x="595630" y="35559"/>
                  </a:lnTo>
                  <a:lnTo>
                    <a:pt x="594360" y="25400"/>
                  </a:lnTo>
                  <a:lnTo>
                    <a:pt x="591820" y="15239"/>
                  </a:lnTo>
                  <a:lnTo>
                    <a:pt x="586740" y="6350"/>
                  </a:lnTo>
                  <a:lnTo>
                    <a:pt x="579120" y="1269"/>
                  </a:lnTo>
                  <a:lnTo>
                    <a:pt x="566420" y="0"/>
                  </a:lnTo>
                  <a:lnTo>
                    <a:pt x="553720" y="0"/>
                  </a:lnTo>
                  <a:lnTo>
                    <a:pt x="537210" y="3809"/>
                  </a:lnTo>
                  <a:lnTo>
                    <a:pt x="519430" y="11428"/>
                  </a:lnTo>
                  <a:lnTo>
                    <a:pt x="500380" y="21589"/>
                  </a:lnTo>
                  <a:lnTo>
                    <a:pt x="485140" y="31750"/>
                  </a:lnTo>
                  <a:lnTo>
                    <a:pt x="469900" y="41909"/>
                  </a:lnTo>
                  <a:lnTo>
                    <a:pt x="457200" y="52069"/>
                  </a:lnTo>
                  <a:lnTo>
                    <a:pt x="447040" y="63500"/>
                  </a:lnTo>
                  <a:lnTo>
                    <a:pt x="439420" y="76200"/>
                  </a:lnTo>
                  <a:lnTo>
                    <a:pt x="433070" y="88900"/>
                  </a:lnTo>
                  <a:lnTo>
                    <a:pt x="427990" y="102869"/>
                  </a:lnTo>
                  <a:lnTo>
                    <a:pt x="422910" y="116839"/>
                  </a:lnTo>
                  <a:lnTo>
                    <a:pt x="419100" y="129539"/>
                  </a:lnTo>
                  <a:lnTo>
                    <a:pt x="417830" y="143509"/>
                  </a:lnTo>
                  <a:lnTo>
                    <a:pt x="417830" y="157478"/>
                  </a:lnTo>
                  <a:lnTo>
                    <a:pt x="417830" y="171450"/>
                  </a:lnTo>
                  <a:lnTo>
                    <a:pt x="422910" y="184150"/>
                  </a:lnTo>
                  <a:lnTo>
                    <a:pt x="429260" y="196850"/>
                  </a:lnTo>
                  <a:lnTo>
                    <a:pt x="436880" y="208278"/>
                  </a:lnTo>
                  <a:lnTo>
                    <a:pt x="445770" y="217169"/>
                  </a:lnTo>
                  <a:lnTo>
                    <a:pt x="454660" y="223519"/>
                  </a:lnTo>
                  <a:lnTo>
                    <a:pt x="464820" y="229869"/>
                  </a:lnTo>
                  <a:lnTo>
                    <a:pt x="476250" y="234950"/>
                  </a:lnTo>
                  <a:lnTo>
                    <a:pt x="487680" y="240028"/>
                  </a:lnTo>
                  <a:lnTo>
                    <a:pt x="500380" y="243839"/>
                  </a:lnTo>
                  <a:lnTo>
                    <a:pt x="514350" y="246378"/>
                  </a:lnTo>
                  <a:lnTo>
                    <a:pt x="530860" y="248919"/>
                  </a:lnTo>
                  <a:lnTo>
                    <a:pt x="546100" y="250189"/>
                  </a:lnTo>
                  <a:lnTo>
                    <a:pt x="562610" y="247650"/>
                  </a:lnTo>
                  <a:lnTo>
                    <a:pt x="580390" y="245109"/>
                  </a:lnTo>
                  <a:lnTo>
                    <a:pt x="596900" y="240028"/>
                  </a:lnTo>
                  <a:lnTo>
                    <a:pt x="613410" y="234950"/>
                  </a:lnTo>
                  <a:lnTo>
                    <a:pt x="628650" y="228600"/>
                  </a:lnTo>
                  <a:lnTo>
                    <a:pt x="643890" y="222250"/>
                  </a:lnTo>
                  <a:lnTo>
                    <a:pt x="657860" y="214628"/>
                  </a:lnTo>
                  <a:lnTo>
                    <a:pt x="673100" y="205739"/>
                  </a:lnTo>
                  <a:lnTo>
                    <a:pt x="687070" y="196850"/>
                  </a:lnTo>
                  <a:lnTo>
                    <a:pt x="698500" y="186689"/>
                  </a:lnTo>
                  <a:lnTo>
                    <a:pt x="708660" y="177800"/>
                  </a:lnTo>
                  <a:lnTo>
                    <a:pt x="736600" y="147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6812280" y="16841470"/>
              <a:ext cx="326391" cy="231142"/>
            </a:xfrm>
            <a:custGeom>
              <a:avLst/>
              <a:gdLst/>
              <a:ahLst/>
              <a:cxnLst/>
              <a:rect l="0" t="0" r="0" b="0"/>
              <a:pathLst>
                <a:path w="326391" h="231142">
                  <a:moveTo>
                    <a:pt x="31750" y="0"/>
                  </a:moveTo>
                  <a:lnTo>
                    <a:pt x="25400" y="27941"/>
                  </a:lnTo>
                  <a:lnTo>
                    <a:pt x="22860" y="39369"/>
                  </a:lnTo>
                  <a:lnTo>
                    <a:pt x="20320" y="50800"/>
                  </a:lnTo>
                  <a:lnTo>
                    <a:pt x="16510" y="62230"/>
                  </a:lnTo>
                  <a:lnTo>
                    <a:pt x="13970" y="77469"/>
                  </a:lnTo>
                  <a:lnTo>
                    <a:pt x="12700" y="96519"/>
                  </a:lnTo>
                  <a:lnTo>
                    <a:pt x="12700" y="116841"/>
                  </a:lnTo>
                  <a:lnTo>
                    <a:pt x="10160" y="134619"/>
                  </a:lnTo>
                  <a:lnTo>
                    <a:pt x="7620" y="148591"/>
                  </a:lnTo>
                  <a:lnTo>
                    <a:pt x="5080" y="162560"/>
                  </a:lnTo>
                  <a:lnTo>
                    <a:pt x="3810" y="176530"/>
                  </a:lnTo>
                  <a:lnTo>
                    <a:pt x="2540" y="190500"/>
                  </a:lnTo>
                  <a:lnTo>
                    <a:pt x="1270" y="204469"/>
                  </a:lnTo>
                  <a:lnTo>
                    <a:pt x="1270" y="208280"/>
                  </a:lnTo>
                  <a:lnTo>
                    <a:pt x="0" y="207010"/>
                  </a:lnTo>
                  <a:lnTo>
                    <a:pt x="0" y="200660"/>
                  </a:lnTo>
                  <a:lnTo>
                    <a:pt x="1270" y="191769"/>
                  </a:lnTo>
                  <a:lnTo>
                    <a:pt x="2540" y="179069"/>
                  </a:lnTo>
                  <a:lnTo>
                    <a:pt x="5080" y="165100"/>
                  </a:lnTo>
                  <a:lnTo>
                    <a:pt x="7620" y="152400"/>
                  </a:lnTo>
                  <a:lnTo>
                    <a:pt x="11430" y="139700"/>
                  </a:lnTo>
                  <a:lnTo>
                    <a:pt x="13970" y="128269"/>
                  </a:lnTo>
                  <a:lnTo>
                    <a:pt x="19050" y="115569"/>
                  </a:lnTo>
                  <a:lnTo>
                    <a:pt x="24130" y="102869"/>
                  </a:lnTo>
                  <a:lnTo>
                    <a:pt x="30480" y="90169"/>
                  </a:lnTo>
                  <a:lnTo>
                    <a:pt x="39370" y="80010"/>
                  </a:lnTo>
                  <a:lnTo>
                    <a:pt x="52070" y="72391"/>
                  </a:lnTo>
                  <a:lnTo>
                    <a:pt x="66040" y="66041"/>
                  </a:lnTo>
                  <a:lnTo>
                    <a:pt x="80010" y="62230"/>
                  </a:lnTo>
                  <a:lnTo>
                    <a:pt x="93980" y="60960"/>
                  </a:lnTo>
                  <a:lnTo>
                    <a:pt x="107950" y="62230"/>
                  </a:lnTo>
                  <a:lnTo>
                    <a:pt x="120650" y="64769"/>
                  </a:lnTo>
                  <a:lnTo>
                    <a:pt x="130810" y="68580"/>
                  </a:lnTo>
                  <a:lnTo>
                    <a:pt x="139700" y="73660"/>
                  </a:lnTo>
                  <a:lnTo>
                    <a:pt x="146050" y="81280"/>
                  </a:lnTo>
                  <a:lnTo>
                    <a:pt x="152400" y="88900"/>
                  </a:lnTo>
                  <a:lnTo>
                    <a:pt x="157480" y="97791"/>
                  </a:lnTo>
                  <a:lnTo>
                    <a:pt x="161290" y="111760"/>
                  </a:lnTo>
                  <a:lnTo>
                    <a:pt x="163830" y="129541"/>
                  </a:lnTo>
                  <a:lnTo>
                    <a:pt x="165100" y="149860"/>
                  </a:lnTo>
                  <a:lnTo>
                    <a:pt x="163830" y="168910"/>
                  </a:lnTo>
                  <a:lnTo>
                    <a:pt x="160020" y="187960"/>
                  </a:lnTo>
                  <a:lnTo>
                    <a:pt x="156210" y="205741"/>
                  </a:lnTo>
                  <a:lnTo>
                    <a:pt x="153670" y="214630"/>
                  </a:lnTo>
                  <a:lnTo>
                    <a:pt x="153670" y="217169"/>
                  </a:lnTo>
                  <a:lnTo>
                    <a:pt x="154940" y="214630"/>
                  </a:lnTo>
                  <a:lnTo>
                    <a:pt x="157480" y="205741"/>
                  </a:lnTo>
                  <a:lnTo>
                    <a:pt x="162560" y="177800"/>
                  </a:lnTo>
                  <a:lnTo>
                    <a:pt x="166370" y="163830"/>
                  </a:lnTo>
                  <a:lnTo>
                    <a:pt x="171450" y="148591"/>
                  </a:lnTo>
                  <a:lnTo>
                    <a:pt x="177800" y="134619"/>
                  </a:lnTo>
                  <a:lnTo>
                    <a:pt x="182880" y="119380"/>
                  </a:lnTo>
                  <a:lnTo>
                    <a:pt x="186690" y="105410"/>
                  </a:lnTo>
                  <a:lnTo>
                    <a:pt x="191770" y="91441"/>
                  </a:lnTo>
                  <a:lnTo>
                    <a:pt x="196850" y="80010"/>
                  </a:lnTo>
                  <a:lnTo>
                    <a:pt x="201930" y="69850"/>
                  </a:lnTo>
                  <a:lnTo>
                    <a:pt x="208280" y="60960"/>
                  </a:lnTo>
                  <a:lnTo>
                    <a:pt x="217170" y="53341"/>
                  </a:lnTo>
                  <a:lnTo>
                    <a:pt x="227330" y="46991"/>
                  </a:lnTo>
                  <a:lnTo>
                    <a:pt x="240030" y="41910"/>
                  </a:lnTo>
                  <a:lnTo>
                    <a:pt x="250190" y="40641"/>
                  </a:lnTo>
                  <a:lnTo>
                    <a:pt x="259080" y="41910"/>
                  </a:lnTo>
                  <a:lnTo>
                    <a:pt x="266700" y="45719"/>
                  </a:lnTo>
                  <a:lnTo>
                    <a:pt x="275590" y="52069"/>
                  </a:lnTo>
                  <a:lnTo>
                    <a:pt x="283210" y="58419"/>
                  </a:lnTo>
                  <a:lnTo>
                    <a:pt x="289560" y="67310"/>
                  </a:lnTo>
                  <a:lnTo>
                    <a:pt x="295910" y="76200"/>
                  </a:lnTo>
                  <a:lnTo>
                    <a:pt x="300990" y="86360"/>
                  </a:lnTo>
                  <a:lnTo>
                    <a:pt x="306070" y="96519"/>
                  </a:lnTo>
                  <a:lnTo>
                    <a:pt x="309880" y="106680"/>
                  </a:lnTo>
                  <a:lnTo>
                    <a:pt x="314960" y="116841"/>
                  </a:lnTo>
                  <a:lnTo>
                    <a:pt x="318770" y="127000"/>
                  </a:lnTo>
                  <a:lnTo>
                    <a:pt x="321310" y="140969"/>
                  </a:lnTo>
                  <a:lnTo>
                    <a:pt x="322580" y="157480"/>
                  </a:lnTo>
                  <a:lnTo>
                    <a:pt x="326390" y="23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7232650" y="16852900"/>
              <a:ext cx="210821" cy="245112"/>
            </a:xfrm>
            <a:custGeom>
              <a:avLst/>
              <a:gdLst/>
              <a:ahLst/>
              <a:cxnLst/>
              <a:rect l="0" t="0" r="0" b="0"/>
              <a:pathLst>
                <a:path w="210821" h="245112">
                  <a:moveTo>
                    <a:pt x="0" y="83820"/>
                  </a:moveTo>
                  <a:lnTo>
                    <a:pt x="22860" y="93980"/>
                  </a:lnTo>
                  <a:lnTo>
                    <a:pt x="35560" y="97789"/>
                  </a:lnTo>
                  <a:lnTo>
                    <a:pt x="49530" y="100330"/>
                  </a:lnTo>
                  <a:lnTo>
                    <a:pt x="64770" y="101600"/>
                  </a:lnTo>
                  <a:lnTo>
                    <a:pt x="78740" y="101600"/>
                  </a:lnTo>
                  <a:lnTo>
                    <a:pt x="91440" y="100330"/>
                  </a:lnTo>
                  <a:lnTo>
                    <a:pt x="102870" y="97789"/>
                  </a:lnTo>
                  <a:lnTo>
                    <a:pt x="115570" y="95250"/>
                  </a:lnTo>
                  <a:lnTo>
                    <a:pt x="142240" y="88900"/>
                  </a:lnTo>
                  <a:lnTo>
                    <a:pt x="153670" y="85089"/>
                  </a:lnTo>
                  <a:lnTo>
                    <a:pt x="163830" y="80011"/>
                  </a:lnTo>
                  <a:lnTo>
                    <a:pt x="172720" y="73661"/>
                  </a:lnTo>
                  <a:lnTo>
                    <a:pt x="176530" y="64770"/>
                  </a:lnTo>
                  <a:lnTo>
                    <a:pt x="179070" y="52070"/>
                  </a:lnTo>
                  <a:lnTo>
                    <a:pt x="179070" y="38100"/>
                  </a:lnTo>
                  <a:lnTo>
                    <a:pt x="173990" y="26670"/>
                  </a:lnTo>
                  <a:lnTo>
                    <a:pt x="166370" y="16511"/>
                  </a:lnTo>
                  <a:lnTo>
                    <a:pt x="157480" y="6350"/>
                  </a:lnTo>
                  <a:lnTo>
                    <a:pt x="144780" y="1270"/>
                  </a:lnTo>
                  <a:lnTo>
                    <a:pt x="130810" y="0"/>
                  </a:lnTo>
                  <a:lnTo>
                    <a:pt x="115570" y="0"/>
                  </a:lnTo>
                  <a:lnTo>
                    <a:pt x="101600" y="2539"/>
                  </a:lnTo>
                  <a:lnTo>
                    <a:pt x="88900" y="8889"/>
                  </a:lnTo>
                  <a:lnTo>
                    <a:pt x="77470" y="16511"/>
                  </a:lnTo>
                  <a:lnTo>
                    <a:pt x="66040" y="24130"/>
                  </a:lnTo>
                  <a:lnTo>
                    <a:pt x="54610" y="33020"/>
                  </a:lnTo>
                  <a:lnTo>
                    <a:pt x="43180" y="43180"/>
                  </a:lnTo>
                  <a:lnTo>
                    <a:pt x="34290" y="55880"/>
                  </a:lnTo>
                  <a:lnTo>
                    <a:pt x="27940" y="69850"/>
                  </a:lnTo>
                  <a:lnTo>
                    <a:pt x="22860" y="85089"/>
                  </a:lnTo>
                  <a:lnTo>
                    <a:pt x="17780" y="99061"/>
                  </a:lnTo>
                  <a:lnTo>
                    <a:pt x="12700" y="114300"/>
                  </a:lnTo>
                  <a:lnTo>
                    <a:pt x="8890" y="128270"/>
                  </a:lnTo>
                  <a:lnTo>
                    <a:pt x="7620" y="142239"/>
                  </a:lnTo>
                  <a:lnTo>
                    <a:pt x="7620" y="156211"/>
                  </a:lnTo>
                  <a:lnTo>
                    <a:pt x="8890" y="171450"/>
                  </a:lnTo>
                  <a:lnTo>
                    <a:pt x="10160" y="184150"/>
                  </a:lnTo>
                  <a:lnTo>
                    <a:pt x="12700" y="195580"/>
                  </a:lnTo>
                  <a:lnTo>
                    <a:pt x="15240" y="207011"/>
                  </a:lnTo>
                  <a:lnTo>
                    <a:pt x="21590" y="215900"/>
                  </a:lnTo>
                  <a:lnTo>
                    <a:pt x="27940" y="223520"/>
                  </a:lnTo>
                  <a:lnTo>
                    <a:pt x="36830" y="229870"/>
                  </a:lnTo>
                  <a:lnTo>
                    <a:pt x="45720" y="234950"/>
                  </a:lnTo>
                  <a:lnTo>
                    <a:pt x="54610" y="238761"/>
                  </a:lnTo>
                  <a:lnTo>
                    <a:pt x="64770" y="243839"/>
                  </a:lnTo>
                  <a:lnTo>
                    <a:pt x="74930" y="245111"/>
                  </a:lnTo>
                  <a:lnTo>
                    <a:pt x="85090" y="245111"/>
                  </a:lnTo>
                  <a:lnTo>
                    <a:pt x="95250" y="243839"/>
                  </a:lnTo>
                  <a:lnTo>
                    <a:pt x="105410" y="241300"/>
                  </a:lnTo>
                  <a:lnTo>
                    <a:pt x="116840" y="238761"/>
                  </a:lnTo>
                  <a:lnTo>
                    <a:pt x="127000" y="236220"/>
                  </a:lnTo>
                  <a:lnTo>
                    <a:pt x="137160" y="232411"/>
                  </a:lnTo>
                  <a:lnTo>
                    <a:pt x="147320" y="227330"/>
                  </a:lnTo>
                  <a:lnTo>
                    <a:pt x="158750" y="220980"/>
                  </a:lnTo>
                  <a:lnTo>
                    <a:pt x="168910" y="212089"/>
                  </a:lnTo>
                  <a:lnTo>
                    <a:pt x="179070" y="201930"/>
                  </a:lnTo>
                  <a:lnTo>
                    <a:pt x="210820" y="167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7461250" y="16851630"/>
              <a:ext cx="214631" cy="210821"/>
            </a:xfrm>
            <a:custGeom>
              <a:avLst/>
              <a:gdLst/>
              <a:ahLst/>
              <a:cxnLst/>
              <a:rect l="0" t="0" r="0" b="0"/>
              <a:pathLst>
                <a:path w="214631" h="210821">
                  <a:moveTo>
                    <a:pt x="24130" y="0"/>
                  </a:moveTo>
                  <a:lnTo>
                    <a:pt x="19050" y="22859"/>
                  </a:lnTo>
                  <a:lnTo>
                    <a:pt x="17780" y="38100"/>
                  </a:lnTo>
                  <a:lnTo>
                    <a:pt x="16510" y="55881"/>
                  </a:lnTo>
                  <a:lnTo>
                    <a:pt x="15240" y="96520"/>
                  </a:lnTo>
                  <a:lnTo>
                    <a:pt x="13970" y="189231"/>
                  </a:lnTo>
                  <a:lnTo>
                    <a:pt x="11430" y="196850"/>
                  </a:lnTo>
                  <a:lnTo>
                    <a:pt x="7620" y="198120"/>
                  </a:lnTo>
                  <a:lnTo>
                    <a:pt x="2540" y="195581"/>
                  </a:lnTo>
                  <a:lnTo>
                    <a:pt x="1270" y="190500"/>
                  </a:lnTo>
                  <a:lnTo>
                    <a:pt x="0" y="182881"/>
                  </a:lnTo>
                  <a:lnTo>
                    <a:pt x="1270" y="175259"/>
                  </a:lnTo>
                  <a:lnTo>
                    <a:pt x="3810" y="165100"/>
                  </a:lnTo>
                  <a:lnTo>
                    <a:pt x="5080" y="156209"/>
                  </a:lnTo>
                  <a:lnTo>
                    <a:pt x="8890" y="146050"/>
                  </a:lnTo>
                  <a:lnTo>
                    <a:pt x="13970" y="133350"/>
                  </a:lnTo>
                  <a:lnTo>
                    <a:pt x="20320" y="119381"/>
                  </a:lnTo>
                  <a:lnTo>
                    <a:pt x="29210" y="104140"/>
                  </a:lnTo>
                  <a:lnTo>
                    <a:pt x="36830" y="91440"/>
                  </a:lnTo>
                  <a:lnTo>
                    <a:pt x="44450" y="78740"/>
                  </a:lnTo>
                  <a:lnTo>
                    <a:pt x="52070" y="66040"/>
                  </a:lnTo>
                  <a:lnTo>
                    <a:pt x="59690" y="54609"/>
                  </a:lnTo>
                  <a:lnTo>
                    <a:pt x="69850" y="43181"/>
                  </a:lnTo>
                  <a:lnTo>
                    <a:pt x="78740" y="33020"/>
                  </a:lnTo>
                  <a:lnTo>
                    <a:pt x="96520" y="13970"/>
                  </a:lnTo>
                  <a:lnTo>
                    <a:pt x="104140" y="6350"/>
                  </a:lnTo>
                  <a:lnTo>
                    <a:pt x="113030" y="1270"/>
                  </a:lnTo>
                  <a:lnTo>
                    <a:pt x="124460" y="0"/>
                  </a:lnTo>
                  <a:lnTo>
                    <a:pt x="137160" y="0"/>
                  </a:lnTo>
                  <a:lnTo>
                    <a:pt x="147320" y="2540"/>
                  </a:lnTo>
                  <a:lnTo>
                    <a:pt x="156210" y="6350"/>
                  </a:lnTo>
                  <a:lnTo>
                    <a:pt x="165100" y="11431"/>
                  </a:lnTo>
                  <a:lnTo>
                    <a:pt x="172720" y="17781"/>
                  </a:lnTo>
                  <a:lnTo>
                    <a:pt x="177800" y="26670"/>
                  </a:lnTo>
                  <a:lnTo>
                    <a:pt x="182880" y="35559"/>
                  </a:lnTo>
                  <a:lnTo>
                    <a:pt x="187960" y="45720"/>
                  </a:lnTo>
                  <a:lnTo>
                    <a:pt x="191770" y="57150"/>
                  </a:lnTo>
                  <a:lnTo>
                    <a:pt x="195580" y="69850"/>
                  </a:lnTo>
                  <a:lnTo>
                    <a:pt x="198120" y="82550"/>
                  </a:lnTo>
                  <a:lnTo>
                    <a:pt x="199390" y="96520"/>
                  </a:lnTo>
                  <a:lnTo>
                    <a:pt x="200660" y="110490"/>
                  </a:lnTo>
                  <a:lnTo>
                    <a:pt x="203200" y="123190"/>
                  </a:lnTo>
                  <a:lnTo>
                    <a:pt x="205740" y="134620"/>
                  </a:lnTo>
                  <a:lnTo>
                    <a:pt x="208280" y="146050"/>
                  </a:lnTo>
                  <a:lnTo>
                    <a:pt x="209550" y="157481"/>
                  </a:lnTo>
                  <a:lnTo>
                    <a:pt x="208280" y="167640"/>
                  </a:lnTo>
                  <a:lnTo>
                    <a:pt x="21463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7801610" y="16715739"/>
              <a:ext cx="52071" cy="325123"/>
            </a:xfrm>
            <a:custGeom>
              <a:avLst/>
              <a:gdLst/>
              <a:ahLst/>
              <a:cxnLst/>
              <a:rect l="0" t="0" r="0" b="0"/>
              <a:pathLst>
                <a:path w="52071" h="325123">
                  <a:moveTo>
                    <a:pt x="52070" y="0"/>
                  </a:moveTo>
                  <a:lnTo>
                    <a:pt x="46990" y="16511"/>
                  </a:lnTo>
                  <a:lnTo>
                    <a:pt x="44450" y="26672"/>
                  </a:lnTo>
                  <a:lnTo>
                    <a:pt x="38100" y="54611"/>
                  </a:lnTo>
                  <a:lnTo>
                    <a:pt x="27940" y="102872"/>
                  </a:lnTo>
                  <a:lnTo>
                    <a:pt x="25400" y="118111"/>
                  </a:lnTo>
                  <a:lnTo>
                    <a:pt x="24130" y="133350"/>
                  </a:lnTo>
                  <a:lnTo>
                    <a:pt x="22860" y="148591"/>
                  </a:lnTo>
                  <a:lnTo>
                    <a:pt x="21590" y="163831"/>
                  </a:lnTo>
                  <a:lnTo>
                    <a:pt x="19050" y="180341"/>
                  </a:lnTo>
                  <a:lnTo>
                    <a:pt x="16510" y="198122"/>
                  </a:lnTo>
                  <a:lnTo>
                    <a:pt x="13970" y="215900"/>
                  </a:lnTo>
                  <a:lnTo>
                    <a:pt x="12700" y="234950"/>
                  </a:lnTo>
                  <a:lnTo>
                    <a:pt x="12700" y="254000"/>
                  </a:lnTo>
                  <a:lnTo>
                    <a:pt x="10160" y="273050"/>
                  </a:lnTo>
                  <a:lnTo>
                    <a:pt x="7620" y="289561"/>
                  </a:lnTo>
                  <a:lnTo>
                    <a:pt x="0" y="3251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7749540" y="16904970"/>
              <a:ext cx="283211" cy="1"/>
            </a:xfrm>
            <a:custGeom>
              <a:avLst/>
              <a:gdLst/>
              <a:ahLst/>
              <a:cxnLst/>
              <a:rect l="0" t="0" r="0" b="0"/>
              <a:pathLst>
                <a:path w="283211" h="1">
                  <a:moveTo>
                    <a:pt x="0" y="0"/>
                  </a:moveTo>
                  <a:lnTo>
                    <a:pt x="2832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6223000" y="17263111"/>
              <a:ext cx="220981" cy="386079"/>
            </a:xfrm>
            <a:custGeom>
              <a:avLst/>
              <a:gdLst/>
              <a:ahLst/>
              <a:cxnLst/>
              <a:rect l="0" t="0" r="0" b="0"/>
              <a:pathLst>
                <a:path w="220981" h="386079">
                  <a:moveTo>
                    <a:pt x="20320" y="0"/>
                  </a:moveTo>
                  <a:lnTo>
                    <a:pt x="25400" y="21589"/>
                  </a:lnTo>
                  <a:lnTo>
                    <a:pt x="27940" y="33019"/>
                  </a:lnTo>
                  <a:lnTo>
                    <a:pt x="29210" y="45719"/>
                  </a:lnTo>
                  <a:lnTo>
                    <a:pt x="29210" y="58419"/>
                  </a:lnTo>
                  <a:lnTo>
                    <a:pt x="30480" y="87628"/>
                  </a:lnTo>
                  <a:lnTo>
                    <a:pt x="30480" y="200659"/>
                  </a:lnTo>
                  <a:lnTo>
                    <a:pt x="31750" y="215900"/>
                  </a:lnTo>
                  <a:lnTo>
                    <a:pt x="34290" y="229869"/>
                  </a:lnTo>
                  <a:lnTo>
                    <a:pt x="36830" y="245109"/>
                  </a:lnTo>
                  <a:lnTo>
                    <a:pt x="38100" y="259078"/>
                  </a:lnTo>
                  <a:lnTo>
                    <a:pt x="39370" y="273050"/>
                  </a:lnTo>
                  <a:lnTo>
                    <a:pt x="39370" y="287019"/>
                  </a:lnTo>
                  <a:lnTo>
                    <a:pt x="39370" y="292100"/>
                  </a:lnTo>
                  <a:lnTo>
                    <a:pt x="38100" y="290828"/>
                  </a:lnTo>
                  <a:lnTo>
                    <a:pt x="35560" y="284478"/>
                  </a:lnTo>
                  <a:lnTo>
                    <a:pt x="29210" y="269239"/>
                  </a:lnTo>
                  <a:lnTo>
                    <a:pt x="6350" y="199389"/>
                  </a:lnTo>
                  <a:lnTo>
                    <a:pt x="3810" y="199389"/>
                  </a:lnTo>
                  <a:lnTo>
                    <a:pt x="2540" y="207009"/>
                  </a:lnTo>
                  <a:lnTo>
                    <a:pt x="1270" y="218439"/>
                  </a:lnTo>
                  <a:lnTo>
                    <a:pt x="1270" y="231139"/>
                  </a:lnTo>
                  <a:lnTo>
                    <a:pt x="0" y="256539"/>
                  </a:lnTo>
                  <a:lnTo>
                    <a:pt x="1270" y="269239"/>
                  </a:lnTo>
                  <a:lnTo>
                    <a:pt x="2540" y="280669"/>
                  </a:lnTo>
                  <a:lnTo>
                    <a:pt x="5080" y="292100"/>
                  </a:lnTo>
                  <a:lnTo>
                    <a:pt x="7620" y="303528"/>
                  </a:lnTo>
                  <a:lnTo>
                    <a:pt x="11430" y="314959"/>
                  </a:lnTo>
                  <a:lnTo>
                    <a:pt x="17780" y="336550"/>
                  </a:lnTo>
                  <a:lnTo>
                    <a:pt x="24130" y="356869"/>
                  </a:lnTo>
                  <a:lnTo>
                    <a:pt x="29210" y="367028"/>
                  </a:lnTo>
                  <a:lnTo>
                    <a:pt x="34290" y="375919"/>
                  </a:lnTo>
                  <a:lnTo>
                    <a:pt x="40640" y="383539"/>
                  </a:lnTo>
                  <a:lnTo>
                    <a:pt x="46990" y="386078"/>
                  </a:lnTo>
                  <a:lnTo>
                    <a:pt x="55880" y="386078"/>
                  </a:lnTo>
                  <a:lnTo>
                    <a:pt x="64770" y="383539"/>
                  </a:lnTo>
                  <a:lnTo>
                    <a:pt x="73660" y="378459"/>
                  </a:lnTo>
                  <a:lnTo>
                    <a:pt x="81280" y="370839"/>
                  </a:lnTo>
                  <a:lnTo>
                    <a:pt x="97790" y="354328"/>
                  </a:lnTo>
                  <a:lnTo>
                    <a:pt x="116840" y="335278"/>
                  </a:lnTo>
                  <a:lnTo>
                    <a:pt x="127000" y="323850"/>
                  </a:lnTo>
                  <a:lnTo>
                    <a:pt x="137160" y="311150"/>
                  </a:lnTo>
                  <a:lnTo>
                    <a:pt x="147320" y="298450"/>
                  </a:lnTo>
                  <a:lnTo>
                    <a:pt x="157480" y="287019"/>
                  </a:lnTo>
                  <a:lnTo>
                    <a:pt x="167640" y="275589"/>
                  </a:lnTo>
                  <a:lnTo>
                    <a:pt x="179070" y="264159"/>
                  </a:lnTo>
                  <a:lnTo>
                    <a:pt x="187960" y="252728"/>
                  </a:lnTo>
                  <a:lnTo>
                    <a:pt x="196850" y="242569"/>
                  </a:lnTo>
                  <a:lnTo>
                    <a:pt x="22098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6653530" y="17367250"/>
              <a:ext cx="194311" cy="420371"/>
            </a:xfrm>
            <a:custGeom>
              <a:avLst/>
              <a:gdLst/>
              <a:ahLst/>
              <a:cxnLst/>
              <a:rect l="0" t="0" r="0" b="0"/>
              <a:pathLst>
                <a:path w="194311" h="420371">
                  <a:moveTo>
                    <a:pt x="11430" y="0"/>
                  </a:moveTo>
                  <a:lnTo>
                    <a:pt x="5080" y="17780"/>
                  </a:lnTo>
                  <a:lnTo>
                    <a:pt x="3810" y="26670"/>
                  </a:lnTo>
                  <a:lnTo>
                    <a:pt x="2540" y="38100"/>
                  </a:lnTo>
                  <a:lnTo>
                    <a:pt x="2540" y="50800"/>
                  </a:lnTo>
                  <a:lnTo>
                    <a:pt x="1270" y="78739"/>
                  </a:lnTo>
                  <a:lnTo>
                    <a:pt x="0" y="217170"/>
                  </a:lnTo>
                  <a:lnTo>
                    <a:pt x="1270" y="238761"/>
                  </a:lnTo>
                  <a:lnTo>
                    <a:pt x="3810" y="259080"/>
                  </a:lnTo>
                  <a:lnTo>
                    <a:pt x="6350" y="278130"/>
                  </a:lnTo>
                  <a:lnTo>
                    <a:pt x="7620" y="297180"/>
                  </a:lnTo>
                  <a:lnTo>
                    <a:pt x="8890" y="314961"/>
                  </a:lnTo>
                  <a:lnTo>
                    <a:pt x="10160" y="349250"/>
                  </a:lnTo>
                  <a:lnTo>
                    <a:pt x="10160" y="381000"/>
                  </a:lnTo>
                  <a:lnTo>
                    <a:pt x="11430" y="394970"/>
                  </a:lnTo>
                  <a:lnTo>
                    <a:pt x="13970" y="407670"/>
                  </a:lnTo>
                  <a:lnTo>
                    <a:pt x="16510" y="419100"/>
                  </a:lnTo>
                  <a:lnTo>
                    <a:pt x="17780" y="420370"/>
                  </a:lnTo>
                  <a:lnTo>
                    <a:pt x="19050" y="414020"/>
                  </a:lnTo>
                  <a:lnTo>
                    <a:pt x="20320" y="402589"/>
                  </a:lnTo>
                  <a:lnTo>
                    <a:pt x="19050" y="389889"/>
                  </a:lnTo>
                  <a:lnTo>
                    <a:pt x="17780" y="377189"/>
                  </a:lnTo>
                  <a:lnTo>
                    <a:pt x="15240" y="364489"/>
                  </a:lnTo>
                  <a:lnTo>
                    <a:pt x="15240" y="349250"/>
                  </a:lnTo>
                  <a:lnTo>
                    <a:pt x="16510" y="334011"/>
                  </a:lnTo>
                  <a:lnTo>
                    <a:pt x="17780" y="317500"/>
                  </a:lnTo>
                  <a:lnTo>
                    <a:pt x="19050" y="302261"/>
                  </a:lnTo>
                  <a:lnTo>
                    <a:pt x="20320" y="287020"/>
                  </a:lnTo>
                  <a:lnTo>
                    <a:pt x="20320" y="271780"/>
                  </a:lnTo>
                  <a:lnTo>
                    <a:pt x="22860" y="257811"/>
                  </a:lnTo>
                  <a:lnTo>
                    <a:pt x="26670" y="243839"/>
                  </a:lnTo>
                  <a:lnTo>
                    <a:pt x="33020" y="228600"/>
                  </a:lnTo>
                  <a:lnTo>
                    <a:pt x="39370" y="217170"/>
                  </a:lnTo>
                  <a:lnTo>
                    <a:pt x="46990" y="207011"/>
                  </a:lnTo>
                  <a:lnTo>
                    <a:pt x="55880" y="198120"/>
                  </a:lnTo>
                  <a:lnTo>
                    <a:pt x="68580" y="193039"/>
                  </a:lnTo>
                  <a:lnTo>
                    <a:pt x="81280" y="190500"/>
                  </a:lnTo>
                  <a:lnTo>
                    <a:pt x="96520" y="190500"/>
                  </a:lnTo>
                  <a:lnTo>
                    <a:pt x="110490" y="191770"/>
                  </a:lnTo>
                  <a:lnTo>
                    <a:pt x="123190" y="193039"/>
                  </a:lnTo>
                  <a:lnTo>
                    <a:pt x="134620" y="195580"/>
                  </a:lnTo>
                  <a:lnTo>
                    <a:pt x="144780" y="199389"/>
                  </a:lnTo>
                  <a:lnTo>
                    <a:pt x="153670" y="204470"/>
                  </a:lnTo>
                  <a:lnTo>
                    <a:pt x="162560" y="210820"/>
                  </a:lnTo>
                  <a:lnTo>
                    <a:pt x="168910" y="217170"/>
                  </a:lnTo>
                  <a:lnTo>
                    <a:pt x="175260" y="226061"/>
                  </a:lnTo>
                  <a:lnTo>
                    <a:pt x="180340" y="234950"/>
                  </a:lnTo>
                  <a:lnTo>
                    <a:pt x="184150" y="245111"/>
                  </a:lnTo>
                  <a:lnTo>
                    <a:pt x="189230" y="254000"/>
                  </a:lnTo>
                  <a:lnTo>
                    <a:pt x="193040" y="264161"/>
                  </a:lnTo>
                  <a:lnTo>
                    <a:pt x="194310" y="276861"/>
                  </a:lnTo>
                  <a:lnTo>
                    <a:pt x="194310" y="292100"/>
                  </a:lnTo>
                  <a:lnTo>
                    <a:pt x="193040" y="307339"/>
                  </a:lnTo>
                  <a:lnTo>
                    <a:pt x="187960" y="320039"/>
                  </a:lnTo>
                  <a:lnTo>
                    <a:pt x="181610" y="330200"/>
                  </a:lnTo>
                  <a:lnTo>
                    <a:pt x="173990" y="339089"/>
                  </a:lnTo>
                  <a:lnTo>
                    <a:pt x="165100" y="347980"/>
                  </a:lnTo>
                  <a:lnTo>
                    <a:pt x="156210" y="356870"/>
                  </a:lnTo>
                  <a:lnTo>
                    <a:pt x="146050" y="364489"/>
                  </a:lnTo>
                  <a:lnTo>
                    <a:pt x="132080" y="369570"/>
                  </a:lnTo>
                  <a:lnTo>
                    <a:pt x="113030" y="373380"/>
                  </a:lnTo>
                  <a:lnTo>
                    <a:pt x="93980" y="374650"/>
                  </a:lnTo>
                  <a:lnTo>
                    <a:pt x="74930" y="374650"/>
                  </a:lnTo>
                  <a:lnTo>
                    <a:pt x="58420" y="370839"/>
                  </a:lnTo>
                  <a:lnTo>
                    <a:pt x="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6871970" y="17546320"/>
              <a:ext cx="185421" cy="213361"/>
            </a:xfrm>
            <a:custGeom>
              <a:avLst/>
              <a:gdLst/>
              <a:ahLst/>
              <a:cxnLst/>
              <a:rect l="0" t="0" r="0" b="0"/>
              <a:pathLst>
                <a:path w="185421" h="213361">
                  <a:moveTo>
                    <a:pt x="55880" y="0"/>
                  </a:moveTo>
                  <a:lnTo>
                    <a:pt x="44450" y="34291"/>
                  </a:lnTo>
                  <a:lnTo>
                    <a:pt x="40640" y="48260"/>
                  </a:lnTo>
                  <a:lnTo>
                    <a:pt x="31750" y="77469"/>
                  </a:lnTo>
                  <a:lnTo>
                    <a:pt x="26670" y="90169"/>
                  </a:lnTo>
                  <a:lnTo>
                    <a:pt x="21590" y="102869"/>
                  </a:lnTo>
                  <a:lnTo>
                    <a:pt x="15240" y="114300"/>
                  </a:lnTo>
                  <a:lnTo>
                    <a:pt x="10160" y="125730"/>
                  </a:lnTo>
                  <a:lnTo>
                    <a:pt x="5080" y="135891"/>
                  </a:lnTo>
                  <a:lnTo>
                    <a:pt x="1270" y="147319"/>
                  </a:lnTo>
                  <a:lnTo>
                    <a:pt x="0" y="158750"/>
                  </a:lnTo>
                  <a:lnTo>
                    <a:pt x="0" y="171450"/>
                  </a:lnTo>
                  <a:lnTo>
                    <a:pt x="1270" y="185419"/>
                  </a:lnTo>
                  <a:lnTo>
                    <a:pt x="7620" y="194310"/>
                  </a:lnTo>
                  <a:lnTo>
                    <a:pt x="17780" y="203200"/>
                  </a:lnTo>
                  <a:lnTo>
                    <a:pt x="30480" y="209550"/>
                  </a:lnTo>
                  <a:lnTo>
                    <a:pt x="41910" y="212091"/>
                  </a:lnTo>
                  <a:lnTo>
                    <a:pt x="53340" y="213360"/>
                  </a:lnTo>
                  <a:lnTo>
                    <a:pt x="64770" y="212091"/>
                  </a:lnTo>
                  <a:lnTo>
                    <a:pt x="77470" y="209550"/>
                  </a:lnTo>
                  <a:lnTo>
                    <a:pt x="90170" y="205741"/>
                  </a:lnTo>
                  <a:lnTo>
                    <a:pt x="102870" y="200660"/>
                  </a:lnTo>
                  <a:lnTo>
                    <a:pt x="115570" y="193041"/>
                  </a:lnTo>
                  <a:lnTo>
                    <a:pt x="127000" y="185419"/>
                  </a:lnTo>
                  <a:lnTo>
                    <a:pt x="138430" y="176530"/>
                  </a:lnTo>
                  <a:lnTo>
                    <a:pt x="148590" y="166369"/>
                  </a:lnTo>
                  <a:lnTo>
                    <a:pt x="157480" y="157480"/>
                  </a:lnTo>
                  <a:lnTo>
                    <a:pt x="165100" y="147319"/>
                  </a:lnTo>
                  <a:lnTo>
                    <a:pt x="172720" y="137160"/>
                  </a:lnTo>
                  <a:lnTo>
                    <a:pt x="177800" y="127000"/>
                  </a:lnTo>
                  <a:lnTo>
                    <a:pt x="182880" y="115569"/>
                  </a:lnTo>
                  <a:lnTo>
                    <a:pt x="185420" y="101600"/>
                  </a:lnTo>
                  <a:lnTo>
                    <a:pt x="185420" y="86360"/>
                  </a:lnTo>
                  <a:lnTo>
                    <a:pt x="184150" y="67310"/>
                  </a:lnTo>
                  <a:lnTo>
                    <a:pt x="180340" y="53341"/>
                  </a:lnTo>
                  <a:lnTo>
                    <a:pt x="173990" y="41910"/>
                  </a:lnTo>
                  <a:lnTo>
                    <a:pt x="166370" y="31750"/>
                  </a:lnTo>
                  <a:lnTo>
                    <a:pt x="157480" y="24130"/>
                  </a:lnTo>
                  <a:lnTo>
                    <a:pt x="148590" y="16510"/>
                  </a:lnTo>
                  <a:lnTo>
                    <a:pt x="138430" y="11430"/>
                  </a:lnTo>
                  <a:lnTo>
                    <a:pt x="128270" y="8891"/>
                  </a:lnTo>
                  <a:lnTo>
                    <a:pt x="118110" y="8891"/>
                  </a:lnTo>
                  <a:lnTo>
                    <a:pt x="107950" y="8891"/>
                  </a:lnTo>
                  <a:lnTo>
                    <a:pt x="95250" y="11430"/>
                  </a:lnTo>
                  <a:lnTo>
                    <a:pt x="81280" y="13969"/>
                  </a:lnTo>
                  <a:lnTo>
                    <a:pt x="34290" y="43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7106920" y="17557750"/>
              <a:ext cx="137161" cy="179071"/>
            </a:xfrm>
            <a:custGeom>
              <a:avLst/>
              <a:gdLst/>
              <a:ahLst/>
              <a:cxnLst/>
              <a:rect l="0" t="0" r="0" b="0"/>
              <a:pathLst>
                <a:path w="137161" h="179071">
                  <a:moveTo>
                    <a:pt x="0" y="0"/>
                  </a:moveTo>
                  <a:lnTo>
                    <a:pt x="11430" y="21589"/>
                  </a:lnTo>
                  <a:lnTo>
                    <a:pt x="16510" y="35561"/>
                  </a:lnTo>
                  <a:lnTo>
                    <a:pt x="22860" y="52070"/>
                  </a:lnTo>
                  <a:lnTo>
                    <a:pt x="29210" y="69850"/>
                  </a:lnTo>
                  <a:lnTo>
                    <a:pt x="36830" y="87630"/>
                  </a:lnTo>
                  <a:lnTo>
                    <a:pt x="45720" y="104139"/>
                  </a:lnTo>
                  <a:lnTo>
                    <a:pt x="54610" y="121920"/>
                  </a:lnTo>
                  <a:lnTo>
                    <a:pt x="64770" y="137161"/>
                  </a:lnTo>
                  <a:lnTo>
                    <a:pt x="74930" y="151130"/>
                  </a:lnTo>
                  <a:lnTo>
                    <a:pt x="85090" y="163830"/>
                  </a:lnTo>
                  <a:lnTo>
                    <a:pt x="95250" y="171450"/>
                  </a:lnTo>
                  <a:lnTo>
                    <a:pt x="105410" y="175261"/>
                  </a:lnTo>
                  <a:lnTo>
                    <a:pt x="13716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7158990" y="17484089"/>
              <a:ext cx="127001" cy="410212"/>
            </a:xfrm>
            <a:custGeom>
              <a:avLst/>
              <a:gdLst/>
              <a:ahLst/>
              <a:cxnLst/>
              <a:rect l="0" t="0" r="0" b="0"/>
              <a:pathLst>
                <a:path w="127001" h="410212">
                  <a:moveTo>
                    <a:pt x="127000" y="0"/>
                  </a:moveTo>
                  <a:lnTo>
                    <a:pt x="106680" y="60961"/>
                  </a:lnTo>
                  <a:lnTo>
                    <a:pt x="102870" y="76200"/>
                  </a:lnTo>
                  <a:lnTo>
                    <a:pt x="100330" y="91441"/>
                  </a:lnTo>
                  <a:lnTo>
                    <a:pt x="99060" y="106681"/>
                  </a:lnTo>
                  <a:lnTo>
                    <a:pt x="96520" y="121922"/>
                  </a:lnTo>
                  <a:lnTo>
                    <a:pt x="90170" y="154941"/>
                  </a:lnTo>
                  <a:lnTo>
                    <a:pt x="86360" y="172722"/>
                  </a:lnTo>
                  <a:lnTo>
                    <a:pt x="81280" y="189231"/>
                  </a:lnTo>
                  <a:lnTo>
                    <a:pt x="74930" y="207011"/>
                  </a:lnTo>
                  <a:lnTo>
                    <a:pt x="68580" y="223522"/>
                  </a:lnTo>
                  <a:lnTo>
                    <a:pt x="62230" y="238761"/>
                  </a:lnTo>
                  <a:lnTo>
                    <a:pt x="55880" y="254000"/>
                  </a:lnTo>
                  <a:lnTo>
                    <a:pt x="41910" y="283211"/>
                  </a:lnTo>
                  <a:lnTo>
                    <a:pt x="35560" y="297181"/>
                  </a:lnTo>
                  <a:lnTo>
                    <a:pt x="29210" y="309881"/>
                  </a:lnTo>
                  <a:lnTo>
                    <a:pt x="24130" y="322581"/>
                  </a:lnTo>
                  <a:lnTo>
                    <a:pt x="20320" y="334011"/>
                  </a:lnTo>
                  <a:lnTo>
                    <a:pt x="13970" y="346711"/>
                  </a:lnTo>
                  <a:lnTo>
                    <a:pt x="8890" y="359411"/>
                  </a:lnTo>
                  <a:lnTo>
                    <a:pt x="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7377430" y="17553939"/>
              <a:ext cx="161291" cy="195582"/>
            </a:xfrm>
            <a:custGeom>
              <a:avLst/>
              <a:gdLst/>
              <a:ahLst/>
              <a:cxnLst/>
              <a:rect l="0" t="0" r="0" b="0"/>
              <a:pathLst>
                <a:path w="161291" h="195582">
                  <a:moveTo>
                    <a:pt x="161290" y="13972"/>
                  </a:moveTo>
                  <a:lnTo>
                    <a:pt x="138430" y="2541"/>
                  </a:lnTo>
                  <a:lnTo>
                    <a:pt x="127000" y="1272"/>
                  </a:lnTo>
                  <a:lnTo>
                    <a:pt x="115570" y="0"/>
                  </a:lnTo>
                  <a:lnTo>
                    <a:pt x="102870" y="1272"/>
                  </a:lnTo>
                  <a:lnTo>
                    <a:pt x="90170" y="3811"/>
                  </a:lnTo>
                  <a:lnTo>
                    <a:pt x="78740" y="5081"/>
                  </a:lnTo>
                  <a:lnTo>
                    <a:pt x="67310" y="8891"/>
                  </a:lnTo>
                  <a:lnTo>
                    <a:pt x="57150" y="12700"/>
                  </a:lnTo>
                  <a:lnTo>
                    <a:pt x="48260" y="17781"/>
                  </a:lnTo>
                  <a:lnTo>
                    <a:pt x="40640" y="24131"/>
                  </a:lnTo>
                  <a:lnTo>
                    <a:pt x="33020" y="31750"/>
                  </a:lnTo>
                  <a:lnTo>
                    <a:pt x="25400" y="41911"/>
                  </a:lnTo>
                  <a:lnTo>
                    <a:pt x="17780" y="54611"/>
                  </a:lnTo>
                  <a:lnTo>
                    <a:pt x="11430" y="64772"/>
                  </a:lnTo>
                  <a:lnTo>
                    <a:pt x="6350" y="76200"/>
                  </a:lnTo>
                  <a:lnTo>
                    <a:pt x="1270" y="87631"/>
                  </a:lnTo>
                  <a:lnTo>
                    <a:pt x="0" y="101600"/>
                  </a:lnTo>
                  <a:lnTo>
                    <a:pt x="0" y="118111"/>
                  </a:lnTo>
                  <a:lnTo>
                    <a:pt x="1270" y="135891"/>
                  </a:lnTo>
                  <a:lnTo>
                    <a:pt x="3810" y="149861"/>
                  </a:lnTo>
                  <a:lnTo>
                    <a:pt x="8890" y="162561"/>
                  </a:lnTo>
                  <a:lnTo>
                    <a:pt x="13970" y="172722"/>
                  </a:lnTo>
                  <a:lnTo>
                    <a:pt x="22860" y="180341"/>
                  </a:lnTo>
                  <a:lnTo>
                    <a:pt x="35560" y="186691"/>
                  </a:lnTo>
                  <a:lnTo>
                    <a:pt x="49530" y="193041"/>
                  </a:lnTo>
                  <a:lnTo>
                    <a:pt x="62230" y="195581"/>
                  </a:lnTo>
                  <a:lnTo>
                    <a:pt x="73660" y="195581"/>
                  </a:lnTo>
                  <a:lnTo>
                    <a:pt x="85090" y="194311"/>
                  </a:lnTo>
                  <a:lnTo>
                    <a:pt x="96520" y="193041"/>
                  </a:lnTo>
                  <a:lnTo>
                    <a:pt x="107950" y="190500"/>
                  </a:lnTo>
                  <a:lnTo>
                    <a:pt x="139700" y="182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7588250" y="17546320"/>
              <a:ext cx="189231" cy="220981"/>
            </a:xfrm>
            <a:custGeom>
              <a:avLst/>
              <a:gdLst/>
              <a:ahLst/>
              <a:cxnLst/>
              <a:rect l="0" t="0" r="0" b="0"/>
              <a:pathLst>
                <a:path w="189231" h="220981">
                  <a:moveTo>
                    <a:pt x="118110" y="0"/>
                  </a:moveTo>
                  <a:lnTo>
                    <a:pt x="96520" y="6350"/>
                  </a:lnTo>
                  <a:lnTo>
                    <a:pt x="85090" y="12700"/>
                  </a:lnTo>
                  <a:lnTo>
                    <a:pt x="72390" y="21591"/>
                  </a:lnTo>
                  <a:lnTo>
                    <a:pt x="59690" y="31750"/>
                  </a:lnTo>
                  <a:lnTo>
                    <a:pt x="49530" y="41910"/>
                  </a:lnTo>
                  <a:lnTo>
                    <a:pt x="39370" y="53341"/>
                  </a:lnTo>
                  <a:lnTo>
                    <a:pt x="30480" y="63500"/>
                  </a:lnTo>
                  <a:lnTo>
                    <a:pt x="24130" y="73660"/>
                  </a:lnTo>
                  <a:lnTo>
                    <a:pt x="17780" y="85091"/>
                  </a:lnTo>
                  <a:lnTo>
                    <a:pt x="12700" y="95250"/>
                  </a:lnTo>
                  <a:lnTo>
                    <a:pt x="8890" y="106680"/>
                  </a:lnTo>
                  <a:lnTo>
                    <a:pt x="3810" y="119380"/>
                  </a:lnTo>
                  <a:lnTo>
                    <a:pt x="0" y="132080"/>
                  </a:lnTo>
                  <a:lnTo>
                    <a:pt x="0" y="147319"/>
                  </a:lnTo>
                  <a:lnTo>
                    <a:pt x="2540" y="162560"/>
                  </a:lnTo>
                  <a:lnTo>
                    <a:pt x="6350" y="179069"/>
                  </a:lnTo>
                  <a:lnTo>
                    <a:pt x="13970" y="191769"/>
                  </a:lnTo>
                  <a:lnTo>
                    <a:pt x="25400" y="203200"/>
                  </a:lnTo>
                  <a:lnTo>
                    <a:pt x="39370" y="212091"/>
                  </a:lnTo>
                  <a:lnTo>
                    <a:pt x="52070" y="218441"/>
                  </a:lnTo>
                  <a:lnTo>
                    <a:pt x="66040" y="220980"/>
                  </a:lnTo>
                  <a:lnTo>
                    <a:pt x="80010" y="220980"/>
                  </a:lnTo>
                  <a:lnTo>
                    <a:pt x="92710" y="218441"/>
                  </a:lnTo>
                  <a:lnTo>
                    <a:pt x="105410" y="214630"/>
                  </a:lnTo>
                  <a:lnTo>
                    <a:pt x="116840" y="210819"/>
                  </a:lnTo>
                  <a:lnTo>
                    <a:pt x="128270" y="204469"/>
                  </a:lnTo>
                  <a:lnTo>
                    <a:pt x="138430" y="198119"/>
                  </a:lnTo>
                  <a:lnTo>
                    <a:pt x="149860" y="191769"/>
                  </a:lnTo>
                  <a:lnTo>
                    <a:pt x="157480" y="184150"/>
                  </a:lnTo>
                  <a:lnTo>
                    <a:pt x="165100" y="175260"/>
                  </a:lnTo>
                  <a:lnTo>
                    <a:pt x="170180" y="166369"/>
                  </a:lnTo>
                  <a:lnTo>
                    <a:pt x="175260" y="156210"/>
                  </a:lnTo>
                  <a:lnTo>
                    <a:pt x="180340" y="143510"/>
                  </a:lnTo>
                  <a:lnTo>
                    <a:pt x="184150" y="130810"/>
                  </a:lnTo>
                  <a:lnTo>
                    <a:pt x="186690" y="118110"/>
                  </a:lnTo>
                  <a:lnTo>
                    <a:pt x="189230" y="104141"/>
                  </a:lnTo>
                  <a:lnTo>
                    <a:pt x="189230" y="91441"/>
                  </a:lnTo>
                  <a:lnTo>
                    <a:pt x="189230" y="78741"/>
                  </a:lnTo>
                  <a:lnTo>
                    <a:pt x="187960" y="66041"/>
                  </a:lnTo>
                  <a:lnTo>
                    <a:pt x="185420" y="54610"/>
                  </a:lnTo>
                  <a:lnTo>
                    <a:pt x="181610" y="44450"/>
                  </a:lnTo>
                  <a:lnTo>
                    <a:pt x="173990" y="33019"/>
                  </a:lnTo>
                  <a:lnTo>
                    <a:pt x="166370" y="21591"/>
                  </a:lnTo>
                  <a:lnTo>
                    <a:pt x="154940" y="16510"/>
                  </a:lnTo>
                  <a:lnTo>
                    <a:pt x="142240" y="12700"/>
                  </a:lnTo>
                  <a:lnTo>
                    <a:pt x="127000" y="12700"/>
                  </a:lnTo>
                  <a:lnTo>
                    <a:pt x="114300" y="13969"/>
                  </a:lnTo>
                  <a:lnTo>
                    <a:pt x="104140" y="17780"/>
                  </a:lnTo>
                  <a:lnTo>
                    <a:pt x="7620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7928610" y="17388839"/>
              <a:ext cx="30481" cy="336551"/>
            </a:xfrm>
            <a:custGeom>
              <a:avLst/>
              <a:gdLst/>
              <a:ahLst/>
              <a:cxnLst/>
              <a:rect l="0" t="0" r="0" b="0"/>
              <a:pathLst>
                <a:path w="30481" h="336551">
                  <a:moveTo>
                    <a:pt x="30480" y="0"/>
                  </a:moveTo>
                  <a:lnTo>
                    <a:pt x="20320" y="16511"/>
                  </a:lnTo>
                  <a:lnTo>
                    <a:pt x="15240" y="30481"/>
                  </a:lnTo>
                  <a:lnTo>
                    <a:pt x="11430" y="46991"/>
                  </a:lnTo>
                  <a:lnTo>
                    <a:pt x="7620" y="66041"/>
                  </a:lnTo>
                  <a:lnTo>
                    <a:pt x="5080" y="86361"/>
                  </a:lnTo>
                  <a:lnTo>
                    <a:pt x="2540" y="106681"/>
                  </a:lnTo>
                  <a:lnTo>
                    <a:pt x="1270" y="127000"/>
                  </a:lnTo>
                  <a:lnTo>
                    <a:pt x="0" y="166372"/>
                  </a:lnTo>
                  <a:lnTo>
                    <a:pt x="0" y="238761"/>
                  </a:lnTo>
                  <a:lnTo>
                    <a:pt x="1270" y="254000"/>
                  </a:lnTo>
                  <a:lnTo>
                    <a:pt x="2540" y="267972"/>
                  </a:lnTo>
                  <a:lnTo>
                    <a:pt x="5080" y="280672"/>
                  </a:lnTo>
                  <a:lnTo>
                    <a:pt x="6350" y="293372"/>
                  </a:lnTo>
                  <a:lnTo>
                    <a:pt x="7620" y="306072"/>
                  </a:lnTo>
                  <a:lnTo>
                    <a:pt x="2032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7791450" y="17346930"/>
              <a:ext cx="328931" cy="354332"/>
            </a:xfrm>
            <a:custGeom>
              <a:avLst/>
              <a:gdLst/>
              <a:ahLst/>
              <a:cxnLst/>
              <a:rect l="0" t="0" r="0" b="0"/>
              <a:pathLst>
                <a:path w="328931" h="354332">
                  <a:moveTo>
                    <a:pt x="284480" y="0"/>
                  </a:moveTo>
                  <a:lnTo>
                    <a:pt x="278130" y="22859"/>
                  </a:lnTo>
                  <a:lnTo>
                    <a:pt x="275590" y="35559"/>
                  </a:lnTo>
                  <a:lnTo>
                    <a:pt x="269240" y="69850"/>
                  </a:lnTo>
                  <a:lnTo>
                    <a:pt x="266700" y="86359"/>
                  </a:lnTo>
                  <a:lnTo>
                    <a:pt x="265430" y="101600"/>
                  </a:lnTo>
                  <a:lnTo>
                    <a:pt x="264160" y="116840"/>
                  </a:lnTo>
                  <a:lnTo>
                    <a:pt x="262890" y="132081"/>
                  </a:lnTo>
                  <a:lnTo>
                    <a:pt x="260350" y="146050"/>
                  </a:lnTo>
                  <a:lnTo>
                    <a:pt x="248920" y="208281"/>
                  </a:lnTo>
                  <a:lnTo>
                    <a:pt x="246380" y="224790"/>
                  </a:lnTo>
                  <a:lnTo>
                    <a:pt x="245110" y="240031"/>
                  </a:lnTo>
                  <a:lnTo>
                    <a:pt x="243840" y="254000"/>
                  </a:lnTo>
                  <a:lnTo>
                    <a:pt x="242570" y="269240"/>
                  </a:lnTo>
                  <a:lnTo>
                    <a:pt x="242570" y="297181"/>
                  </a:lnTo>
                  <a:lnTo>
                    <a:pt x="243840" y="312420"/>
                  </a:lnTo>
                  <a:lnTo>
                    <a:pt x="245110" y="326390"/>
                  </a:lnTo>
                  <a:lnTo>
                    <a:pt x="247650" y="340359"/>
                  </a:lnTo>
                  <a:lnTo>
                    <a:pt x="252730" y="347981"/>
                  </a:lnTo>
                  <a:lnTo>
                    <a:pt x="259080" y="353059"/>
                  </a:lnTo>
                  <a:lnTo>
                    <a:pt x="267970" y="354331"/>
                  </a:lnTo>
                  <a:lnTo>
                    <a:pt x="275590" y="350520"/>
                  </a:lnTo>
                  <a:lnTo>
                    <a:pt x="283210" y="344170"/>
                  </a:lnTo>
                  <a:lnTo>
                    <a:pt x="290830" y="334009"/>
                  </a:lnTo>
                  <a:lnTo>
                    <a:pt x="295910" y="325120"/>
                  </a:lnTo>
                  <a:lnTo>
                    <a:pt x="300990" y="314959"/>
                  </a:lnTo>
                  <a:lnTo>
                    <a:pt x="306070" y="304800"/>
                  </a:lnTo>
                  <a:lnTo>
                    <a:pt x="309880" y="294640"/>
                  </a:lnTo>
                  <a:lnTo>
                    <a:pt x="314960" y="284481"/>
                  </a:lnTo>
                  <a:lnTo>
                    <a:pt x="322580" y="262890"/>
                  </a:lnTo>
                  <a:lnTo>
                    <a:pt x="328930" y="242570"/>
                  </a:lnTo>
                  <a:lnTo>
                    <a:pt x="328930" y="232409"/>
                  </a:lnTo>
                  <a:lnTo>
                    <a:pt x="327660" y="223520"/>
                  </a:lnTo>
                  <a:lnTo>
                    <a:pt x="323850" y="215900"/>
                  </a:lnTo>
                  <a:lnTo>
                    <a:pt x="314960" y="209550"/>
                  </a:lnTo>
                  <a:lnTo>
                    <a:pt x="303530" y="204470"/>
                  </a:lnTo>
                  <a:lnTo>
                    <a:pt x="289560" y="199390"/>
                  </a:lnTo>
                  <a:lnTo>
                    <a:pt x="275590" y="194309"/>
                  </a:lnTo>
                  <a:lnTo>
                    <a:pt x="262890" y="190500"/>
                  </a:lnTo>
                  <a:lnTo>
                    <a:pt x="248920" y="186690"/>
                  </a:lnTo>
                  <a:lnTo>
                    <a:pt x="234950" y="185420"/>
                  </a:lnTo>
                  <a:lnTo>
                    <a:pt x="220980" y="185420"/>
                  </a:lnTo>
                  <a:lnTo>
                    <a:pt x="207010" y="186690"/>
                  </a:lnTo>
                  <a:lnTo>
                    <a:pt x="190500" y="187959"/>
                  </a:lnTo>
                  <a:lnTo>
                    <a:pt x="153670" y="189231"/>
                  </a:lnTo>
                  <a:lnTo>
                    <a:pt x="135890" y="190500"/>
                  </a:lnTo>
                  <a:lnTo>
                    <a:pt x="119380" y="191770"/>
                  </a:lnTo>
                  <a:lnTo>
                    <a:pt x="104140" y="194309"/>
                  </a:lnTo>
                  <a:lnTo>
                    <a:pt x="88900" y="198120"/>
                  </a:lnTo>
                  <a:lnTo>
                    <a:pt x="59690" y="204470"/>
                  </a:lnTo>
                  <a:lnTo>
                    <a:pt x="46990" y="207009"/>
                  </a:lnTo>
                  <a:lnTo>
                    <a:pt x="34290" y="210820"/>
                  </a:lnTo>
                  <a:lnTo>
                    <a:pt x="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8591550" y="17526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8549640" y="17288511"/>
              <a:ext cx="234951" cy="384810"/>
            </a:xfrm>
            <a:custGeom>
              <a:avLst/>
              <a:gdLst/>
              <a:ahLst/>
              <a:cxnLst/>
              <a:rect l="0" t="0" r="0" b="0"/>
              <a:pathLst>
                <a:path w="234951" h="384810">
                  <a:moveTo>
                    <a:pt x="0" y="384809"/>
                  </a:moveTo>
                  <a:lnTo>
                    <a:pt x="5080" y="368300"/>
                  </a:lnTo>
                  <a:lnTo>
                    <a:pt x="6350" y="358139"/>
                  </a:lnTo>
                  <a:lnTo>
                    <a:pt x="7620" y="346709"/>
                  </a:lnTo>
                  <a:lnTo>
                    <a:pt x="8890" y="335278"/>
                  </a:lnTo>
                  <a:lnTo>
                    <a:pt x="10160" y="322578"/>
                  </a:lnTo>
                  <a:lnTo>
                    <a:pt x="12700" y="309878"/>
                  </a:lnTo>
                  <a:lnTo>
                    <a:pt x="15240" y="295909"/>
                  </a:lnTo>
                  <a:lnTo>
                    <a:pt x="16510" y="281939"/>
                  </a:lnTo>
                  <a:lnTo>
                    <a:pt x="17780" y="267969"/>
                  </a:lnTo>
                  <a:lnTo>
                    <a:pt x="19050" y="254000"/>
                  </a:lnTo>
                  <a:lnTo>
                    <a:pt x="20320" y="226059"/>
                  </a:lnTo>
                  <a:lnTo>
                    <a:pt x="20320" y="212089"/>
                  </a:lnTo>
                  <a:lnTo>
                    <a:pt x="21590" y="196850"/>
                  </a:lnTo>
                  <a:lnTo>
                    <a:pt x="22860" y="181609"/>
                  </a:lnTo>
                  <a:lnTo>
                    <a:pt x="25400" y="165100"/>
                  </a:lnTo>
                  <a:lnTo>
                    <a:pt x="30480" y="149859"/>
                  </a:lnTo>
                  <a:lnTo>
                    <a:pt x="35560" y="134619"/>
                  </a:lnTo>
                  <a:lnTo>
                    <a:pt x="40640" y="119378"/>
                  </a:lnTo>
                  <a:lnTo>
                    <a:pt x="45720" y="105409"/>
                  </a:lnTo>
                  <a:lnTo>
                    <a:pt x="50800" y="90169"/>
                  </a:lnTo>
                  <a:lnTo>
                    <a:pt x="54610" y="76200"/>
                  </a:lnTo>
                  <a:lnTo>
                    <a:pt x="59690" y="63500"/>
                  </a:lnTo>
                  <a:lnTo>
                    <a:pt x="64770" y="50800"/>
                  </a:lnTo>
                  <a:lnTo>
                    <a:pt x="71120" y="39369"/>
                  </a:lnTo>
                  <a:lnTo>
                    <a:pt x="77470" y="29209"/>
                  </a:lnTo>
                  <a:lnTo>
                    <a:pt x="85090" y="20319"/>
                  </a:lnTo>
                  <a:lnTo>
                    <a:pt x="91440" y="11428"/>
                  </a:lnTo>
                  <a:lnTo>
                    <a:pt x="100330" y="6350"/>
                  </a:lnTo>
                  <a:lnTo>
                    <a:pt x="111760" y="2539"/>
                  </a:lnTo>
                  <a:lnTo>
                    <a:pt x="123190" y="0"/>
                  </a:lnTo>
                  <a:lnTo>
                    <a:pt x="134620" y="2539"/>
                  </a:lnTo>
                  <a:lnTo>
                    <a:pt x="146050" y="6350"/>
                  </a:lnTo>
                  <a:lnTo>
                    <a:pt x="156210" y="13969"/>
                  </a:lnTo>
                  <a:lnTo>
                    <a:pt x="163830" y="26669"/>
                  </a:lnTo>
                  <a:lnTo>
                    <a:pt x="168910" y="45719"/>
                  </a:lnTo>
                  <a:lnTo>
                    <a:pt x="171450" y="67309"/>
                  </a:lnTo>
                  <a:lnTo>
                    <a:pt x="171450" y="86359"/>
                  </a:lnTo>
                  <a:lnTo>
                    <a:pt x="168910" y="104139"/>
                  </a:lnTo>
                  <a:lnTo>
                    <a:pt x="165100" y="120650"/>
                  </a:lnTo>
                  <a:lnTo>
                    <a:pt x="160020" y="135889"/>
                  </a:lnTo>
                  <a:lnTo>
                    <a:pt x="154940" y="151128"/>
                  </a:lnTo>
                  <a:lnTo>
                    <a:pt x="148590" y="166369"/>
                  </a:lnTo>
                  <a:lnTo>
                    <a:pt x="142240" y="179069"/>
                  </a:lnTo>
                  <a:lnTo>
                    <a:pt x="135890" y="191769"/>
                  </a:lnTo>
                  <a:lnTo>
                    <a:pt x="128270" y="203200"/>
                  </a:lnTo>
                  <a:lnTo>
                    <a:pt x="120650" y="214628"/>
                  </a:lnTo>
                  <a:lnTo>
                    <a:pt x="111760" y="226059"/>
                  </a:lnTo>
                  <a:lnTo>
                    <a:pt x="102870" y="236219"/>
                  </a:lnTo>
                  <a:lnTo>
                    <a:pt x="92710" y="245109"/>
                  </a:lnTo>
                  <a:lnTo>
                    <a:pt x="82550" y="251459"/>
                  </a:lnTo>
                  <a:lnTo>
                    <a:pt x="72390" y="257809"/>
                  </a:lnTo>
                  <a:lnTo>
                    <a:pt x="60960" y="260350"/>
                  </a:lnTo>
                  <a:lnTo>
                    <a:pt x="48260" y="260350"/>
                  </a:lnTo>
                  <a:lnTo>
                    <a:pt x="35560" y="260350"/>
                  </a:lnTo>
                  <a:lnTo>
                    <a:pt x="27940" y="255269"/>
                  </a:lnTo>
                  <a:lnTo>
                    <a:pt x="24130" y="250189"/>
                  </a:lnTo>
                  <a:lnTo>
                    <a:pt x="22860" y="242569"/>
                  </a:lnTo>
                  <a:lnTo>
                    <a:pt x="26670" y="233678"/>
                  </a:lnTo>
                  <a:lnTo>
                    <a:pt x="34290" y="224789"/>
                  </a:lnTo>
                  <a:lnTo>
                    <a:pt x="43180" y="214628"/>
                  </a:lnTo>
                  <a:lnTo>
                    <a:pt x="54610" y="208278"/>
                  </a:lnTo>
                  <a:lnTo>
                    <a:pt x="67310" y="203200"/>
                  </a:lnTo>
                  <a:lnTo>
                    <a:pt x="80010" y="200659"/>
                  </a:lnTo>
                  <a:lnTo>
                    <a:pt x="92710" y="200659"/>
                  </a:lnTo>
                  <a:lnTo>
                    <a:pt x="105410" y="200659"/>
                  </a:lnTo>
                  <a:lnTo>
                    <a:pt x="119380" y="201928"/>
                  </a:lnTo>
                  <a:lnTo>
                    <a:pt x="132080" y="204469"/>
                  </a:lnTo>
                  <a:lnTo>
                    <a:pt x="143510" y="207009"/>
                  </a:lnTo>
                  <a:lnTo>
                    <a:pt x="156210" y="210819"/>
                  </a:lnTo>
                  <a:lnTo>
                    <a:pt x="166370" y="214628"/>
                  </a:lnTo>
                  <a:lnTo>
                    <a:pt x="177800" y="219709"/>
                  </a:lnTo>
                  <a:lnTo>
                    <a:pt x="187960" y="226059"/>
                  </a:lnTo>
                  <a:lnTo>
                    <a:pt x="199390" y="233678"/>
                  </a:lnTo>
                  <a:lnTo>
                    <a:pt x="209550" y="241300"/>
                  </a:lnTo>
                  <a:lnTo>
                    <a:pt x="220980" y="250189"/>
                  </a:lnTo>
                  <a:lnTo>
                    <a:pt x="227330" y="261619"/>
                  </a:lnTo>
                  <a:lnTo>
                    <a:pt x="232410" y="273050"/>
                  </a:lnTo>
                  <a:lnTo>
                    <a:pt x="234950" y="285750"/>
                  </a:lnTo>
                  <a:lnTo>
                    <a:pt x="232410" y="297178"/>
                  </a:lnTo>
                  <a:lnTo>
                    <a:pt x="226060" y="308609"/>
                  </a:lnTo>
                  <a:lnTo>
                    <a:pt x="217170" y="320039"/>
                  </a:lnTo>
                  <a:lnTo>
                    <a:pt x="207010" y="328928"/>
                  </a:lnTo>
                  <a:lnTo>
                    <a:pt x="195580" y="335278"/>
                  </a:lnTo>
                  <a:lnTo>
                    <a:pt x="182880" y="341628"/>
                  </a:lnTo>
                  <a:lnTo>
                    <a:pt x="168910" y="345439"/>
                  </a:lnTo>
                  <a:lnTo>
                    <a:pt x="156210" y="347978"/>
                  </a:lnTo>
                  <a:lnTo>
                    <a:pt x="142240" y="349250"/>
                  </a:lnTo>
                  <a:lnTo>
                    <a:pt x="128270" y="350519"/>
                  </a:lnTo>
                  <a:lnTo>
                    <a:pt x="114300" y="351789"/>
                  </a:lnTo>
                  <a:lnTo>
                    <a:pt x="101600" y="351789"/>
                  </a:lnTo>
                  <a:lnTo>
                    <a:pt x="87630" y="351789"/>
                  </a:lnTo>
                  <a:lnTo>
                    <a:pt x="73660" y="349250"/>
                  </a:lnTo>
                  <a:lnTo>
                    <a:pt x="59690" y="346709"/>
                  </a:lnTo>
                  <a:lnTo>
                    <a:pt x="45720" y="341628"/>
                  </a:lnTo>
                  <a:lnTo>
                    <a:pt x="34290" y="335278"/>
                  </a:lnTo>
                  <a:lnTo>
                    <a:pt x="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8807450" y="17412970"/>
              <a:ext cx="215901" cy="214631"/>
            </a:xfrm>
            <a:custGeom>
              <a:avLst/>
              <a:gdLst/>
              <a:ahLst/>
              <a:cxnLst/>
              <a:rect l="0" t="0" r="0" b="0"/>
              <a:pathLst>
                <a:path w="215901" h="214631">
                  <a:moveTo>
                    <a:pt x="25400" y="81280"/>
                  </a:moveTo>
                  <a:lnTo>
                    <a:pt x="25400" y="104141"/>
                  </a:lnTo>
                  <a:lnTo>
                    <a:pt x="25400" y="116841"/>
                  </a:lnTo>
                  <a:lnTo>
                    <a:pt x="22860" y="133350"/>
                  </a:lnTo>
                  <a:lnTo>
                    <a:pt x="20320" y="151130"/>
                  </a:lnTo>
                  <a:lnTo>
                    <a:pt x="13970" y="186691"/>
                  </a:lnTo>
                  <a:lnTo>
                    <a:pt x="11430" y="204469"/>
                  </a:lnTo>
                  <a:lnTo>
                    <a:pt x="7620" y="212091"/>
                  </a:lnTo>
                  <a:lnTo>
                    <a:pt x="5080" y="214630"/>
                  </a:lnTo>
                  <a:lnTo>
                    <a:pt x="1270" y="212091"/>
                  </a:lnTo>
                  <a:lnTo>
                    <a:pt x="0" y="201930"/>
                  </a:lnTo>
                  <a:lnTo>
                    <a:pt x="0" y="187960"/>
                  </a:lnTo>
                  <a:lnTo>
                    <a:pt x="2540" y="170180"/>
                  </a:lnTo>
                  <a:lnTo>
                    <a:pt x="5080" y="153669"/>
                  </a:lnTo>
                  <a:lnTo>
                    <a:pt x="10160" y="137160"/>
                  </a:lnTo>
                  <a:lnTo>
                    <a:pt x="15240" y="121919"/>
                  </a:lnTo>
                  <a:lnTo>
                    <a:pt x="21590" y="107950"/>
                  </a:lnTo>
                  <a:lnTo>
                    <a:pt x="27940" y="92710"/>
                  </a:lnTo>
                  <a:lnTo>
                    <a:pt x="34290" y="78741"/>
                  </a:lnTo>
                  <a:lnTo>
                    <a:pt x="40640" y="66041"/>
                  </a:lnTo>
                  <a:lnTo>
                    <a:pt x="46990" y="55880"/>
                  </a:lnTo>
                  <a:lnTo>
                    <a:pt x="54610" y="46991"/>
                  </a:lnTo>
                  <a:lnTo>
                    <a:pt x="62230" y="38100"/>
                  </a:lnTo>
                  <a:lnTo>
                    <a:pt x="71120" y="30480"/>
                  </a:lnTo>
                  <a:lnTo>
                    <a:pt x="81280" y="22860"/>
                  </a:lnTo>
                  <a:lnTo>
                    <a:pt x="90170" y="16510"/>
                  </a:lnTo>
                  <a:lnTo>
                    <a:pt x="100330" y="11430"/>
                  </a:lnTo>
                  <a:lnTo>
                    <a:pt x="110490" y="6350"/>
                  </a:lnTo>
                  <a:lnTo>
                    <a:pt x="123190" y="3810"/>
                  </a:lnTo>
                  <a:lnTo>
                    <a:pt x="137160" y="1269"/>
                  </a:lnTo>
                  <a:lnTo>
                    <a:pt x="153670" y="0"/>
                  </a:lnTo>
                  <a:lnTo>
                    <a:pt x="166370" y="0"/>
                  </a:lnTo>
                  <a:lnTo>
                    <a:pt x="179070" y="1269"/>
                  </a:lnTo>
                  <a:lnTo>
                    <a:pt x="215900" y="7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9055100" y="17663161"/>
              <a:ext cx="1" cy="10160"/>
            </a:xfrm>
            <a:custGeom>
              <a:avLst/>
              <a:gdLst/>
              <a:ahLst/>
              <a:cxnLst/>
              <a:rect l="0" t="0" r="0" b="0"/>
              <a:pathLst>
                <a:path w="1" h="10160">
                  <a:moveTo>
                    <a:pt x="0" y="0"/>
                  </a:moveTo>
                  <a:lnTo>
                    <a:pt x="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7278370" y="18011139"/>
              <a:ext cx="226061" cy="416562"/>
            </a:xfrm>
            <a:custGeom>
              <a:avLst/>
              <a:gdLst/>
              <a:ahLst/>
              <a:cxnLst/>
              <a:rect l="0" t="0" r="0" b="0"/>
              <a:pathLst>
                <a:path w="226061" h="416562">
                  <a:moveTo>
                    <a:pt x="175260" y="30481"/>
                  </a:moveTo>
                  <a:lnTo>
                    <a:pt x="165100" y="13972"/>
                  </a:lnTo>
                  <a:lnTo>
                    <a:pt x="156210" y="8891"/>
                  </a:lnTo>
                  <a:lnTo>
                    <a:pt x="146050" y="5081"/>
                  </a:lnTo>
                  <a:lnTo>
                    <a:pt x="135890" y="3811"/>
                  </a:lnTo>
                  <a:lnTo>
                    <a:pt x="123190" y="1272"/>
                  </a:lnTo>
                  <a:lnTo>
                    <a:pt x="110490" y="1272"/>
                  </a:lnTo>
                  <a:lnTo>
                    <a:pt x="96520" y="0"/>
                  </a:lnTo>
                  <a:lnTo>
                    <a:pt x="86360" y="2541"/>
                  </a:lnTo>
                  <a:lnTo>
                    <a:pt x="76200" y="6350"/>
                  </a:lnTo>
                  <a:lnTo>
                    <a:pt x="67310" y="10161"/>
                  </a:lnTo>
                  <a:lnTo>
                    <a:pt x="58420" y="17781"/>
                  </a:lnTo>
                  <a:lnTo>
                    <a:pt x="50800" y="25400"/>
                  </a:lnTo>
                  <a:lnTo>
                    <a:pt x="43180" y="34291"/>
                  </a:lnTo>
                  <a:lnTo>
                    <a:pt x="35560" y="43181"/>
                  </a:lnTo>
                  <a:lnTo>
                    <a:pt x="29210" y="53341"/>
                  </a:lnTo>
                  <a:lnTo>
                    <a:pt x="21590" y="63500"/>
                  </a:lnTo>
                  <a:lnTo>
                    <a:pt x="15240" y="76200"/>
                  </a:lnTo>
                  <a:lnTo>
                    <a:pt x="10160" y="90172"/>
                  </a:lnTo>
                  <a:lnTo>
                    <a:pt x="6350" y="105411"/>
                  </a:lnTo>
                  <a:lnTo>
                    <a:pt x="2540" y="120650"/>
                  </a:lnTo>
                  <a:lnTo>
                    <a:pt x="1270" y="134622"/>
                  </a:lnTo>
                  <a:lnTo>
                    <a:pt x="0" y="148591"/>
                  </a:lnTo>
                  <a:lnTo>
                    <a:pt x="0" y="163831"/>
                  </a:lnTo>
                  <a:lnTo>
                    <a:pt x="1270" y="177800"/>
                  </a:lnTo>
                  <a:lnTo>
                    <a:pt x="3810" y="191772"/>
                  </a:lnTo>
                  <a:lnTo>
                    <a:pt x="8890" y="204472"/>
                  </a:lnTo>
                  <a:lnTo>
                    <a:pt x="17780" y="217172"/>
                  </a:lnTo>
                  <a:lnTo>
                    <a:pt x="27940" y="228600"/>
                  </a:lnTo>
                  <a:lnTo>
                    <a:pt x="39370" y="234950"/>
                  </a:lnTo>
                  <a:lnTo>
                    <a:pt x="49530" y="238761"/>
                  </a:lnTo>
                  <a:lnTo>
                    <a:pt x="59690" y="238761"/>
                  </a:lnTo>
                  <a:lnTo>
                    <a:pt x="71120" y="237491"/>
                  </a:lnTo>
                  <a:lnTo>
                    <a:pt x="83820" y="233681"/>
                  </a:lnTo>
                  <a:lnTo>
                    <a:pt x="97790" y="229872"/>
                  </a:lnTo>
                  <a:lnTo>
                    <a:pt x="109220" y="222250"/>
                  </a:lnTo>
                  <a:lnTo>
                    <a:pt x="120650" y="214631"/>
                  </a:lnTo>
                  <a:lnTo>
                    <a:pt x="132080" y="205741"/>
                  </a:lnTo>
                  <a:lnTo>
                    <a:pt x="143510" y="195581"/>
                  </a:lnTo>
                  <a:lnTo>
                    <a:pt x="153670" y="184150"/>
                  </a:lnTo>
                  <a:lnTo>
                    <a:pt x="165100" y="171450"/>
                  </a:lnTo>
                  <a:lnTo>
                    <a:pt x="173990" y="158750"/>
                  </a:lnTo>
                  <a:lnTo>
                    <a:pt x="182880" y="144781"/>
                  </a:lnTo>
                  <a:lnTo>
                    <a:pt x="191770" y="130811"/>
                  </a:lnTo>
                  <a:lnTo>
                    <a:pt x="196850" y="118111"/>
                  </a:lnTo>
                  <a:lnTo>
                    <a:pt x="200660" y="104141"/>
                  </a:lnTo>
                  <a:lnTo>
                    <a:pt x="203200" y="90172"/>
                  </a:lnTo>
                  <a:lnTo>
                    <a:pt x="205740" y="77472"/>
                  </a:lnTo>
                  <a:lnTo>
                    <a:pt x="208280" y="64772"/>
                  </a:lnTo>
                  <a:lnTo>
                    <a:pt x="212090" y="53341"/>
                  </a:lnTo>
                  <a:lnTo>
                    <a:pt x="212090" y="40641"/>
                  </a:lnTo>
                  <a:lnTo>
                    <a:pt x="212090" y="27941"/>
                  </a:lnTo>
                  <a:lnTo>
                    <a:pt x="210820" y="15241"/>
                  </a:lnTo>
                  <a:lnTo>
                    <a:pt x="209550" y="12700"/>
                  </a:lnTo>
                  <a:lnTo>
                    <a:pt x="208280" y="19050"/>
                  </a:lnTo>
                  <a:lnTo>
                    <a:pt x="208280" y="30481"/>
                  </a:lnTo>
                  <a:lnTo>
                    <a:pt x="208280" y="57150"/>
                  </a:lnTo>
                  <a:lnTo>
                    <a:pt x="207010" y="116841"/>
                  </a:lnTo>
                  <a:lnTo>
                    <a:pt x="208280" y="133350"/>
                  </a:lnTo>
                  <a:lnTo>
                    <a:pt x="210820" y="148591"/>
                  </a:lnTo>
                  <a:lnTo>
                    <a:pt x="213360" y="165100"/>
                  </a:lnTo>
                  <a:lnTo>
                    <a:pt x="215900" y="181611"/>
                  </a:lnTo>
                  <a:lnTo>
                    <a:pt x="218440" y="196850"/>
                  </a:lnTo>
                  <a:lnTo>
                    <a:pt x="222250" y="212091"/>
                  </a:lnTo>
                  <a:lnTo>
                    <a:pt x="224790" y="226061"/>
                  </a:lnTo>
                  <a:lnTo>
                    <a:pt x="226060" y="240031"/>
                  </a:lnTo>
                  <a:lnTo>
                    <a:pt x="226060" y="255272"/>
                  </a:lnTo>
                  <a:lnTo>
                    <a:pt x="226060" y="271781"/>
                  </a:lnTo>
                  <a:lnTo>
                    <a:pt x="224790" y="289561"/>
                  </a:lnTo>
                  <a:lnTo>
                    <a:pt x="222250" y="308611"/>
                  </a:lnTo>
                  <a:lnTo>
                    <a:pt x="219710" y="325122"/>
                  </a:lnTo>
                  <a:lnTo>
                    <a:pt x="217170" y="339091"/>
                  </a:lnTo>
                  <a:lnTo>
                    <a:pt x="213360" y="351791"/>
                  </a:lnTo>
                  <a:lnTo>
                    <a:pt x="208280" y="364491"/>
                  </a:lnTo>
                  <a:lnTo>
                    <a:pt x="200660" y="375922"/>
                  </a:lnTo>
                  <a:lnTo>
                    <a:pt x="193040" y="387350"/>
                  </a:lnTo>
                  <a:lnTo>
                    <a:pt x="181610" y="396241"/>
                  </a:lnTo>
                  <a:lnTo>
                    <a:pt x="167640" y="402591"/>
                  </a:lnTo>
                  <a:lnTo>
                    <a:pt x="152400" y="408941"/>
                  </a:lnTo>
                  <a:lnTo>
                    <a:pt x="138430" y="412750"/>
                  </a:lnTo>
                  <a:lnTo>
                    <a:pt x="124460" y="415291"/>
                  </a:lnTo>
                  <a:lnTo>
                    <a:pt x="109220" y="416561"/>
                  </a:lnTo>
                  <a:lnTo>
                    <a:pt x="96520" y="416561"/>
                  </a:lnTo>
                  <a:lnTo>
                    <a:pt x="83820" y="415291"/>
                  </a:lnTo>
                  <a:lnTo>
                    <a:pt x="72390" y="414022"/>
                  </a:lnTo>
                  <a:lnTo>
                    <a:pt x="62230" y="410211"/>
                  </a:lnTo>
                  <a:lnTo>
                    <a:pt x="53340" y="405131"/>
                  </a:lnTo>
                  <a:lnTo>
                    <a:pt x="45720" y="400050"/>
                  </a:lnTo>
                  <a:lnTo>
                    <a:pt x="36830" y="392431"/>
                  </a:lnTo>
                  <a:lnTo>
                    <a:pt x="29210" y="383541"/>
                  </a:lnTo>
                  <a:lnTo>
                    <a:pt x="7620" y="3568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7565390" y="18061939"/>
              <a:ext cx="156211" cy="204473"/>
            </a:xfrm>
            <a:custGeom>
              <a:avLst/>
              <a:gdLst/>
              <a:ahLst/>
              <a:cxnLst/>
              <a:rect l="0" t="0" r="0" b="0"/>
              <a:pathLst>
                <a:path w="156211" h="204473">
                  <a:moveTo>
                    <a:pt x="35560" y="1272"/>
                  </a:moveTo>
                  <a:lnTo>
                    <a:pt x="25400" y="22861"/>
                  </a:lnTo>
                  <a:lnTo>
                    <a:pt x="20320" y="36831"/>
                  </a:lnTo>
                  <a:lnTo>
                    <a:pt x="16510" y="53341"/>
                  </a:lnTo>
                  <a:lnTo>
                    <a:pt x="12700" y="71122"/>
                  </a:lnTo>
                  <a:lnTo>
                    <a:pt x="8890" y="86361"/>
                  </a:lnTo>
                  <a:lnTo>
                    <a:pt x="5080" y="99061"/>
                  </a:lnTo>
                  <a:lnTo>
                    <a:pt x="1270" y="111761"/>
                  </a:lnTo>
                  <a:lnTo>
                    <a:pt x="0" y="127000"/>
                  </a:lnTo>
                  <a:lnTo>
                    <a:pt x="0" y="142241"/>
                  </a:lnTo>
                  <a:lnTo>
                    <a:pt x="1270" y="158750"/>
                  </a:lnTo>
                  <a:lnTo>
                    <a:pt x="6350" y="172722"/>
                  </a:lnTo>
                  <a:lnTo>
                    <a:pt x="12700" y="185422"/>
                  </a:lnTo>
                  <a:lnTo>
                    <a:pt x="20320" y="198122"/>
                  </a:lnTo>
                  <a:lnTo>
                    <a:pt x="31750" y="203200"/>
                  </a:lnTo>
                  <a:lnTo>
                    <a:pt x="44450" y="204472"/>
                  </a:lnTo>
                  <a:lnTo>
                    <a:pt x="59690" y="203200"/>
                  </a:lnTo>
                  <a:lnTo>
                    <a:pt x="71120" y="200661"/>
                  </a:lnTo>
                  <a:lnTo>
                    <a:pt x="82550" y="195581"/>
                  </a:lnTo>
                  <a:lnTo>
                    <a:pt x="91440" y="190500"/>
                  </a:lnTo>
                  <a:lnTo>
                    <a:pt x="101600" y="184150"/>
                  </a:lnTo>
                  <a:lnTo>
                    <a:pt x="120650" y="171450"/>
                  </a:lnTo>
                  <a:lnTo>
                    <a:pt x="129540" y="162561"/>
                  </a:lnTo>
                  <a:lnTo>
                    <a:pt x="135890" y="152400"/>
                  </a:lnTo>
                  <a:lnTo>
                    <a:pt x="140970" y="139700"/>
                  </a:lnTo>
                  <a:lnTo>
                    <a:pt x="146050" y="128272"/>
                  </a:lnTo>
                  <a:lnTo>
                    <a:pt x="149860" y="118111"/>
                  </a:lnTo>
                  <a:lnTo>
                    <a:pt x="154940" y="106681"/>
                  </a:lnTo>
                  <a:lnTo>
                    <a:pt x="156210" y="92711"/>
                  </a:lnTo>
                  <a:lnTo>
                    <a:pt x="156210" y="76200"/>
                  </a:lnTo>
                  <a:lnTo>
                    <a:pt x="154940" y="58422"/>
                  </a:lnTo>
                  <a:lnTo>
                    <a:pt x="151130" y="43181"/>
                  </a:lnTo>
                  <a:lnTo>
                    <a:pt x="147320" y="31750"/>
                  </a:lnTo>
                  <a:lnTo>
                    <a:pt x="140970" y="21591"/>
                  </a:lnTo>
                  <a:lnTo>
                    <a:pt x="133350" y="13972"/>
                  </a:lnTo>
                  <a:lnTo>
                    <a:pt x="123190" y="6350"/>
                  </a:lnTo>
                  <a:lnTo>
                    <a:pt x="111760" y="1272"/>
                  </a:lnTo>
                  <a:lnTo>
                    <a:pt x="100330" y="0"/>
                  </a:lnTo>
                  <a:lnTo>
                    <a:pt x="90170" y="1272"/>
                  </a:lnTo>
                  <a:lnTo>
                    <a:pt x="57150" y="330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7766050" y="18063211"/>
              <a:ext cx="215901" cy="203201"/>
            </a:xfrm>
            <a:custGeom>
              <a:avLst/>
              <a:gdLst/>
              <a:ahLst/>
              <a:cxnLst/>
              <a:rect l="0" t="0" r="0" b="0"/>
              <a:pathLst>
                <a:path w="215901" h="203201">
                  <a:moveTo>
                    <a:pt x="77470" y="31750"/>
                  </a:moveTo>
                  <a:lnTo>
                    <a:pt x="49530" y="36828"/>
                  </a:lnTo>
                  <a:lnTo>
                    <a:pt x="40640" y="41909"/>
                  </a:lnTo>
                  <a:lnTo>
                    <a:pt x="33020" y="48259"/>
                  </a:lnTo>
                  <a:lnTo>
                    <a:pt x="26670" y="57150"/>
                  </a:lnTo>
                  <a:lnTo>
                    <a:pt x="21590" y="66039"/>
                  </a:lnTo>
                  <a:lnTo>
                    <a:pt x="16510" y="74928"/>
                  </a:lnTo>
                  <a:lnTo>
                    <a:pt x="12700" y="85089"/>
                  </a:lnTo>
                  <a:lnTo>
                    <a:pt x="8890" y="96519"/>
                  </a:lnTo>
                  <a:lnTo>
                    <a:pt x="5080" y="107950"/>
                  </a:lnTo>
                  <a:lnTo>
                    <a:pt x="1270" y="121919"/>
                  </a:lnTo>
                  <a:lnTo>
                    <a:pt x="0" y="133350"/>
                  </a:lnTo>
                  <a:lnTo>
                    <a:pt x="0" y="144778"/>
                  </a:lnTo>
                  <a:lnTo>
                    <a:pt x="1270" y="156209"/>
                  </a:lnTo>
                  <a:lnTo>
                    <a:pt x="5080" y="166369"/>
                  </a:lnTo>
                  <a:lnTo>
                    <a:pt x="8890" y="175259"/>
                  </a:lnTo>
                  <a:lnTo>
                    <a:pt x="13970" y="182878"/>
                  </a:lnTo>
                  <a:lnTo>
                    <a:pt x="25400" y="189228"/>
                  </a:lnTo>
                  <a:lnTo>
                    <a:pt x="39370" y="195578"/>
                  </a:lnTo>
                  <a:lnTo>
                    <a:pt x="55880" y="200659"/>
                  </a:lnTo>
                  <a:lnTo>
                    <a:pt x="69850" y="201928"/>
                  </a:lnTo>
                  <a:lnTo>
                    <a:pt x="82550" y="203200"/>
                  </a:lnTo>
                  <a:lnTo>
                    <a:pt x="95250" y="201928"/>
                  </a:lnTo>
                  <a:lnTo>
                    <a:pt x="107950" y="198119"/>
                  </a:lnTo>
                  <a:lnTo>
                    <a:pt x="121920" y="194309"/>
                  </a:lnTo>
                  <a:lnTo>
                    <a:pt x="134620" y="189228"/>
                  </a:lnTo>
                  <a:lnTo>
                    <a:pt x="147320" y="182878"/>
                  </a:lnTo>
                  <a:lnTo>
                    <a:pt x="158750" y="176528"/>
                  </a:lnTo>
                  <a:lnTo>
                    <a:pt x="170180" y="170178"/>
                  </a:lnTo>
                  <a:lnTo>
                    <a:pt x="179070" y="162559"/>
                  </a:lnTo>
                  <a:lnTo>
                    <a:pt x="186690" y="153669"/>
                  </a:lnTo>
                  <a:lnTo>
                    <a:pt x="198120" y="134619"/>
                  </a:lnTo>
                  <a:lnTo>
                    <a:pt x="212090" y="114300"/>
                  </a:lnTo>
                  <a:lnTo>
                    <a:pt x="214630" y="104139"/>
                  </a:lnTo>
                  <a:lnTo>
                    <a:pt x="215900" y="93978"/>
                  </a:lnTo>
                  <a:lnTo>
                    <a:pt x="215900" y="83819"/>
                  </a:lnTo>
                  <a:lnTo>
                    <a:pt x="214630" y="73659"/>
                  </a:lnTo>
                  <a:lnTo>
                    <a:pt x="212090" y="62228"/>
                  </a:lnTo>
                  <a:lnTo>
                    <a:pt x="209550" y="52069"/>
                  </a:lnTo>
                  <a:lnTo>
                    <a:pt x="203200" y="41909"/>
                  </a:lnTo>
                  <a:lnTo>
                    <a:pt x="194310" y="30478"/>
                  </a:lnTo>
                  <a:lnTo>
                    <a:pt x="182880" y="20319"/>
                  </a:lnTo>
                  <a:lnTo>
                    <a:pt x="171450" y="12700"/>
                  </a:lnTo>
                  <a:lnTo>
                    <a:pt x="158750" y="6350"/>
                  </a:lnTo>
                  <a:lnTo>
                    <a:pt x="990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7983220" y="17946370"/>
              <a:ext cx="240031" cy="322581"/>
            </a:xfrm>
            <a:custGeom>
              <a:avLst/>
              <a:gdLst/>
              <a:ahLst/>
              <a:cxnLst/>
              <a:rect l="0" t="0" r="0" b="0"/>
              <a:pathLst>
                <a:path w="240031" h="322581">
                  <a:moveTo>
                    <a:pt x="240030" y="0"/>
                  </a:moveTo>
                  <a:lnTo>
                    <a:pt x="222250" y="27941"/>
                  </a:lnTo>
                  <a:lnTo>
                    <a:pt x="217170" y="45719"/>
                  </a:lnTo>
                  <a:lnTo>
                    <a:pt x="210820" y="67310"/>
                  </a:lnTo>
                  <a:lnTo>
                    <a:pt x="207010" y="90169"/>
                  </a:lnTo>
                  <a:lnTo>
                    <a:pt x="203200" y="110491"/>
                  </a:lnTo>
                  <a:lnTo>
                    <a:pt x="201930" y="129541"/>
                  </a:lnTo>
                  <a:lnTo>
                    <a:pt x="200660" y="146050"/>
                  </a:lnTo>
                  <a:lnTo>
                    <a:pt x="199390" y="161291"/>
                  </a:lnTo>
                  <a:lnTo>
                    <a:pt x="198120" y="191769"/>
                  </a:lnTo>
                  <a:lnTo>
                    <a:pt x="199390" y="208280"/>
                  </a:lnTo>
                  <a:lnTo>
                    <a:pt x="200660" y="223519"/>
                  </a:lnTo>
                  <a:lnTo>
                    <a:pt x="203200" y="241300"/>
                  </a:lnTo>
                  <a:lnTo>
                    <a:pt x="201930" y="246380"/>
                  </a:lnTo>
                  <a:lnTo>
                    <a:pt x="199390" y="243841"/>
                  </a:lnTo>
                  <a:lnTo>
                    <a:pt x="195580" y="236219"/>
                  </a:lnTo>
                  <a:lnTo>
                    <a:pt x="190500" y="228600"/>
                  </a:lnTo>
                  <a:lnTo>
                    <a:pt x="184150" y="222250"/>
                  </a:lnTo>
                  <a:lnTo>
                    <a:pt x="177800" y="214630"/>
                  </a:lnTo>
                  <a:lnTo>
                    <a:pt x="171450" y="208280"/>
                  </a:lnTo>
                  <a:lnTo>
                    <a:pt x="158750" y="193041"/>
                  </a:lnTo>
                  <a:lnTo>
                    <a:pt x="137160" y="172719"/>
                  </a:lnTo>
                  <a:lnTo>
                    <a:pt x="125730" y="170180"/>
                  </a:lnTo>
                  <a:lnTo>
                    <a:pt x="111760" y="171450"/>
                  </a:lnTo>
                  <a:lnTo>
                    <a:pt x="93980" y="173991"/>
                  </a:lnTo>
                  <a:lnTo>
                    <a:pt x="81280" y="177800"/>
                  </a:lnTo>
                  <a:lnTo>
                    <a:pt x="69850" y="182880"/>
                  </a:lnTo>
                  <a:lnTo>
                    <a:pt x="59690" y="189230"/>
                  </a:lnTo>
                  <a:lnTo>
                    <a:pt x="39370" y="201930"/>
                  </a:lnTo>
                  <a:lnTo>
                    <a:pt x="29210" y="208280"/>
                  </a:lnTo>
                  <a:lnTo>
                    <a:pt x="19050" y="218441"/>
                  </a:lnTo>
                  <a:lnTo>
                    <a:pt x="11430" y="231141"/>
                  </a:lnTo>
                  <a:lnTo>
                    <a:pt x="2540" y="245110"/>
                  </a:lnTo>
                  <a:lnTo>
                    <a:pt x="0" y="260350"/>
                  </a:lnTo>
                  <a:lnTo>
                    <a:pt x="0" y="274319"/>
                  </a:lnTo>
                  <a:lnTo>
                    <a:pt x="2540" y="288291"/>
                  </a:lnTo>
                  <a:lnTo>
                    <a:pt x="10160" y="298450"/>
                  </a:lnTo>
                  <a:lnTo>
                    <a:pt x="21590" y="307341"/>
                  </a:lnTo>
                  <a:lnTo>
                    <a:pt x="34290" y="313691"/>
                  </a:lnTo>
                  <a:lnTo>
                    <a:pt x="48260" y="317500"/>
                  </a:lnTo>
                  <a:lnTo>
                    <a:pt x="60960" y="321310"/>
                  </a:lnTo>
                  <a:lnTo>
                    <a:pt x="74930" y="322580"/>
                  </a:lnTo>
                  <a:lnTo>
                    <a:pt x="88900" y="322580"/>
                  </a:lnTo>
                  <a:lnTo>
                    <a:pt x="102870" y="318769"/>
                  </a:lnTo>
                  <a:lnTo>
                    <a:pt x="116840" y="314960"/>
                  </a:lnTo>
                  <a:lnTo>
                    <a:pt x="132080" y="309880"/>
                  </a:lnTo>
                  <a:lnTo>
                    <a:pt x="19685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8233410" y="18025111"/>
              <a:ext cx="167641" cy="219710"/>
            </a:xfrm>
            <a:custGeom>
              <a:avLst/>
              <a:gdLst/>
              <a:ahLst/>
              <a:cxnLst/>
              <a:rect l="0" t="0" r="0" b="0"/>
              <a:pathLst>
                <a:path w="167641" h="219710">
                  <a:moveTo>
                    <a:pt x="147320" y="6350"/>
                  </a:moveTo>
                  <a:lnTo>
                    <a:pt x="130810" y="0"/>
                  </a:lnTo>
                  <a:lnTo>
                    <a:pt x="120650" y="0"/>
                  </a:lnTo>
                  <a:lnTo>
                    <a:pt x="109220" y="1269"/>
                  </a:lnTo>
                  <a:lnTo>
                    <a:pt x="97790" y="2539"/>
                  </a:lnTo>
                  <a:lnTo>
                    <a:pt x="85090" y="7619"/>
                  </a:lnTo>
                  <a:lnTo>
                    <a:pt x="72390" y="13969"/>
                  </a:lnTo>
                  <a:lnTo>
                    <a:pt x="58420" y="21589"/>
                  </a:lnTo>
                  <a:lnTo>
                    <a:pt x="46990" y="29209"/>
                  </a:lnTo>
                  <a:lnTo>
                    <a:pt x="36830" y="36828"/>
                  </a:lnTo>
                  <a:lnTo>
                    <a:pt x="27940" y="44450"/>
                  </a:lnTo>
                  <a:lnTo>
                    <a:pt x="21590" y="52069"/>
                  </a:lnTo>
                  <a:lnTo>
                    <a:pt x="15240" y="60959"/>
                  </a:lnTo>
                  <a:lnTo>
                    <a:pt x="10160" y="71119"/>
                  </a:lnTo>
                  <a:lnTo>
                    <a:pt x="7620" y="82550"/>
                  </a:lnTo>
                  <a:lnTo>
                    <a:pt x="7620" y="93978"/>
                  </a:lnTo>
                  <a:lnTo>
                    <a:pt x="8890" y="106678"/>
                  </a:lnTo>
                  <a:lnTo>
                    <a:pt x="12700" y="116839"/>
                  </a:lnTo>
                  <a:lnTo>
                    <a:pt x="19050" y="124459"/>
                  </a:lnTo>
                  <a:lnTo>
                    <a:pt x="26670" y="130809"/>
                  </a:lnTo>
                  <a:lnTo>
                    <a:pt x="35560" y="135889"/>
                  </a:lnTo>
                  <a:lnTo>
                    <a:pt x="44450" y="140969"/>
                  </a:lnTo>
                  <a:lnTo>
                    <a:pt x="54610" y="144778"/>
                  </a:lnTo>
                  <a:lnTo>
                    <a:pt x="67310" y="147319"/>
                  </a:lnTo>
                  <a:lnTo>
                    <a:pt x="83820" y="149859"/>
                  </a:lnTo>
                  <a:lnTo>
                    <a:pt x="101600" y="151128"/>
                  </a:lnTo>
                  <a:lnTo>
                    <a:pt x="119380" y="152400"/>
                  </a:lnTo>
                  <a:lnTo>
                    <a:pt x="137160" y="154939"/>
                  </a:lnTo>
                  <a:lnTo>
                    <a:pt x="153670" y="158750"/>
                  </a:lnTo>
                  <a:lnTo>
                    <a:pt x="163830" y="163828"/>
                  </a:lnTo>
                  <a:lnTo>
                    <a:pt x="167640" y="171450"/>
                  </a:lnTo>
                  <a:lnTo>
                    <a:pt x="167640" y="179069"/>
                  </a:lnTo>
                  <a:lnTo>
                    <a:pt x="162560" y="186689"/>
                  </a:lnTo>
                  <a:lnTo>
                    <a:pt x="152400" y="194309"/>
                  </a:lnTo>
                  <a:lnTo>
                    <a:pt x="139700" y="201928"/>
                  </a:lnTo>
                  <a:lnTo>
                    <a:pt x="128270" y="208278"/>
                  </a:lnTo>
                  <a:lnTo>
                    <a:pt x="116840" y="213359"/>
                  </a:lnTo>
                  <a:lnTo>
                    <a:pt x="106680" y="218439"/>
                  </a:lnTo>
                  <a:lnTo>
                    <a:pt x="92710" y="219709"/>
                  </a:lnTo>
                  <a:lnTo>
                    <a:pt x="78740" y="219709"/>
                  </a:lnTo>
                  <a:lnTo>
                    <a:pt x="62230" y="218439"/>
                  </a:lnTo>
                  <a:lnTo>
                    <a:pt x="48260" y="215900"/>
                  </a:lnTo>
                  <a:lnTo>
                    <a:pt x="35560" y="210819"/>
                  </a:lnTo>
                  <a:lnTo>
                    <a:pt x="0" y="195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" name="Group 656"/>
          <p:cNvGrpSpPr/>
          <p:nvPr/>
        </p:nvGrpSpPr>
        <p:grpSpPr>
          <a:xfrm>
            <a:off x="759460" y="18398489"/>
            <a:ext cx="5115561" cy="537212"/>
            <a:chOff x="759460" y="18398489"/>
            <a:chExt cx="5115561" cy="537212"/>
          </a:xfrm>
        </p:grpSpPr>
        <p:sp>
          <p:nvSpPr>
            <p:cNvPr id="637" name="Freeform 636"/>
            <p:cNvSpPr/>
            <p:nvPr/>
          </p:nvSpPr>
          <p:spPr>
            <a:xfrm>
              <a:off x="759460" y="18495011"/>
              <a:ext cx="303531" cy="336551"/>
            </a:xfrm>
            <a:custGeom>
              <a:avLst/>
              <a:gdLst/>
              <a:ahLst/>
              <a:cxnLst/>
              <a:rect l="0" t="0" r="0" b="0"/>
              <a:pathLst>
                <a:path w="303531" h="336551">
                  <a:moveTo>
                    <a:pt x="219710" y="29209"/>
                  </a:moveTo>
                  <a:lnTo>
                    <a:pt x="208280" y="17778"/>
                  </a:lnTo>
                  <a:lnTo>
                    <a:pt x="200660" y="13969"/>
                  </a:lnTo>
                  <a:lnTo>
                    <a:pt x="190500" y="10159"/>
                  </a:lnTo>
                  <a:lnTo>
                    <a:pt x="179070" y="5078"/>
                  </a:lnTo>
                  <a:lnTo>
                    <a:pt x="166370" y="2539"/>
                  </a:lnTo>
                  <a:lnTo>
                    <a:pt x="153670" y="1269"/>
                  </a:lnTo>
                  <a:lnTo>
                    <a:pt x="140970" y="0"/>
                  </a:lnTo>
                  <a:lnTo>
                    <a:pt x="125730" y="0"/>
                  </a:lnTo>
                  <a:lnTo>
                    <a:pt x="110490" y="2539"/>
                  </a:lnTo>
                  <a:lnTo>
                    <a:pt x="93980" y="3809"/>
                  </a:lnTo>
                  <a:lnTo>
                    <a:pt x="78740" y="6350"/>
                  </a:lnTo>
                  <a:lnTo>
                    <a:pt x="63500" y="10159"/>
                  </a:lnTo>
                  <a:lnTo>
                    <a:pt x="49530" y="12700"/>
                  </a:lnTo>
                  <a:lnTo>
                    <a:pt x="35560" y="16509"/>
                  </a:lnTo>
                  <a:lnTo>
                    <a:pt x="22860" y="22859"/>
                  </a:lnTo>
                  <a:lnTo>
                    <a:pt x="11430" y="27939"/>
                  </a:lnTo>
                  <a:lnTo>
                    <a:pt x="5080" y="36828"/>
                  </a:lnTo>
                  <a:lnTo>
                    <a:pt x="1270" y="46989"/>
                  </a:lnTo>
                  <a:lnTo>
                    <a:pt x="0" y="58419"/>
                  </a:lnTo>
                  <a:lnTo>
                    <a:pt x="6350" y="68578"/>
                  </a:lnTo>
                  <a:lnTo>
                    <a:pt x="17780" y="77469"/>
                  </a:lnTo>
                  <a:lnTo>
                    <a:pt x="33020" y="86359"/>
                  </a:lnTo>
                  <a:lnTo>
                    <a:pt x="46990" y="92709"/>
                  </a:lnTo>
                  <a:lnTo>
                    <a:pt x="60960" y="99059"/>
                  </a:lnTo>
                  <a:lnTo>
                    <a:pt x="74930" y="104139"/>
                  </a:lnTo>
                  <a:lnTo>
                    <a:pt x="91440" y="107950"/>
                  </a:lnTo>
                  <a:lnTo>
                    <a:pt x="106680" y="111759"/>
                  </a:lnTo>
                  <a:lnTo>
                    <a:pt x="123190" y="116839"/>
                  </a:lnTo>
                  <a:lnTo>
                    <a:pt x="139700" y="119378"/>
                  </a:lnTo>
                  <a:lnTo>
                    <a:pt x="157480" y="120650"/>
                  </a:lnTo>
                  <a:lnTo>
                    <a:pt x="175260" y="121919"/>
                  </a:lnTo>
                  <a:lnTo>
                    <a:pt x="191770" y="124459"/>
                  </a:lnTo>
                  <a:lnTo>
                    <a:pt x="209550" y="129539"/>
                  </a:lnTo>
                  <a:lnTo>
                    <a:pt x="255270" y="143509"/>
                  </a:lnTo>
                  <a:lnTo>
                    <a:pt x="267970" y="147319"/>
                  </a:lnTo>
                  <a:lnTo>
                    <a:pt x="279400" y="152400"/>
                  </a:lnTo>
                  <a:lnTo>
                    <a:pt x="288290" y="158750"/>
                  </a:lnTo>
                  <a:lnTo>
                    <a:pt x="297180" y="165100"/>
                  </a:lnTo>
                  <a:lnTo>
                    <a:pt x="302260" y="175259"/>
                  </a:lnTo>
                  <a:lnTo>
                    <a:pt x="303530" y="190500"/>
                  </a:lnTo>
                  <a:lnTo>
                    <a:pt x="303530" y="207009"/>
                  </a:lnTo>
                  <a:lnTo>
                    <a:pt x="299720" y="220978"/>
                  </a:lnTo>
                  <a:lnTo>
                    <a:pt x="294640" y="234950"/>
                  </a:lnTo>
                  <a:lnTo>
                    <a:pt x="287020" y="246378"/>
                  </a:lnTo>
                  <a:lnTo>
                    <a:pt x="278130" y="259078"/>
                  </a:lnTo>
                  <a:lnTo>
                    <a:pt x="269240" y="270509"/>
                  </a:lnTo>
                  <a:lnTo>
                    <a:pt x="260350" y="280669"/>
                  </a:lnTo>
                  <a:lnTo>
                    <a:pt x="247650" y="292100"/>
                  </a:lnTo>
                  <a:lnTo>
                    <a:pt x="233680" y="302259"/>
                  </a:lnTo>
                  <a:lnTo>
                    <a:pt x="218440" y="313689"/>
                  </a:lnTo>
                  <a:lnTo>
                    <a:pt x="203200" y="321309"/>
                  </a:lnTo>
                  <a:lnTo>
                    <a:pt x="189230" y="328928"/>
                  </a:lnTo>
                  <a:lnTo>
                    <a:pt x="175260" y="334009"/>
                  </a:lnTo>
                  <a:lnTo>
                    <a:pt x="157480" y="336550"/>
                  </a:lnTo>
                  <a:lnTo>
                    <a:pt x="137160" y="336550"/>
                  </a:lnTo>
                  <a:lnTo>
                    <a:pt x="72390" y="335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1084580" y="18482311"/>
              <a:ext cx="20321" cy="358140"/>
            </a:xfrm>
            <a:custGeom>
              <a:avLst/>
              <a:gdLst/>
              <a:ahLst/>
              <a:cxnLst/>
              <a:rect l="0" t="0" r="0" b="0"/>
              <a:pathLst>
                <a:path w="20321" h="358140">
                  <a:moveTo>
                    <a:pt x="20320" y="0"/>
                  </a:moveTo>
                  <a:lnTo>
                    <a:pt x="15240" y="16509"/>
                  </a:lnTo>
                  <a:lnTo>
                    <a:pt x="12700" y="29209"/>
                  </a:lnTo>
                  <a:lnTo>
                    <a:pt x="8890" y="46989"/>
                  </a:lnTo>
                  <a:lnTo>
                    <a:pt x="6350" y="66039"/>
                  </a:lnTo>
                  <a:lnTo>
                    <a:pt x="3810" y="85089"/>
                  </a:lnTo>
                  <a:lnTo>
                    <a:pt x="2540" y="104139"/>
                  </a:lnTo>
                  <a:lnTo>
                    <a:pt x="1270" y="121919"/>
                  </a:lnTo>
                  <a:lnTo>
                    <a:pt x="1270" y="157478"/>
                  </a:lnTo>
                  <a:lnTo>
                    <a:pt x="0" y="260350"/>
                  </a:lnTo>
                  <a:lnTo>
                    <a:pt x="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1010920" y="18639789"/>
              <a:ext cx="157481" cy="31751"/>
            </a:xfrm>
            <a:custGeom>
              <a:avLst/>
              <a:gdLst/>
              <a:ahLst/>
              <a:cxnLst/>
              <a:rect l="0" t="0" r="0" b="0"/>
              <a:pathLst>
                <a:path w="157481" h="31751">
                  <a:moveTo>
                    <a:pt x="0" y="31750"/>
                  </a:moveTo>
                  <a:lnTo>
                    <a:pt x="27940" y="26672"/>
                  </a:lnTo>
                  <a:lnTo>
                    <a:pt x="63500" y="20322"/>
                  </a:lnTo>
                  <a:lnTo>
                    <a:pt x="83820" y="17781"/>
                  </a:lnTo>
                  <a:lnTo>
                    <a:pt x="101600" y="13972"/>
                  </a:lnTo>
                  <a:lnTo>
                    <a:pt x="116840" y="10161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1196340" y="18629630"/>
              <a:ext cx="234951" cy="187960"/>
            </a:xfrm>
            <a:custGeom>
              <a:avLst/>
              <a:gdLst/>
              <a:ahLst/>
              <a:cxnLst/>
              <a:rect l="0" t="0" r="0" b="0"/>
              <a:pathLst>
                <a:path w="234951" h="187960">
                  <a:moveTo>
                    <a:pt x="182880" y="0"/>
                  </a:moveTo>
                  <a:lnTo>
                    <a:pt x="124460" y="0"/>
                  </a:lnTo>
                  <a:lnTo>
                    <a:pt x="110490" y="1270"/>
                  </a:lnTo>
                  <a:lnTo>
                    <a:pt x="97790" y="2540"/>
                  </a:lnTo>
                  <a:lnTo>
                    <a:pt x="83820" y="5081"/>
                  </a:lnTo>
                  <a:lnTo>
                    <a:pt x="72390" y="10159"/>
                  </a:lnTo>
                  <a:lnTo>
                    <a:pt x="62230" y="13970"/>
                  </a:lnTo>
                  <a:lnTo>
                    <a:pt x="53340" y="20320"/>
                  </a:lnTo>
                  <a:lnTo>
                    <a:pt x="45720" y="26670"/>
                  </a:lnTo>
                  <a:lnTo>
                    <a:pt x="36830" y="33020"/>
                  </a:lnTo>
                  <a:lnTo>
                    <a:pt x="29210" y="39370"/>
                  </a:lnTo>
                  <a:lnTo>
                    <a:pt x="22860" y="46990"/>
                  </a:lnTo>
                  <a:lnTo>
                    <a:pt x="17780" y="55881"/>
                  </a:lnTo>
                  <a:lnTo>
                    <a:pt x="13970" y="66040"/>
                  </a:lnTo>
                  <a:lnTo>
                    <a:pt x="8890" y="74931"/>
                  </a:lnTo>
                  <a:lnTo>
                    <a:pt x="5080" y="85090"/>
                  </a:lnTo>
                  <a:lnTo>
                    <a:pt x="1270" y="95250"/>
                  </a:lnTo>
                  <a:lnTo>
                    <a:pt x="0" y="109220"/>
                  </a:lnTo>
                  <a:lnTo>
                    <a:pt x="0" y="125731"/>
                  </a:lnTo>
                  <a:lnTo>
                    <a:pt x="1270" y="143509"/>
                  </a:lnTo>
                  <a:lnTo>
                    <a:pt x="6350" y="157481"/>
                  </a:lnTo>
                  <a:lnTo>
                    <a:pt x="15240" y="168909"/>
                  </a:lnTo>
                  <a:lnTo>
                    <a:pt x="25400" y="179070"/>
                  </a:lnTo>
                  <a:lnTo>
                    <a:pt x="35560" y="185420"/>
                  </a:lnTo>
                  <a:lnTo>
                    <a:pt x="45720" y="187959"/>
                  </a:lnTo>
                  <a:lnTo>
                    <a:pt x="57150" y="187959"/>
                  </a:lnTo>
                  <a:lnTo>
                    <a:pt x="67310" y="186690"/>
                  </a:lnTo>
                  <a:lnTo>
                    <a:pt x="77470" y="182881"/>
                  </a:lnTo>
                  <a:lnTo>
                    <a:pt x="87630" y="177800"/>
                  </a:lnTo>
                  <a:lnTo>
                    <a:pt x="99060" y="171450"/>
                  </a:lnTo>
                  <a:lnTo>
                    <a:pt x="109220" y="163831"/>
                  </a:lnTo>
                  <a:lnTo>
                    <a:pt x="119380" y="154940"/>
                  </a:lnTo>
                  <a:lnTo>
                    <a:pt x="129540" y="144781"/>
                  </a:lnTo>
                  <a:lnTo>
                    <a:pt x="137160" y="135890"/>
                  </a:lnTo>
                  <a:lnTo>
                    <a:pt x="146050" y="125731"/>
                  </a:lnTo>
                  <a:lnTo>
                    <a:pt x="152400" y="115570"/>
                  </a:lnTo>
                  <a:lnTo>
                    <a:pt x="157480" y="105409"/>
                  </a:lnTo>
                  <a:lnTo>
                    <a:pt x="162560" y="93981"/>
                  </a:lnTo>
                  <a:lnTo>
                    <a:pt x="167640" y="82550"/>
                  </a:lnTo>
                  <a:lnTo>
                    <a:pt x="171450" y="69850"/>
                  </a:lnTo>
                  <a:lnTo>
                    <a:pt x="175260" y="57150"/>
                  </a:lnTo>
                  <a:lnTo>
                    <a:pt x="176530" y="44450"/>
                  </a:lnTo>
                  <a:lnTo>
                    <a:pt x="176530" y="30481"/>
                  </a:lnTo>
                  <a:lnTo>
                    <a:pt x="175260" y="16509"/>
                  </a:lnTo>
                  <a:lnTo>
                    <a:pt x="170180" y="11431"/>
                  </a:lnTo>
                  <a:lnTo>
                    <a:pt x="163830" y="11431"/>
                  </a:lnTo>
                  <a:lnTo>
                    <a:pt x="156210" y="13970"/>
                  </a:lnTo>
                  <a:lnTo>
                    <a:pt x="152400" y="24131"/>
                  </a:lnTo>
                  <a:lnTo>
                    <a:pt x="151130" y="36831"/>
                  </a:lnTo>
                  <a:lnTo>
                    <a:pt x="151130" y="52070"/>
                  </a:lnTo>
                  <a:lnTo>
                    <a:pt x="152400" y="67309"/>
                  </a:lnTo>
                  <a:lnTo>
                    <a:pt x="153670" y="80009"/>
                  </a:lnTo>
                  <a:lnTo>
                    <a:pt x="156210" y="91440"/>
                  </a:lnTo>
                  <a:lnTo>
                    <a:pt x="161290" y="102870"/>
                  </a:lnTo>
                  <a:lnTo>
                    <a:pt x="166370" y="114300"/>
                  </a:lnTo>
                  <a:lnTo>
                    <a:pt x="171450" y="125731"/>
                  </a:lnTo>
                  <a:lnTo>
                    <a:pt x="177800" y="134620"/>
                  </a:lnTo>
                  <a:lnTo>
                    <a:pt x="184150" y="143509"/>
                  </a:lnTo>
                  <a:lnTo>
                    <a:pt x="190500" y="152400"/>
                  </a:lnTo>
                  <a:lnTo>
                    <a:pt x="198120" y="158750"/>
                  </a:lnTo>
                  <a:lnTo>
                    <a:pt x="207010" y="163831"/>
                  </a:lnTo>
                  <a:lnTo>
                    <a:pt x="23495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1433830" y="18605500"/>
              <a:ext cx="323851" cy="208281"/>
            </a:xfrm>
            <a:custGeom>
              <a:avLst/>
              <a:gdLst/>
              <a:ahLst/>
              <a:cxnLst/>
              <a:rect l="0" t="0" r="0" b="0"/>
              <a:pathLst>
                <a:path w="323851" h="208281">
                  <a:moveTo>
                    <a:pt x="19050" y="13970"/>
                  </a:moveTo>
                  <a:lnTo>
                    <a:pt x="13970" y="41911"/>
                  </a:lnTo>
                  <a:lnTo>
                    <a:pt x="11430" y="57150"/>
                  </a:lnTo>
                  <a:lnTo>
                    <a:pt x="10160" y="73661"/>
                  </a:lnTo>
                  <a:lnTo>
                    <a:pt x="10160" y="92711"/>
                  </a:lnTo>
                  <a:lnTo>
                    <a:pt x="8890" y="111761"/>
                  </a:lnTo>
                  <a:lnTo>
                    <a:pt x="6350" y="132080"/>
                  </a:lnTo>
                  <a:lnTo>
                    <a:pt x="3810" y="152400"/>
                  </a:lnTo>
                  <a:lnTo>
                    <a:pt x="1270" y="170180"/>
                  </a:lnTo>
                  <a:lnTo>
                    <a:pt x="0" y="186689"/>
                  </a:lnTo>
                  <a:lnTo>
                    <a:pt x="0" y="203200"/>
                  </a:lnTo>
                  <a:lnTo>
                    <a:pt x="0" y="208280"/>
                  </a:lnTo>
                  <a:lnTo>
                    <a:pt x="1270" y="204470"/>
                  </a:lnTo>
                  <a:lnTo>
                    <a:pt x="3810" y="196850"/>
                  </a:lnTo>
                  <a:lnTo>
                    <a:pt x="6350" y="184150"/>
                  </a:lnTo>
                  <a:lnTo>
                    <a:pt x="12700" y="147320"/>
                  </a:lnTo>
                  <a:lnTo>
                    <a:pt x="17780" y="127000"/>
                  </a:lnTo>
                  <a:lnTo>
                    <a:pt x="22860" y="106680"/>
                  </a:lnTo>
                  <a:lnTo>
                    <a:pt x="27940" y="86361"/>
                  </a:lnTo>
                  <a:lnTo>
                    <a:pt x="35560" y="68580"/>
                  </a:lnTo>
                  <a:lnTo>
                    <a:pt x="44450" y="54611"/>
                  </a:lnTo>
                  <a:lnTo>
                    <a:pt x="53340" y="40639"/>
                  </a:lnTo>
                  <a:lnTo>
                    <a:pt x="64770" y="33020"/>
                  </a:lnTo>
                  <a:lnTo>
                    <a:pt x="76200" y="29211"/>
                  </a:lnTo>
                  <a:lnTo>
                    <a:pt x="88900" y="26670"/>
                  </a:lnTo>
                  <a:lnTo>
                    <a:pt x="99060" y="29211"/>
                  </a:lnTo>
                  <a:lnTo>
                    <a:pt x="109220" y="34289"/>
                  </a:lnTo>
                  <a:lnTo>
                    <a:pt x="118110" y="41911"/>
                  </a:lnTo>
                  <a:lnTo>
                    <a:pt x="125730" y="48261"/>
                  </a:lnTo>
                  <a:lnTo>
                    <a:pt x="133350" y="55880"/>
                  </a:lnTo>
                  <a:lnTo>
                    <a:pt x="140970" y="62230"/>
                  </a:lnTo>
                  <a:lnTo>
                    <a:pt x="147320" y="71120"/>
                  </a:lnTo>
                  <a:lnTo>
                    <a:pt x="152400" y="80011"/>
                  </a:lnTo>
                  <a:lnTo>
                    <a:pt x="157480" y="88900"/>
                  </a:lnTo>
                  <a:lnTo>
                    <a:pt x="161290" y="99061"/>
                  </a:lnTo>
                  <a:lnTo>
                    <a:pt x="165100" y="109220"/>
                  </a:lnTo>
                  <a:lnTo>
                    <a:pt x="168910" y="119380"/>
                  </a:lnTo>
                  <a:lnTo>
                    <a:pt x="171450" y="130811"/>
                  </a:lnTo>
                  <a:lnTo>
                    <a:pt x="173990" y="143511"/>
                  </a:lnTo>
                  <a:lnTo>
                    <a:pt x="175260" y="156211"/>
                  </a:lnTo>
                  <a:lnTo>
                    <a:pt x="175260" y="157480"/>
                  </a:lnTo>
                  <a:lnTo>
                    <a:pt x="176530" y="152400"/>
                  </a:lnTo>
                  <a:lnTo>
                    <a:pt x="176530" y="128270"/>
                  </a:lnTo>
                  <a:lnTo>
                    <a:pt x="176530" y="97789"/>
                  </a:lnTo>
                  <a:lnTo>
                    <a:pt x="177800" y="83820"/>
                  </a:lnTo>
                  <a:lnTo>
                    <a:pt x="180340" y="71120"/>
                  </a:lnTo>
                  <a:lnTo>
                    <a:pt x="182880" y="58420"/>
                  </a:lnTo>
                  <a:lnTo>
                    <a:pt x="187960" y="45720"/>
                  </a:lnTo>
                  <a:lnTo>
                    <a:pt x="194310" y="33020"/>
                  </a:lnTo>
                  <a:lnTo>
                    <a:pt x="203200" y="19050"/>
                  </a:lnTo>
                  <a:lnTo>
                    <a:pt x="213360" y="10161"/>
                  </a:lnTo>
                  <a:lnTo>
                    <a:pt x="224790" y="5080"/>
                  </a:lnTo>
                  <a:lnTo>
                    <a:pt x="236220" y="0"/>
                  </a:lnTo>
                  <a:lnTo>
                    <a:pt x="248920" y="1270"/>
                  </a:lnTo>
                  <a:lnTo>
                    <a:pt x="259080" y="5080"/>
                  </a:lnTo>
                  <a:lnTo>
                    <a:pt x="270510" y="11430"/>
                  </a:lnTo>
                  <a:lnTo>
                    <a:pt x="280670" y="19050"/>
                  </a:lnTo>
                  <a:lnTo>
                    <a:pt x="289560" y="27939"/>
                  </a:lnTo>
                  <a:lnTo>
                    <a:pt x="297180" y="36830"/>
                  </a:lnTo>
                  <a:lnTo>
                    <a:pt x="303530" y="50800"/>
                  </a:lnTo>
                  <a:lnTo>
                    <a:pt x="306070" y="66039"/>
                  </a:lnTo>
                  <a:lnTo>
                    <a:pt x="308610" y="83820"/>
                  </a:lnTo>
                  <a:lnTo>
                    <a:pt x="311150" y="101600"/>
                  </a:lnTo>
                  <a:lnTo>
                    <a:pt x="311150" y="119380"/>
                  </a:lnTo>
                  <a:lnTo>
                    <a:pt x="323850" y="181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1822450" y="18595339"/>
              <a:ext cx="200661" cy="340362"/>
            </a:xfrm>
            <a:custGeom>
              <a:avLst/>
              <a:gdLst/>
              <a:ahLst/>
              <a:cxnLst/>
              <a:rect l="0" t="0" r="0" b="0"/>
              <a:pathLst>
                <a:path w="200661" h="340362">
                  <a:moveTo>
                    <a:pt x="20320" y="12700"/>
                  </a:moveTo>
                  <a:lnTo>
                    <a:pt x="13970" y="40641"/>
                  </a:lnTo>
                  <a:lnTo>
                    <a:pt x="12700" y="54611"/>
                  </a:lnTo>
                  <a:lnTo>
                    <a:pt x="11430" y="67311"/>
                  </a:lnTo>
                  <a:lnTo>
                    <a:pt x="11430" y="81281"/>
                  </a:lnTo>
                  <a:lnTo>
                    <a:pt x="10160" y="107950"/>
                  </a:lnTo>
                  <a:lnTo>
                    <a:pt x="10160" y="203200"/>
                  </a:lnTo>
                  <a:lnTo>
                    <a:pt x="8890" y="340361"/>
                  </a:lnTo>
                  <a:lnTo>
                    <a:pt x="8890" y="336550"/>
                  </a:lnTo>
                  <a:lnTo>
                    <a:pt x="8890" y="328931"/>
                  </a:lnTo>
                  <a:lnTo>
                    <a:pt x="3810" y="303531"/>
                  </a:lnTo>
                  <a:lnTo>
                    <a:pt x="2540" y="288291"/>
                  </a:lnTo>
                  <a:lnTo>
                    <a:pt x="1270" y="273050"/>
                  </a:lnTo>
                  <a:lnTo>
                    <a:pt x="0" y="256541"/>
                  </a:lnTo>
                  <a:lnTo>
                    <a:pt x="0" y="222250"/>
                  </a:lnTo>
                  <a:lnTo>
                    <a:pt x="0" y="205741"/>
                  </a:lnTo>
                  <a:lnTo>
                    <a:pt x="0" y="186691"/>
                  </a:lnTo>
                  <a:lnTo>
                    <a:pt x="2540" y="167641"/>
                  </a:lnTo>
                  <a:lnTo>
                    <a:pt x="5080" y="147322"/>
                  </a:lnTo>
                  <a:lnTo>
                    <a:pt x="7620" y="128272"/>
                  </a:lnTo>
                  <a:lnTo>
                    <a:pt x="13970" y="91441"/>
                  </a:lnTo>
                  <a:lnTo>
                    <a:pt x="16510" y="76200"/>
                  </a:lnTo>
                  <a:lnTo>
                    <a:pt x="20320" y="62231"/>
                  </a:lnTo>
                  <a:lnTo>
                    <a:pt x="24130" y="49531"/>
                  </a:lnTo>
                  <a:lnTo>
                    <a:pt x="27940" y="38100"/>
                  </a:lnTo>
                  <a:lnTo>
                    <a:pt x="34290" y="29211"/>
                  </a:lnTo>
                  <a:lnTo>
                    <a:pt x="39370" y="20322"/>
                  </a:lnTo>
                  <a:lnTo>
                    <a:pt x="48260" y="12700"/>
                  </a:lnTo>
                  <a:lnTo>
                    <a:pt x="58420" y="7622"/>
                  </a:lnTo>
                  <a:lnTo>
                    <a:pt x="69850" y="2541"/>
                  </a:lnTo>
                  <a:lnTo>
                    <a:pt x="81280" y="0"/>
                  </a:lnTo>
                  <a:lnTo>
                    <a:pt x="92710" y="0"/>
                  </a:lnTo>
                  <a:lnTo>
                    <a:pt x="104140" y="1272"/>
                  </a:lnTo>
                  <a:lnTo>
                    <a:pt x="113030" y="3811"/>
                  </a:lnTo>
                  <a:lnTo>
                    <a:pt x="121920" y="7622"/>
                  </a:lnTo>
                  <a:lnTo>
                    <a:pt x="158750" y="31750"/>
                  </a:lnTo>
                  <a:lnTo>
                    <a:pt x="167640" y="38100"/>
                  </a:lnTo>
                  <a:lnTo>
                    <a:pt x="175260" y="45722"/>
                  </a:lnTo>
                  <a:lnTo>
                    <a:pt x="182880" y="52072"/>
                  </a:lnTo>
                  <a:lnTo>
                    <a:pt x="189230" y="59691"/>
                  </a:lnTo>
                  <a:lnTo>
                    <a:pt x="195580" y="68581"/>
                  </a:lnTo>
                  <a:lnTo>
                    <a:pt x="199390" y="78741"/>
                  </a:lnTo>
                  <a:lnTo>
                    <a:pt x="200660" y="90172"/>
                  </a:lnTo>
                  <a:lnTo>
                    <a:pt x="199390" y="104141"/>
                  </a:lnTo>
                  <a:lnTo>
                    <a:pt x="195580" y="119381"/>
                  </a:lnTo>
                  <a:lnTo>
                    <a:pt x="191770" y="133350"/>
                  </a:lnTo>
                  <a:lnTo>
                    <a:pt x="187960" y="146050"/>
                  </a:lnTo>
                  <a:lnTo>
                    <a:pt x="185420" y="157481"/>
                  </a:lnTo>
                  <a:lnTo>
                    <a:pt x="179070" y="167641"/>
                  </a:lnTo>
                  <a:lnTo>
                    <a:pt x="171450" y="173991"/>
                  </a:lnTo>
                  <a:lnTo>
                    <a:pt x="163830" y="180341"/>
                  </a:lnTo>
                  <a:lnTo>
                    <a:pt x="152400" y="185422"/>
                  </a:lnTo>
                  <a:lnTo>
                    <a:pt x="138430" y="190500"/>
                  </a:lnTo>
                  <a:lnTo>
                    <a:pt x="123190" y="194311"/>
                  </a:lnTo>
                  <a:lnTo>
                    <a:pt x="110490" y="195581"/>
                  </a:lnTo>
                  <a:lnTo>
                    <a:pt x="97790" y="195581"/>
                  </a:lnTo>
                  <a:lnTo>
                    <a:pt x="86360" y="194311"/>
                  </a:lnTo>
                  <a:lnTo>
                    <a:pt x="74930" y="191772"/>
                  </a:lnTo>
                  <a:lnTo>
                    <a:pt x="63500" y="186691"/>
                  </a:lnTo>
                  <a:lnTo>
                    <a:pt x="3048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2343150" y="18426430"/>
              <a:ext cx="204471" cy="414021"/>
            </a:xfrm>
            <a:custGeom>
              <a:avLst/>
              <a:gdLst/>
              <a:ahLst/>
              <a:cxnLst/>
              <a:rect l="0" t="0" r="0" b="0"/>
              <a:pathLst>
                <a:path w="204471" h="414021">
                  <a:moveTo>
                    <a:pt x="67310" y="87631"/>
                  </a:moveTo>
                  <a:lnTo>
                    <a:pt x="57150" y="104140"/>
                  </a:lnTo>
                  <a:lnTo>
                    <a:pt x="52070" y="114300"/>
                  </a:lnTo>
                  <a:lnTo>
                    <a:pt x="48260" y="124459"/>
                  </a:lnTo>
                  <a:lnTo>
                    <a:pt x="44450" y="137159"/>
                  </a:lnTo>
                  <a:lnTo>
                    <a:pt x="40640" y="149859"/>
                  </a:lnTo>
                  <a:lnTo>
                    <a:pt x="33020" y="176531"/>
                  </a:lnTo>
                  <a:lnTo>
                    <a:pt x="29210" y="191770"/>
                  </a:lnTo>
                  <a:lnTo>
                    <a:pt x="22860" y="228600"/>
                  </a:lnTo>
                  <a:lnTo>
                    <a:pt x="20320" y="247650"/>
                  </a:lnTo>
                  <a:lnTo>
                    <a:pt x="17780" y="265431"/>
                  </a:lnTo>
                  <a:lnTo>
                    <a:pt x="17780" y="283209"/>
                  </a:lnTo>
                  <a:lnTo>
                    <a:pt x="15240" y="299720"/>
                  </a:lnTo>
                  <a:lnTo>
                    <a:pt x="12700" y="314959"/>
                  </a:lnTo>
                  <a:lnTo>
                    <a:pt x="1270" y="379731"/>
                  </a:lnTo>
                  <a:lnTo>
                    <a:pt x="0" y="387350"/>
                  </a:lnTo>
                  <a:lnTo>
                    <a:pt x="0" y="389890"/>
                  </a:lnTo>
                  <a:lnTo>
                    <a:pt x="1270" y="387350"/>
                  </a:lnTo>
                  <a:lnTo>
                    <a:pt x="6350" y="374650"/>
                  </a:lnTo>
                  <a:lnTo>
                    <a:pt x="8890" y="367031"/>
                  </a:lnTo>
                  <a:lnTo>
                    <a:pt x="11430" y="355600"/>
                  </a:lnTo>
                  <a:lnTo>
                    <a:pt x="12700" y="341631"/>
                  </a:lnTo>
                  <a:lnTo>
                    <a:pt x="13970" y="327659"/>
                  </a:lnTo>
                  <a:lnTo>
                    <a:pt x="13970" y="295909"/>
                  </a:lnTo>
                  <a:lnTo>
                    <a:pt x="15240" y="279400"/>
                  </a:lnTo>
                  <a:lnTo>
                    <a:pt x="16510" y="259081"/>
                  </a:lnTo>
                  <a:lnTo>
                    <a:pt x="17780" y="238759"/>
                  </a:lnTo>
                  <a:lnTo>
                    <a:pt x="20320" y="215900"/>
                  </a:lnTo>
                  <a:lnTo>
                    <a:pt x="26670" y="172720"/>
                  </a:lnTo>
                  <a:lnTo>
                    <a:pt x="33020" y="130809"/>
                  </a:lnTo>
                  <a:lnTo>
                    <a:pt x="39370" y="92709"/>
                  </a:lnTo>
                  <a:lnTo>
                    <a:pt x="44450" y="74931"/>
                  </a:lnTo>
                  <a:lnTo>
                    <a:pt x="49530" y="57150"/>
                  </a:lnTo>
                  <a:lnTo>
                    <a:pt x="55880" y="39370"/>
                  </a:lnTo>
                  <a:lnTo>
                    <a:pt x="62230" y="24131"/>
                  </a:lnTo>
                  <a:lnTo>
                    <a:pt x="68580" y="12700"/>
                  </a:lnTo>
                  <a:lnTo>
                    <a:pt x="74930" y="2540"/>
                  </a:lnTo>
                  <a:lnTo>
                    <a:pt x="85090" y="0"/>
                  </a:lnTo>
                  <a:lnTo>
                    <a:pt x="95250" y="3809"/>
                  </a:lnTo>
                  <a:lnTo>
                    <a:pt x="107950" y="10159"/>
                  </a:lnTo>
                  <a:lnTo>
                    <a:pt x="116840" y="21590"/>
                  </a:lnTo>
                  <a:lnTo>
                    <a:pt x="123190" y="34290"/>
                  </a:lnTo>
                  <a:lnTo>
                    <a:pt x="129540" y="48259"/>
                  </a:lnTo>
                  <a:lnTo>
                    <a:pt x="134620" y="64770"/>
                  </a:lnTo>
                  <a:lnTo>
                    <a:pt x="139700" y="82550"/>
                  </a:lnTo>
                  <a:lnTo>
                    <a:pt x="143510" y="101600"/>
                  </a:lnTo>
                  <a:lnTo>
                    <a:pt x="147320" y="123190"/>
                  </a:lnTo>
                  <a:lnTo>
                    <a:pt x="180340" y="316231"/>
                  </a:lnTo>
                  <a:lnTo>
                    <a:pt x="186690" y="349250"/>
                  </a:lnTo>
                  <a:lnTo>
                    <a:pt x="190500" y="364490"/>
                  </a:lnTo>
                  <a:lnTo>
                    <a:pt x="194310" y="377190"/>
                  </a:lnTo>
                  <a:lnTo>
                    <a:pt x="204470" y="414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2390140" y="18608039"/>
              <a:ext cx="147321" cy="25401"/>
            </a:xfrm>
            <a:custGeom>
              <a:avLst/>
              <a:gdLst/>
              <a:ahLst/>
              <a:cxnLst/>
              <a:rect l="0" t="0" r="0" b="0"/>
              <a:pathLst>
                <a:path w="147321" h="25401">
                  <a:moveTo>
                    <a:pt x="0" y="0"/>
                  </a:moveTo>
                  <a:lnTo>
                    <a:pt x="11430" y="11431"/>
                  </a:lnTo>
                  <a:lnTo>
                    <a:pt x="20320" y="16511"/>
                  </a:lnTo>
                  <a:lnTo>
                    <a:pt x="31750" y="20322"/>
                  </a:lnTo>
                  <a:lnTo>
                    <a:pt x="45720" y="24131"/>
                  </a:lnTo>
                  <a:lnTo>
                    <a:pt x="63500" y="25400"/>
                  </a:lnTo>
                  <a:lnTo>
                    <a:pt x="82550" y="25400"/>
                  </a:lnTo>
                  <a:lnTo>
                    <a:pt x="147320" y="21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2618740" y="18557239"/>
              <a:ext cx="234951" cy="226062"/>
            </a:xfrm>
            <a:custGeom>
              <a:avLst/>
              <a:gdLst/>
              <a:ahLst/>
              <a:cxnLst/>
              <a:rect l="0" t="0" r="0" b="0"/>
              <a:pathLst>
                <a:path w="234951" h="226062">
                  <a:moveTo>
                    <a:pt x="223520" y="8891"/>
                  </a:moveTo>
                  <a:lnTo>
                    <a:pt x="207010" y="3811"/>
                  </a:lnTo>
                  <a:lnTo>
                    <a:pt x="198120" y="2541"/>
                  </a:lnTo>
                  <a:lnTo>
                    <a:pt x="186690" y="1272"/>
                  </a:lnTo>
                  <a:lnTo>
                    <a:pt x="173990" y="0"/>
                  </a:lnTo>
                  <a:lnTo>
                    <a:pt x="158750" y="1272"/>
                  </a:lnTo>
                  <a:lnTo>
                    <a:pt x="142240" y="2541"/>
                  </a:lnTo>
                  <a:lnTo>
                    <a:pt x="124460" y="5081"/>
                  </a:lnTo>
                  <a:lnTo>
                    <a:pt x="107950" y="8891"/>
                  </a:lnTo>
                  <a:lnTo>
                    <a:pt x="93980" y="13972"/>
                  </a:lnTo>
                  <a:lnTo>
                    <a:pt x="81280" y="19050"/>
                  </a:lnTo>
                  <a:lnTo>
                    <a:pt x="68580" y="25400"/>
                  </a:lnTo>
                  <a:lnTo>
                    <a:pt x="57150" y="31750"/>
                  </a:lnTo>
                  <a:lnTo>
                    <a:pt x="45720" y="38100"/>
                  </a:lnTo>
                  <a:lnTo>
                    <a:pt x="36830" y="45722"/>
                  </a:lnTo>
                  <a:lnTo>
                    <a:pt x="27940" y="54611"/>
                  </a:lnTo>
                  <a:lnTo>
                    <a:pt x="19050" y="64772"/>
                  </a:lnTo>
                  <a:lnTo>
                    <a:pt x="12700" y="73661"/>
                  </a:lnTo>
                  <a:lnTo>
                    <a:pt x="7620" y="83822"/>
                  </a:lnTo>
                  <a:lnTo>
                    <a:pt x="2540" y="93981"/>
                  </a:lnTo>
                  <a:lnTo>
                    <a:pt x="0" y="104141"/>
                  </a:lnTo>
                  <a:lnTo>
                    <a:pt x="0" y="114300"/>
                  </a:lnTo>
                  <a:lnTo>
                    <a:pt x="1270" y="125731"/>
                  </a:lnTo>
                  <a:lnTo>
                    <a:pt x="3810" y="137161"/>
                  </a:lnTo>
                  <a:lnTo>
                    <a:pt x="7620" y="149861"/>
                  </a:lnTo>
                  <a:lnTo>
                    <a:pt x="13970" y="162561"/>
                  </a:lnTo>
                  <a:lnTo>
                    <a:pt x="20320" y="172722"/>
                  </a:lnTo>
                  <a:lnTo>
                    <a:pt x="29210" y="182881"/>
                  </a:lnTo>
                  <a:lnTo>
                    <a:pt x="38100" y="191772"/>
                  </a:lnTo>
                  <a:lnTo>
                    <a:pt x="48260" y="199391"/>
                  </a:lnTo>
                  <a:lnTo>
                    <a:pt x="59690" y="208281"/>
                  </a:lnTo>
                  <a:lnTo>
                    <a:pt x="72390" y="214631"/>
                  </a:lnTo>
                  <a:lnTo>
                    <a:pt x="86360" y="219711"/>
                  </a:lnTo>
                  <a:lnTo>
                    <a:pt x="101600" y="223522"/>
                  </a:lnTo>
                  <a:lnTo>
                    <a:pt x="118110" y="226061"/>
                  </a:lnTo>
                  <a:lnTo>
                    <a:pt x="133350" y="226061"/>
                  </a:lnTo>
                  <a:lnTo>
                    <a:pt x="148590" y="224791"/>
                  </a:lnTo>
                  <a:lnTo>
                    <a:pt x="162560" y="223522"/>
                  </a:lnTo>
                  <a:lnTo>
                    <a:pt x="177800" y="218441"/>
                  </a:lnTo>
                  <a:lnTo>
                    <a:pt x="191770" y="212091"/>
                  </a:lnTo>
                  <a:lnTo>
                    <a:pt x="234950" y="187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2937510" y="18418811"/>
              <a:ext cx="41911" cy="347979"/>
            </a:xfrm>
            <a:custGeom>
              <a:avLst/>
              <a:gdLst/>
              <a:ahLst/>
              <a:cxnLst/>
              <a:rect l="0" t="0" r="0" b="0"/>
              <a:pathLst>
                <a:path w="41911" h="347979">
                  <a:moveTo>
                    <a:pt x="41910" y="0"/>
                  </a:moveTo>
                  <a:lnTo>
                    <a:pt x="30480" y="22859"/>
                  </a:lnTo>
                  <a:lnTo>
                    <a:pt x="26670" y="33019"/>
                  </a:lnTo>
                  <a:lnTo>
                    <a:pt x="22860" y="43178"/>
                  </a:lnTo>
                  <a:lnTo>
                    <a:pt x="17780" y="53339"/>
                  </a:lnTo>
                  <a:lnTo>
                    <a:pt x="13970" y="69850"/>
                  </a:lnTo>
                  <a:lnTo>
                    <a:pt x="11430" y="90169"/>
                  </a:lnTo>
                  <a:lnTo>
                    <a:pt x="7620" y="113028"/>
                  </a:lnTo>
                  <a:lnTo>
                    <a:pt x="5080" y="132078"/>
                  </a:lnTo>
                  <a:lnTo>
                    <a:pt x="2540" y="149859"/>
                  </a:lnTo>
                  <a:lnTo>
                    <a:pt x="2540" y="167639"/>
                  </a:lnTo>
                  <a:lnTo>
                    <a:pt x="1270" y="198119"/>
                  </a:lnTo>
                  <a:lnTo>
                    <a:pt x="0" y="241300"/>
                  </a:lnTo>
                  <a:lnTo>
                    <a:pt x="0" y="287019"/>
                  </a:lnTo>
                  <a:lnTo>
                    <a:pt x="10160" y="347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2832100" y="18597880"/>
              <a:ext cx="179071" cy="19051"/>
            </a:xfrm>
            <a:custGeom>
              <a:avLst/>
              <a:gdLst/>
              <a:ahLst/>
              <a:cxnLst/>
              <a:rect l="0" t="0" r="0" b="0"/>
              <a:pathLst>
                <a:path w="179071" h="19051">
                  <a:moveTo>
                    <a:pt x="0" y="0"/>
                  </a:moveTo>
                  <a:lnTo>
                    <a:pt x="44450" y="15240"/>
                  </a:lnTo>
                  <a:lnTo>
                    <a:pt x="58420" y="16509"/>
                  </a:lnTo>
                  <a:lnTo>
                    <a:pt x="76200" y="17781"/>
                  </a:lnTo>
                  <a:lnTo>
                    <a:pt x="96520" y="19050"/>
                  </a:lnTo>
                  <a:lnTo>
                    <a:pt x="114300" y="19050"/>
                  </a:lnTo>
                  <a:lnTo>
                    <a:pt x="132080" y="17781"/>
                  </a:lnTo>
                  <a:lnTo>
                    <a:pt x="17907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3474720" y="18651220"/>
              <a:ext cx="179071" cy="5081"/>
            </a:xfrm>
            <a:custGeom>
              <a:avLst/>
              <a:gdLst/>
              <a:ahLst/>
              <a:cxnLst/>
              <a:rect l="0" t="0" r="0" b="0"/>
              <a:pathLst>
                <a:path w="179071" h="5081">
                  <a:moveTo>
                    <a:pt x="0" y="0"/>
                  </a:moveTo>
                  <a:lnTo>
                    <a:pt x="27940" y="5080"/>
                  </a:lnTo>
                  <a:lnTo>
                    <a:pt x="43180" y="5080"/>
                  </a:lnTo>
                  <a:lnTo>
                    <a:pt x="59690" y="5080"/>
                  </a:lnTo>
                  <a:lnTo>
                    <a:pt x="78740" y="2541"/>
                  </a:lnTo>
                  <a:lnTo>
                    <a:pt x="97790" y="1269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3797300" y="18524220"/>
              <a:ext cx="256541" cy="257811"/>
            </a:xfrm>
            <a:custGeom>
              <a:avLst/>
              <a:gdLst/>
              <a:ahLst/>
              <a:cxnLst/>
              <a:rect l="0" t="0" r="0" b="0"/>
              <a:pathLst>
                <a:path w="256541" h="257811">
                  <a:moveTo>
                    <a:pt x="13970" y="53341"/>
                  </a:moveTo>
                  <a:lnTo>
                    <a:pt x="2540" y="74930"/>
                  </a:lnTo>
                  <a:lnTo>
                    <a:pt x="1270" y="88900"/>
                  </a:lnTo>
                  <a:lnTo>
                    <a:pt x="0" y="105410"/>
                  </a:lnTo>
                  <a:lnTo>
                    <a:pt x="1270" y="123191"/>
                  </a:lnTo>
                  <a:lnTo>
                    <a:pt x="2540" y="154941"/>
                  </a:lnTo>
                  <a:lnTo>
                    <a:pt x="2540" y="170180"/>
                  </a:lnTo>
                  <a:lnTo>
                    <a:pt x="3810" y="182880"/>
                  </a:lnTo>
                  <a:lnTo>
                    <a:pt x="6350" y="195580"/>
                  </a:lnTo>
                  <a:lnTo>
                    <a:pt x="8890" y="208280"/>
                  </a:lnTo>
                  <a:lnTo>
                    <a:pt x="10160" y="222250"/>
                  </a:lnTo>
                  <a:lnTo>
                    <a:pt x="11430" y="236219"/>
                  </a:lnTo>
                  <a:lnTo>
                    <a:pt x="12700" y="252730"/>
                  </a:lnTo>
                  <a:lnTo>
                    <a:pt x="12700" y="257810"/>
                  </a:lnTo>
                  <a:lnTo>
                    <a:pt x="13970" y="255269"/>
                  </a:lnTo>
                  <a:lnTo>
                    <a:pt x="13970" y="237491"/>
                  </a:lnTo>
                  <a:lnTo>
                    <a:pt x="13970" y="127000"/>
                  </a:lnTo>
                  <a:lnTo>
                    <a:pt x="15240" y="113030"/>
                  </a:lnTo>
                  <a:lnTo>
                    <a:pt x="16510" y="100330"/>
                  </a:lnTo>
                  <a:lnTo>
                    <a:pt x="19050" y="87630"/>
                  </a:lnTo>
                  <a:lnTo>
                    <a:pt x="22860" y="76200"/>
                  </a:lnTo>
                  <a:lnTo>
                    <a:pt x="25400" y="64769"/>
                  </a:lnTo>
                  <a:lnTo>
                    <a:pt x="29210" y="53341"/>
                  </a:lnTo>
                  <a:lnTo>
                    <a:pt x="34290" y="44450"/>
                  </a:lnTo>
                  <a:lnTo>
                    <a:pt x="41910" y="35560"/>
                  </a:lnTo>
                  <a:lnTo>
                    <a:pt x="49530" y="26669"/>
                  </a:lnTo>
                  <a:lnTo>
                    <a:pt x="58420" y="20319"/>
                  </a:lnTo>
                  <a:lnTo>
                    <a:pt x="68580" y="15241"/>
                  </a:lnTo>
                  <a:lnTo>
                    <a:pt x="78740" y="10160"/>
                  </a:lnTo>
                  <a:lnTo>
                    <a:pt x="90170" y="6350"/>
                  </a:lnTo>
                  <a:lnTo>
                    <a:pt x="101600" y="5080"/>
                  </a:lnTo>
                  <a:lnTo>
                    <a:pt x="114300" y="2541"/>
                  </a:lnTo>
                  <a:lnTo>
                    <a:pt x="128270" y="2541"/>
                  </a:lnTo>
                  <a:lnTo>
                    <a:pt x="140970" y="1269"/>
                  </a:lnTo>
                  <a:lnTo>
                    <a:pt x="168910" y="1269"/>
                  </a:lnTo>
                  <a:lnTo>
                    <a:pt x="196850" y="0"/>
                  </a:lnTo>
                  <a:lnTo>
                    <a:pt x="209550" y="2541"/>
                  </a:lnTo>
                  <a:lnTo>
                    <a:pt x="220980" y="6350"/>
                  </a:lnTo>
                  <a:lnTo>
                    <a:pt x="256540" y="21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4008120" y="18547080"/>
              <a:ext cx="271781" cy="227332"/>
            </a:xfrm>
            <a:custGeom>
              <a:avLst/>
              <a:gdLst/>
              <a:ahLst/>
              <a:cxnLst/>
              <a:rect l="0" t="0" r="0" b="0"/>
              <a:pathLst>
                <a:path w="271781" h="227332">
                  <a:moveTo>
                    <a:pt x="77470" y="124459"/>
                  </a:moveTo>
                  <a:lnTo>
                    <a:pt x="105410" y="119381"/>
                  </a:lnTo>
                  <a:lnTo>
                    <a:pt x="156210" y="110490"/>
                  </a:lnTo>
                  <a:lnTo>
                    <a:pt x="171450" y="106681"/>
                  </a:lnTo>
                  <a:lnTo>
                    <a:pt x="185420" y="102870"/>
                  </a:lnTo>
                  <a:lnTo>
                    <a:pt x="198120" y="100331"/>
                  </a:lnTo>
                  <a:lnTo>
                    <a:pt x="222250" y="92709"/>
                  </a:lnTo>
                  <a:lnTo>
                    <a:pt x="233680" y="88900"/>
                  </a:lnTo>
                  <a:lnTo>
                    <a:pt x="243840" y="83820"/>
                  </a:lnTo>
                  <a:lnTo>
                    <a:pt x="255270" y="76200"/>
                  </a:lnTo>
                  <a:lnTo>
                    <a:pt x="265430" y="67309"/>
                  </a:lnTo>
                  <a:lnTo>
                    <a:pt x="270510" y="59690"/>
                  </a:lnTo>
                  <a:lnTo>
                    <a:pt x="271780" y="52070"/>
                  </a:lnTo>
                  <a:lnTo>
                    <a:pt x="270510" y="44450"/>
                  </a:lnTo>
                  <a:lnTo>
                    <a:pt x="265430" y="38100"/>
                  </a:lnTo>
                  <a:lnTo>
                    <a:pt x="259080" y="33020"/>
                  </a:lnTo>
                  <a:lnTo>
                    <a:pt x="250190" y="29209"/>
                  </a:lnTo>
                  <a:lnTo>
                    <a:pt x="241300" y="24131"/>
                  </a:lnTo>
                  <a:lnTo>
                    <a:pt x="232410" y="20320"/>
                  </a:lnTo>
                  <a:lnTo>
                    <a:pt x="222250" y="16509"/>
                  </a:lnTo>
                  <a:lnTo>
                    <a:pt x="212090" y="12700"/>
                  </a:lnTo>
                  <a:lnTo>
                    <a:pt x="199390" y="8890"/>
                  </a:lnTo>
                  <a:lnTo>
                    <a:pt x="186690" y="5081"/>
                  </a:lnTo>
                  <a:lnTo>
                    <a:pt x="173990" y="2540"/>
                  </a:lnTo>
                  <a:lnTo>
                    <a:pt x="160020" y="1270"/>
                  </a:lnTo>
                  <a:lnTo>
                    <a:pt x="146050" y="0"/>
                  </a:lnTo>
                  <a:lnTo>
                    <a:pt x="133350" y="1270"/>
                  </a:lnTo>
                  <a:lnTo>
                    <a:pt x="121920" y="2540"/>
                  </a:lnTo>
                  <a:lnTo>
                    <a:pt x="110490" y="5081"/>
                  </a:lnTo>
                  <a:lnTo>
                    <a:pt x="97790" y="8890"/>
                  </a:lnTo>
                  <a:lnTo>
                    <a:pt x="85090" y="12700"/>
                  </a:lnTo>
                  <a:lnTo>
                    <a:pt x="72390" y="19050"/>
                  </a:lnTo>
                  <a:lnTo>
                    <a:pt x="59690" y="25400"/>
                  </a:lnTo>
                  <a:lnTo>
                    <a:pt x="48260" y="34290"/>
                  </a:lnTo>
                  <a:lnTo>
                    <a:pt x="36830" y="43181"/>
                  </a:lnTo>
                  <a:lnTo>
                    <a:pt x="27940" y="53340"/>
                  </a:lnTo>
                  <a:lnTo>
                    <a:pt x="20320" y="62231"/>
                  </a:lnTo>
                  <a:lnTo>
                    <a:pt x="15240" y="72390"/>
                  </a:lnTo>
                  <a:lnTo>
                    <a:pt x="10160" y="83820"/>
                  </a:lnTo>
                  <a:lnTo>
                    <a:pt x="5080" y="96520"/>
                  </a:lnTo>
                  <a:lnTo>
                    <a:pt x="1270" y="109220"/>
                  </a:lnTo>
                  <a:lnTo>
                    <a:pt x="0" y="121920"/>
                  </a:lnTo>
                  <a:lnTo>
                    <a:pt x="0" y="133350"/>
                  </a:lnTo>
                  <a:lnTo>
                    <a:pt x="1270" y="144781"/>
                  </a:lnTo>
                  <a:lnTo>
                    <a:pt x="5080" y="154940"/>
                  </a:lnTo>
                  <a:lnTo>
                    <a:pt x="11430" y="166370"/>
                  </a:lnTo>
                  <a:lnTo>
                    <a:pt x="19050" y="176531"/>
                  </a:lnTo>
                  <a:lnTo>
                    <a:pt x="27940" y="186690"/>
                  </a:lnTo>
                  <a:lnTo>
                    <a:pt x="36830" y="195581"/>
                  </a:lnTo>
                  <a:lnTo>
                    <a:pt x="46990" y="203200"/>
                  </a:lnTo>
                  <a:lnTo>
                    <a:pt x="57150" y="209550"/>
                  </a:lnTo>
                  <a:lnTo>
                    <a:pt x="67310" y="215900"/>
                  </a:lnTo>
                  <a:lnTo>
                    <a:pt x="77470" y="219709"/>
                  </a:lnTo>
                  <a:lnTo>
                    <a:pt x="90170" y="223520"/>
                  </a:lnTo>
                  <a:lnTo>
                    <a:pt x="104140" y="226059"/>
                  </a:lnTo>
                  <a:lnTo>
                    <a:pt x="119380" y="227331"/>
                  </a:lnTo>
                  <a:lnTo>
                    <a:pt x="134620" y="227331"/>
                  </a:lnTo>
                  <a:lnTo>
                    <a:pt x="149860" y="226059"/>
                  </a:lnTo>
                  <a:lnTo>
                    <a:pt x="193040" y="219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4348480" y="18508980"/>
              <a:ext cx="243841" cy="325121"/>
            </a:xfrm>
            <a:custGeom>
              <a:avLst/>
              <a:gdLst/>
              <a:ahLst/>
              <a:cxnLst/>
              <a:rect l="0" t="0" r="0" b="0"/>
              <a:pathLst>
                <a:path w="243841" h="325121">
                  <a:moveTo>
                    <a:pt x="31750" y="15240"/>
                  </a:moveTo>
                  <a:lnTo>
                    <a:pt x="25400" y="38100"/>
                  </a:lnTo>
                  <a:lnTo>
                    <a:pt x="22860" y="52070"/>
                  </a:lnTo>
                  <a:lnTo>
                    <a:pt x="16510" y="90170"/>
                  </a:lnTo>
                  <a:lnTo>
                    <a:pt x="13970" y="109220"/>
                  </a:lnTo>
                  <a:lnTo>
                    <a:pt x="12700" y="125731"/>
                  </a:lnTo>
                  <a:lnTo>
                    <a:pt x="12700" y="140970"/>
                  </a:lnTo>
                  <a:lnTo>
                    <a:pt x="11430" y="171450"/>
                  </a:lnTo>
                  <a:lnTo>
                    <a:pt x="10160" y="228600"/>
                  </a:lnTo>
                  <a:lnTo>
                    <a:pt x="8890" y="243840"/>
                  </a:lnTo>
                  <a:lnTo>
                    <a:pt x="7620" y="257809"/>
                  </a:lnTo>
                  <a:lnTo>
                    <a:pt x="5080" y="271781"/>
                  </a:lnTo>
                  <a:lnTo>
                    <a:pt x="2540" y="287020"/>
                  </a:lnTo>
                  <a:lnTo>
                    <a:pt x="2540" y="302259"/>
                  </a:lnTo>
                  <a:lnTo>
                    <a:pt x="1270" y="318770"/>
                  </a:lnTo>
                  <a:lnTo>
                    <a:pt x="1270" y="325120"/>
                  </a:lnTo>
                  <a:lnTo>
                    <a:pt x="0" y="325120"/>
                  </a:lnTo>
                  <a:lnTo>
                    <a:pt x="0" y="320040"/>
                  </a:lnTo>
                  <a:lnTo>
                    <a:pt x="0" y="254000"/>
                  </a:lnTo>
                  <a:lnTo>
                    <a:pt x="0" y="186690"/>
                  </a:lnTo>
                  <a:lnTo>
                    <a:pt x="1270" y="168909"/>
                  </a:lnTo>
                  <a:lnTo>
                    <a:pt x="2540" y="152400"/>
                  </a:lnTo>
                  <a:lnTo>
                    <a:pt x="5080" y="134620"/>
                  </a:lnTo>
                  <a:lnTo>
                    <a:pt x="7620" y="118109"/>
                  </a:lnTo>
                  <a:lnTo>
                    <a:pt x="11430" y="102870"/>
                  </a:lnTo>
                  <a:lnTo>
                    <a:pt x="13970" y="87631"/>
                  </a:lnTo>
                  <a:lnTo>
                    <a:pt x="19050" y="73659"/>
                  </a:lnTo>
                  <a:lnTo>
                    <a:pt x="24130" y="60959"/>
                  </a:lnTo>
                  <a:lnTo>
                    <a:pt x="30480" y="49531"/>
                  </a:lnTo>
                  <a:lnTo>
                    <a:pt x="38100" y="38100"/>
                  </a:lnTo>
                  <a:lnTo>
                    <a:pt x="49530" y="26670"/>
                  </a:lnTo>
                  <a:lnTo>
                    <a:pt x="60960" y="16509"/>
                  </a:lnTo>
                  <a:lnTo>
                    <a:pt x="74930" y="8890"/>
                  </a:lnTo>
                  <a:lnTo>
                    <a:pt x="92710" y="3809"/>
                  </a:lnTo>
                  <a:lnTo>
                    <a:pt x="110490" y="1270"/>
                  </a:lnTo>
                  <a:lnTo>
                    <a:pt x="125730" y="0"/>
                  </a:lnTo>
                  <a:lnTo>
                    <a:pt x="139700" y="0"/>
                  </a:lnTo>
                  <a:lnTo>
                    <a:pt x="153670" y="1270"/>
                  </a:lnTo>
                  <a:lnTo>
                    <a:pt x="166370" y="6350"/>
                  </a:lnTo>
                  <a:lnTo>
                    <a:pt x="180340" y="12700"/>
                  </a:lnTo>
                  <a:lnTo>
                    <a:pt x="193040" y="20320"/>
                  </a:lnTo>
                  <a:lnTo>
                    <a:pt x="204470" y="29209"/>
                  </a:lnTo>
                  <a:lnTo>
                    <a:pt x="214630" y="39370"/>
                  </a:lnTo>
                  <a:lnTo>
                    <a:pt x="223520" y="48259"/>
                  </a:lnTo>
                  <a:lnTo>
                    <a:pt x="231140" y="59690"/>
                  </a:lnTo>
                  <a:lnTo>
                    <a:pt x="237490" y="72390"/>
                  </a:lnTo>
                  <a:lnTo>
                    <a:pt x="242570" y="85090"/>
                  </a:lnTo>
                  <a:lnTo>
                    <a:pt x="243840" y="101600"/>
                  </a:lnTo>
                  <a:lnTo>
                    <a:pt x="241300" y="120650"/>
                  </a:lnTo>
                  <a:lnTo>
                    <a:pt x="238760" y="142240"/>
                  </a:lnTo>
                  <a:lnTo>
                    <a:pt x="232410" y="157481"/>
                  </a:lnTo>
                  <a:lnTo>
                    <a:pt x="224790" y="171450"/>
                  </a:lnTo>
                  <a:lnTo>
                    <a:pt x="217170" y="182881"/>
                  </a:lnTo>
                  <a:lnTo>
                    <a:pt x="207010" y="191770"/>
                  </a:lnTo>
                  <a:lnTo>
                    <a:pt x="198120" y="198120"/>
                  </a:lnTo>
                  <a:lnTo>
                    <a:pt x="187960" y="204470"/>
                  </a:lnTo>
                  <a:lnTo>
                    <a:pt x="177800" y="208281"/>
                  </a:lnTo>
                  <a:lnTo>
                    <a:pt x="167640" y="213359"/>
                  </a:lnTo>
                  <a:lnTo>
                    <a:pt x="157480" y="217170"/>
                  </a:lnTo>
                  <a:lnTo>
                    <a:pt x="147320" y="218440"/>
                  </a:lnTo>
                  <a:lnTo>
                    <a:pt x="135890" y="215900"/>
                  </a:lnTo>
                  <a:lnTo>
                    <a:pt x="125730" y="212090"/>
                  </a:lnTo>
                  <a:lnTo>
                    <a:pt x="118110" y="205740"/>
                  </a:lnTo>
                  <a:lnTo>
                    <a:pt x="111760" y="199390"/>
                  </a:lnTo>
                  <a:lnTo>
                    <a:pt x="93980" y="172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4674870" y="18530570"/>
              <a:ext cx="214631" cy="180342"/>
            </a:xfrm>
            <a:custGeom>
              <a:avLst/>
              <a:gdLst/>
              <a:ahLst/>
              <a:cxnLst/>
              <a:rect l="0" t="0" r="0" b="0"/>
              <a:pathLst>
                <a:path w="214631" h="180342">
                  <a:moveTo>
                    <a:pt x="0" y="77469"/>
                  </a:moveTo>
                  <a:lnTo>
                    <a:pt x="16510" y="72391"/>
                  </a:lnTo>
                  <a:lnTo>
                    <a:pt x="27940" y="71119"/>
                  </a:lnTo>
                  <a:lnTo>
                    <a:pt x="40640" y="69850"/>
                  </a:lnTo>
                  <a:lnTo>
                    <a:pt x="54610" y="68580"/>
                  </a:lnTo>
                  <a:lnTo>
                    <a:pt x="83820" y="68580"/>
                  </a:lnTo>
                  <a:lnTo>
                    <a:pt x="97790" y="67310"/>
                  </a:lnTo>
                  <a:lnTo>
                    <a:pt x="110490" y="66041"/>
                  </a:lnTo>
                  <a:lnTo>
                    <a:pt x="123190" y="64769"/>
                  </a:lnTo>
                  <a:lnTo>
                    <a:pt x="134620" y="62230"/>
                  </a:lnTo>
                  <a:lnTo>
                    <a:pt x="148590" y="60960"/>
                  </a:lnTo>
                  <a:lnTo>
                    <a:pt x="162560" y="59691"/>
                  </a:lnTo>
                  <a:lnTo>
                    <a:pt x="179070" y="58419"/>
                  </a:lnTo>
                  <a:lnTo>
                    <a:pt x="191770" y="55880"/>
                  </a:lnTo>
                  <a:lnTo>
                    <a:pt x="201930" y="50800"/>
                  </a:lnTo>
                  <a:lnTo>
                    <a:pt x="212090" y="45719"/>
                  </a:lnTo>
                  <a:lnTo>
                    <a:pt x="214630" y="38100"/>
                  </a:lnTo>
                  <a:lnTo>
                    <a:pt x="213360" y="27941"/>
                  </a:lnTo>
                  <a:lnTo>
                    <a:pt x="209550" y="16510"/>
                  </a:lnTo>
                  <a:lnTo>
                    <a:pt x="200660" y="8891"/>
                  </a:lnTo>
                  <a:lnTo>
                    <a:pt x="191770" y="3810"/>
                  </a:lnTo>
                  <a:lnTo>
                    <a:pt x="180340" y="0"/>
                  </a:lnTo>
                  <a:lnTo>
                    <a:pt x="165100" y="0"/>
                  </a:lnTo>
                  <a:lnTo>
                    <a:pt x="148590" y="0"/>
                  </a:lnTo>
                  <a:lnTo>
                    <a:pt x="130810" y="1269"/>
                  </a:lnTo>
                  <a:lnTo>
                    <a:pt x="115570" y="5080"/>
                  </a:lnTo>
                  <a:lnTo>
                    <a:pt x="101600" y="8891"/>
                  </a:lnTo>
                  <a:lnTo>
                    <a:pt x="88900" y="15241"/>
                  </a:lnTo>
                  <a:lnTo>
                    <a:pt x="76200" y="20319"/>
                  </a:lnTo>
                  <a:lnTo>
                    <a:pt x="64770" y="26669"/>
                  </a:lnTo>
                  <a:lnTo>
                    <a:pt x="53340" y="33019"/>
                  </a:lnTo>
                  <a:lnTo>
                    <a:pt x="44450" y="40641"/>
                  </a:lnTo>
                  <a:lnTo>
                    <a:pt x="35560" y="49530"/>
                  </a:lnTo>
                  <a:lnTo>
                    <a:pt x="26670" y="59691"/>
                  </a:lnTo>
                  <a:lnTo>
                    <a:pt x="20320" y="71119"/>
                  </a:lnTo>
                  <a:lnTo>
                    <a:pt x="13970" y="85091"/>
                  </a:lnTo>
                  <a:lnTo>
                    <a:pt x="10160" y="100330"/>
                  </a:lnTo>
                  <a:lnTo>
                    <a:pt x="8890" y="113030"/>
                  </a:lnTo>
                  <a:lnTo>
                    <a:pt x="10160" y="123191"/>
                  </a:lnTo>
                  <a:lnTo>
                    <a:pt x="13970" y="133350"/>
                  </a:lnTo>
                  <a:lnTo>
                    <a:pt x="19050" y="140969"/>
                  </a:lnTo>
                  <a:lnTo>
                    <a:pt x="24130" y="149860"/>
                  </a:lnTo>
                  <a:lnTo>
                    <a:pt x="30480" y="157480"/>
                  </a:lnTo>
                  <a:lnTo>
                    <a:pt x="36830" y="163830"/>
                  </a:lnTo>
                  <a:lnTo>
                    <a:pt x="45720" y="168910"/>
                  </a:lnTo>
                  <a:lnTo>
                    <a:pt x="54610" y="173991"/>
                  </a:lnTo>
                  <a:lnTo>
                    <a:pt x="71120" y="176530"/>
                  </a:lnTo>
                  <a:lnTo>
                    <a:pt x="90170" y="179069"/>
                  </a:lnTo>
                  <a:lnTo>
                    <a:pt x="113030" y="180341"/>
                  </a:lnTo>
                  <a:lnTo>
                    <a:pt x="132080" y="180341"/>
                  </a:lnTo>
                  <a:lnTo>
                    <a:pt x="149860" y="179069"/>
                  </a:lnTo>
                  <a:lnTo>
                    <a:pt x="199390" y="172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4879340" y="18544539"/>
              <a:ext cx="247651" cy="222251"/>
            </a:xfrm>
            <a:custGeom>
              <a:avLst/>
              <a:gdLst/>
              <a:ahLst/>
              <a:cxnLst/>
              <a:rect l="0" t="0" r="0" b="0"/>
              <a:pathLst>
                <a:path w="247651" h="222251">
                  <a:moveTo>
                    <a:pt x="195580" y="21591"/>
                  </a:moveTo>
                  <a:lnTo>
                    <a:pt x="184150" y="5081"/>
                  </a:lnTo>
                  <a:lnTo>
                    <a:pt x="175260" y="1272"/>
                  </a:lnTo>
                  <a:lnTo>
                    <a:pt x="162560" y="0"/>
                  </a:lnTo>
                  <a:lnTo>
                    <a:pt x="149860" y="0"/>
                  </a:lnTo>
                  <a:lnTo>
                    <a:pt x="137160" y="1272"/>
                  </a:lnTo>
                  <a:lnTo>
                    <a:pt x="124460" y="3811"/>
                  </a:lnTo>
                  <a:lnTo>
                    <a:pt x="113030" y="6350"/>
                  </a:lnTo>
                  <a:lnTo>
                    <a:pt x="101600" y="10161"/>
                  </a:lnTo>
                  <a:lnTo>
                    <a:pt x="91440" y="15241"/>
                  </a:lnTo>
                  <a:lnTo>
                    <a:pt x="80010" y="21591"/>
                  </a:lnTo>
                  <a:lnTo>
                    <a:pt x="71120" y="27941"/>
                  </a:lnTo>
                  <a:lnTo>
                    <a:pt x="62230" y="36831"/>
                  </a:lnTo>
                  <a:lnTo>
                    <a:pt x="53340" y="45722"/>
                  </a:lnTo>
                  <a:lnTo>
                    <a:pt x="38100" y="62231"/>
                  </a:lnTo>
                  <a:lnTo>
                    <a:pt x="31750" y="69850"/>
                  </a:lnTo>
                  <a:lnTo>
                    <a:pt x="24130" y="78741"/>
                  </a:lnTo>
                  <a:lnTo>
                    <a:pt x="16510" y="87631"/>
                  </a:lnTo>
                  <a:lnTo>
                    <a:pt x="10160" y="97791"/>
                  </a:lnTo>
                  <a:lnTo>
                    <a:pt x="5080" y="107950"/>
                  </a:lnTo>
                  <a:lnTo>
                    <a:pt x="1270" y="120650"/>
                  </a:lnTo>
                  <a:lnTo>
                    <a:pt x="0" y="133350"/>
                  </a:lnTo>
                  <a:lnTo>
                    <a:pt x="2540" y="143511"/>
                  </a:lnTo>
                  <a:lnTo>
                    <a:pt x="10160" y="151131"/>
                  </a:lnTo>
                  <a:lnTo>
                    <a:pt x="19050" y="157481"/>
                  </a:lnTo>
                  <a:lnTo>
                    <a:pt x="31750" y="160022"/>
                  </a:lnTo>
                  <a:lnTo>
                    <a:pt x="48260" y="161291"/>
                  </a:lnTo>
                  <a:lnTo>
                    <a:pt x="66040" y="160022"/>
                  </a:lnTo>
                  <a:lnTo>
                    <a:pt x="81280" y="157481"/>
                  </a:lnTo>
                  <a:lnTo>
                    <a:pt x="93980" y="153672"/>
                  </a:lnTo>
                  <a:lnTo>
                    <a:pt x="106680" y="148591"/>
                  </a:lnTo>
                  <a:lnTo>
                    <a:pt x="118110" y="140972"/>
                  </a:lnTo>
                  <a:lnTo>
                    <a:pt x="127000" y="133350"/>
                  </a:lnTo>
                  <a:lnTo>
                    <a:pt x="135890" y="124461"/>
                  </a:lnTo>
                  <a:lnTo>
                    <a:pt x="143510" y="114300"/>
                  </a:lnTo>
                  <a:lnTo>
                    <a:pt x="152400" y="104141"/>
                  </a:lnTo>
                  <a:lnTo>
                    <a:pt x="158750" y="95250"/>
                  </a:lnTo>
                  <a:lnTo>
                    <a:pt x="165100" y="85091"/>
                  </a:lnTo>
                  <a:lnTo>
                    <a:pt x="170180" y="73661"/>
                  </a:lnTo>
                  <a:lnTo>
                    <a:pt x="175260" y="63500"/>
                  </a:lnTo>
                  <a:lnTo>
                    <a:pt x="176530" y="60961"/>
                  </a:lnTo>
                  <a:lnTo>
                    <a:pt x="173990" y="60961"/>
                  </a:lnTo>
                  <a:lnTo>
                    <a:pt x="171450" y="66041"/>
                  </a:lnTo>
                  <a:lnTo>
                    <a:pt x="168910" y="74931"/>
                  </a:lnTo>
                  <a:lnTo>
                    <a:pt x="166370" y="86361"/>
                  </a:lnTo>
                  <a:lnTo>
                    <a:pt x="166370" y="100331"/>
                  </a:lnTo>
                  <a:lnTo>
                    <a:pt x="166370" y="113031"/>
                  </a:lnTo>
                  <a:lnTo>
                    <a:pt x="167640" y="124461"/>
                  </a:lnTo>
                  <a:lnTo>
                    <a:pt x="170180" y="135891"/>
                  </a:lnTo>
                  <a:lnTo>
                    <a:pt x="173990" y="149861"/>
                  </a:lnTo>
                  <a:lnTo>
                    <a:pt x="179070" y="163831"/>
                  </a:lnTo>
                  <a:lnTo>
                    <a:pt x="184150" y="180341"/>
                  </a:lnTo>
                  <a:lnTo>
                    <a:pt x="191770" y="193041"/>
                  </a:lnTo>
                  <a:lnTo>
                    <a:pt x="199390" y="203200"/>
                  </a:lnTo>
                  <a:lnTo>
                    <a:pt x="24765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5217160" y="18418811"/>
              <a:ext cx="57151" cy="316229"/>
            </a:xfrm>
            <a:custGeom>
              <a:avLst/>
              <a:gdLst/>
              <a:ahLst/>
              <a:cxnLst/>
              <a:rect l="0" t="0" r="0" b="0"/>
              <a:pathLst>
                <a:path w="57151" h="316229">
                  <a:moveTo>
                    <a:pt x="46990" y="0"/>
                  </a:moveTo>
                  <a:lnTo>
                    <a:pt x="41910" y="16509"/>
                  </a:lnTo>
                  <a:lnTo>
                    <a:pt x="38100" y="25400"/>
                  </a:lnTo>
                  <a:lnTo>
                    <a:pt x="33020" y="34289"/>
                  </a:lnTo>
                  <a:lnTo>
                    <a:pt x="26670" y="44450"/>
                  </a:lnTo>
                  <a:lnTo>
                    <a:pt x="21590" y="54609"/>
                  </a:lnTo>
                  <a:lnTo>
                    <a:pt x="17780" y="64769"/>
                  </a:lnTo>
                  <a:lnTo>
                    <a:pt x="12700" y="74928"/>
                  </a:lnTo>
                  <a:lnTo>
                    <a:pt x="10160" y="86359"/>
                  </a:lnTo>
                  <a:lnTo>
                    <a:pt x="8890" y="97789"/>
                  </a:lnTo>
                  <a:lnTo>
                    <a:pt x="7620" y="111759"/>
                  </a:lnTo>
                  <a:lnTo>
                    <a:pt x="5080" y="124459"/>
                  </a:lnTo>
                  <a:lnTo>
                    <a:pt x="2540" y="138428"/>
                  </a:lnTo>
                  <a:lnTo>
                    <a:pt x="0" y="152400"/>
                  </a:lnTo>
                  <a:lnTo>
                    <a:pt x="0" y="166369"/>
                  </a:lnTo>
                  <a:lnTo>
                    <a:pt x="0" y="182878"/>
                  </a:lnTo>
                  <a:lnTo>
                    <a:pt x="1270" y="199389"/>
                  </a:lnTo>
                  <a:lnTo>
                    <a:pt x="3810" y="213359"/>
                  </a:lnTo>
                  <a:lnTo>
                    <a:pt x="6350" y="226059"/>
                  </a:lnTo>
                  <a:lnTo>
                    <a:pt x="10160" y="238759"/>
                  </a:lnTo>
                  <a:lnTo>
                    <a:pt x="12700" y="250189"/>
                  </a:lnTo>
                  <a:lnTo>
                    <a:pt x="19050" y="273050"/>
                  </a:lnTo>
                  <a:lnTo>
                    <a:pt x="26670" y="294639"/>
                  </a:lnTo>
                  <a:lnTo>
                    <a:pt x="57150" y="316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5295900" y="18529300"/>
              <a:ext cx="294641" cy="222251"/>
            </a:xfrm>
            <a:custGeom>
              <a:avLst/>
              <a:gdLst/>
              <a:ahLst/>
              <a:cxnLst/>
              <a:rect l="0" t="0" r="0" b="0"/>
              <a:pathLst>
                <a:path w="294641" h="222251">
                  <a:moveTo>
                    <a:pt x="0" y="48261"/>
                  </a:moveTo>
                  <a:lnTo>
                    <a:pt x="11430" y="58420"/>
                  </a:lnTo>
                  <a:lnTo>
                    <a:pt x="17780" y="64770"/>
                  </a:lnTo>
                  <a:lnTo>
                    <a:pt x="25400" y="71120"/>
                  </a:lnTo>
                  <a:lnTo>
                    <a:pt x="34290" y="77470"/>
                  </a:lnTo>
                  <a:lnTo>
                    <a:pt x="48260" y="81280"/>
                  </a:lnTo>
                  <a:lnTo>
                    <a:pt x="63500" y="83820"/>
                  </a:lnTo>
                  <a:lnTo>
                    <a:pt x="81280" y="86361"/>
                  </a:lnTo>
                  <a:lnTo>
                    <a:pt x="97790" y="87630"/>
                  </a:lnTo>
                  <a:lnTo>
                    <a:pt x="113030" y="87630"/>
                  </a:lnTo>
                  <a:lnTo>
                    <a:pt x="128270" y="88900"/>
                  </a:lnTo>
                  <a:lnTo>
                    <a:pt x="144780" y="87630"/>
                  </a:lnTo>
                  <a:lnTo>
                    <a:pt x="163830" y="86361"/>
                  </a:lnTo>
                  <a:lnTo>
                    <a:pt x="182880" y="83820"/>
                  </a:lnTo>
                  <a:lnTo>
                    <a:pt x="199390" y="81280"/>
                  </a:lnTo>
                  <a:lnTo>
                    <a:pt x="213360" y="78739"/>
                  </a:lnTo>
                  <a:lnTo>
                    <a:pt x="226060" y="74930"/>
                  </a:lnTo>
                  <a:lnTo>
                    <a:pt x="237490" y="68580"/>
                  </a:lnTo>
                  <a:lnTo>
                    <a:pt x="247650" y="59689"/>
                  </a:lnTo>
                  <a:lnTo>
                    <a:pt x="256540" y="48261"/>
                  </a:lnTo>
                  <a:lnTo>
                    <a:pt x="260350" y="38100"/>
                  </a:lnTo>
                  <a:lnTo>
                    <a:pt x="262890" y="26670"/>
                  </a:lnTo>
                  <a:lnTo>
                    <a:pt x="262890" y="16511"/>
                  </a:lnTo>
                  <a:lnTo>
                    <a:pt x="257810" y="8889"/>
                  </a:lnTo>
                  <a:lnTo>
                    <a:pt x="250190" y="5080"/>
                  </a:lnTo>
                  <a:lnTo>
                    <a:pt x="241300" y="1270"/>
                  </a:lnTo>
                  <a:lnTo>
                    <a:pt x="227330" y="0"/>
                  </a:lnTo>
                  <a:lnTo>
                    <a:pt x="210820" y="1270"/>
                  </a:lnTo>
                  <a:lnTo>
                    <a:pt x="193040" y="2539"/>
                  </a:lnTo>
                  <a:lnTo>
                    <a:pt x="177800" y="6350"/>
                  </a:lnTo>
                  <a:lnTo>
                    <a:pt x="163830" y="10161"/>
                  </a:lnTo>
                  <a:lnTo>
                    <a:pt x="151130" y="15239"/>
                  </a:lnTo>
                  <a:lnTo>
                    <a:pt x="140970" y="21589"/>
                  </a:lnTo>
                  <a:lnTo>
                    <a:pt x="130810" y="27939"/>
                  </a:lnTo>
                  <a:lnTo>
                    <a:pt x="123190" y="34289"/>
                  </a:lnTo>
                  <a:lnTo>
                    <a:pt x="114300" y="41911"/>
                  </a:lnTo>
                  <a:lnTo>
                    <a:pt x="106680" y="50800"/>
                  </a:lnTo>
                  <a:lnTo>
                    <a:pt x="99060" y="60961"/>
                  </a:lnTo>
                  <a:lnTo>
                    <a:pt x="92710" y="69850"/>
                  </a:lnTo>
                  <a:lnTo>
                    <a:pt x="87630" y="80011"/>
                  </a:lnTo>
                  <a:lnTo>
                    <a:pt x="82550" y="90170"/>
                  </a:lnTo>
                  <a:lnTo>
                    <a:pt x="81280" y="104139"/>
                  </a:lnTo>
                  <a:lnTo>
                    <a:pt x="81280" y="120650"/>
                  </a:lnTo>
                  <a:lnTo>
                    <a:pt x="82550" y="138430"/>
                  </a:lnTo>
                  <a:lnTo>
                    <a:pt x="87630" y="154939"/>
                  </a:lnTo>
                  <a:lnTo>
                    <a:pt x="95250" y="170180"/>
                  </a:lnTo>
                  <a:lnTo>
                    <a:pt x="105410" y="185420"/>
                  </a:lnTo>
                  <a:lnTo>
                    <a:pt x="115570" y="196850"/>
                  </a:lnTo>
                  <a:lnTo>
                    <a:pt x="127000" y="205739"/>
                  </a:lnTo>
                  <a:lnTo>
                    <a:pt x="137160" y="213361"/>
                  </a:lnTo>
                  <a:lnTo>
                    <a:pt x="148590" y="217170"/>
                  </a:lnTo>
                  <a:lnTo>
                    <a:pt x="161290" y="220980"/>
                  </a:lnTo>
                  <a:lnTo>
                    <a:pt x="173990" y="222250"/>
                  </a:lnTo>
                  <a:lnTo>
                    <a:pt x="187960" y="222250"/>
                  </a:lnTo>
                  <a:lnTo>
                    <a:pt x="200660" y="222250"/>
                  </a:lnTo>
                  <a:lnTo>
                    <a:pt x="214630" y="219711"/>
                  </a:lnTo>
                  <a:lnTo>
                    <a:pt x="229870" y="217170"/>
                  </a:lnTo>
                  <a:lnTo>
                    <a:pt x="294640" y="205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5567680" y="18398489"/>
              <a:ext cx="307341" cy="332742"/>
            </a:xfrm>
            <a:custGeom>
              <a:avLst/>
              <a:gdLst/>
              <a:ahLst/>
              <a:cxnLst/>
              <a:rect l="0" t="0" r="0" b="0"/>
              <a:pathLst>
                <a:path w="307341" h="332742">
                  <a:moveTo>
                    <a:pt x="307340" y="0"/>
                  </a:moveTo>
                  <a:lnTo>
                    <a:pt x="278130" y="29211"/>
                  </a:lnTo>
                  <a:lnTo>
                    <a:pt x="273050" y="38100"/>
                  </a:lnTo>
                  <a:lnTo>
                    <a:pt x="267970" y="48261"/>
                  </a:lnTo>
                  <a:lnTo>
                    <a:pt x="262890" y="59691"/>
                  </a:lnTo>
                  <a:lnTo>
                    <a:pt x="259080" y="72391"/>
                  </a:lnTo>
                  <a:lnTo>
                    <a:pt x="255270" y="86361"/>
                  </a:lnTo>
                  <a:lnTo>
                    <a:pt x="247650" y="113031"/>
                  </a:lnTo>
                  <a:lnTo>
                    <a:pt x="219710" y="224791"/>
                  </a:lnTo>
                  <a:lnTo>
                    <a:pt x="217170" y="238761"/>
                  </a:lnTo>
                  <a:lnTo>
                    <a:pt x="215900" y="252731"/>
                  </a:lnTo>
                  <a:lnTo>
                    <a:pt x="214630" y="266700"/>
                  </a:lnTo>
                  <a:lnTo>
                    <a:pt x="214630" y="271781"/>
                  </a:lnTo>
                  <a:lnTo>
                    <a:pt x="215900" y="273050"/>
                  </a:lnTo>
                  <a:lnTo>
                    <a:pt x="218440" y="269241"/>
                  </a:lnTo>
                  <a:lnTo>
                    <a:pt x="218440" y="261622"/>
                  </a:lnTo>
                  <a:lnTo>
                    <a:pt x="218440" y="250191"/>
                  </a:lnTo>
                  <a:lnTo>
                    <a:pt x="215900" y="236222"/>
                  </a:lnTo>
                  <a:lnTo>
                    <a:pt x="209550" y="226061"/>
                  </a:lnTo>
                  <a:lnTo>
                    <a:pt x="198120" y="218441"/>
                  </a:lnTo>
                  <a:lnTo>
                    <a:pt x="185420" y="212091"/>
                  </a:lnTo>
                  <a:lnTo>
                    <a:pt x="168910" y="209550"/>
                  </a:lnTo>
                  <a:lnTo>
                    <a:pt x="149860" y="208281"/>
                  </a:lnTo>
                  <a:lnTo>
                    <a:pt x="128270" y="209550"/>
                  </a:lnTo>
                  <a:lnTo>
                    <a:pt x="110490" y="212091"/>
                  </a:lnTo>
                  <a:lnTo>
                    <a:pt x="95250" y="215900"/>
                  </a:lnTo>
                  <a:lnTo>
                    <a:pt x="69850" y="226061"/>
                  </a:lnTo>
                  <a:lnTo>
                    <a:pt x="45720" y="233681"/>
                  </a:lnTo>
                  <a:lnTo>
                    <a:pt x="35560" y="238761"/>
                  </a:lnTo>
                  <a:lnTo>
                    <a:pt x="26670" y="243841"/>
                  </a:lnTo>
                  <a:lnTo>
                    <a:pt x="19050" y="250191"/>
                  </a:lnTo>
                  <a:lnTo>
                    <a:pt x="11430" y="257811"/>
                  </a:lnTo>
                  <a:lnTo>
                    <a:pt x="6350" y="266700"/>
                  </a:lnTo>
                  <a:lnTo>
                    <a:pt x="1270" y="275591"/>
                  </a:lnTo>
                  <a:lnTo>
                    <a:pt x="0" y="285750"/>
                  </a:lnTo>
                  <a:lnTo>
                    <a:pt x="2540" y="295911"/>
                  </a:lnTo>
                  <a:lnTo>
                    <a:pt x="5080" y="306072"/>
                  </a:lnTo>
                  <a:lnTo>
                    <a:pt x="11430" y="313691"/>
                  </a:lnTo>
                  <a:lnTo>
                    <a:pt x="19050" y="320041"/>
                  </a:lnTo>
                  <a:lnTo>
                    <a:pt x="26670" y="325122"/>
                  </a:lnTo>
                  <a:lnTo>
                    <a:pt x="40640" y="328931"/>
                  </a:lnTo>
                  <a:lnTo>
                    <a:pt x="58420" y="331472"/>
                  </a:lnTo>
                  <a:lnTo>
                    <a:pt x="78740" y="332741"/>
                  </a:lnTo>
                  <a:lnTo>
                    <a:pt x="95250" y="332741"/>
                  </a:lnTo>
                  <a:lnTo>
                    <a:pt x="109220" y="331472"/>
                  </a:lnTo>
                  <a:lnTo>
                    <a:pt x="123190" y="330200"/>
                  </a:lnTo>
                  <a:lnTo>
                    <a:pt x="153670" y="325122"/>
                  </a:lnTo>
                  <a:lnTo>
                    <a:pt x="212090" y="314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4674870" y="19292570"/>
            <a:ext cx="4157981" cy="980442"/>
            <a:chOff x="4674870" y="19292570"/>
            <a:chExt cx="4157981" cy="980442"/>
          </a:xfrm>
        </p:grpSpPr>
        <p:sp>
          <p:nvSpPr>
            <p:cNvPr id="658" name="Freeform 657"/>
            <p:cNvSpPr/>
            <p:nvPr/>
          </p:nvSpPr>
          <p:spPr>
            <a:xfrm>
              <a:off x="4800600" y="19324320"/>
              <a:ext cx="53341" cy="421642"/>
            </a:xfrm>
            <a:custGeom>
              <a:avLst/>
              <a:gdLst/>
              <a:ahLst/>
              <a:cxnLst/>
              <a:rect l="0" t="0" r="0" b="0"/>
              <a:pathLst>
                <a:path w="53341" h="421642">
                  <a:moveTo>
                    <a:pt x="53340" y="0"/>
                  </a:moveTo>
                  <a:lnTo>
                    <a:pt x="41910" y="11430"/>
                  </a:lnTo>
                  <a:lnTo>
                    <a:pt x="36830" y="21591"/>
                  </a:lnTo>
                  <a:lnTo>
                    <a:pt x="30480" y="35560"/>
                  </a:lnTo>
                  <a:lnTo>
                    <a:pt x="24130" y="52069"/>
                  </a:lnTo>
                  <a:lnTo>
                    <a:pt x="19050" y="67310"/>
                  </a:lnTo>
                  <a:lnTo>
                    <a:pt x="16510" y="82550"/>
                  </a:lnTo>
                  <a:lnTo>
                    <a:pt x="15240" y="96519"/>
                  </a:lnTo>
                  <a:lnTo>
                    <a:pt x="12700" y="113030"/>
                  </a:lnTo>
                  <a:lnTo>
                    <a:pt x="6350" y="146050"/>
                  </a:lnTo>
                  <a:lnTo>
                    <a:pt x="3810" y="163830"/>
                  </a:lnTo>
                  <a:lnTo>
                    <a:pt x="2540" y="182880"/>
                  </a:lnTo>
                  <a:lnTo>
                    <a:pt x="1270" y="222250"/>
                  </a:lnTo>
                  <a:lnTo>
                    <a:pt x="1270" y="276860"/>
                  </a:lnTo>
                  <a:lnTo>
                    <a:pt x="0" y="421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4674870" y="19461480"/>
              <a:ext cx="326391" cy="31751"/>
            </a:xfrm>
            <a:custGeom>
              <a:avLst/>
              <a:gdLst/>
              <a:ahLst/>
              <a:cxnLst/>
              <a:rect l="0" t="0" r="0" b="0"/>
              <a:pathLst>
                <a:path w="326391" h="31751">
                  <a:moveTo>
                    <a:pt x="0" y="10159"/>
                  </a:moveTo>
                  <a:lnTo>
                    <a:pt x="11430" y="26670"/>
                  </a:lnTo>
                  <a:lnTo>
                    <a:pt x="17780" y="30481"/>
                  </a:lnTo>
                  <a:lnTo>
                    <a:pt x="25400" y="31750"/>
                  </a:lnTo>
                  <a:lnTo>
                    <a:pt x="34290" y="31750"/>
                  </a:lnTo>
                  <a:lnTo>
                    <a:pt x="74930" y="31750"/>
                  </a:lnTo>
                  <a:lnTo>
                    <a:pt x="91440" y="30481"/>
                  </a:lnTo>
                  <a:lnTo>
                    <a:pt x="107950" y="27940"/>
                  </a:lnTo>
                  <a:lnTo>
                    <a:pt x="124460" y="25400"/>
                  </a:lnTo>
                  <a:lnTo>
                    <a:pt x="158750" y="20320"/>
                  </a:lnTo>
                  <a:lnTo>
                    <a:pt x="233680" y="6350"/>
                  </a:lnTo>
                  <a:lnTo>
                    <a:pt x="252730" y="5081"/>
                  </a:lnTo>
                  <a:lnTo>
                    <a:pt x="271780" y="2540"/>
                  </a:lnTo>
                  <a:lnTo>
                    <a:pt x="326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4982210" y="19424650"/>
              <a:ext cx="271781" cy="248921"/>
            </a:xfrm>
            <a:custGeom>
              <a:avLst/>
              <a:gdLst/>
              <a:ahLst/>
              <a:cxnLst/>
              <a:rect l="0" t="0" r="0" b="0"/>
              <a:pathLst>
                <a:path w="271781" h="248921">
                  <a:moveTo>
                    <a:pt x="176530" y="46989"/>
                  </a:moveTo>
                  <a:lnTo>
                    <a:pt x="160020" y="35561"/>
                  </a:lnTo>
                  <a:lnTo>
                    <a:pt x="153670" y="29211"/>
                  </a:lnTo>
                  <a:lnTo>
                    <a:pt x="148590" y="21589"/>
                  </a:lnTo>
                  <a:lnTo>
                    <a:pt x="143510" y="12700"/>
                  </a:lnTo>
                  <a:lnTo>
                    <a:pt x="135890" y="6350"/>
                  </a:lnTo>
                  <a:lnTo>
                    <a:pt x="125730" y="2539"/>
                  </a:lnTo>
                  <a:lnTo>
                    <a:pt x="115570" y="0"/>
                  </a:lnTo>
                  <a:lnTo>
                    <a:pt x="102870" y="2539"/>
                  </a:lnTo>
                  <a:lnTo>
                    <a:pt x="90170" y="8889"/>
                  </a:lnTo>
                  <a:lnTo>
                    <a:pt x="77470" y="19050"/>
                  </a:lnTo>
                  <a:lnTo>
                    <a:pt x="66040" y="27939"/>
                  </a:lnTo>
                  <a:lnTo>
                    <a:pt x="55880" y="38100"/>
                  </a:lnTo>
                  <a:lnTo>
                    <a:pt x="46990" y="48261"/>
                  </a:lnTo>
                  <a:lnTo>
                    <a:pt x="39370" y="60961"/>
                  </a:lnTo>
                  <a:lnTo>
                    <a:pt x="30480" y="74930"/>
                  </a:lnTo>
                  <a:lnTo>
                    <a:pt x="22860" y="90170"/>
                  </a:lnTo>
                  <a:lnTo>
                    <a:pt x="17780" y="106680"/>
                  </a:lnTo>
                  <a:lnTo>
                    <a:pt x="11430" y="123189"/>
                  </a:lnTo>
                  <a:lnTo>
                    <a:pt x="7620" y="139700"/>
                  </a:lnTo>
                  <a:lnTo>
                    <a:pt x="3810" y="156211"/>
                  </a:lnTo>
                  <a:lnTo>
                    <a:pt x="2540" y="171450"/>
                  </a:lnTo>
                  <a:lnTo>
                    <a:pt x="0" y="185420"/>
                  </a:lnTo>
                  <a:lnTo>
                    <a:pt x="2540" y="200661"/>
                  </a:lnTo>
                  <a:lnTo>
                    <a:pt x="5080" y="214630"/>
                  </a:lnTo>
                  <a:lnTo>
                    <a:pt x="10160" y="229870"/>
                  </a:lnTo>
                  <a:lnTo>
                    <a:pt x="19050" y="238761"/>
                  </a:lnTo>
                  <a:lnTo>
                    <a:pt x="30480" y="245111"/>
                  </a:lnTo>
                  <a:lnTo>
                    <a:pt x="44450" y="248920"/>
                  </a:lnTo>
                  <a:lnTo>
                    <a:pt x="55880" y="248920"/>
                  </a:lnTo>
                  <a:lnTo>
                    <a:pt x="66040" y="245111"/>
                  </a:lnTo>
                  <a:lnTo>
                    <a:pt x="74930" y="238761"/>
                  </a:lnTo>
                  <a:lnTo>
                    <a:pt x="83820" y="231139"/>
                  </a:lnTo>
                  <a:lnTo>
                    <a:pt x="93980" y="222250"/>
                  </a:lnTo>
                  <a:lnTo>
                    <a:pt x="104140" y="213361"/>
                  </a:lnTo>
                  <a:lnTo>
                    <a:pt x="113030" y="201930"/>
                  </a:lnTo>
                  <a:lnTo>
                    <a:pt x="121920" y="190500"/>
                  </a:lnTo>
                  <a:lnTo>
                    <a:pt x="129540" y="177800"/>
                  </a:lnTo>
                  <a:lnTo>
                    <a:pt x="137160" y="165100"/>
                  </a:lnTo>
                  <a:lnTo>
                    <a:pt x="144780" y="151130"/>
                  </a:lnTo>
                  <a:lnTo>
                    <a:pt x="151130" y="137161"/>
                  </a:lnTo>
                  <a:lnTo>
                    <a:pt x="156210" y="124461"/>
                  </a:lnTo>
                  <a:lnTo>
                    <a:pt x="160020" y="110489"/>
                  </a:lnTo>
                  <a:lnTo>
                    <a:pt x="161290" y="96520"/>
                  </a:lnTo>
                  <a:lnTo>
                    <a:pt x="165100" y="83820"/>
                  </a:lnTo>
                  <a:lnTo>
                    <a:pt x="167640" y="71120"/>
                  </a:lnTo>
                  <a:lnTo>
                    <a:pt x="170180" y="59689"/>
                  </a:lnTo>
                  <a:lnTo>
                    <a:pt x="171450" y="55880"/>
                  </a:lnTo>
                  <a:lnTo>
                    <a:pt x="171450" y="55880"/>
                  </a:lnTo>
                  <a:lnTo>
                    <a:pt x="168910" y="60961"/>
                  </a:lnTo>
                  <a:lnTo>
                    <a:pt x="168910" y="66039"/>
                  </a:lnTo>
                  <a:lnTo>
                    <a:pt x="170180" y="73661"/>
                  </a:lnTo>
                  <a:lnTo>
                    <a:pt x="172720" y="82550"/>
                  </a:lnTo>
                  <a:lnTo>
                    <a:pt x="176530" y="95250"/>
                  </a:lnTo>
                  <a:lnTo>
                    <a:pt x="186690" y="128270"/>
                  </a:lnTo>
                  <a:lnTo>
                    <a:pt x="194310" y="144780"/>
                  </a:lnTo>
                  <a:lnTo>
                    <a:pt x="201930" y="160020"/>
                  </a:lnTo>
                  <a:lnTo>
                    <a:pt x="210820" y="175261"/>
                  </a:lnTo>
                  <a:lnTo>
                    <a:pt x="222250" y="187961"/>
                  </a:lnTo>
                  <a:lnTo>
                    <a:pt x="233680" y="198120"/>
                  </a:lnTo>
                  <a:lnTo>
                    <a:pt x="271780" y="226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5317490" y="19419570"/>
              <a:ext cx="199391" cy="262892"/>
            </a:xfrm>
            <a:custGeom>
              <a:avLst/>
              <a:gdLst/>
              <a:ahLst/>
              <a:cxnLst/>
              <a:rect l="0" t="0" r="0" b="0"/>
              <a:pathLst>
                <a:path w="199391" h="262892">
                  <a:moveTo>
                    <a:pt x="0" y="0"/>
                  </a:moveTo>
                  <a:lnTo>
                    <a:pt x="29210" y="43180"/>
                  </a:lnTo>
                  <a:lnTo>
                    <a:pt x="35560" y="54610"/>
                  </a:lnTo>
                  <a:lnTo>
                    <a:pt x="41910" y="67310"/>
                  </a:lnTo>
                  <a:lnTo>
                    <a:pt x="49530" y="80010"/>
                  </a:lnTo>
                  <a:lnTo>
                    <a:pt x="57150" y="92710"/>
                  </a:lnTo>
                  <a:lnTo>
                    <a:pt x="66040" y="106680"/>
                  </a:lnTo>
                  <a:lnTo>
                    <a:pt x="100330" y="156210"/>
                  </a:lnTo>
                  <a:lnTo>
                    <a:pt x="106680" y="167641"/>
                  </a:lnTo>
                  <a:lnTo>
                    <a:pt x="114300" y="181610"/>
                  </a:lnTo>
                  <a:lnTo>
                    <a:pt x="121920" y="194310"/>
                  </a:lnTo>
                  <a:lnTo>
                    <a:pt x="129540" y="205741"/>
                  </a:lnTo>
                  <a:lnTo>
                    <a:pt x="139700" y="214630"/>
                  </a:lnTo>
                  <a:lnTo>
                    <a:pt x="157480" y="232410"/>
                  </a:lnTo>
                  <a:lnTo>
                    <a:pt x="165100" y="240030"/>
                  </a:lnTo>
                  <a:lnTo>
                    <a:pt x="19939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5295900" y="19451320"/>
              <a:ext cx="210821" cy="273051"/>
            </a:xfrm>
            <a:custGeom>
              <a:avLst/>
              <a:gdLst/>
              <a:ahLst/>
              <a:cxnLst/>
              <a:rect l="0" t="0" r="0" b="0"/>
              <a:pathLst>
                <a:path w="210821" h="273051">
                  <a:moveTo>
                    <a:pt x="210820" y="0"/>
                  </a:moveTo>
                  <a:lnTo>
                    <a:pt x="199390" y="10160"/>
                  </a:lnTo>
                  <a:lnTo>
                    <a:pt x="193040" y="20319"/>
                  </a:lnTo>
                  <a:lnTo>
                    <a:pt x="184150" y="31750"/>
                  </a:lnTo>
                  <a:lnTo>
                    <a:pt x="152400" y="81280"/>
                  </a:lnTo>
                  <a:lnTo>
                    <a:pt x="134620" y="106680"/>
                  </a:lnTo>
                  <a:lnTo>
                    <a:pt x="63500" y="203200"/>
                  </a:lnTo>
                  <a:lnTo>
                    <a:pt x="52070" y="214630"/>
                  </a:lnTo>
                  <a:lnTo>
                    <a:pt x="41910" y="224791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5796280" y="19471639"/>
              <a:ext cx="158751" cy="240032"/>
            </a:xfrm>
            <a:custGeom>
              <a:avLst/>
              <a:gdLst/>
              <a:ahLst/>
              <a:cxnLst/>
              <a:rect l="0" t="0" r="0" b="0"/>
              <a:pathLst>
                <a:path w="158751" h="240032">
                  <a:moveTo>
                    <a:pt x="130810" y="0"/>
                  </a:moveTo>
                  <a:lnTo>
                    <a:pt x="102870" y="6350"/>
                  </a:lnTo>
                  <a:lnTo>
                    <a:pt x="91440" y="11431"/>
                  </a:lnTo>
                  <a:lnTo>
                    <a:pt x="80010" y="17781"/>
                  </a:lnTo>
                  <a:lnTo>
                    <a:pt x="68580" y="26672"/>
                  </a:lnTo>
                  <a:lnTo>
                    <a:pt x="59690" y="34291"/>
                  </a:lnTo>
                  <a:lnTo>
                    <a:pt x="50800" y="41911"/>
                  </a:lnTo>
                  <a:lnTo>
                    <a:pt x="41910" y="48261"/>
                  </a:lnTo>
                  <a:lnTo>
                    <a:pt x="35560" y="57150"/>
                  </a:lnTo>
                  <a:lnTo>
                    <a:pt x="30480" y="66041"/>
                  </a:lnTo>
                  <a:lnTo>
                    <a:pt x="25400" y="76200"/>
                  </a:lnTo>
                  <a:lnTo>
                    <a:pt x="20320" y="86361"/>
                  </a:lnTo>
                  <a:lnTo>
                    <a:pt x="16510" y="95250"/>
                  </a:lnTo>
                  <a:lnTo>
                    <a:pt x="12700" y="106681"/>
                  </a:lnTo>
                  <a:lnTo>
                    <a:pt x="5080" y="127000"/>
                  </a:lnTo>
                  <a:lnTo>
                    <a:pt x="1270" y="137161"/>
                  </a:lnTo>
                  <a:lnTo>
                    <a:pt x="0" y="151131"/>
                  </a:lnTo>
                  <a:lnTo>
                    <a:pt x="1270" y="167641"/>
                  </a:lnTo>
                  <a:lnTo>
                    <a:pt x="2540" y="185422"/>
                  </a:lnTo>
                  <a:lnTo>
                    <a:pt x="7620" y="200661"/>
                  </a:lnTo>
                  <a:lnTo>
                    <a:pt x="16510" y="214631"/>
                  </a:lnTo>
                  <a:lnTo>
                    <a:pt x="26670" y="227331"/>
                  </a:lnTo>
                  <a:lnTo>
                    <a:pt x="39370" y="234950"/>
                  </a:lnTo>
                  <a:lnTo>
                    <a:pt x="53340" y="238761"/>
                  </a:lnTo>
                  <a:lnTo>
                    <a:pt x="68580" y="240031"/>
                  </a:lnTo>
                  <a:lnTo>
                    <a:pt x="81280" y="238761"/>
                  </a:lnTo>
                  <a:lnTo>
                    <a:pt x="92710" y="234950"/>
                  </a:lnTo>
                  <a:lnTo>
                    <a:pt x="101600" y="229872"/>
                  </a:lnTo>
                  <a:lnTo>
                    <a:pt x="110490" y="224791"/>
                  </a:lnTo>
                  <a:lnTo>
                    <a:pt x="118110" y="219711"/>
                  </a:lnTo>
                  <a:lnTo>
                    <a:pt x="125730" y="213361"/>
                  </a:lnTo>
                  <a:lnTo>
                    <a:pt x="133350" y="205741"/>
                  </a:lnTo>
                  <a:lnTo>
                    <a:pt x="140970" y="196850"/>
                  </a:lnTo>
                  <a:lnTo>
                    <a:pt x="148590" y="186691"/>
                  </a:lnTo>
                  <a:lnTo>
                    <a:pt x="153670" y="172722"/>
                  </a:lnTo>
                  <a:lnTo>
                    <a:pt x="156210" y="154941"/>
                  </a:lnTo>
                  <a:lnTo>
                    <a:pt x="158750" y="134622"/>
                  </a:lnTo>
                  <a:lnTo>
                    <a:pt x="157480" y="116841"/>
                  </a:lnTo>
                  <a:lnTo>
                    <a:pt x="154940" y="100331"/>
                  </a:lnTo>
                  <a:lnTo>
                    <a:pt x="149860" y="85091"/>
                  </a:lnTo>
                  <a:lnTo>
                    <a:pt x="144780" y="71122"/>
                  </a:lnTo>
                  <a:lnTo>
                    <a:pt x="139700" y="60961"/>
                  </a:lnTo>
                  <a:lnTo>
                    <a:pt x="133350" y="50800"/>
                  </a:lnTo>
                  <a:lnTo>
                    <a:pt x="124460" y="43181"/>
                  </a:lnTo>
                  <a:lnTo>
                    <a:pt x="114300" y="36831"/>
                  </a:lnTo>
                  <a:lnTo>
                    <a:pt x="78740" y="41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6064250" y="19491961"/>
              <a:ext cx="172721" cy="200660"/>
            </a:xfrm>
            <a:custGeom>
              <a:avLst/>
              <a:gdLst/>
              <a:ahLst/>
              <a:cxnLst/>
              <a:rect l="0" t="0" r="0" b="0"/>
              <a:pathLst>
                <a:path w="172721" h="200660">
                  <a:moveTo>
                    <a:pt x="0" y="33019"/>
                  </a:moveTo>
                  <a:lnTo>
                    <a:pt x="11430" y="49528"/>
                  </a:lnTo>
                  <a:lnTo>
                    <a:pt x="13970" y="59689"/>
                  </a:lnTo>
                  <a:lnTo>
                    <a:pt x="13970" y="73659"/>
                  </a:lnTo>
                  <a:lnTo>
                    <a:pt x="12700" y="87628"/>
                  </a:lnTo>
                  <a:lnTo>
                    <a:pt x="11430" y="104139"/>
                  </a:lnTo>
                  <a:lnTo>
                    <a:pt x="5080" y="142239"/>
                  </a:lnTo>
                  <a:lnTo>
                    <a:pt x="3810" y="158750"/>
                  </a:lnTo>
                  <a:lnTo>
                    <a:pt x="2540" y="175259"/>
                  </a:lnTo>
                  <a:lnTo>
                    <a:pt x="1270" y="190500"/>
                  </a:lnTo>
                  <a:lnTo>
                    <a:pt x="2540" y="194309"/>
                  </a:lnTo>
                  <a:lnTo>
                    <a:pt x="3810" y="189228"/>
                  </a:lnTo>
                  <a:lnTo>
                    <a:pt x="8890" y="167639"/>
                  </a:lnTo>
                  <a:lnTo>
                    <a:pt x="35560" y="60959"/>
                  </a:lnTo>
                  <a:lnTo>
                    <a:pt x="39370" y="48259"/>
                  </a:lnTo>
                  <a:lnTo>
                    <a:pt x="45720" y="39369"/>
                  </a:lnTo>
                  <a:lnTo>
                    <a:pt x="50800" y="29209"/>
                  </a:lnTo>
                  <a:lnTo>
                    <a:pt x="57150" y="21589"/>
                  </a:lnTo>
                  <a:lnTo>
                    <a:pt x="64770" y="13969"/>
                  </a:lnTo>
                  <a:lnTo>
                    <a:pt x="71120" y="6350"/>
                  </a:lnTo>
                  <a:lnTo>
                    <a:pt x="78740" y="1269"/>
                  </a:lnTo>
                  <a:lnTo>
                    <a:pt x="87630" y="0"/>
                  </a:lnTo>
                  <a:lnTo>
                    <a:pt x="97790" y="0"/>
                  </a:lnTo>
                  <a:lnTo>
                    <a:pt x="107950" y="5078"/>
                  </a:lnTo>
                  <a:lnTo>
                    <a:pt x="120650" y="12700"/>
                  </a:lnTo>
                  <a:lnTo>
                    <a:pt x="133350" y="22859"/>
                  </a:lnTo>
                  <a:lnTo>
                    <a:pt x="142240" y="34289"/>
                  </a:lnTo>
                  <a:lnTo>
                    <a:pt x="149860" y="46989"/>
                  </a:lnTo>
                  <a:lnTo>
                    <a:pt x="156210" y="59689"/>
                  </a:lnTo>
                  <a:lnTo>
                    <a:pt x="161290" y="72389"/>
                  </a:lnTo>
                  <a:lnTo>
                    <a:pt x="166370" y="86359"/>
                  </a:lnTo>
                  <a:lnTo>
                    <a:pt x="170180" y="100328"/>
                  </a:lnTo>
                  <a:lnTo>
                    <a:pt x="172720" y="115569"/>
                  </a:lnTo>
                  <a:lnTo>
                    <a:pt x="172720" y="133350"/>
                  </a:lnTo>
                  <a:lnTo>
                    <a:pt x="168910" y="200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6579870" y="19386550"/>
              <a:ext cx="242571" cy="251462"/>
            </a:xfrm>
            <a:custGeom>
              <a:avLst/>
              <a:gdLst/>
              <a:ahLst/>
              <a:cxnLst/>
              <a:rect l="0" t="0" r="0" b="0"/>
              <a:pathLst>
                <a:path w="242571" h="251462">
                  <a:moveTo>
                    <a:pt x="0" y="116839"/>
                  </a:moveTo>
                  <a:lnTo>
                    <a:pt x="17780" y="121920"/>
                  </a:lnTo>
                  <a:lnTo>
                    <a:pt x="27940" y="125730"/>
                  </a:lnTo>
                  <a:lnTo>
                    <a:pt x="55880" y="132080"/>
                  </a:lnTo>
                  <a:lnTo>
                    <a:pt x="69850" y="130811"/>
                  </a:lnTo>
                  <a:lnTo>
                    <a:pt x="83820" y="129539"/>
                  </a:lnTo>
                  <a:lnTo>
                    <a:pt x="113030" y="120650"/>
                  </a:lnTo>
                  <a:lnTo>
                    <a:pt x="140970" y="114300"/>
                  </a:lnTo>
                  <a:lnTo>
                    <a:pt x="153670" y="109220"/>
                  </a:lnTo>
                  <a:lnTo>
                    <a:pt x="166370" y="102870"/>
                  </a:lnTo>
                  <a:lnTo>
                    <a:pt x="177800" y="97789"/>
                  </a:lnTo>
                  <a:lnTo>
                    <a:pt x="187960" y="91439"/>
                  </a:lnTo>
                  <a:lnTo>
                    <a:pt x="196850" y="85089"/>
                  </a:lnTo>
                  <a:lnTo>
                    <a:pt x="204470" y="77470"/>
                  </a:lnTo>
                  <a:lnTo>
                    <a:pt x="212090" y="69850"/>
                  </a:lnTo>
                  <a:lnTo>
                    <a:pt x="217170" y="60961"/>
                  </a:lnTo>
                  <a:lnTo>
                    <a:pt x="222250" y="52070"/>
                  </a:lnTo>
                  <a:lnTo>
                    <a:pt x="222250" y="41911"/>
                  </a:lnTo>
                  <a:lnTo>
                    <a:pt x="218440" y="31750"/>
                  </a:lnTo>
                  <a:lnTo>
                    <a:pt x="212090" y="21589"/>
                  </a:lnTo>
                  <a:lnTo>
                    <a:pt x="204470" y="13970"/>
                  </a:lnTo>
                  <a:lnTo>
                    <a:pt x="196850" y="7620"/>
                  </a:lnTo>
                  <a:lnTo>
                    <a:pt x="186690" y="1270"/>
                  </a:lnTo>
                  <a:lnTo>
                    <a:pt x="172720" y="0"/>
                  </a:lnTo>
                  <a:lnTo>
                    <a:pt x="154940" y="1270"/>
                  </a:lnTo>
                  <a:lnTo>
                    <a:pt x="134620" y="5080"/>
                  </a:lnTo>
                  <a:lnTo>
                    <a:pt x="118110" y="10161"/>
                  </a:lnTo>
                  <a:lnTo>
                    <a:pt x="104140" y="15239"/>
                  </a:lnTo>
                  <a:lnTo>
                    <a:pt x="90170" y="20320"/>
                  </a:lnTo>
                  <a:lnTo>
                    <a:pt x="77470" y="27939"/>
                  </a:lnTo>
                  <a:lnTo>
                    <a:pt x="66040" y="36830"/>
                  </a:lnTo>
                  <a:lnTo>
                    <a:pt x="54610" y="45720"/>
                  </a:lnTo>
                  <a:lnTo>
                    <a:pt x="43180" y="57150"/>
                  </a:lnTo>
                  <a:lnTo>
                    <a:pt x="33020" y="68580"/>
                  </a:lnTo>
                  <a:lnTo>
                    <a:pt x="21590" y="81280"/>
                  </a:lnTo>
                  <a:lnTo>
                    <a:pt x="15240" y="93980"/>
                  </a:lnTo>
                  <a:lnTo>
                    <a:pt x="10160" y="107950"/>
                  </a:lnTo>
                  <a:lnTo>
                    <a:pt x="6350" y="121920"/>
                  </a:lnTo>
                  <a:lnTo>
                    <a:pt x="5080" y="134620"/>
                  </a:lnTo>
                  <a:lnTo>
                    <a:pt x="3810" y="148589"/>
                  </a:lnTo>
                  <a:lnTo>
                    <a:pt x="2540" y="162561"/>
                  </a:lnTo>
                  <a:lnTo>
                    <a:pt x="5080" y="175261"/>
                  </a:lnTo>
                  <a:lnTo>
                    <a:pt x="10160" y="187961"/>
                  </a:lnTo>
                  <a:lnTo>
                    <a:pt x="17780" y="199389"/>
                  </a:lnTo>
                  <a:lnTo>
                    <a:pt x="25400" y="209550"/>
                  </a:lnTo>
                  <a:lnTo>
                    <a:pt x="35560" y="218439"/>
                  </a:lnTo>
                  <a:lnTo>
                    <a:pt x="44450" y="226061"/>
                  </a:lnTo>
                  <a:lnTo>
                    <a:pt x="55880" y="233680"/>
                  </a:lnTo>
                  <a:lnTo>
                    <a:pt x="67310" y="238761"/>
                  </a:lnTo>
                  <a:lnTo>
                    <a:pt x="80010" y="243839"/>
                  </a:lnTo>
                  <a:lnTo>
                    <a:pt x="95250" y="247650"/>
                  </a:lnTo>
                  <a:lnTo>
                    <a:pt x="110490" y="248920"/>
                  </a:lnTo>
                  <a:lnTo>
                    <a:pt x="125730" y="251461"/>
                  </a:lnTo>
                  <a:lnTo>
                    <a:pt x="140970" y="250189"/>
                  </a:lnTo>
                  <a:lnTo>
                    <a:pt x="156210" y="248920"/>
                  </a:lnTo>
                  <a:lnTo>
                    <a:pt x="171450" y="247650"/>
                  </a:lnTo>
                  <a:lnTo>
                    <a:pt x="185420" y="243839"/>
                  </a:lnTo>
                  <a:lnTo>
                    <a:pt x="199390" y="238761"/>
                  </a:lnTo>
                  <a:lnTo>
                    <a:pt x="24257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6906260" y="19345911"/>
              <a:ext cx="200661" cy="276860"/>
            </a:xfrm>
            <a:custGeom>
              <a:avLst/>
              <a:gdLst/>
              <a:ahLst/>
              <a:cxnLst/>
              <a:rect l="0" t="0" r="0" b="0"/>
              <a:pathLst>
                <a:path w="200661" h="276860">
                  <a:moveTo>
                    <a:pt x="0" y="41909"/>
                  </a:moveTo>
                  <a:lnTo>
                    <a:pt x="0" y="69850"/>
                  </a:lnTo>
                  <a:lnTo>
                    <a:pt x="1270" y="85089"/>
                  </a:lnTo>
                  <a:lnTo>
                    <a:pt x="3810" y="101600"/>
                  </a:lnTo>
                  <a:lnTo>
                    <a:pt x="6350" y="120650"/>
                  </a:lnTo>
                  <a:lnTo>
                    <a:pt x="8890" y="137159"/>
                  </a:lnTo>
                  <a:lnTo>
                    <a:pt x="11430" y="153669"/>
                  </a:lnTo>
                  <a:lnTo>
                    <a:pt x="15240" y="168909"/>
                  </a:lnTo>
                  <a:lnTo>
                    <a:pt x="17780" y="182878"/>
                  </a:lnTo>
                  <a:lnTo>
                    <a:pt x="21590" y="195578"/>
                  </a:lnTo>
                  <a:lnTo>
                    <a:pt x="29210" y="218439"/>
                  </a:lnTo>
                  <a:lnTo>
                    <a:pt x="35560" y="241300"/>
                  </a:lnTo>
                  <a:lnTo>
                    <a:pt x="40640" y="251459"/>
                  </a:lnTo>
                  <a:lnTo>
                    <a:pt x="45720" y="262889"/>
                  </a:lnTo>
                  <a:lnTo>
                    <a:pt x="52070" y="273050"/>
                  </a:lnTo>
                  <a:lnTo>
                    <a:pt x="58420" y="276859"/>
                  </a:lnTo>
                  <a:lnTo>
                    <a:pt x="64770" y="275589"/>
                  </a:lnTo>
                  <a:lnTo>
                    <a:pt x="71120" y="271778"/>
                  </a:lnTo>
                  <a:lnTo>
                    <a:pt x="77470" y="265428"/>
                  </a:lnTo>
                  <a:lnTo>
                    <a:pt x="85090" y="257809"/>
                  </a:lnTo>
                  <a:lnTo>
                    <a:pt x="91440" y="248919"/>
                  </a:lnTo>
                  <a:lnTo>
                    <a:pt x="97790" y="238759"/>
                  </a:lnTo>
                  <a:lnTo>
                    <a:pt x="102870" y="226059"/>
                  </a:lnTo>
                  <a:lnTo>
                    <a:pt x="113030" y="199389"/>
                  </a:lnTo>
                  <a:lnTo>
                    <a:pt x="124460" y="168909"/>
                  </a:lnTo>
                  <a:lnTo>
                    <a:pt x="138430" y="132078"/>
                  </a:lnTo>
                  <a:lnTo>
                    <a:pt x="144780" y="113028"/>
                  </a:lnTo>
                  <a:lnTo>
                    <a:pt x="151130" y="95250"/>
                  </a:lnTo>
                  <a:lnTo>
                    <a:pt x="158750" y="78739"/>
                  </a:lnTo>
                  <a:lnTo>
                    <a:pt x="165100" y="62228"/>
                  </a:lnTo>
                  <a:lnTo>
                    <a:pt x="172720" y="48259"/>
                  </a:lnTo>
                  <a:lnTo>
                    <a:pt x="179070" y="35559"/>
                  </a:lnTo>
                  <a:lnTo>
                    <a:pt x="2006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7124700" y="19384011"/>
              <a:ext cx="255271" cy="238760"/>
            </a:xfrm>
            <a:custGeom>
              <a:avLst/>
              <a:gdLst/>
              <a:ahLst/>
              <a:cxnLst/>
              <a:rect l="0" t="0" r="0" b="0"/>
              <a:pathLst>
                <a:path w="255271" h="238760">
                  <a:moveTo>
                    <a:pt x="2540" y="140969"/>
                  </a:moveTo>
                  <a:lnTo>
                    <a:pt x="20320" y="146050"/>
                  </a:lnTo>
                  <a:lnTo>
                    <a:pt x="33020" y="147319"/>
                  </a:lnTo>
                  <a:lnTo>
                    <a:pt x="49530" y="148589"/>
                  </a:lnTo>
                  <a:lnTo>
                    <a:pt x="69850" y="149859"/>
                  </a:lnTo>
                  <a:lnTo>
                    <a:pt x="87630" y="148589"/>
                  </a:lnTo>
                  <a:lnTo>
                    <a:pt x="104140" y="147319"/>
                  </a:lnTo>
                  <a:lnTo>
                    <a:pt x="119380" y="144778"/>
                  </a:lnTo>
                  <a:lnTo>
                    <a:pt x="134620" y="140969"/>
                  </a:lnTo>
                  <a:lnTo>
                    <a:pt x="148590" y="135889"/>
                  </a:lnTo>
                  <a:lnTo>
                    <a:pt x="163830" y="130809"/>
                  </a:lnTo>
                  <a:lnTo>
                    <a:pt x="176530" y="124459"/>
                  </a:lnTo>
                  <a:lnTo>
                    <a:pt x="189230" y="118109"/>
                  </a:lnTo>
                  <a:lnTo>
                    <a:pt x="200660" y="111759"/>
                  </a:lnTo>
                  <a:lnTo>
                    <a:pt x="210820" y="105409"/>
                  </a:lnTo>
                  <a:lnTo>
                    <a:pt x="219710" y="97789"/>
                  </a:lnTo>
                  <a:lnTo>
                    <a:pt x="228600" y="91439"/>
                  </a:lnTo>
                  <a:lnTo>
                    <a:pt x="232410" y="81278"/>
                  </a:lnTo>
                  <a:lnTo>
                    <a:pt x="234950" y="71119"/>
                  </a:lnTo>
                  <a:lnTo>
                    <a:pt x="234950" y="59689"/>
                  </a:lnTo>
                  <a:lnTo>
                    <a:pt x="232410" y="48259"/>
                  </a:lnTo>
                  <a:lnTo>
                    <a:pt x="228600" y="39369"/>
                  </a:lnTo>
                  <a:lnTo>
                    <a:pt x="223520" y="31750"/>
                  </a:lnTo>
                  <a:lnTo>
                    <a:pt x="217170" y="24128"/>
                  </a:lnTo>
                  <a:lnTo>
                    <a:pt x="208280" y="19050"/>
                  </a:lnTo>
                  <a:lnTo>
                    <a:pt x="199390" y="13969"/>
                  </a:lnTo>
                  <a:lnTo>
                    <a:pt x="190500" y="8889"/>
                  </a:lnTo>
                  <a:lnTo>
                    <a:pt x="180340" y="5078"/>
                  </a:lnTo>
                  <a:lnTo>
                    <a:pt x="170180" y="1269"/>
                  </a:lnTo>
                  <a:lnTo>
                    <a:pt x="157480" y="0"/>
                  </a:lnTo>
                  <a:lnTo>
                    <a:pt x="143510" y="0"/>
                  </a:lnTo>
                  <a:lnTo>
                    <a:pt x="128270" y="1269"/>
                  </a:lnTo>
                  <a:lnTo>
                    <a:pt x="113030" y="3809"/>
                  </a:lnTo>
                  <a:lnTo>
                    <a:pt x="99060" y="8889"/>
                  </a:lnTo>
                  <a:lnTo>
                    <a:pt x="85090" y="13969"/>
                  </a:lnTo>
                  <a:lnTo>
                    <a:pt x="71120" y="20319"/>
                  </a:lnTo>
                  <a:lnTo>
                    <a:pt x="59690" y="26669"/>
                  </a:lnTo>
                  <a:lnTo>
                    <a:pt x="46990" y="33019"/>
                  </a:lnTo>
                  <a:lnTo>
                    <a:pt x="36830" y="41909"/>
                  </a:lnTo>
                  <a:lnTo>
                    <a:pt x="27940" y="52069"/>
                  </a:lnTo>
                  <a:lnTo>
                    <a:pt x="20320" y="64769"/>
                  </a:lnTo>
                  <a:lnTo>
                    <a:pt x="12700" y="76200"/>
                  </a:lnTo>
                  <a:lnTo>
                    <a:pt x="7620" y="86359"/>
                  </a:lnTo>
                  <a:lnTo>
                    <a:pt x="2540" y="97789"/>
                  </a:lnTo>
                  <a:lnTo>
                    <a:pt x="0" y="109219"/>
                  </a:lnTo>
                  <a:lnTo>
                    <a:pt x="0" y="121919"/>
                  </a:lnTo>
                  <a:lnTo>
                    <a:pt x="1270" y="135889"/>
                  </a:lnTo>
                  <a:lnTo>
                    <a:pt x="2540" y="147319"/>
                  </a:lnTo>
                  <a:lnTo>
                    <a:pt x="5080" y="158750"/>
                  </a:lnTo>
                  <a:lnTo>
                    <a:pt x="7620" y="170178"/>
                  </a:lnTo>
                  <a:lnTo>
                    <a:pt x="13970" y="181609"/>
                  </a:lnTo>
                  <a:lnTo>
                    <a:pt x="20320" y="193039"/>
                  </a:lnTo>
                  <a:lnTo>
                    <a:pt x="29210" y="203200"/>
                  </a:lnTo>
                  <a:lnTo>
                    <a:pt x="38100" y="212089"/>
                  </a:lnTo>
                  <a:lnTo>
                    <a:pt x="46990" y="218439"/>
                  </a:lnTo>
                  <a:lnTo>
                    <a:pt x="57150" y="223519"/>
                  </a:lnTo>
                  <a:lnTo>
                    <a:pt x="68580" y="228600"/>
                  </a:lnTo>
                  <a:lnTo>
                    <a:pt x="80010" y="233678"/>
                  </a:lnTo>
                  <a:lnTo>
                    <a:pt x="92710" y="237489"/>
                  </a:lnTo>
                  <a:lnTo>
                    <a:pt x="106680" y="238759"/>
                  </a:lnTo>
                  <a:lnTo>
                    <a:pt x="119380" y="238759"/>
                  </a:lnTo>
                  <a:lnTo>
                    <a:pt x="133350" y="237489"/>
                  </a:lnTo>
                  <a:lnTo>
                    <a:pt x="148590" y="236219"/>
                  </a:lnTo>
                  <a:lnTo>
                    <a:pt x="165100" y="233678"/>
                  </a:lnTo>
                  <a:lnTo>
                    <a:pt x="180340" y="229869"/>
                  </a:lnTo>
                  <a:lnTo>
                    <a:pt x="196850" y="226059"/>
                  </a:lnTo>
                  <a:lnTo>
                    <a:pt x="212090" y="220978"/>
                  </a:lnTo>
                  <a:lnTo>
                    <a:pt x="25527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7434580" y="19397980"/>
              <a:ext cx="454661" cy="482601"/>
            </a:xfrm>
            <a:custGeom>
              <a:avLst/>
              <a:gdLst/>
              <a:ahLst/>
              <a:cxnLst/>
              <a:rect l="0" t="0" r="0" b="0"/>
              <a:pathLst>
                <a:path w="454661" h="482601">
                  <a:moveTo>
                    <a:pt x="30480" y="0"/>
                  </a:moveTo>
                  <a:lnTo>
                    <a:pt x="24130" y="16509"/>
                  </a:lnTo>
                  <a:lnTo>
                    <a:pt x="21590" y="27940"/>
                  </a:lnTo>
                  <a:lnTo>
                    <a:pt x="15240" y="55881"/>
                  </a:lnTo>
                  <a:lnTo>
                    <a:pt x="12700" y="73659"/>
                  </a:lnTo>
                  <a:lnTo>
                    <a:pt x="5080" y="115570"/>
                  </a:lnTo>
                  <a:lnTo>
                    <a:pt x="2540" y="135890"/>
                  </a:lnTo>
                  <a:lnTo>
                    <a:pt x="1270" y="157481"/>
                  </a:lnTo>
                  <a:lnTo>
                    <a:pt x="0" y="179070"/>
                  </a:lnTo>
                  <a:lnTo>
                    <a:pt x="1270" y="185420"/>
                  </a:lnTo>
                  <a:lnTo>
                    <a:pt x="2540" y="184150"/>
                  </a:lnTo>
                  <a:lnTo>
                    <a:pt x="13970" y="140970"/>
                  </a:lnTo>
                  <a:lnTo>
                    <a:pt x="17780" y="128270"/>
                  </a:lnTo>
                  <a:lnTo>
                    <a:pt x="22860" y="114300"/>
                  </a:lnTo>
                  <a:lnTo>
                    <a:pt x="29210" y="101600"/>
                  </a:lnTo>
                  <a:lnTo>
                    <a:pt x="35560" y="88900"/>
                  </a:lnTo>
                  <a:lnTo>
                    <a:pt x="41910" y="76200"/>
                  </a:lnTo>
                  <a:lnTo>
                    <a:pt x="48260" y="64770"/>
                  </a:lnTo>
                  <a:lnTo>
                    <a:pt x="57150" y="54609"/>
                  </a:lnTo>
                  <a:lnTo>
                    <a:pt x="68580" y="43181"/>
                  </a:lnTo>
                  <a:lnTo>
                    <a:pt x="80010" y="31750"/>
                  </a:lnTo>
                  <a:lnTo>
                    <a:pt x="91440" y="24131"/>
                  </a:lnTo>
                  <a:lnTo>
                    <a:pt x="102870" y="17781"/>
                  </a:lnTo>
                  <a:lnTo>
                    <a:pt x="113030" y="11431"/>
                  </a:lnTo>
                  <a:lnTo>
                    <a:pt x="125730" y="7620"/>
                  </a:lnTo>
                  <a:lnTo>
                    <a:pt x="138430" y="5081"/>
                  </a:lnTo>
                  <a:lnTo>
                    <a:pt x="151130" y="3809"/>
                  </a:lnTo>
                  <a:lnTo>
                    <a:pt x="163830" y="3809"/>
                  </a:lnTo>
                  <a:lnTo>
                    <a:pt x="175260" y="5081"/>
                  </a:lnTo>
                  <a:lnTo>
                    <a:pt x="186690" y="6350"/>
                  </a:lnTo>
                  <a:lnTo>
                    <a:pt x="198120" y="10159"/>
                  </a:lnTo>
                  <a:lnTo>
                    <a:pt x="208280" y="15240"/>
                  </a:lnTo>
                  <a:lnTo>
                    <a:pt x="219710" y="20320"/>
                  </a:lnTo>
                  <a:lnTo>
                    <a:pt x="229870" y="26670"/>
                  </a:lnTo>
                  <a:lnTo>
                    <a:pt x="240030" y="33020"/>
                  </a:lnTo>
                  <a:lnTo>
                    <a:pt x="251460" y="39370"/>
                  </a:lnTo>
                  <a:lnTo>
                    <a:pt x="260350" y="49531"/>
                  </a:lnTo>
                  <a:lnTo>
                    <a:pt x="269240" y="62231"/>
                  </a:lnTo>
                  <a:lnTo>
                    <a:pt x="276860" y="77470"/>
                  </a:lnTo>
                  <a:lnTo>
                    <a:pt x="281940" y="90170"/>
                  </a:lnTo>
                  <a:lnTo>
                    <a:pt x="283210" y="101600"/>
                  </a:lnTo>
                  <a:lnTo>
                    <a:pt x="283210" y="114300"/>
                  </a:lnTo>
                  <a:lnTo>
                    <a:pt x="281940" y="127000"/>
                  </a:lnTo>
                  <a:lnTo>
                    <a:pt x="279400" y="142240"/>
                  </a:lnTo>
                  <a:lnTo>
                    <a:pt x="276860" y="158750"/>
                  </a:lnTo>
                  <a:lnTo>
                    <a:pt x="276860" y="172720"/>
                  </a:lnTo>
                  <a:lnTo>
                    <a:pt x="278130" y="185420"/>
                  </a:lnTo>
                  <a:lnTo>
                    <a:pt x="279400" y="196850"/>
                  </a:lnTo>
                  <a:lnTo>
                    <a:pt x="285750" y="204470"/>
                  </a:lnTo>
                  <a:lnTo>
                    <a:pt x="293370" y="207009"/>
                  </a:lnTo>
                  <a:lnTo>
                    <a:pt x="303530" y="208281"/>
                  </a:lnTo>
                  <a:lnTo>
                    <a:pt x="317500" y="205740"/>
                  </a:lnTo>
                  <a:lnTo>
                    <a:pt x="331470" y="200659"/>
                  </a:lnTo>
                  <a:lnTo>
                    <a:pt x="346710" y="193040"/>
                  </a:lnTo>
                  <a:lnTo>
                    <a:pt x="359410" y="185420"/>
                  </a:lnTo>
                  <a:lnTo>
                    <a:pt x="369570" y="176531"/>
                  </a:lnTo>
                  <a:lnTo>
                    <a:pt x="379730" y="166370"/>
                  </a:lnTo>
                  <a:lnTo>
                    <a:pt x="389890" y="156209"/>
                  </a:lnTo>
                  <a:lnTo>
                    <a:pt x="400050" y="143509"/>
                  </a:lnTo>
                  <a:lnTo>
                    <a:pt x="410210" y="130809"/>
                  </a:lnTo>
                  <a:lnTo>
                    <a:pt x="417830" y="118109"/>
                  </a:lnTo>
                  <a:lnTo>
                    <a:pt x="424180" y="104140"/>
                  </a:lnTo>
                  <a:lnTo>
                    <a:pt x="429260" y="90170"/>
                  </a:lnTo>
                  <a:lnTo>
                    <a:pt x="434340" y="77470"/>
                  </a:lnTo>
                  <a:lnTo>
                    <a:pt x="439420" y="63500"/>
                  </a:lnTo>
                  <a:lnTo>
                    <a:pt x="447040" y="36831"/>
                  </a:lnTo>
                  <a:lnTo>
                    <a:pt x="454660" y="12700"/>
                  </a:lnTo>
                  <a:lnTo>
                    <a:pt x="452120" y="7620"/>
                  </a:lnTo>
                  <a:lnTo>
                    <a:pt x="445770" y="6350"/>
                  </a:lnTo>
                  <a:lnTo>
                    <a:pt x="436880" y="7620"/>
                  </a:lnTo>
                  <a:lnTo>
                    <a:pt x="430530" y="12700"/>
                  </a:lnTo>
                  <a:lnTo>
                    <a:pt x="424180" y="19050"/>
                  </a:lnTo>
                  <a:lnTo>
                    <a:pt x="419100" y="26670"/>
                  </a:lnTo>
                  <a:lnTo>
                    <a:pt x="415290" y="35559"/>
                  </a:lnTo>
                  <a:lnTo>
                    <a:pt x="410210" y="44450"/>
                  </a:lnTo>
                  <a:lnTo>
                    <a:pt x="406400" y="54609"/>
                  </a:lnTo>
                  <a:lnTo>
                    <a:pt x="402590" y="66040"/>
                  </a:lnTo>
                  <a:lnTo>
                    <a:pt x="398780" y="77470"/>
                  </a:lnTo>
                  <a:lnTo>
                    <a:pt x="394970" y="90170"/>
                  </a:lnTo>
                  <a:lnTo>
                    <a:pt x="393700" y="105409"/>
                  </a:lnTo>
                  <a:lnTo>
                    <a:pt x="394970" y="120650"/>
                  </a:lnTo>
                  <a:lnTo>
                    <a:pt x="396240" y="135890"/>
                  </a:lnTo>
                  <a:lnTo>
                    <a:pt x="396240" y="153670"/>
                  </a:lnTo>
                  <a:lnTo>
                    <a:pt x="397510" y="193040"/>
                  </a:lnTo>
                  <a:lnTo>
                    <a:pt x="398780" y="213359"/>
                  </a:lnTo>
                  <a:lnTo>
                    <a:pt x="401320" y="233681"/>
                  </a:lnTo>
                  <a:lnTo>
                    <a:pt x="403860" y="254000"/>
                  </a:lnTo>
                  <a:lnTo>
                    <a:pt x="406400" y="273050"/>
                  </a:lnTo>
                  <a:lnTo>
                    <a:pt x="412750" y="311150"/>
                  </a:lnTo>
                  <a:lnTo>
                    <a:pt x="416560" y="327659"/>
                  </a:lnTo>
                  <a:lnTo>
                    <a:pt x="422910" y="359409"/>
                  </a:lnTo>
                  <a:lnTo>
                    <a:pt x="424180" y="374650"/>
                  </a:lnTo>
                  <a:lnTo>
                    <a:pt x="424180" y="388620"/>
                  </a:lnTo>
                  <a:lnTo>
                    <a:pt x="422910" y="402590"/>
                  </a:lnTo>
                  <a:lnTo>
                    <a:pt x="419100" y="416559"/>
                  </a:lnTo>
                  <a:lnTo>
                    <a:pt x="415290" y="427990"/>
                  </a:lnTo>
                  <a:lnTo>
                    <a:pt x="408940" y="440690"/>
                  </a:lnTo>
                  <a:lnTo>
                    <a:pt x="402590" y="449581"/>
                  </a:lnTo>
                  <a:lnTo>
                    <a:pt x="393700" y="455931"/>
                  </a:lnTo>
                  <a:lnTo>
                    <a:pt x="384810" y="462281"/>
                  </a:lnTo>
                  <a:lnTo>
                    <a:pt x="374650" y="467359"/>
                  </a:lnTo>
                  <a:lnTo>
                    <a:pt x="361950" y="472440"/>
                  </a:lnTo>
                  <a:lnTo>
                    <a:pt x="350520" y="476250"/>
                  </a:lnTo>
                  <a:lnTo>
                    <a:pt x="336550" y="478790"/>
                  </a:lnTo>
                  <a:lnTo>
                    <a:pt x="323850" y="481331"/>
                  </a:lnTo>
                  <a:lnTo>
                    <a:pt x="309880" y="482600"/>
                  </a:lnTo>
                  <a:lnTo>
                    <a:pt x="295910" y="480059"/>
                  </a:lnTo>
                  <a:lnTo>
                    <a:pt x="281940" y="477520"/>
                  </a:lnTo>
                  <a:lnTo>
                    <a:pt x="267970" y="472440"/>
                  </a:lnTo>
                  <a:lnTo>
                    <a:pt x="255270" y="467359"/>
                  </a:lnTo>
                  <a:lnTo>
                    <a:pt x="243840" y="461009"/>
                  </a:lnTo>
                  <a:lnTo>
                    <a:pt x="232410" y="454659"/>
                  </a:lnTo>
                  <a:lnTo>
                    <a:pt x="222250" y="447040"/>
                  </a:lnTo>
                  <a:lnTo>
                    <a:pt x="213360" y="438150"/>
                  </a:lnTo>
                  <a:lnTo>
                    <a:pt x="204470" y="429259"/>
                  </a:lnTo>
                  <a:lnTo>
                    <a:pt x="198120" y="417831"/>
                  </a:lnTo>
                  <a:lnTo>
                    <a:pt x="191770" y="403859"/>
                  </a:lnTo>
                  <a:lnTo>
                    <a:pt x="187960" y="388620"/>
                  </a:lnTo>
                  <a:lnTo>
                    <a:pt x="184150" y="372109"/>
                  </a:lnTo>
                  <a:lnTo>
                    <a:pt x="181610" y="355600"/>
                  </a:lnTo>
                  <a:lnTo>
                    <a:pt x="180340" y="339090"/>
                  </a:lnTo>
                  <a:lnTo>
                    <a:pt x="181610" y="322581"/>
                  </a:lnTo>
                  <a:lnTo>
                    <a:pt x="185420" y="304800"/>
                  </a:lnTo>
                  <a:lnTo>
                    <a:pt x="198120" y="252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7917180" y="19292570"/>
              <a:ext cx="274321" cy="325120"/>
            </a:xfrm>
            <a:custGeom>
              <a:avLst/>
              <a:gdLst/>
              <a:ahLst/>
              <a:cxnLst/>
              <a:rect l="0" t="0" r="0" b="0"/>
              <a:pathLst>
                <a:path w="274321" h="325120">
                  <a:moveTo>
                    <a:pt x="147320" y="0"/>
                  </a:moveTo>
                  <a:lnTo>
                    <a:pt x="158750" y="11430"/>
                  </a:lnTo>
                  <a:lnTo>
                    <a:pt x="162560" y="19050"/>
                  </a:lnTo>
                  <a:lnTo>
                    <a:pt x="163830" y="29210"/>
                  </a:lnTo>
                  <a:lnTo>
                    <a:pt x="166370" y="40641"/>
                  </a:lnTo>
                  <a:lnTo>
                    <a:pt x="166370" y="53341"/>
                  </a:lnTo>
                  <a:lnTo>
                    <a:pt x="167640" y="66041"/>
                  </a:lnTo>
                  <a:lnTo>
                    <a:pt x="167640" y="93980"/>
                  </a:lnTo>
                  <a:lnTo>
                    <a:pt x="168910" y="228600"/>
                  </a:lnTo>
                  <a:lnTo>
                    <a:pt x="170180" y="246380"/>
                  </a:lnTo>
                  <a:lnTo>
                    <a:pt x="171450" y="264160"/>
                  </a:lnTo>
                  <a:lnTo>
                    <a:pt x="173990" y="280669"/>
                  </a:lnTo>
                  <a:lnTo>
                    <a:pt x="176530" y="288291"/>
                  </a:lnTo>
                  <a:lnTo>
                    <a:pt x="176530" y="288291"/>
                  </a:lnTo>
                  <a:lnTo>
                    <a:pt x="177800" y="283210"/>
                  </a:lnTo>
                  <a:lnTo>
                    <a:pt x="177800" y="275591"/>
                  </a:lnTo>
                  <a:lnTo>
                    <a:pt x="179070" y="254000"/>
                  </a:lnTo>
                  <a:lnTo>
                    <a:pt x="177800" y="243841"/>
                  </a:lnTo>
                  <a:lnTo>
                    <a:pt x="176530" y="232410"/>
                  </a:lnTo>
                  <a:lnTo>
                    <a:pt x="173990" y="222250"/>
                  </a:lnTo>
                  <a:lnTo>
                    <a:pt x="170180" y="210819"/>
                  </a:lnTo>
                  <a:lnTo>
                    <a:pt x="165100" y="200660"/>
                  </a:lnTo>
                  <a:lnTo>
                    <a:pt x="158750" y="190500"/>
                  </a:lnTo>
                  <a:lnTo>
                    <a:pt x="152400" y="180341"/>
                  </a:lnTo>
                  <a:lnTo>
                    <a:pt x="146050" y="171450"/>
                  </a:lnTo>
                  <a:lnTo>
                    <a:pt x="139700" y="163830"/>
                  </a:lnTo>
                  <a:lnTo>
                    <a:pt x="128270" y="158750"/>
                  </a:lnTo>
                  <a:lnTo>
                    <a:pt x="114300" y="154941"/>
                  </a:lnTo>
                  <a:lnTo>
                    <a:pt x="96520" y="152400"/>
                  </a:lnTo>
                  <a:lnTo>
                    <a:pt x="82550" y="152400"/>
                  </a:lnTo>
                  <a:lnTo>
                    <a:pt x="68580" y="152400"/>
                  </a:lnTo>
                  <a:lnTo>
                    <a:pt x="57150" y="154941"/>
                  </a:lnTo>
                  <a:lnTo>
                    <a:pt x="45720" y="158750"/>
                  </a:lnTo>
                  <a:lnTo>
                    <a:pt x="36830" y="162560"/>
                  </a:lnTo>
                  <a:lnTo>
                    <a:pt x="27940" y="168910"/>
                  </a:lnTo>
                  <a:lnTo>
                    <a:pt x="20320" y="175260"/>
                  </a:lnTo>
                  <a:lnTo>
                    <a:pt x="12700" y="184150"/>
                  </a:lnTo>
                  <a:lnTo>
                    <a:pt x="5080" y="193041"/>
                  </a:lnTo>
                  <a:lnTo>
                    <a:pt x="1270" y="205741"/>
                  </a:lnTo>
                  <a:lnTo>
                    <a:pt x="0" y="222250"/>
                  </a:lnTo>
                  <a:lnTo>
                    <a:pt x="0" y="238760"/>
                  </a:lnTo>
                  <a:lnTo>
                    <a:pt x="2540" y="254000"/>
                  </a:lnTo>
                  <a:lnTo>
                    <a:pt x="6350" y="267969"/>
                  </a:lnTo>
                  <a:lnTo>
                    <a:pt x="11430" y="280669"/>
                  </a:lnTo>
                  <a:lnTo>
                    <a:pt x="19050" y="290830"/>
                  </a:lnTo>
                  <a:lnTo>
                    <a:pt x="29210" y="300991"/>
                  </a:lnTo>
                  <a:lnTo>
                    <a:pt x="40640" y="309880"/>
                  </a:lnTo>
                  <a:lnTo>
                    <a:pt x="53340" y="314960"/>
                  </a:lnTo>
                  <a:lnTo>
                    <a:pt x="66040" y="318769"/>
                  </a:lnTo>
                  <a:lnTo>
                    <a:pt x="78740" y="321310"/>
                  </a:lnTo>
                  <a:lnTo>
                    <a:pt x="95250" y="323850"/>
                  </a:lnTo>
                  <a:lnTo>
                    <a:pt x="113030" y="323850"/>
                  </a:lnTo>
                  <a:lnTo>
                    <a:pt x="130810" y="325119"/>
                  </a:lnTo>
                  <a:lnTo>
                    <a:pt x="149860" y="325119"/>
                  </a:lnTo>
                  <a:lnTo>
                    <a:pt x="167640" y="322580"/>
                  </a:lnTo>
                  <a:lnTo>
                    <a:pt x="185420" y="321310"/>
                  </a:lnTo>
                  <a:lnTo>
                    <a:pt x="203200" y="317500"/>
                  </a:lnTo>
                  <a:lnTo>
                    <a:pt x="274320" y="30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8209280" y="19443700"/>
              <a:ext cx="308611" cy="175262"/>
            </a:xfrm>
            <a:custGeom>
              <a:avLst/>
              <a:gdLst/>
              <a:ahLst/>
              <a:cxnLst/>
              <a:rect l="0" t="0" r="0" b="0"/>
              <a:pathLst>
                <a:path w="308611" h="175262">
                  <a:moveTo>
                    <a:pt x="234950" y="17780"/>
                  </a:moveTo>
                  <a:lnTo>
                    <a:pt x="218440" y="6350"/>
                  </a:lnTo>
                  <a:lnTo>
                    <a:pt x="208280" y="3811"/>
                  </a:lnTo>
                  <a:lnTo>
                    <a:pt x="196850" y="1270"/>
                  </a:lnTo>
                  <a:lnTo>
                    <a:pt x="185420" y="0"/>
                  </a:lnTo>
                  <a:lnTo>
                    <a:pt x="170180" y="0"/>
                  </a:lnTo>
                  <a:lnTo>
                    <a:pt x="152400" y="1270"/>
                  </a:lnTo>
                  <a:lnTo>
                    <a:pt x="134620" y="2539"/>
                  </a:lnTo>
                  <a:lnTo>
                    <a:pt x="118110" y="6350"/>
                  </a:lnTo>
                  <a:lnTo>
                    <a:pt x="101600" y="11430"/>
                  </a:lnTo>
                  <a:lnTo>
                    <a:pt x="86360" y="16511"/>
                  </a:lnTo>
                  <a:lnTo>
                    <a:pt x="72390" y="22861"/>
                  </a:lnTo>
                  <a:lnTo>
                    <a:pt x="59690" y="29211"/>
                  </a:lnTo>
                  <a:lnTo>
                    <a:pt x="48260" y="35561"/>
                  </a:lnTo>
                  <a:lnTo>
                    <a:pt x="38100" y="44450"/>
                  </a:lnTo>
                  <a:lnTo>
                    <a:pt x="27940" y="53339"/>
                  </a:lnTo>
                  <a:lnTo>
                    <a:pt x="20320" y="62230"/>
                  </a:lnTo>
                  <a:lnTo>
                    <a:pt x="12700" y="72389"/>
                  </a:lnTo>
                  <a:lnTo>
                    <a:pt x="7620" y="81280"/>
                  </a:lnTo>
                  <a:lnTo>
                    <a:pt x="2540" y="92711"/>
                  </a:lnTo>
                  <a:lnTo>
                    <a:pt x="0" y="104139"/>
                  </a:lnTo>
                  <a:lnTo>
                    <a:pt x="0" y="119380"/>
                  </a:lnTo>
                  <a:lnTo>
                    <a:pt x="1270" y="134620"/>
                  </a:lnTo>
                  <a:lnTo>
                    <a:pt x="5080" y="146050"/>
                  </a:lnTo>
                  <a:lnTo>
                    <a:pt x="11430" y="154939"/>
                  </a:lnTo>
                  <a:lnTo>
                    <a:pt x="19050" y="161289"/>
                  </a:lnTo>
                  <a:lnTo>
                    <a:pt x="31750" y="165100"/>
                  </a:lnTo>
                  <a:lnTo>
                    <a:pt x="46990" y="166370"/>
                  </a:lnTo>
                  <a:lnTo>
                    <a:pt x="63500" y="166370"/>
                  </a:lnTo>
                  <a:lnTo>
                    <a:pt x="80010" y="163830"/>
                  </a:lnTo>
                  <a:lnTo>
                    <a:pt x="95250" y="162561"/>
                  </a:lnTo>
                  <a:lnTo>
                    <a:pt x="110490" y="160020"/>
                  </a:lnTo>
                  <a:lnTo>
                    <a:pt x="123190" y="154939"/>
                  </a:lnTo>
                  <a:lnTo>
                    <a:pt x="135890" y="147320"/>
                  </a:lnTo>
                  <a:lnTo>
                    <a:pt x="147320" y="139700"/>
                  </a:lnTo>
                  <a:lnTo>
                    <a:pt x="157480" y="130811"/>
                  </a:lnTo>
                  <a:lnTo>
                    <a:pt x="167640" y="120650"/>
                  </a:lnTo>
                  <a:lnTo>
                    <a:pt x="175260" y="110489"/>
                  </a:lnTo>
                  <a:lnTo>
                    <a:pt x="184150" y="101600"/>
                  </a:lnTo>
                  <a:lnTo>
                    <a:pt x="191770" y="90170"/>
                  </a:lnTo>
                  <a:lnTo>
                    <a:pt x="198120" y="80011"/>
                  </a:lnTo>
                  <a:lnTo>
                    <a:pt x="204470" y="69850"/>
                  </a:lnTo>
                  <a:lnTo>
                    <a:pt x="209550" y="59689"/>
                  </a:lnTo>
                  <a:lnTo>
                    <a:pt x="214630" y="49530"/>
                  </a:lnTo>
                  <a:lnTo>
                    <a:pt x="217170" y="46989"/>
                  </a:lnTo>
                  <a:lnTo>
                    <a:pt x="217170" y="49530"/>
                  </a:lnTo>
                  <a:lnTo>
                    <a:pt x="215900" y="57150"/>
                  </a:lnTo>
                  <a:lnTo>
                    <a:pt x="213360" y="64770"/>
                  </a:lnTo>
                  <a:lnTo>
                    <a:pt x="210820" y="73661"/>
                  </a:lnTo>
                  <a:lnTo>
                    <a:pt x="208280" y="82550"/>
                  </a:lnTo>
                  <a:lnTo>
                    <a:pt x="208280" y="92711"/>
                  </a:lnTo>
                  <a:lnTo>
                    <a:pt x="208280" y="102870"/>
                  </a:lnTo>
                  <a:lnTo>
                    <a:pt x="210820" y="113030"/>
                  </a:lnTo>
                  <a:lnTo>
                    <a:pt x="213360" y="124461"/>
                  </a:lnTo>
                  <a:lnTo>
                    <a:pt x="218440" y="137161"/>
                  </a:lnTo>
                  <a:lnTo>
                    <a:pt x="223520" y="149861"/>
                  </a:lnTo>
                  <a:lnTo>
                    <a:pt x="231140" y="160020"/>
                  </a:lnTo>
                  <a:lnTo>
                    <a:pt x="238760" y="167639"/>
                  </a:lnTo>
                  <a:lnTo>
                    <a:pt x="247650" y="173989"/>
                  </a:lnTo>
                  <a:lnTo>
                    <a:pt x="256540" y="175261"/>
                  </a:lnTo>
                  <a:lnTo>
                    <a:pt x="264160" y="173989"/>
                  </a:lnTo>
                  <a:lnTo>
                    <a:pt x="271780" y="171450"/>
                  </a:lnTo>
                  <a:lnTo>
                    <a:pt x="279400" y="166370"/>
                  </a:lnTo>
                  <a:lnTo>
                    <a:pt x="287020" y="161289"/>
                  </a:lnTo>
                  <a:lnTo>
                    <a:pt x="308610" y="143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8580120" y="19451320"/>
              <a:ext cx="137161" cy="138431"/>
            </a:xfrm>
            <a:custGeom>
              <a:avLst/>
              <a:gdLst/>
              <a:ahLst/>
              <a:cxnLst/>
              <a:rect l="0" t="0" r="0" b="0"/>
              <a:pathLst>
                <a:path w="137161" h="138431">
                  <a:moveTo>
                    <a:pt x="0" y="0"/>
                  </a:moveTo>
                  <a:lnTo>
                    <a:pt x="6350" y="27941"/>
                  </a:lnTo>
                  <a:lnTo>
                    <a:pt x="11430" y="40641"/>
                  </a:lnTo>
                  <a:lnTo>
                    <a:pt x="17780" y="53341"/>
                  </a:lnTo>
                  <a:lnTo>
                    <a:pt x="26670" y="67310"/>
                  </a:lnTo>
                  <a:lnTo>
                    <a:pt x="34290" y="78741"/>
                  </a:lnTo>
                  <a:lnTo>
                    <a:pt x="41910" y="88900"/>
                  </a:lnTo>
                  <a:lnTo>
                    <a:pt x="49530" y="97791"/>
                  </a:lnTo>
                  <a:lnTo>
                    <a:pt x="55880" y="105410"/>
                  </a:lnTo>
                  <a:lnTo>
                    <a:pt x="63500" y="113030"/>
                  </a:lnTo>
                  <a:lnTo>
                    <a:pt x="71120" y="120650"/>
                  </a:lnTo>
                  <a:lnTo>
                    <a:pt x="78740" y="127000"/>
                  </a:lnTo>
                  <a:lnTo>
                    <a:pt x="87630" y="133350"/>
                  </a:lnTo>
                  <a:lnTo>
                    <a:pt x="97790" y="137160"/>
                  </a:lnTo>
                  <a:lnTo>
                    <a:pt x="106680" y="138430"/>
                  </a:lnTo>
                  <a:lnTo>
                    <a:pt x="114300" y="135891"/>
                  </a:lnTo>
                  <a:lnTo>
                    <a:pt x="137160" y="125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8591550" y="19366230"/>
              <a:ext cx="241301" cy="443232"/>
            </a:xfrm>
            <a:custGeom>
              <a:avLst/>
              <a:gdLst/>
              <a:ahLst/>
              <a:cxnLst/>
              <a:rect l="0" t="0" r="0" b="0"/>
              <a:pathLst>
                <a:path w="241301" h="443232">
                  <a:moveTo>
                    <a:pt x="241300" y="0"/>
                  </a:moveTo>
                  <a:lnTo>
                    <a:pt x="231140" y="22859"/>
                  </a:lnTo>
                  <a:lnTo>
                    <a:pt x="224790" y="33020"/>
                  </a:lnTo>
                  <a:lnTo>
                    <a:pt x="218440" y="43181"/>
                  </a:lnTo>
                  <a:lnTo>
                    <a:pt x="205740" y="63500"/>
                  </a:lnTo>
                  <a:lnTo>
                    <a:pt x="191770" y="85090"/>
                  </a:lnTo>
                  <a:lnTo>
                    <a:pt x="184150" y="96520"/>
                  </a:lnTo>
                  <a:lnTo>
                    <a:pt x="166370" y="121920"/>
                  </a:lnTo>
                  <a:lnTo>
                    <a:pt x="156210" y="135890"/>
                  </a:lnTo>
                  <a:lnTo>
                    <a:pt x="135890" y="167640"/>
                  </a:lnTo>
                  <a:lnTo>
                    <a:pt x="127000" y="184150"/>
                  </a:lnTo>
                  <a:lnTo>
                    <a:pt x="118110" y="201931"/>
                  </a:lnTo>
                  <a:lnTo>
                    <a:pt x="110490" y="218440"/>
                  </a:lnTo>
                  <a:lnTo>
                    <a:pt x="101600" y="234950"/>
                  </a:lnTo>
                  <a:lnTo>
                    <a:pt x="92710" y="250190"/>
                  </a:lnTo>
                  <a:lnTo>
                    <a:pt x="82550" y="265431"/>
                  </a:lnTo>
                  <a:lnTo>
                    <a:pt x="73660" y="279400"/>
                  </a:lnTo>
                  <a:lnTo>
                    <a:pt x="64770" y="294640"/>
                  </a:lnTo>
                  <a:lnTo>
                    <a:pt x="57150" y="308609"/>
                  </a:lnTo>
                  <a:lnTo>
                    <a:pt x="50800" y="321309"/>
                  </a:lnTo>
                  <a:lnTo>
                    <a:pt x="45720" y="334009"/>
                  </a:lnTo>
                  <a:lnTo>
                    <a:pt x="40640" y="345440"/>
                  </a:lnTo>
                  <a:lnTo>
                    <a:pt x="36830" y="356870"/>
                  </a:lnTo>
                  <a:lnTo>
                    <a:pt x="27940" y="378459"/>
                  </a:lnTo>
                  <a:lnTo>
                    <a:pt x="21590" y="400050"/>
                  </a:lnTo>
                  <a:lnTo>
                    <a:pt x="0" y="443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6443980" y="19513550"/>
              <a:ext cx="20321" cy="306071"/>
            </a:xfrm>
            <a:custGeom>
              <a:avLst/>
              <a:gdLst/>
              <a:ahLst/>
              <a:cxnLst/>
              <a:rect l="0" t="0" r="0" b="0"/>
              <a:pathLst>
                <a:path w="20321" h="306071">
                  <a:moveTo>
                    <a:pt x="10160" y="0"/>
                  </a:moveTo>
                  <a:lnTo>
                    <a:pt x="15240" y="27939"/>
                  </a:lnTo>
                  <a:lnTo>
                    <a:pt x="17780" y="44450"/>
                  </a:lnTo>
                  <a:lnTo>
                    <a:pt x="17780" y="63500"/>
                  </a:lnTo>
                  <a:lnTo>
                    <a:pt x="19050" y="104139"/>
                  </a:lnTo>
                  <a:lnTo>
                    <a:pt x="20320" y="167639"/>
                  </a:lnTo>
                  <a:lnTo>
                    <a:pt x="20320" y="181611"/>
                  </a:lnTo>
                  <a:lnTo>
                    <a:pt x="19050" y="198120"/>
                  </a:lnTo>
                  <a:lnTo>
                    <a:pt x="17780" y="217170"/>
                  </a:lnTo>
                  <a:lnTo>
                    <a:pt x="15240" y="236220"/>
                  </a:lnTo>
                  <a:lnTo>
                    <a:pt x="12700" y="252730"/>
                  </a:lnTo>
                  <a:lnTo>
                    <a:pt x="8890" y="266700"/>
                  </a:lnTo>
                  <a:lnTo>
                    <a:pt x="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5779770" y="19893280"/>
              <a:ext cx="63501" cy="358141"/>
            </a:xfrm>
            <a:custGeom>
              <a:avLst/>
              <a:gdLst/>
              <a:ahLst/>
              <a:cxnLst/>
              <a:rect l="0" t="0" r="0" b="0"/>
              <a:pathLst>
                <a:path w="63501" h="358141">
                  <a:moveTo>
                    <a:pt x="63500" y="0"/>
                  </a:moveTo>
                  <a:lnTo>
                    <a:pt x="58420" y="16509"/>
                  </a:lnTo>
                  <a:lnTo>
                    <a:pt x="55880" y="27940"/>
                  </a:lnTo>
                  <a:lnTo>
                    <a:pt x="54610" y="40640"/>
                  </a:lnTo>
                  <a:lnTo>
                    <a:pt x="54610" y="54609"/>
                  </a:lnTo>
                  <a:lnTo>
                    <a:pt x="53340" y="71120"/>
                  </a:lnTo>
                  <a:lnTo>
                    <a:pt x="50800" y="90170"/>
                  </a:lnTo>
                  <a:lnTo>
                    <a:pt x="38100" y="175259"/>
                  </a:lnTo>
                  <a:lnTo>
                    <a:pt x="35560" y="194309"/>
                  </a:lnTo>
                  <a:lnTo>
                    <a:pt x="31750" y="209550"/>
                  </a:lnTo>
                  <a:lnTo>
                    <a:pt x="27940" y="223520"/>
                  </a:lnTo>
                  <a:lnTo>
                    <a:pt x="21590" y="255270"/>
                  </a:lnTo>
                  <a:lnTo>
                    <a:pt x="17780" y="271781"/>
                  </a:lnTo>
                  <a:lnTo>
                    <a:pt x="13970" y="287020"/>
                  </a:lnTo>
                  <a:lnTo>
                    <a:pt x="11430" y="29972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6000750" y="19913600"/>
              <a:ext cx="31751" cy="337821"/>
            </a:xfrm>
            <a:custGeom>
              <a:avLst/>
              <a:gdLst/>
              <a:ahLst/>
              <a:cxnLst/>
              <a:rect l="0" t="0" r="0" b="0"/>
              <a:pathLst>
                <a:path w="31751" h="337821">
                  <a:moveTo>
                    <a:pt x="31750" y="0"/>
                  </a:moveTo>
                  <a:lnTo>
                    <a:pt x="26670" y="27939"/>
                  </a:lnTo>
                  <a:lnTo>
                    <a:pt x="25400" y="43180"/>
                  </a:lnTo>
                  <a:lnTo>
                    <a:pt x="24130" y="58420"/>
                  </a:lnTo>
                  <a:lnTo>
                    <a:pt x="22860" y="73661"/>
                  </a:lnTo>
                  <a:lnTo>
                    <a:pt x="21590" y="91439"/>
                  </a:lnTo>
                  <a:lnTo>
                    <a:pt x="19050" y="110489"/>
                  </a:lnTo>
                  <a:lnTo>
                    <a:pt x="16510" y="129539"/>
                  </a:lnTo>
                  <a:lnTo>
                    <a:pt x="13970" y="148589"/>
                  </a:lnTo>
                  <a:lnTo>
                    <a:pt x="13970" y="167639"/>
                  </a:lnTo>
                  <a:lnTo>
                    <a:pt x="12700" y="201930"/>
                  </a:lnTo>
                  <a:lnTo>
                    <a:pt x="11430" y="247650"/>
                  </a:lnTo>
                  <a:lnTo>
                    <a:pt x="11430" y="276861"/>
                  </a:lnTo>
                  <a:lnTo>
                    <a:pt x="10160" y="289561"/>
                  </a:lnTo>
                  <a:lnTo>
                    <a:pt x="7620" y="302261"/>
                  </a:lnTo>
                  <a:lnTo>
                    <a:pt x="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5927090" y="20001230"/>
              <a:ext cx="400051" cy="246382"/>
            </a:xfrm>
            <a:custGeom>
              <a:avLst/>
              <a:gdLst/>
              <a:ahLst/>
              <a:cxnLst/>
              <a:rect l="0" t="0" r="0" b="0"/>
              <a:pathLst>
                <a:path w="400051" h="246382">
                  <a:moveTo>
                    <a:pt x="0" y="59690"/>
                  </a:moveTo>
                  <a:lnTo>
                    <a:pt x="17780" y="77470"/>
                  </a:lnTo>
                  <a:lnTo>
                    <a:pt x="26670" y="83820"/>
                  </a:lnTo>
                  <a:lnTo>
                    <a:pt x="38100" y="91440"/>
                  </a:lnTo>
                  <a:lnTo>
                    <a:pt x="49530" y="99059"/>
                  </a:lnTo>
                  <a:lnTo>
                    <a:pt x="64770" y="102870"/>
                  </a:lnTo>
                  <a:lnTo>
                    <a:pt x="82550" y="106681"/>
                  </a:lnTo>
                  <a:lnTo>
                    <a:pt x="100330" y="109220"/>
                  </a:lnTo>
                  <a:lnTo>
                    <a:pt x="118110" y="110490"/>
                  </a:lnTo>
                  <a:lnTo>
                    <a:pt x="137160" y="110490"/>
                  </a:lnTo>
                  <a:lnTo>
                    <a:pt x="171450" y="111759"/>
                  </a:lnTo>
                  <a:lnTo>
                    <a:pt x="201930" y="113031"/>
                  </a:lnTo>
                  <a:lnTo>
                    <a:pt x="217170" y="111759"/>
                  </a:lnTo>
                  <a:lnTo>
                    <a:pt x="231140" y="109220"/>
                  </a:lnTo>
                  <a:lnTo>
                    <a:pt x="260350" y="104140"/>
                  </a:lnTo>
                  <a:lnTo>
                    <a:pt x="293370" y="97790"/>
                  </a:lnTo>
                  <a:lnTo>
                    <a:pt x="308610" y="95250"/>
                  </a:lnTo>
                  <a:lnTo>
                    <a:pt x="321310" y="91440"/>
                  </a:lnTo>
                  <a:lnTo>
                    <a:pt x="334010" y="87631"/>
                  </a:lnTo>
                  <a:lnTo>
                    <a:pt x="356870" y="81281"/>
                  </a:lnTo>
                  <a:lnTo>
                    <a:pt x="368300" y="77470"/>
                  </a:lnTo>
                  <a:lnTo>
                    <a:pt x="375920" y="71120"/>
                  </a:lnTo>
                  <a:lnTo>
                    <a:pt x="383540" y="60959"/>
                  </a:lnTo>
                  <a:lnTo>
                    <a:pt x="388620" y="50800"/>
                  </a:lnTo>
                  <a:lnTo>
                    <a:pt x="389890" y="40640"/>
                  </a:lnTo>
                  <a:lnTo>
                    <a:pt x="386080" y="31750"/>
                  </a:lnTo>
                  <a:lnTo>
                    <a:pt x="379730" y="24131"/>
                  </a:lnTo>
                  <a:lnTo>
                    <a:pt x="373380" y="17781"/>
                  </a:lnTo>
                  <a:lnTo>
                    <a:pt x="364490" y="11431"/>
                  </a:lnTo>
                  <a:lnTo>
                    <a:pt x="355600" y="6350"/>
                  </a:lnTo>
                  <a:lnTo>
                    <a:pt x="342900" y="3809"/>
                  </a:lnTo>
                  <a:lnTo>
                    <a:pt x="326390" y="1270"/>
                  </a:lnTo>
                  <a:lnTo>
                    <a:pt x="308610" y="0"/>
                  </a:lnTo>
                  <a:lnTo>
                    <a:pt x="294640" y="1270"/>
                  </a:lnTo>
                  <a:lnTo>
                    <a:pt x="283210" y="5081"/>
                  </a:lnTo>
                  <a:lnTo>
                    <a:pt x="273050" y="8890"/>
                  </a:lnTo>
                  <a:lnTo>
                    <a:pt x="262890" y="13970"/>
                  </a:lnTo>
                  <a:lnTo>
                    <a:pt x="252730" y="20320"/>
                  </a:lnTo>
                  <a:lnTo>
                    <a:pt x="242570" y="26670"/>
                  </a:lnTo>
                  <a:lnTo>
                    <a:pt x="233680" y="35559"/>
                  </a:lnTo>
                  <a:lnTo>
                    <a:pt x="224790" y="45720"/>
                  </a:lnTo>
                  <a:lnTo>
                    <a:pt x="217170" y="58420"/>
                  </a:lnTo>
                  <a:lnTo>
                    <a:pt x="209550" y="68581"/>
                  </a:lnTo>
                  <a:lnTo>
                    <a:pt x="204470" y="80009"/>
                  </a:lnTo>
                  <a:lnTo>
                    <a:pt x="199390" y="91440"/>
                  </a:lnTo>
                  <a:lnTo>
                    <a:pt x="196850" y="102870"/>
                  </a:lnTo>
                  <a:lnTo>
                    <a:pt x="194310" y="115570"/>
                  </a:lnTo>
                  <a:lnTo>
                    <a:pt x="193040" y="128270"/>
                  </a:lnTo>
                  <a:lnTo>
                    <a:pt x="193040" y="142240"/>
                  </a:lnTo>
                  <a:lnTo>
                    <a:pt x="194310" y="156209"/>
                  </a:lnTo>
                  <a:lnTo>
                    <a:pt x="196850" y="170181"/>
                  </a:lnTo>
                  <a:lnTo>
                    <a:pt x="200660" y="181609"/>
                  </a:lnTo>
                  <a:lnTo>
                    <a:pt x="204470" y="191770"/>
                  </a:lnTo>
                  <a:lnTo>
                    <a:pt x="210820" y="200659"/>
                  </a:lnTo>
                  <a:lnTo>
                    <a:pt x="217170" y="208281"/>
                  </a:lnTo>
                  <a:lnTo>
                    <a:pt x="226060" y="215900"/>
                  </a:lnTo>
                  <a:lnTo>
                    <a:pt x="234950" y="223520"/>
                  </a:lnTo>
                  <a:lnTo>
                    <a:pt x="245110" y="229870"/>
                  </a:lnTo>
                  <a:lnTo>
                    <a:pt x="254000" y="236220"/>
                  </a:lnTo>
                  <a:lnTo>
                    <a:pt x="264160" y="240031"/>
                  </a:lnTo>
                  <a:lnTo>
                    <a:pt x="275590" y="243840"/>
                  </a:lnTo>
                  <a:lnTo>
                    <a:pt x="288290" y="245109"/>
                  </a:lnTo>
                  <a:lnTo>
                    <a:pt x="300990" y="246381"/>
                  </a:lnTo>
                  <a:lnTo>
                    <a:pt x="314960" y="246381"/>
                  </a:lnTo>
                  <a:lnTo>
                    <a:pt x="327660" y="245109"/>
                  </a:lnTo>
                  <a:lnTo>
                    <a:pt x="341630" y="243840"/>
                  </a:lnTo>
                  <a:lnTo>
                    <a:pt x="354330" y="240031"/>
                  </a:lnTo>
                  <a:lnTo>
                    <a:pt x="365760" y="234950"/>
                  </a:lnTo>
                  <a:lnTo>
                    <a:pt x="400050" y="218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6370320" y="20008850"/>
              <a:ext cx="356871" cy="220981"/>
            </a:xfrm>
            <a:custGeom>
              <a:avLst/>
              <a:gdLst/>
              <a:ahLst/>
              <a:cxnLst/>
              <a:rect l="0" t="0" r="0" b="0"/>
              <a:pathLst>
                <a:path w="356871" h="220981">
                  <a:moveTo>
                    <a:pt x="41910" y="31750"/>
                  </a:moveTo>
                  <a:lnTo>
                    <a:pt x="30480" y="43180"/>
                  </a:lnTo>
                  <a:lnTo>
                    <a:pt x="25400" y="49530"/>
                  </a:lnTo>
                  <a:lnTo>
                    <a:pt x="21590" y="57150"/>
                  </a:lnTo>
                  <a:lnTo>
                    <a:pt x="17780" y="66039"/>
                  </a:lnTo>
                  <a:lnTo>
                    <a:pt x="13970" y="80011"/>
                  </a:lnTo>
                  <a:lnTo>
                    <a:pt x="10160" y="95250"/>
                  </a:lnTo>
                  <a:lnTo>
                    <a:pt x="6350" y="113030"/>
                  </a:lnTo>
                  <a:lnTo>
                    <a:pt x="3810" y="128270"/>
                  </a:lnTo>
                  <a:lnTo>
                    <a:pt x="2540" y="144780"/>
                  </a:lnTo>
                  <a:lnTo>
                    <a:pt x="1270" y="160020"/>
                  </a:lnTo>
                  <a:lnTo>
                    <a:pt x="1270" y="175261"/>
                  </a:lnTo>
                  <a:lnTo>
                    <a:pt x="0" y="208280"/>
                  </a:lnTo>
                  <a:lnTo>
                    <a:pt x="2540" y="214630"/>
                  </a:lnTo>
                  <a:lnTo>
                    <a:pt x="6350" y="214630"/>
                  </a:lnTo>
                  <a:lnTo>
                    <a:pt x="10160" y="209550"/>
                  </a:lnTo>
                  <a:lnTo>
                    <a:pt x="13970" y="201930"/>
                  </a:lnTo>
                  <a:lnTo>
                    <a:pt x="16510" y="191770"/>
                  </a:lnTo>
                  <a:lnTo>
                    <a:pt x="17780" y="180339"/>
                  </a:lnTo>
                  <a:lnTo>
                    <a:pt x="20320" y="168911"/>
                  </a:lnTo>
                  <a:lnTo>
                    <a:pt x="22860" y="154939"/>
                  </a:lnTo>
                  <a:lnTo>
                    <a:pt x="27940" y="128270"/>
                  </a:lnTo>
                  <a:lnTo>
                    <a:pt x="34290" y="101600"/>
                  </a:lnTo>
                  <a:lnTo>
                    <a:pt x="40640" y="87630"/>
                  </a:lnTo>
                  <a:lnTo>
                    <a:pt x="48260" y="73661"/>
                  </a:lnTo>
                  <a:lnTo>
                    <a:pt x="55880" y="59689"/>
                  </a:lnTo>
                  <a:lnTo>
                    <a:pt x="66040" y="50800"/>
                  </a:lnTo>
                  <a:lnTo>
                    <a:pt x="74930" y="46989"/>
                  </a:lnTo>
                  <a:lnTo>
                    <a:pt x="85090" y="45720"/>
                  </a:lnTo>
                  <a:lnTo>
                    <a:pt x="93980" y="46989"/>
                  </a:lnTo>
                  <a:lnTo>
                    <a:pt x="101600" y="49530"/>
                  </a:lnTo>
                  <a:lnTo>
                    <a:pt x="110490" y="54611"/>
                  </a:lnTo>
                  <a:lnTo>
                    <a:pt x="116840" y="60961"/>
                  </a:lnTo>
                  <a:lnTo>
                    <a:pt x="121920" y="68580"/>
                  </a:lnTo>
                  <a:lnTo>
                    <a:pt x="127000" y="77470"/>
                  </a:lnTo>
                  <a:lnTo>
                    <a:pt x="130810" y="87630"/>
                  </a:lnTo>
                  <a:lnTo>
                    <a:pt x="134620" y="99061"/>
                  </a:lnTo>
                  <a:lnTo>
                    <a:pt x="138430" y="111761"/>
                  </a:lnTo>
                  <a:lnTo>
                    <a:pt x="142240" y="124461"/>
                  </a:lnTo>
                  <a:lnTo>
                    <a:pt x="143510" y="138430"/>
                  </a:lnTo>
                  <a:lnTo>
                    <a:pt x="144780" y="152400"/>
                  </a:lnTo>
                  <a:lnTo>
                    <a:pt x="144780" y="166370"/>
                  </a:lnTo>
                  <a:lnTo>
                    <a:pt x="146050" y="199389"/>
                  </a:lnTo>
                  <a:lnTo>
                    <a:pt x="147320" y="203200"/>
                  </a:lnTo>
                  <a:lnTo>
                    <a:pt x="149860" y="198120"/>
                  </a:lnTo>
                  <a:lnTo>
                    <a:pt x="152400" y="187961"/>
                  </a:lnTo>
                  <a:lnTo>
                    <a:pt x="156210" y="176530"/>
                  </a:lnTo>
                  <a:lnTo>
                    <a:pt x="161290" y="161289"/>
                  </a:lnTo>
                  <a:lnTo>
                    <a:pt x="166370" y="146050"/>
                  </a:lnTo>
                  <a:lnTo>
                    <a:pt x="171450" y="132080"/>
                  </a:lnTo>
                  <a:lnTo>
                    <a:pt x="176530" y="116839"/>
                  </a:lnTo>
                  <a:lnTo>
                    <a:pt x="180340" y="102870"/>
                  </a:lnTo>
                  <a:lnTo>
                    <a:pt x="185420" y="88900"/>
                  </a:lnTo>
                  <a:lnTo>
                    <a:pt x="191770" y="73661"/>
                  </a:lnTo>
                  <a:lnTo>
                    <a:pt x="198120" y="59689"/>
                  </a:lnTo>
                  <a:lnTo>
                    <a:pt x="205740" y="46989"/>
                  </a:lnTo>
                  <a:lnTo>
                    <a:pt x="213360" y="34289"/>
                  </a:lnTo>
                  <a:lnTo>
                    <a:pt x="223520" y="22861"/>
                  </a:lnTo>
                  <a:lnTo>
                    <a:pt x="232410" y="13970"/>
                  </a:lnTo>
                  <a:lnTo>
                    <a:pt x="242570" y="7620"/>
                  </a:lnTo>
                  <a:lnTo>
                    <a:pt x="252730" y="1270"/>
                  </a:lnTo>
                  <a:lnTo>
                    <a:pt x="261620" y="0"/>
                  </a:lnTo>
                  <a:lnTo>
                    <a:pt x="270510" y="1270"/>
                  </a:lnTo>
                  <a:lnTo>
                    <a:pt x="278130" y="3811"/>
                  </a:lnTo>
                  <a:lnTo>
                    <a:pt x="285750" y="10161"/>
                  </a:lnTo>
                  <a:lnTo>
                    <a:pt x="293370" y="16511"/>
                  </a:lnTo>
                  <a:lnTo>
                    <a:pt x="300990" y="25400"/>
                  </a:lnTo>
                  <a:lnTo>
                    <a:pt x="307340" y="34289"/>
                  </a:lnTo>
                  <a:lnTo>
                    <a:pt x="312420" y="44450"/>
                  </a:lnTo>
                  <a:lnTo>
                    <a:pt x="316230" y="53339"/>
                  </a:lnTo>
                  <a:lnTo>
                    <a:pt x="321310" y="66039"/>
                  </a:lnTo>
                  <a:lnTo>
                    <a:pt x="325120" y="80011"/>
                  </a:lnTo>
                  <a:lnTo>
                    <a:pt x="328930" y="95250"/>
                  </a:lnTo>
                  <a:lnTo>
                    <a:pt x="331470" y="113030"/>
                  </a:lnTo>
                  <a:lnTo>
                    <a:pt x="332740" y="132080"/>
                  </a:lnTo>
                  <a:lnTo>
                    <a:pt x="334010" y="151130"/>
                  </a:lnTo>
                  <a:lnTo>
                    <a:pt x="335280" y="185420"/>
                  </a:lnTo>
                  <a:lnTo>
                    <a:pt x="35687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6779260" y="20008850"/>
              <a:ext cx="232411" cy="264162"/>
            </a:xfrm>
            <a:custGeom>
              <a:avLst/>
              <a:gdLst/>
              <a:ahLst/>
              <a:cxnLst/>
              <a:rect l="0" t="0" r="0" b="0"/>
              <a:pathLst>
                <a:path w="232411" h="264162">
                  <a:moveTo>
                    <a:pt x="170180" y="0"/>
                  </a:moveTo>
                  <a:lnTo>
                    <a:pt x="140970" y="0"/>
                  </a:lnTo>
                  <a:lnTo>
                    <a:pt x="127000" y="1270"/>
                  </a:lnTo>
                  <a:lnTo>
                    <a:pt x="111760" y="2539"/>
                  </a:lnTo>
                  <a:lnTo>
                    <a:pt x="96520" y="5080"/>
                  </a:lnTo>
                  <a:lnTo>
                    <a:pt x="82550" y="8889"/>
                  </a:lnTo>
                  <a:lnTo>
                    <a:pt x="68580" y="11430"/>
                  </a:lnTo>
                  <a:lnTo>
                    <a:pt x="57150" y="15239"/>
                  </a:lnTo>
                  <a:lnTo>
                    <a:pt x="46990" y="19050"/>
                  </a:lnTo>
                  <a:lnTo>
                    <a:pt x="36830" y="24130"/>
                  </a:lnTo>
                  <a:lnTo>
                    <a:pt x="29210" y="30480"/>
                  </a:lnTo>
                  <a:lnTo>
                    <a:pt x="20320" y="36830"/>
                  </a:lnTo>
                  <a:lnTo>
                    <a:pt x="12700" y="43180"/>
                  </a:lnTo>
                  <a:lnTo>
                    <a:pt x="5080" y="49530"/>
                  </a:lnTo>
                  <a:lnTo>
                    <a:pt x="1270" y="58420"/>
                  </a:lnTo>
                  <a:lnTo>
                    <a:pt x="0" y="69850"/>
                  </a:lnTo>
                  <a:lnTo>
                    <a:pt x="0" y="81280"/>
                  </a:lnTo>
                  <a:lnTo>
                    <a:pt x="3810" y="91439"/>
                  </a:lnTo>
                  <a:lnTo>
                    <a:pt x="10160" y="101600"/>
                  </a:lnTo>
                  <a:lnTo>
                    <a:pt x="17780" y="109220"/>
                  </a:lnTo>
                  <a:lnTo>
                    <a:pt x="26670" y="116839"/>
                  </a:lnTo>
                  <a:lnTo>
                    <a:pt x="35560" y="121920"/>
                  </a:lnTo>
                  <a:lnTo>
                    <a:pt x="44450" y="127000"/>
                  </a:lnTo>
                  <a:lnTo>
                    <a:pt x="55880" y="130811"/>
                  </a:lnTo>
                  <a:lnTo>
                    <a:pt x="68580" y="135889"/>
                  </a:lnTo>
                  <a:lnTo>
                    <a:pt x="81280" y="139700"/>
                  </a:lnTo>
                  <a:lnTo>
                    <a:pt x="95250" y="144780"/>
                  </a:lnTo>
                  <a:lnTo>
                    <a:pt x="166370" y="170180"/>
                  </a:lnTo>
                  <a:lnTo>
                    <a:pt x="177800" y="175261"/>
                  </a:lnTo>
                  <a:lnTo>
                    <a:pt x="189230" y="181611"/>
                  </a:lnTo>
                  <a:lnTo>
                    <a:pt x="200660" y="187961"/>
                  </a:lnTo>
                  <a:lnTo>
                    <a:pt x="209550" y="194311"/>
                  </a:lnTo>
                  <a:lnTo>
                    <a:pt x="218440" y="200661"/>
                  </a:lnTo>
                  <a:lnTo>
                    <a:pt x="227330" y="207011"/>
                  </a:lnTo>
                  <a:lnTo>
                    <a:pt x="231140" y="215900"/>
                  </a:lnTo>
                  <a:lnTo>
                    <a:pt x="232410" y="224789"/>
                  </a:lnTo>
                  <a:lnTo>
                    <a:pt x="232410" y="233680"/>
                  </a:lnTo>
                  <a:lnTo>
                    <a:pt x="227330" y="242570"/>
                  </a:lnTo>
                  <a:lnTo>
                    <a:pt x="217170" y="250189"/>
                  </a:lnTo>
                  <a:lnTo>
                    <a:pt x="204470" y="257811"/>
                  </a:lnTo>
                  <a:lnTo>
                    <a:pt x="187960" y="262889"/>
                  </a:lnTo>
                  <a:lnTo>
                    <a:pt x="168910" y="264161"/>
                  </a:lnTo>
                  <a:lnTo>
                    <a:pt x="148590" y="264161"/>
                  </a:lnTo>
                  <a:lnTo>
                    <a:pt x="128270" y="261620"/>
                  </a:lnTo>
                  <a:lnTo>
                    <a:pt x="109220" y="256539"/>
                  </a:lnTo>
                  <a:lnTo>
                    <a:pt x="4318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948690" y="20577811"/>
            <a:ext cx="2388871" cy="697229"/>
            <a:chOff x="948690" y="20577811"/>
            <a:chExt cx="2388871" cy="697229"/>
          </a:xfrm>
        </p:grpSpPr>
        <p:sp>
          <p:nvSpPr>
            <p:cNvPr id="680" name="Freeform 679"/>
            <p:cNvSpPr/>
            <p:nvPr/>
          </p:nvSpPr>
          <p:spPr>
            <a:xfrm>
              <a:off x="948690" y="20718780"/>
              <a:ext cx="307341" cy="556260"/>
            </a:xfrm>
            <a:custGeom>
              <a:avLst/>
              <a:gdLst/>
              <a:ahLst/>
              <a:cxnLst/>
              <a:rect l="0" t="0" r="0" b="0"/>
              <a:pathLst>
                <a:path w="307341" h="556260">
                  <a:moveTo>
                    <a:pt x="82550" y="100331"/>
                  </a:moveTo>
                  <a:lnTo>
                    <a:pt x="72390" y="123190"/>
                  </a:lnTo>
                  <a:lnTo>
                    <a:pt x="68580" y="134620"/>
                  </a:lnTo>
                  <a:lnTo>
                    <a:pt x="66040" y="146050"/>
                  </a:lnTo>
                  <a:lnTo>
                    <a:pt x="64770" y="160020"/>
                  </a:lnTo>
                  <a:lnTo>
                    <a:pt x="62230" y="173990"/>
                  </a:lnTo>
                  <a:lnTo>
                    <a:pt x="57150" y="205740"/>
                  </a:lnTo>
                  <a:lnTo>
                    <a:pt x="55880" y="223520"/>
                  </a:lnTo>
                  <a:lnTo>
                    <a:pt x="54610" y="242570"/>
                  </a:lnTo>
                  <a:lnTo>
                    <a:pt x="53340" y="261620"/>
                  </a:lnTo>
                  <a:lnTo>
                    <a:pt x="52070" y="281940"/>
                  </a:lnTo>
                  <a:lnTo>
                    <a:pt x="49530" y="302259"/>
                  </a:lnTo>
                  <a:lnTo>
                    <a:pt x="46990" y="322581"/>
                  </a:lnTo>
                  <a:lnTo>
                    <a:pt x="44450" y="342900"/>
                  </a:lnTo>
                  <a:lnTo>
                    <a:pt x="43180" y="364490"/>
                  </a:lnTo>
                  <a:lnTo>
                    <a:pt x="43180" y="384809"/>
                  </a:lnTo>
                  <a:lnTo>
                    <a:pt x="40640" y="405131"/>
                  </a:lnTo>
                  <a:lnTo>
                    <a:pt x="38100" y="424181"/>
                  </a:lnTo>
                  <a:lnTo>
                    <a:pt x="35560" y="443231"/>
                  </a:lnTo>
                  <a:lnTo>
                    <a:pt x="34290" y="461009"/>
                  </a:lnTo>
                  <a:lnTo>
                    <a:pt x="33020" y="478790"/>
                  </a:lnTo>
                  <a:lnTo>
                    <a:pt x="31750" y="496570"/>
                  </a:lnTo>
                  <a:lnTo>
                    <a:pt x="31750" y="532131"/>
                  </a:lnTo>
                  <a:lnTo>
                    <a:pt x="30480" y="556259"/>
                  </a:lnTo>
                  <a:lnTo>
                    <a:pt x="30480" y="546100"/>
                  </a:lnTo>
                  <a:lnTo>
                    <a:pt x="30480" y="514350"/>
                  </a:lnTo>
                  <a:lnTo>
                    <a:pt x="29210" y="499109"/>
                  </a:lnTo>
                  <a:lnTo>
                    <a:pt x="27940" y="482600"/>
                  </a:lnTo>
                  <a:lnTo>
                    <a:pt x="21590" y="444500"/>
                  </a:lnTo>
                  <a:lnTo>
                    <a:pt x="15240" y="405131"/>
                  </a:lnTo>
                  <a:lnTo>
                    <a:pt x="13970" y="382270"/>
                  </a:lnTo>
                  <a:lnTo>
                    <a:pt x="12700" y="360681"/>
                  </a:lnTo>
                  <a:lnTo>
                    <a:pt x="11430" y="336550"/>
                  </a:lnTo>
                  <a:lnTo>
                    <a:pt x="8890" y="314959"/>
                  </a:lnTo>
                  <a:lnTo>
                    <a:pt x="7620" y="292100"/>
                  </a:lnTo>
                  <a:lnTo>
                    <a:pt x="3810" y="270509"/>
                  </a:lnTo>
                  <a:lnTo>
                    <a:pt x="2540" y="248920"/>
                  </a:lnTo>
                  <a:lnTo>
                    <a:pt x="1270" y="227331"/>
                  </a:lnTo>
                  <a:lnTo>
                    <a:pt x="0" y="207009"/>
                  </a:lnTo>
                  <a:lnTo>
                    <a:pt x="1270" y="186690"/>
                  </a:lnTo>
                  <a:lnTo>
                    <a:pt x="2540" y="167640"/>
                  </a:lnTo>
                  <a:lnTo>
                    <a:pt x="5080" y="148590"/>
                  </a:lnTo>
                  <a:lnTo>
                    <a:pt x="8890" y="132081"/>
                  </a:lnTo>
                  <a:lnTo>
                    <a:pt x="13970" y="118109"/>
                  </a:lnTo>
                  <a:lnTo>
                    <a:pt x="19050" y="105409"/>
                  </a:lnTo>
                  <a:lnTo>
                    <a:pt x="25400" y="93981"/>
                  </a:lnTo>
                  <a:lnTo>
                    <a:pt x="31750" y="81281"/>
                  </a:lnTo>
                  <a:lnTo>
                    <a:pt x="38100" y="71120"/>
                  </a:lnTo>
                  <a:lnTo>
                    <a:pt x="45720" y="59690"/>
                  </a:lnTo>
                  <a:lnTo>
                    <a:pt x="54610" y="48259"/>
                  </a:lnTo>
                  <a:lnTo>
                    <a:pt x="64770" y="38100"/>
                  </a:lnTo>
                  <a:lnTo>
                    <a:pt x="74930" y="27940"/>
                  </a:lnTo>
                  <a:lnTo>
                    <a:pt x="87630" y="20320"/>
                  </a:lnTo>
                  <a:lnTo>
                    <a:pt x="100330" y="11431"/>
                  </a:lnTo>
                  <a:lnTo>
                    <a:pt x="113030" y="6350"/>
                  </a:lnTo>
                  <a:lnTo>
                    <a:pt x="127000" y="2540"/>
                  </a:lnTo>
                  <a:lnTo>
                    <a:pt x="139700" y="0"/>
                  </a:lnTo>
                  <a:lnTo>
                    <a:pt x="153670" y="0"/>
                  </a:lnTo>
                  <a:lnTo>
                    <a:pt x="167640" y="1270"/>
                  </a:lnTo>
                  <a:lnTo>
                    <a:pt x="181610" y="2540"/>
                  </a:lnTo>
                  <a:lnTo>
                    <a:pt x="195580" y="6350"/>
                  </a:lnTo>
                  <a:lnTo>
                    <a:pt x="209550" y="10159"/>
                  </a:lnTo>
                  <a:lnTo>
                    <a:pt x="223520" y="16509"/>
                  </a:lnTo>
                  <a:lnTo>
                    <a:pt x="236220" y="22859"/>
                  </a:lnTo>
                  <a:lnTo>
                    <a:pt x="248920" y="31750"/>
                  </a:lnTo>
                  <a:lnTo>
                    <a:pt x="260350" y="40640"/>
                  </a:lnTo>
                  <a:lnTo>
                    <a:pt x="270510" y="49531"/>
                  </a:lnTo>
                  <a:lnTo>
                    <a:pt x="279400" y="59690"/>
                  </a:lnTo>
                  <a:lnTo>
                    <a:pt x="287020" y="69850"/>
                  </a:lnTo>
                  <a:lnTo>
                    <a:pt x="294640" y="81281"/>
                  </a:lnTo>
                  <a:lnTo>
                    <a:pt x="299720" y="93981"/>
                  </a:lnTo>
                  <a:lnTo>
                    <a:pt x="304800" y="106681"/>
                  </a:lnTo>
                  <a:lnTo>
                    <a:pt x="307340" y="119381"/>
                  </a:lnTo>
                  <a:lnTo>
                    <a:pt x="307340" y="133350"/>
                  </a:lnTo>
                  <a:lnTo>
                    <a:pt x="306070" y="147320"/>
                  </a:lnTo>
                  <a:lnTo>
                    <a:pt x="303530" y="161290"/>
                  </a:lnTo>
                  <a:lnTo>
                    <a:pt x="298450" y="175259"/>
                  </a:lnTo>
                  <a:lnTo>
                    <a:pt x="293370" y="189231"/>
                  </a:lnTo>
                  <a:lnTo>
                    <a:pt x="285750" y="201931"/>
                  </a:lnTo>
                  <a:lnTo>
                    <a:pt x="275590" y="213359"/>
                  </a:lnTo>
                  <a:lnTo>
                    <a:pt x="264160" y="224790"/>
                  </a:lnTo>
                  <a:lnTo>
                    <a:pt x="250190" y="234950"/>
                  </a:lnTo>
                  <a:lnTo>
                    <a:pt x="236220" y="243840"/>
                  </a:lnTo>
                  <a:lnTo>
                    <a:pt x="219710" y="252731"/>
                  </a:lnTo>
                  <a:lnTo>
                    <a:pt x="203200" y="259081"/>
                  </a:lnTo>
                  <a:lnTo>
                    <a:pt x="186690" y="265431"/>
                  </a:lnTo>
                  <a:lnTo>
                    <a:pt x="170180" y="270509"/>
                  </a:lnTo>
                  <a:lnTo>
                    <a:pt x="153670" y="273050"/>
                  </a:lnTo>
                  <a:lnTo>
                    <a:pt x="138430" y="275590"/>
                  </a:lnTo>
                  <a:lnTo>
                    <a:pt x="123190" y="276859"/>
                  </a:lnTo>
                  <a:lnTo>
                    <a:pt x="110490" y="276859"/>
                  </a:lnTo>
                  <a:lnTo>
                    <a:pt x="97790" y="275590"/>
                  </a:lnTo>
                  <a:lnTo>
                    <a:pt x="85090" y="273050"/>
                  </a:lnTo>
                  <a:lnTo>
                    <a:pt x="74930" y="269240"/>
                  </a:lnTo>
                  <a:lnTo>
                    <a:pt x="66040" y="265431"/>
                  </a:lnTo>
                  <a:lnTo>
                    <a:pt x="40640" y="2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1242060" y="20742911"/>
              <a:ext cx="360681" cy="261620"/>
            </a:xfrm>
            <a:custGeom>
              <a:avLst/>
              <a:gdLst/>
              <a:ahLst/>
              <a:cxnLst/>
              <a:rect l="0" t="0" r="0" b="0"/>
              <a:pathLst>
                <a:path w="360681" h="261620">
                  <a:moveTo>
                    <a:pt x="0" y="66039"/>
                  </a:moveTo>
                  <a:lnTo>
                    <a:pt x="29210" y="95250"/>
                  </a:lnTo>
                  <a:lnTo>
                    <a:pt x="35560" y="102869"/>
                  </a:lnTo>
                  <a:lnTo>
                    <a:pt x="39370" y="111759"/>
                  </a:lnTo>
                  <a:lnTo>
                    <a:pt x="44450" y="120650"/>
                  </a:lnTo>
                  <a:lnTo>
                    <a:pt x="46990" y="132078"/>
                  </a:lnTo>
                  <a:lnTo>
                    <a:pt x="49530" y="143509"/>
                  </a:lnTo>
                  <a:lnTo>
                    <a:pt x="50800" y="156209"/>
                  </a:lnTo>
                  <a:lnTo>
                    <a:pt x="50800" y="172719"/>
                  </a:lnTo>
                  <a:lnTo>
                    <a:pt x="52070" y="208278"/>
                  </a:lnTo>
                  <a:lnTo>
                    <a:pt x="50800" y="224789"/>
                  </a:lnTo>
                  <a:lnTo>
                    <a:pt x="49530" y="241300"/>
                  </a:lnTo>
                  <a:lnTo>
                    <a:pt x="46990" y="256539"/>
                  </a:lnTo>
                  <a:lnTo>
                    <a:pt x="44450" y="261619"/>
                  </a:lnTo>
                  <a:lnTo>
                    <a:pt x="41910" y="261619"/>
                  </a:lnTo>
                  <a:lnTo>
                    <a:pt x="38100" y="255269"/>
                  </a:lnTo>
                  <a:lnTo>
                    <a:pt x="35560" y="247650"/>
                  </a:lnTo>
                  <a:lnTo>
                    <a:pt x="34290" y="237489"/>
                  </a:lnTo>
                  <a:lnTo>
                    <a:pt x="34290" y="226059"/>
                  </a:lnTo>
                  <a:lnTo>
                    <a:pt x="34290" y="213359"/>
                  </a:lnTo>
                  <a:lnTo>
                    <a:pt x="35560" y="200659"/>
                  </a:lnTo>
                  <a:lnTo>
                    <a:pt x="40640" y="172719"/>
                  </a:lnTo>
                  <a:lnTo>
                    <a:pt x="46990" y="140969"/>
                  </a:lnTo>
                  <a:lnTo>
                    <a:pt x="50800" y="125728"/>
                  </a:lnTo>
                  <a:lnTo>
                    <a:pt x="55880" y="110489"/>
                  </a:lnTo>
                  <a:lnTo>
                    <a:pt x="62230" y="95250"/>
                  </a:lnTo>
                  <a:lnTo>
                    <a:pt x="69850" y="82550"/>
                  </a:lnTo>
                  <a:lnTo>
                    <a:pt x="78740" y="69850"/>
                  </a:lnTo>
                  <a:lnTo>
                    <a:pt x="87630" y="58419"/>
                  </a:lnTo>
                  <a:lnTo>
                    <a:pt x="96520" y="49528"/>
                  </a:lnTo>
                  <a:lnTo>
                    <a:pt x="106680" y="41909"/>
                  </a:lnTo>
                  <a:lnTo>
                    <a:pt x="116840" y="35559"/>
                  </a:lnTo>
                  <a:lnTo>
                    <a:pt x="128270" y="35559"/>
                  </a:lnTo>
                  <a:lnTo>
                    <a:pt x="140970" y="38100"/>
                  </a:lnTo>
                  <a:lnTo>
                    <a:pt x="153670" y="44450"/>
                  </a:lnTo>
                  <a:lnTo>
                    <a:pt x="163830" y="52069"/>
                  </a:lnTo>
                  <a:lnTo>
                    <a:pt x="171450" y="59689"/>
                  </a:lnTo>
                  <a:lnTo>
                    <a:pt x="177800" y="68578"/>
                  </a:lnTo>
                  <a:lnTo>
                    <a:pt x="181610" y="80009"/>
                  </a:lnTo>
                  <a:lnTo>
                    <a:pt x="184150" y="91439"/>
                  </a:lnTo>
                  <a:lnTo>
                    <a:pt x="186690" y="104139"/>
                  </a:lnTo>
                  <a:lnTo>
                    <a:pt x="187960" y="115569"/>
                  </a:lnTo>
                  <a:lnTo>
                    <a:pt x="191770" y="127000"/>
                  </a:lnTo>
                  <a:lnTo>
                    <a:pt x="194310" y="138428"/>
                  </a:lnTo>
                  <a:lnTo>
                    <a:pt x="196850" y="152400"/>
                  </a:lnTo>
                  <a:lnTo>
                    <a:pt x="198120" y="166369"/>
                  </a:lnTo>
                  <a:lnTo>
                    <a:pt x="198120" y="181609"/>
                  </a:lnTo>
                  <a:lnTo>
                    <a:pt x="203200" y="195578"/>
                  </a:lnTo>
                  <a:lnTo>
                    <a:pt x="208280" y="205739"/>
                  </a:lnTo>
                  <a:lnTo>
                    <a:pt x="217170" y="215900"/>
                  </a:lnTo>
                  <a:lnTo>
                    <a:pt x="227330" y="219709"/>
                  </a:lnTo>
                  <a:lnTo>
                    <a:pt x="241300" y="219709"/>
                  </a:lnTo>
                  <a:lnTo>
                    <a:pt x="255270" y="217169"/>
                  </a:lnTo>
                  <a:lnTo>
                    <a:pt x="267970" y="213359"/>
                  </a:lnTo>
                  <a:lnTo>
                    <a:pt x="280670" y="205739"/>
                  </a:lnTo>
                  <a:lnTo>
                    <a:pt x="292100" y="198119"/>
                  </a:lnTo>
                  <a:lnTo>
                    <a:pt x="303530" y="189228"/>
                  </a:lnTo>
                  <a:lnTo>
                    <a:pt x="314960" y="180339"/>
                  </a:lnTo>
                  <a:lnTo>
                    <a:pt x="326390" y="170178"/>
                  </a:lnTo>
                  <a:lnTo>
                    <a:pt x="334010" y="160019"/>
                  </a:lnTo>
                  <a:lnTo>
                    <a:pt x="341630" y="149859"/>
                  </a:lnTo>
                  <a:lnTo>
                    <a:pt x="346710" y="139700"/>
                  </a:lnTo>
                  <a:lnTo>
                    <a:pt x="351790" y="128269"/>
                  </a:lnTo>
                  <a:lnTo>
                    <a:pt x="356870" y="115569"/>
                  </a:lnTo>
                  <a:lnTo>
                    <a:pt x="360680" y="102869"/>
                  </a:lnTo>
                  <a:lnTo>
                    <a:pt x="359410" y="87628"/>
                  </a:lnTo>
                  <a:lnTo>
                    <a:pt x="355600" y="72389"/>
                  </a:lnTo>
                  <a:lnTo>
                    <a:pt x="349250" y="55878"/>
                  </a:lnTo>
                  <a:lnTo>
                    <a:pt x="339090" y="43178"/>
                  </a:lnTo>
                  <a:lnTo>
                    <a:pt x="327660" y="31750"/>
                  </a:lnTo>
                  <a:lnTo>
                    <a:pt x="312420" y="22859"/>
                  </a:lnTo>
                  <a:lnTo>
                    <a:pt x="299720" y="15239"/>
                  </a:lnTo>
                  <a:lnTo>
                    <a:pt x="288290" y="8889"/>
                  </a:lnTo>
                  <a:lnTo>
                    <a:pt x="275590" y="2539"/>
                  </a:lnTo>
                  <a:lnTo>
                    <a:pt x="265430" y="1269"/>
                  </a:lnTo>
                  <a:lnTo>
                    <a:pt x="254000" y="0"/>
                  </a:lnTo>
                  <a:lnTo>
                    <a:pt x="200660" y="2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1653540" y="20577811"/>
              <a:ext cx="41911" cy="358140"/>
            </a:xfrm>
            <a:custGeom>
              <a:avLst/>
              <a:gdLst/>
              <a:ahLst/>
              <a:cxnLst/>
              <a:rect l="0" t="0" r="0" b="0"/>
              <a:pathLst>
                <a:path w="41911" h="358140">
                  <a:moveTo>
                    <a:pt x="0" y="0"/>
                  </a:moveTo>
                  <a:lnTo>
                    <a:pt x="5080" y="16509"/>
                  </a:lnTo>
                  <a:lnTo>
                    <a:pt x="6350" y="25400"/>
                  </a:lnTo>
                  <a:lnTo>
                    <a:pt x="7620" y="36828"/>
                  </a:lnTo>
                  <a:lnTo>
                    <a:pt x="8890" y="49528"/>
                  </a:lnTo>
                  <a:lnTo>
                    <a:pt x="10160" y="62228"/>
                  </a:lnTo>
                  <a:lnTo>
                    <a:pt x="12700" y="74928"/>
                  </a:lnTo>
                  <a:lnTo>
                    <a:pt x="15240" y="88900"/>
                  </a:lnTo>
                  <a:lnTo>
                    <a:pt x="16510" y="102869"/>
                  </a:lnTo>
                  <a:lnTo>
                    <a:pt x="17780" y="119378"/>
                  </a:lnTo>
                  <a:lnTo>
                    <a:pt x="19050" y="135889"/>
                  </a:lnTo>
                  <a:lnTo>
                    <a:pt x="20320" y="152400"/>
                  </a:lnTo>
                  <a:lnTo>
                    <a:pt x="22860" y="168909"/>
                  </a:lnTo>
                  <a:lnTo>
                    <a:pt x="25400" y="186689"/>
                  </a:lnTo>
                  <a:lnTo>
                    <a:pt x="27940" y="203200"/>
                  </a:lnTo>
                  <a:lnTo>
                    <a:pt x="29210" y="220978"/>
                  </a:lnTo>
                  <a:lnTo>
                    <a:pt x="30480" y="255269"/>
                  </a:lnTo>
                  <a:lnTo>
                    <a:pt x="30480" y="285750"/>
                  </a:lnTo>
                  <a:lnTo>
                    <a:pt x="31750" y="299719"/>
                  </a:lnTo>
                  <a:lnTo>
                    <a:pt x="34290" y="314959"/>
                  </a:lnTo>
                  <a:lnTo>
                    <a:pt x="4191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1590040" y="20712430"/>
              <a:ext cx="365761" cy="278132"/>
            </a:xfrm>
            <a:custGeom>
              <a:avLst/>
              <a:gdLst/>
              <a:ahLst/>
              <a:cxnLst/>
              <a:rect l="0" t="0" r="0" b="0"/>
              <a:pathLst>
                <a:path w="365761" h="278132">
                  <a:moveTo>
                    <a:pt x="0" y="64770"/>
                  </a:moveTo>
                  <a:lnTo>
                    <a:pt x="16510" y="76200"/>
                  </a:lnTo>
                  <a:lnTo>
                    <a:pt x="27940" y="81281"/>
                  </a:lnTo>
                  <a:lnTo>
                    <a:pt x="40640" y="87631"/>
                  </a:lnTo>
                  <a:lnTo>
                    <a:pt x="54610" y="93981"/>
                  </a:lnTo>
                  <a:lnTo>
                    <a:pt x="69850" y="99059"/>
                  </a:lnTo>
                  <a:lnTo>
                    <a:pt x="83820" y="101600"/>
                  </a:lnTo>
                  <a:lnTo>
                    <a:pt x="97790" y="102870"/>
                  </a:lnTo>
                  <a:lnTo>
                    <a:pt x="113030" y="102870"/>
                  </a:lnTo>
                  <a:lnTo>
                    <a:pt x="129540" y="102870"/>
                  </a:lnTo>
                  <a:lnTo>
                    <a:pt x="146050" y="100331"/>
                  </a:lnTo>
                  <a:lnTo>
                    <a:pt x="162560" y="99059"/>
                  </a:lnTo>
                  <a:lnTo>
                    <a:pt x="179070" y="97790"/>
                  </a:lnTo>
                  <a:lnTo>
                    <a:pt x="196850" y="97790"/>
                  </a:lnTo>
                  <a:lnTo>
                    <a:pt x="214630" y="95250"/>
                  </a:lnTo>
                  <a:lnTo>
                    <a:pt x="231140" y="91440"/>
                  </a:lnTo>
                  <a:lnTo>
                    <a:pt x="265430" y="81281"/>
                  </a:lnTo>
                  <a:lnTo>
                    <a:pt x="295910" y="72390"/>
                  </a:lnTo>
                  <a:lnTo>
                    <a:pt x="309880" y="68581"/>
                  </a:lnTo>
                  <a:lnTo>
                    <a:pt x="322580" y="62231"/>
                  </a:lnTo>
                  <a:lnTo>
                    <a:pt x="334010" y="55881"/>
                  </a:lnTo>
                  <a:lnTo>
                    <a:pt x="344170" y="49531"/>
                  </a:lnTo>
                  <a:lnTo>
                    <a:pt x="353060" y="43181"/>
                  </a:lnTo>
                  <a:lnTo>
                    <a:pt x="361950" y="36831"/>
                  </a:lnTo>
                  <a:lnTo>
                    <a:pt x="365760" y="29209"/>
                  </a:lnTo>
                  <a:lnTo>
                    <a:pt x="364490" y="22859"/>
                  </a:lnTo>
                  <a:lnTo>
                    <a:pt x="363220" y="15240"/>
                  </a:lnTo>
                  <a:lnTo>
                    <a:pt x="355600" y="10159"/>
                  </a:lnTo>
                  <a:lnTo>
                    <a:pt x="344170" y="5081"/>
                  </a:lnTo>
                  <a:lnTo>
                    <a:pt x="331470" y="0"/>
                  </a:lnTo>
                  <a:lnTo>
                    <a:pt x="314960" y="0"/>
                  </a:lnTo>
                  <a:lnTo>
                    <a:pt x="294640" y="1270"/>
                  </a:lnTo>
                  <a:lnTo>
                    <a:pt x="274320" y="5081"/>
                  </a:lnTo>
                  <a:lnTo>
                    <a:pt x="256540" y="10159"/>
                  </a:lnTo>
                  <a:lnTo>
                    <a:pt x="241300" y="15240"/>
                  </a:lnTo>
                  <a:lnTo>
                    <a:pt x="227330" y="21590"/>
                  </a:lnTo>
                  <a:lnTo>
                    <a:pt x="214630" y="30481"/>
                  </a:lnTo>
                  <a:lnTo>
                    <a:pt x="203200" y="40640"/>
                  </a:lnTo>
                  <a:lnTo>
                    <a:pt x="191770" y="52070"/>
                  </a:lnTo>
                  <a:lnTo>
                    <a:pt x="181610" y="66040"/>
                  </a:lnTo>
                  <a:lnTo>
                    <a:pt x="172720" y="81281"/>
                  </a:lnTo>
                  <a:lnTo>
                    <a:pt x="163830" y="96520"/>
                  </a:lnTo>
                  <a:lnTo>
                    <a:pt x="158750" y="111759"/>
                  </a:lnTo>
                  <a:lnTo>
                    <a:pt x="154940" y="127000"/>
                  </a:lnTo>
                  <a:lnTo>
                    <a:pt x="152400" y="140970"/>
                  </a:lnTo>
                  <a:lnTo>
                    <a:pt x="151130" y="156209"/>
                  </a:lnTo>
                  <a:lnTo>
                    <a:pt x="152400" y="170181"/>
                  </a:lnTo>
                  <a:lnTo>
                    <a:pt x="153670" y="184150"/>
                  </a:lnTo>
                  <a:lnTo>
                    <a:pt x="157480" y="198120"/>
                  </a:lnTo>
                  <a:lnTo>
                    <a:pt x="162560" y="212090"/>
                  </a:lnTo>
                  <a:lnTo>
                    <a:pt x="167640" y="226059"/>
                  </a:lnTo>
                  <a:lnTo>
                    <a:pt x="176530" y="237490"/>
                  </a:lnTo>
                  <a:lnTo>
                    <a:pt x="186690" y="247650"/>
                  </a:lnTo>
                  <a:lnTo>
                    <a:pt x="198120" y="257809"/>
                  </a:lnTo>
                  <a:lnTo>
                    <a:pt x="209550" y="264159"/>
                  </a:lnTo>
                  <a:lnTo>
                    <a:pt x="219710" y="270509"/>
                  </a:lnTo>
                  <a:lnTo>
                    <a:pt x="231140" y="275590"/>
                  </a:lnTo>
                  <a:lnTo>
                    <a:pt x="243840" y="278131"/>
                  </a:lnTo>
                  <a:lnTo>
                    <a:pt x="257810" y="278131"/>
                  </a:lnTo>
                  <a:lnTo>
                    <a:pt x="274320" y="276859"/>
                  </a:lnTo>
                  <a:lnTo>
                    <a:pt x="290830" y="274320"/>
                  </a:lnTo>
                  <a:lnTo>
                    <a:pt x="307340" y="270509"/>
                  </a:lnTo>
                  <a:lnTo>
                    <a:pt x="35814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1998980" y="20683220"/>
              <a:ext cx="246381" cy="294642"/>
            </a:xfrm>
            <a:custGeom>
              <a:avLst/>
              <a:gdLst/>
              <a:ahLst/>
              <a:cxnLst/>
              <a:rect l="0" t="0" r="0" b="0"/>
              <a:pathLst>
                <a:path w="246381" h="294642">
                  <a:moveTo>
                    <a:pt x="138430" y="0"/>
                  </a:moveTo>
                  <a:lnTo>
                    <a:pt x="80010" y="13969"/>
                  </a:lnTo>
                  <a:lnTo>
                    <a:pt x="67310" y="17780"/>
                  </a:lnTo>
                  <a:lnTo>
                    <a:pt x="44450" y="24130"/>
                  </a:lnTo>
                  <a:lnTo>
                    <a:pt x="38100" y="30480"/>
                  </a:lnTo>
                  <a:lnTo>
                    <a:pt x="35560" y="36830"/>
                  </a:lnTo>
                  <a:lnTo>
                    <a:pt x="34290" y="45719"/>
                  </a:lnTo>
                  <a:lnTo>
                    <a:pt x="31750" y="53341"/>
                  </a:lnTo>
                  <a:lnTo>
                    <a:pt x="27940" y="60960"/>
                  </a:lnTo>
                  <a:lnTo>
                    <a:pt x="22860" y="68580"/>
                  </a:lnTo>
                  <a:lnTo>
                    <a:pt x="16510" y="76200"/>
                  </a:lnTo>
                  <a:lnTo>
                    <a:pt x="10160" y="83819"/>
                  </a:lnTo>
                  <a:lnTo>
                    <a:pt x="3810" y="90169"/>
                  </a:lnTo>
                  <a:lnTo>
                    <a:pt x="1270" y="100330"/>
                  </a:lnTo>
                  <a:lnTo>
                    <a:pt x="0" y="110491"/>
                  </a:lnTo>
                  <a:lnTo>
                    <a:pt x="0" y="123191"/>
                  </a:lnTo>
                  <a:lnTo>
                    <a:pt x="6350" y="130810"/>
                  </a:lnTo>
                  <a:lnTo>
                    <a:pt x="16510" y="135891"/>
                  </a:lnTo>
                  <a:lnTo>
                    <a:pt x="29210" y="139700"/>
                  </a:lnTo>
                  <a:lnTo>
                    <a:pt x="41910" y="142241"/>
                  </a:lnTo>
                  <a:lnTo>
                    <a:pt x="55880" y="143510"/>
                  </a:lnTo>
                  <a:lnTo>
                    <a:pt x="68580" y="144780"/>
                  </a:lnTo>
                  <a:lnTo>
                    <a:pt x="83820" y="144780"/>
                  </a:lnTo>
                  <a:lnTo>
                    <a:pt x="100330" y="142241"/>
                  </a:lnTo>
                  <a:lnTo>
                    <a:pt x="115570" y="140969"/>
                  </a:lnTo>
                  <a:lnTo>
                    <a:pt x="132080" y="138430"/>
                  </a:lnTo>
                  <a:lnTo>
                    <a:pt x="147320" y="134619"/>
                  </a:lnTo>
                  <a:lnTo>
                    <a:pt x="161290" y="132080"/>
                  </a:lnTo>
                  <a:lnTo>
                    <a:pt x="175260" y="128269"/>
                  </a:lnTo>
                  <a:lnTo>
                    <a:pt x="186690" y="125730"/>
                  </a:lnTo>
                  <a:lnTo>
                    <a:pt x="199390" y="121919"/>
                  </a:lnTo>
                  <a:lnTo>
                    <a:pt x="212090" y="120650"/>
                  </a:lnTo>
                  <a:lnTo>
                    <a:pt x="224790" y="121919"/>
                  </a:lnTo>
                  <a:lnTo>
                    <a:pt x="237490" y="123191"/>
                  </a:lnTo>
                  <a:lnTo>
                    <a:pt x="245110" y="127000"/>
                  </a:lnTo>
                  <a:lnTo>
                    <a:pt x="246380" y="133350"/>
                  </a:lnTo>
                  <a:lnTo>
                    <a:pt x="245110" y="142241"/>
                  </a:lnTo>
                  <a:lnTo>
                    <a:pt x="242570" y="149860"/>
                  </a:lnTo>
                  <a:lnTo>
                    <a:pt x="238760" y="156210"/>
                  </a:lnTo>
                  <a:lnTo>
                    <a:pt x="232410" y="163830"/>
                  </a:lnTo>
                  <a:lnTo>
                    <a:pt x="228600" y="172719"/>
                  </a:lnTo>
                  <a:lnTo>
                    <a:pt x="223520" y="181610"/>
                  </a:lnTo>
                  <a:lnTo>
                    <a:pt x="219710" y="190500"/>
                  </a:lnTo>
                  <a:lnTo>
                    <a:pt x="217170" y="201930"/>
                  </a:lnTo>
                  <a:lnTo>
                    <a:pt x="215900" y="214630"/>
                  </a:lnTo>
                  <a:lnTo>
                    <a:pt x="214630" y="227330"/>
                  </a:lnTo>
                  <a:lnTo>
                    <a:pt x="210820" y="238760"/>
                  </a:lnTo>
                  <a:lnTo>
                    <a:pt x="207010" y="250191"/>
                  </a:lnTo>
                  <a:lnTo>
                    <a:pt x="201930" y="261619"/>
                  </a:lnTo>
                  <a:lnTo>
                    <a:pt x="191770" y="271780"/>
                  </a:lnTo>
                  <a:lnTo>
                    <a:pt x="180340" y="280669"/>
                  </a:lnTo>
                  <a:lnTo>
                    <a:pt x="166370" y="288291"/>
                  </a:lnTo>
                  <a:lnTo>
                    <a:pt x="149860" y="292100"/>
                  </a:lnTo>
                  <a:lnTo>
                    <a:pt x="132080" y="294641"/>
                  </a:lnTo>
                  <a:lnTo>
                    <a:pt x="113030" y="294641"/>
                  </a:lnTo>
                  <a:lnTo>
                    <a:pt x="93980" y="293369"/>
                  </a:lnTo>
                  <a:lnTo>
                    <a:pt x="76200" y="290830"/>
                  </a:lnTo>
                  <a:lnTo>
                    <a:pt x="58420" y="288291"/>
                  </a:lnTo>
                  <a:lnTo>
                    <a:pt x="44450" y="284480"/>
                  </a:lnTo>
                  <a:lnTo>
                    <a:pt x="31750" y="279400"/>
                  </a:lnTo>
                  <a:lnTo>
                    <a:pt x="21590" y="274319"/>
                  </a:lnTo>
                  <a:lnTo>
                    <a:pt x="21590" y="267969"/>
                  </a:lnTo>
                  <a:lnTo>
                    <a:pt x="26670" y="261619"/>
                  </a:lnTo>
                  <a:lnTo>
                    <a:pt x="5461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2358390" y="20619720"/>
              <a:ext cx="10161" cy="358142"/>
            </a:xfrm>
            <a:custGeom>
              <a:avLst/>
              <a:gdLst/>
              <a:ahLst/>
              <a:cxnLst/>
              <a:rect l="0" t="0" r="0" b="0"/>
              <a:pathLst>
                <a:path w="10161" h="358142">
                  <a:moveTo>
                    <a:pt x="0" y="0"/>
                  </a:moveTo>
                  <a:lnTo>
                    <a:pt x="0" y="195580"/>
                  </a:lnTo>
                  <a:lnTo>
                    <a:pt x="1270" y="212091"/>
                  </a:lnTo>
                  <a:lnTo>
                    <a:pt x="2540" y="227330"/>
                  </a:lnTo>
                  <a:lnTo>
                    <a:pt x="5080" y="242569"/>
                  </a:lnTo>
                  <a:lnTo>
                    <a:pt x="7620" y="257810"/>
                  </a:lnTo>
                  <a:lnTo>
                    <a:pt x="8890" y="273050"/>
                  </a:lnTo>
                  <a:lnTo>
                    <a:pt x="8890" y="287019"/>
                  </a:lnTo>
                  <a:lnTo>
                    <a:pt x="10160" y="314960"/>
                  </a:lnTo>
                  <a:lnTo>
                    <a:pt x="10160" y="358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2263140" y="20767039"/>
              <a:ext cx="242571" cy="50801"/>
            </a:xfrm>
            <a:custGeom>
              <a:avLst/>
              <a:gdLst/>
              <a:ahLst/>
              <a:cxnLst/>
              <a:rect l="0" t="0" r="0" b="0"/>
              <a:pathLst>
                <a:path w="242571" h="50801">
                  <a:moveTo>
                    <a:pt x="0" y="0"/>
                  </a:moveTo>
                  <a:lnTo>
                    <a:pt x="17780" y="16511"/>
                  </a:lnTo>
                  <a:lnTo>
                    <a:pt x="25400" y="22861"/>
                  </a:lnTo>
                  <a:lnTo>
                    <a:pt x="34290" y="27941"/>
                  </a:lnTo>
                  <a:lnTo>
                    <a:pt x="44450" y="33022"/>
                  </a:lnTo>
                  <a:lnTo>
                    <a:pt x="55880" y="36831"/>
                  </a:lnTo>
                  <a:lnTo>
                    <a:pt x="67310" y="40641"/>
                  </a:lnTo>
                  <a:lnTo>
                    <a:pt x="80010" y="44450"/>
                  </a:lnTo>
                  <a:lnTo>
                    <a:pt x="93980" y="46991"/>
                  </a:lnTo>
                  <a:lnTo>
                    <a:pt x="106680" y="49531"/>
                  </a:lnTo>
                  <a:lnTo>
                    <a:pt x="120650" y="50800"/>
                  </a:lnTo>
                  <a:lnTo>
                    <a:pt x="135890" y="49531"/>
                  </a:lnTo>
                  <a:lnTo>
                    <a:pt x="151130" y="48261"/>
                  </a:lnTo>
                  <a:lnTo>
                    <a:pt x="167640" y="45722"/>
                  </a:lnTo>
                  <a:lnTo>
                    <a:pt x="182880" y="43181"/>
                  </a:lnTo>
                  <a:lnTo>
                    <a:pt x="198120" y="40641"/>
                  </a:lnTo>
                  <a:lnTo>
                    <a:pt x="2425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2442210" y="20740370"/>
              <a:ext cx="210821" cy="224792"/>
            </a:xfrm>
            <a:custGeom>
              <a:avLst/>
              <a:gdLst/>
              <a:ahLst/>
              <a:cxnLst/>
              <a:rect l="0" t="0" r="0" b="0"/>
              <a:pathLst>
                <a:path w="210821" h="224792">
                  <a:moveTo>
                    <a:pt x="210820" y="5080"/>
                  </a:moveTo>
                  <a:lnTo>
                    <a:pt x="194310" y="0"/>
                  </a:lnTo>
                  <a:lnTo>
                    <a:pt x="185420" y="0"/>
                  </a:lnTo>
                  <a:lnTo>
                    <a:pt x="176530" y="0"/>
                  </a:lnTo>
                  <a:lnTo>
                    <a:pt x="119380" y="10160"/>
                  </a:lnTo>
                  <a:lnTo>
                    <a:pt x="104140" y="12700"/>
                  </a:lnTo>
                  <a:lnTo>
                    <a:pt x="91440" y="16510"/>
                  </a:lnTo>
                  <a:lnTo>
                    <a:pt x="78740" y="20319"/>
                  </a:lnTo>
                  <a:lnTo>
                    <a:pt x="66040" y="25400"/>
                  </a:lnTo>
                  <a:lnTo>
                    <a:pt x="54610" y="33019"/>
                  </a:lnTo>
                  <a:lnTo>
                    <a:pt x="43180" y="41910"/>
                  </a:lnTo>
                  <a:lnTo>
                    <a:pt x="38100" y="52069"/>
                  </a:lnTo>
                  <a:lnTo>
                    <a:pt x="34290" y="63500"/>
                  </a:lnTo>
                  <a:lnTo>
                    <a:pt x="34290" y="74930"/>
                  </a:lnTo>
                  <a:lnTo>
                    <a:pt x="36830" y="86360"/>
                  </a:lnTo>
                  <a:lnTo>
                    <a:pt x="41910" y="95250"/>
                  </a:lnTo>
                  <a:lnTo>
                    <a:pt x="49530" y="104141"/>
                  </a:lnTo>
                  <a:lnTo>
                    <a:pt x="57150" y="111760"/>
                  </a:lnTo>
                  <a:lnTo>
                    <a:pt x="66040" y="119380"/>
                  </a:lnTo>
                  <a:lnTo>
                    <a:pt x="76200" y="127000"/>
                  </a:lnTo>
                  <a:lnTo>
                    <a:pt x="86360" y="133350"/>
                  </a:lnTo>
                  <a:lnTo>
                    <a:pt x="96520" y="138430"/>
                  </a:lnTo>
                  <a:lnTo>
                    <a:pt x="106680" y="143510"/>
                  </a:lnTo>
                  <a:lnTo>
                    <a:pt x="116840" y="147319"/>
                  </a:lnTo>
                  <a:lnTo>
                    <a:pt x="127000" y="152400"/>
                  </a:lnTo>
                  <a:lnTo>
                    <a:pt x="147320" y="160019"/>
                  </a:lnTo>
                  <a:lnTo>
                    <a:pt x="168910" y="166369"/>
                  </a:lnTo>
                  <a:lnTo>
                    <a:pt x="173990" y="172719"/>
                  </a:lnTo>
                  <a:lnTo>
                    <a:pt x="173990" y="180341"/>
                  </a:lnTo>
                  <a:lnTo>
                    <a:pt x="172720" y="187960"/>
                  </a:lnTo>
                  <a:lnTo>
                    <a:pt x="167640" y="195580"/>
                  </a:lnTo>
                  <a:lnTo>
                    <a:pt x="161290" y="200660"/>
                  </a:lnTo>
                  <a:lnTo>
                    <a:pt x="153670" y="205741"/>
                  </a:lnTo>
                  <a:lnTo>
                    <a:pt x="143510" y="210819"/>
                  </a:lnTo>
                  <a:lnTo>
                    <a:pt x="132080" y="214630"/>
                  </a:lnTo>
                  <a:lnTo>
                    <a:pt x="119380" y="218441"/>
                  </a:lnTo>
                  <a:lnTo>
                    <a:pt x="104140" y="220980"/>
                  </a:lnTo>
                  <a:lnTo>
                    <a:pt x="87630" y="223519"/>
                  </a:lnTo>
                  <a:lnTo>
                    <a:pt x="68580" y="224791"/>
                  </a:lnTo>
                  <a:lnTo>
                    <a:pt x="53340" y="223519"/>
                  </a:lnTo>
                  <a:lnTo>
                    <a:pt x="39370" y="222250"/>
                  </a:lnTo>
                  <a:lnTo>
                    <a:pt x="0" y="19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2946400" y="20593050"/>
              <a:ext cx="391161" cy="416562"/>
            </a:xfrm>
            <a:custGeom>
              <a:avLst/>
              <a:gdLst/>
              <a:ahLst/>
              <a:cxnLst/>
              <a:rect l="0" t="0" r="0" b="0"/>
              <a:pathLst>
                <a:path w="391161" h="416562">
                  <a:moveTo>
                    <a:pt x="74930" y="416561"/>
                  </a:moveTo>
                  <a:lnTo>
                    <a:pt x="86360" y="405130"/>
                  </a:lnTo>
                  <a:lnTo>
                    <a:pt x="91440" y="397511"/>
                  </a:lnTo>
                  <a:lnTo>
                    <a:pt x="95250" y="389889"/>
                  </a:lnTo>
                  <a:lnTo>
                    <a:pt x="99060" y="381000"/>
                  </a:lnTo>
                  <a:lnTo>
                    <a:pt x="102870" y="372111"/>
                  </a:lnTo>
                  <a:lnTo>
                    <a:pt x="110490" y="351789"/>
                  </a:lnTo>
                  <a:lnTo>
                    <a:pt x="120650" y="321311"/>
                  </a:lnTo>
                  <a:lnTo>
                    <a:pt x="123190" y="308611"/>
                  </a:lnTo>
                  <a:lnTo>
                    <a:pt x="124460" y="293370"/>
                  </a:lnTo>
                  <a:lnTo>
                    <a:pt x="125730" y="278130"/>
                  </a:lnTo>
                  <a:lnTo>
                    <a:pt x="127000" y="261620"/>
                  </a:lnTo>
                  <a:lnTo>
                    <a:pt x="127000" y="223520"/>
                  </a:lnTo>
                  <a:lnTo>
                    <a:pt x="128270" y="203200"/>
                  </a:lnTo>
                  <a:lnTo>
                    <a:pt x="130810" y="182880"/>
                  </a:lnTo>
                  <a:lnTo>
                    <a:pt x="133350" y="162561"/>
                  </a:lnTo>
                  <a:lnTo>
                    <a:pt x="134620" y="142239"/>
                  </a:lnTo>
                  <a:lnTo>
                    <a:pt x="135890" y="124461"/>
                  </a:lnTo>
                  <a:lnTo>
                    <a:pt x="137160" y="105411"/>
                  </a:lnTo>
                  <a:lnTo>
                    <a:pt x="135890" y="88900"/>
                  </a:lnTo>
                  <a:lnTo>
                    <a:pt x="134620" y="72389"/>
                  </a:lnTo>
                  <a:lnTo>
                    <a:pt x="132080" y="57150"/>
                  </a:lnTo>
                  <a:lnTo>
                    <a:pt x="125730" y="52070"/>
                  </a:lnTo>
                  <a:lnTo>
                    <a:pt x="116840" y="52070"/>
                  </a:lnTo>
                  <a:lnTo>
                    <a:pt x="106680" y="58420"/>
                  </a:lnTo>
                  <a:lnTo>
                    <a:pt x="97790" y="66039"/>
                  </a:lnTo>
                  <a:lnTo>
                    <a:pt x="88900" y="76200"/>
                  </a:lnTo>
                  <a:lnTo>
                    <a:pt x="81280" y="87630"/>
                  </a:lnTo>
                  <a:lnTo>
                    <a:pt x="74930" y="101600"/>
                  </a:lnTo>
                  <a:lnTo>
                    <a:pt x="68580" y="115570"/>
                  </a:lnTo>
                  <a:lnTo>
                    <a:pt x="63500" y="132080"/>
                  </a:lnTo>
                  <a:lnTo>
                    <a:pt x="58420" y="147320"/>
                  </a:lnTo>
                  <a:lnTo>
                    <a:pt x="52070" y="161289"/>
                  </a:lnTo>
                  <a:lnTo>
                    <a:pt x="45720" y="176530"/>
                  </a:lnTo>
                  <a:lnTo>
                    <a:pt x="33020" y="204470"/>
                  </a:lnTo>
                  <a:lnTo>
                    <a:pt x="5080" y="261620"/>
                  </a:lnTo>
                  <a:lnTo>
                    <a:pt x="1270" y="267970"/>
                  </a:lnTo>
                  <a:lnTo>
                    <a:pt x="0" y="267970"/>
                  </a:lnTo>
                  <a:lnTo>
                    <a:pt x="1270" y="264161"/>
                  </a:lnTo>
                  <a:lnTo>
                    <a:pt x="3810" y="254000"/>
                  </a:lnTo>
                  <a:lnTo>
                    <a:pt x="29210" y="157480"/>
                  </a:lnTo>
                  <a:lnTo>
                    <a:pt x="46990" y="86361"/>
                  </a:lnTo>
                  <a:lnTo>
                    <a:pt x="50800" y="73661"/>
                  </a:lnTo>
                  <a:lnTo>
                    <a:pt x="57150" y="49530"/>
                  </a:lnTo>
                  <a:lnTo>
                    <a:pt x="68580" y="16511"/>
                  </a:lnTo>
                  <a:lnTo>
                    <a:pt x="73660" y="10161"/>
                  </a:lnTo>
                  <a:lnTo>
                    <a:pt x="81280" y="7620"/>
                  </a:lnTo>
                  <a:lnTo>
                    <a:pt x="90170" y="6350"/>
                  </a:lnTo>
                  <a:lnTo>
                    <a:pt x="100330" y="6350"/>
                  </a:lnTo>
                  <a:lnTo>
                    <a:pt x="124460" y="6350"/>
                  </a:lnTo>
                  <a:lnTo>
                    <a:pt x="163830" y="5080"/>
                  </a:lnTo>
                  <a:lnTo>
                    <a:pt x="176530" y="3811"/>
                  </a:lnTo>
                  <a:lnTo>
                    <a:pt x="187960" y="2539"/>
                  </a:lnTo>
                  <a:lnTo>
                    <a:pt x="199390" y="0"/>
                  </a:lnTo>
                  <a:lnTo>
                    <a:pt x="212090" y="0"/>
                  </a:lnTo>
                  <a:lnTo>
                    <a:pt x="224790" y="0"/>
                  </a:lnTo>
                  <a:lnTo>
                    <a:pt x="238760" y="2539"/>
                  </a:lnTo>
                  <a:lnTo>
                    <a:pt x="250190" y="5080"/>
                  </a:lnTo>
                  <a:lnTo>
                    <a:pt x="262890" y="10161"/>
                  </a:lnTo>
                  <a:lnTo>
                    <a:pt x="274320" y="15239"/>
                  </a:lnTo>
                  <a:lnTo>
                    <a:pt x="284480" y="24130"/>
                  </a:lnTo>
                  <a:lnTo>
                    <a:pt x="295910" y="34289"/>
                  </a:lnTo>
                  <a:lnTo>
                    <a:pt x="306070" y="45720"/>
                  </a:lnTo>
                  <a:lnTo>
                    <a:pt x="316230" y="58420"/>
                  </a:lnTo>
                  <a:lnTo>
                    <a:pt x="325120" y="71120"/>
                  </a:lnTo>
                  <a:lnTo>
                    <a:pt x="332740" y="83820"/>
                  </a:lnTo>
                  <a:lnTo>
                    <a:pt x="339090" y="97789"/>
                  </a:lnTo>
                  <a:lnTo>
                    <a:pt x="345440" y="111761"/>
                  </a:lnTo>
                  <a:lnTo>
                    <a:pt x="349250" y="125730"/>
                  </a:lnTo>
                  <a:lnTo>
                    <a:pt x="354330" y="139700"/>
                  </a:lnTo>
                  <a:lnTo>
                    <a:pt x="369570" y="191770"/>
                  </a:lnTo>
                  <a:lnTo>
                    <a:pt x="39116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9" name="Group 698"/>
          <p:cNvGrpSpPr/>
          <p:nvPr/>
        </p:nvGrpSpPr>
        <p:grpSpPr>
          <a:xfrm>
            <a:off x="721360" y="21240750"/>
            <a:ext cx="1774191" cy="684531"/>
            <a:chOff x="721360" y="21240750"/>
            <a:chExt cx="1774191" cy="684531"/>
          </a:xfrm>
        </p:grpSpPr>
        <p:sp>
          <p:nvSpPr>
            <p:cNvPr id="690" name="Freeform 689"/>
            <p:cNvSpPr/>
            <p:nvPr/>
          </p:nvSpPr>
          <p:spPr>
            <a:xfrm>
              <a:off x="721360" y="21240750"/>
              <a:ext cx="383541" cy="453390"/>
            </a:xfrm>
            <a:custGeom>
              <a:avLst/>
              <a:gdLst/>
              <a:ahLst/>
              <a:cxnLst/>
              <a:rect l="0" t="0" r="0" b="0"/>
              <a:pathLst>
                <a:path w="383541" h="453390">
                  <a:moveTo>
                    <a:pt x="341630" y="0"/>
                  </a:moveTo>
                  <a:lnTo>
                    <a:pt x="336550" y="16511"/>
                  </a:lnTo>
                  <a:lnTo>
                    <a:pt x="334010" y="27939"/>
                  </a:lnTo>
                  <a:lnTo>
                    <a:pt x="327660" y="54611"/>
                  </a:lnTo>
                  <a:lnTo>
                    <a:pt x="322580" y="69850"/>
                  </a:lnTo>
                  <a:lnTo>
                    <a:pt x="317500" y="83820"/>
                  </a:lnTo>
                  <a:lnTo>
                    <a:pt x="311150" y="97789"/>
                  </a:lnTo>
                  <a:lnTo>
                    <a:pt x="304800" y="111761"/>
                  </a:lnTo>
                  <a:lnTo>
                    <a:pt x="285750" y="154939"/>
                  </a:lnTo>
                  <a:lnTo>
                    <a:pt x="271780" y="187961"/>
                  </a:lnTo>
                  <a:lnTo>
                    <a:pt x="262890" y="204470"/>
                  </a:lnTo>
                  <a:lnTo>
                    <a:pt x="254000" y="222250"/>
                  </a:lnTo>
                  <a:lnTo>
                    <a:pt x="245110" y="238761"/>
                  </a:lnTo>
                  <a:lnTo>
                    <a:pt x="233680" y="256539"/>
                  </a:lnTo>
                  <a:lnTo>
                    <a:pt x="222250" y="274320"/>
                  </a:lnTo>
                  <a:lnTo>
                    <a:pt x="209550" y="290830"/>
                  </a:lnTo>
                  <a:lnTo>
                    <a:pt x="195580" y="308611"/>
                  </a:lnTo>
                  <a:lnTo>
                    <a:pt x="180340" y="326389"/>
                  </a:lnTo>
                  <a:lnTo>
                    <a:pt x="148590" y="360680"/>
                  </a:lnTo>
                  <a:lnTo>
                    <a:pt x="118110" y="391161"/>
                  </a:lnTo>
                  <a:lnTo>
                    <a:pt x="104140" y="403861"/>
                  </a:lnTo>
                  <a:lnTo>
                    <a:pt x="90170" y="414020"/>
                  </a:lnTo>
                  <a:lnTo>
                    <a:pt x="39370" y="448311"/>
                  </a:lnTo>
                  <a:lnTo>
                    <a:pt x="27940" y="452120"/>
                  </a:lnTo>
                  <a:lnTo>
                    <a:pt x="16510" y="453389"/>
                  </a:lnTo>
                  <a:lnTo>
                    <a:pt x="6350" y="453389"/>
                  </a:lnTo>
                  <a:lnTo>
                    <a:pt x="1270" y="448311"/>
                  </a:lnTo>
                  <a:lnTo>
                    <a:pt x="0" y="440689"/>
                  </a:lnTo>
                  <a:lnTo>
                    <a:pt x="1270" y="430530"/>
                  </a:lnTo>
                  <a:lnTo>
                    <a:pt x="5080" y="421639"/>
                  </a:lnTo>
                  <a:lnTo>
                    <a:pt x="10160" y="412750"/>
                  </a:lnTo>
                  <a:lnTo>
                    <a:pt x="15240" y="405130"/>
                  </a:lnTo>
                  <a:lnTo>
                    <a:pt x="22860" y="398780"/>
                  </a:lnTo>
                  <a:lnTo>
                    <a:pt x="30480" y="393700"/>
                  </a:lnTo>
                  <a:lnTo>
                    <a:pt x="39370" y="388620"/>
                  </a:lnTo>
                  <a:lnTo>
                    <a:pt x="50800" y="384811"/>
                  </a:lnTo>
                  <a:lnTo>
                    <a:pt x="62230" y="379730"/>
                  </a:lnTo>
                  <a:lnTo>
                    <a:pt x="74930" y="375920"/>
                  </a:lnTo>
                  <a:lnTo>
                    <a:pt x="91440" y="374650"/>
                  </a:lnTo>
                  <a:lnTo>
                    <a:pt x="110490" y="374650"/>
                  </a:lnTo>
                  <a:lnTo>
                    <a:pt x="132080" y="375920"/>
                  </a:lnTo>
                  <a:lnTo>
                    <a:pt x="148590" y="379730"/>
                  </a:lnTo>
                  <a:lnTo>
                    <a:pt x="163830" y="383539"/>
                  </a:lnTo>
                  <a:lnTo>
                    <a:pt x="190500" y="393700"/>
                  </a:lnTo>
                  <a:lnTo>
                    <a:pt x="213360" y="402589"/>
                  </a:lnTo>
                  <a:lnTo>
                    <a:pt x="223520" y="407670"/>
                  </a:lnTo>
                  <a:lnTo>
                    <a:pt x="232410" y="412750"/>
                  </a:lnTo>
                  <a:lnTo>
                    <a:pt x="241300" y="419100"/>
                  </a:lnTo>
                  <a:lnTo>
                    <a:pt x="251460" y="424180"/>
                  </a:lnTo>
                  <a:lnTo>
                    <a:pt x="262890" y="429261"/>
                  </a:lnTo>
                  <a:lnTo>
                    <a:pt x="275590" y="433070"/>
                  </a:lnTo>
                  <a:lnTo>
                    <a:pt x="289560" y="435611"/>
                  </a:lnTo>
                  <a:lnTo>
                    <a:pt x="304800" y="435611"/>
                  </a:lnTo>
                  <a:lnTo>
                    <a:pt x="320040" y="434339"/>
                  </a:lnTo>
                  <a:lnTo>
                    <a:pt x="335280" y="430530"/>
                  </a:lnTo>
                  <a:lnTo>
                    <a:pt x="347980" y="426720"/>
                  </a:lnTo>
                  <a:lnTo>
                    <a:pt x="38354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1178560" y="21451570"/>
              <a:ext cx="31751" cy="167642"/>
            </a:xfrm>
            <a:custGeom>
              <a:avLst/>
              <a:gdLst/>
              <a:ahLst/>
              <a:cxnLst/>
              <a:rect l="0" t="0" r="0" b="0"/>
              <a:pathLst>
                <a:path w="31751" h="167642">
                  <a:moveTo>
                    <a:pt x="31750" y="0"/>
                  </a:moveTo>
                  <a:lnTo>
                    <a:pt x="26670" y="16510"/>
                  </a:lnTo>
                  <a:lnTo>
                    <a:pt x="24130" y="26669"/>
                  </a:lnTo>
                  <a:lnTo>
                    <a:pt x="17780" y="54610"/>
                  </a:lnTo>
                  <a:lnTo>
                    <a:pt x="13970" y="68580"/>
                  </a:lnTo>
                  <a:lnTo>
                    <a:pt x="11430" y="80010"/>
                  </a:lnTo>
                  <a:lnTo>
                    <a:pt x="7620" y="92710"/>
                  </a:lnTo>
                  <a:lnTo>
                    <a:pt x="5080" y="104141"/>
                  </a:lnTo>
                  <a:lnTo>
                    <a:pt x="3810" y="118110"/>
                  </a:lnTo>
                  <a:lnTo>
                    <a:pt x="0" y="167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1280160" y="21262339"/>
              <a:ext cx="233681" cy="368301"/>
            </a:xfrm>
            <a:custGeom>
              <a:avLst/>
              <a:gdLst/>
              <a:ahLst/>
              <a:cxnLst/>
              <a:rect l="0" t="0" r="0" b="0"/>
              <a:pathLst>
                <a:path w="233681" h="368301">
                  <a:moveTo>
                    <a:pt x="109220" y="0"/>
                  </a:moveTo>
                  <a:lnTo>
                    <a:pt x="109220" y="21591"/>
                  </a:lnTo>
                  <a:lnTo>
                    <a:pt x="107950" y="33022"/>
                  </a:lnTo>
                  <a:lnTo>
                    <a:pt x="106680" y="45722"/>
                  </a:lnTo>
                  <a:lnTo>
                    <a:pt x="104140" y="58422"/>
                  </a:lnTo>
                  <a:lnTo>
                    <a:pt x="100330" y="73661"/>
                  </a:lnTo>
                  <a:lnTo>
                    <a:pt x="95250" y="91441"/>
                  </a:lnTo>
                  <a:lnTo>
                    <a:pt x="83820" y="129541"/>
                  </a:lnTo>
                  <a:lnTo>
                    <a:pt x="49530" y="231141"/>
                  </a:lnTo>
                  <a:lnTo>
                    <a:pt x="43180" y="250191"/>
                  </a:lnTo>
                  <a:lnTo>
                    <a:pt x="35560" y="266700"/>
                  </a:lnTo>
                  <a:lnTo>
                    <a:pt x="29210" y="283211"/>
                  </a:lnTo>
                  <a:lnTo>
                    <a:pt x="22860" y="298450"/>
                  </a:lnTo>
                  <a:lnTo>
                    <a:pt x="17780" y="313691"/>
                  </a:lnTo>
                  <a:lnTo>
                    <a:pt x="1270" y="365761"/>
                  </a:lnTo>
                  <a:lnTo>
                    <a:pt x="0" y="368300"/>
                  </a:lnTo>
                  <a:lnTo>
                    <a:pt x="1270" y="359411"/>
                  </a:lnTo>
                  <a:lnTo>
                    <a:pt x="8890" y="328931"/>
                  </a:lnTo>
                  <a:lnTo>
                    <a:pt x="13970" y="317500"/>
                  </a:lnTo>
                  <a:lnTo>
                    <a:pt x="19050" y="306072"/>
                  </a:lnTo>
                  <a:lnTo>
                    <a:pt x="30480" y="283211"/>
                  </a:lnTo>
                  <a:lnTo>
                    <a:pt x="43180" y="257811"/>
                  </a:lnTo>
                  <a:lnTo>
                    <a:pt x="52070" y="245111"/>
                  </a:lnTo>
                  <a:lnTo>
                    <a:pt x="60960" y="233681"/>
                  </a:lnTo>
                  <a:lnTo>
                    <a:pt x="69850" y="222250"/>
                  </a:lnTo>
                  <a:lnTo>
                    <a:pt x="80010" y="213361"/>
                  </a:lnTo>
                  <a:lnTo>
                    <a:pt x="90170" y="207011"/>
                  </a:lnTo>
                  <a:lnTo>
                    <a:pt x="100330" y="200661"/>
                  </a:lnTo>
                  <a:lnTo>
                    <a:pt x="110490" y="195581"/>
                  </a:lnTo>
                  <a:lnTo>
                    <a:pt x="120650" y="190500"/>
                  </a:lnTo>
                  <a:lnTo>
                    <a:pt x="130810" y="186691"/>
                  </a:lnTo>
                  <a:lnTo>
                    <a:pt x="144780" y="186691"/>
                  </a:lnTo>
                  <a:lnTo>
                    <a:pt x="161290" y="187961"/>
                  </a:lnTo>
                  <a:lnTo>
                    <a:pt x="179070" y="191772"/>
                  </a:lnTo>
                  <a:lnTo>
                    <a:pt x="194310" y="199391"/>
                  </a:lnTo>
                  <a:lnTo>
                    <a:pt x="208280" y="208281"/>
                  </a:lnTo>
                  <a:lnTo>
                    <a:pt x="220980" y="219711"/>
                  </a:lnTo>
                  <a:lnTo>
                    <a:pt x="228600" y="232411"/>
                  </a:lnTo>
                  <a:lnTo>
                    <a:pt x="232410" y="247650"/>
                  </a:lnTo>
                  <a:lnTo>
                    <a:pt x="233680" y="262891"/>
                  </a:lnTo>
                  <a:lnTo>
                    <a:pt x="232410" y="276861"/>
                  </a:lnTo>
                  <a:lnTo>
                    <a:pt x="231140" y="289561"/>
                  </a:lnTo>
                  <a:lnTo>
                    <a:pt x="229870" y="302261"/>
                  </a:lnTo>
                  <a:lnTo>
                    <a:pt x="226060" y="312422"/>
                  </a:lnTo>
                  <a:lnTo>
                    <a:pt x="220980" y="321311"/>
                  </a:lnTo>
                  <a:lnTo>
                    <a:pt x="215900" y="330200"/>
                  </a:lnTo>
                  <a:lnTo>
                    <a:pt x="208280" y="336550"/>
                  </a:lnTo>
                  <a:lnTo>
                    <a:pt x="199390" y="342900"/>
                  </a:lnTo>
                  <a:lnTo>
                    <a:pt x="190500" y="347981"/>
                  </a:lnTo>
                  <a:lnTo>
                    <a:pt x="180340" y="351791"/>
                  </a:lnTo>
                  <a:lnTo>
                    <a:pt x="168910" y="355600"/>
                  </a:lnTo>
                  <a:lnTo>
                    <a:pt x="156210" y="359411"/>
                  </a:lnTo>
                  <a:lnTo>
                    <a:pt x="142240" y="363222"/>
                  </a:lnTo>
                  <a:lnTo>
                    <a:pt x="129540" y="364491"/>
                  </a:lnTo>
                  <a:lnTo>
                    <a:pt x="115570" y="365761"/>
                  </a:lnTo>
                  <a:lnTo>
                    <a:pt x="102870" y="365761"/>
                  </a:lnTo>
                  <a:lnTo>
                    <a:pt x="91440" y="363222"/>
                  </a:lnTo>
                  <a:lnTo>
                    <a:pt x="35560" y="346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1595120" y="21381720"/>
              <a:ext cx="224791" cy="236220"/>
            </a:xfrm>
            <a:custGeom>
              <a:avLst/>
              <a:gdLst/>
              <a:ahLst/>
              <a:cxnLst/>
              <a:rect l="0" t="0" r="0" b="0"/>
              <a:pathLst>
                <a:path w="224791" h="236220">
                  <a:moveTo>
                    <a:pt x="26670" y="101600"/>
                  </a:moveTo>
                  <a:lnTo>
                    <a:pt x="36830" y="111760"/>
                  </a:lnTo>
                  <a:lnTo>
                    <a:pt x="46990" y="114300"/>
                  </a:lnTo>
                  <a:lnTo>
                    <a:pt x="58420" y="114300"/>
                  </a:lnTo>
                  <a:lnTo>
                    <a:pt x="72390" y="114300"/>
                  </a:lnTo>
                  <a:lnTo>
                    <a:pt x="85090" y="111760"/>
                  </a:lnTo>
                  <a:lnTo>
                    <a:pt x="96520" y="109219"/>
                  </a:lnTo>
                  <a:lnTo>
                    <a:pt x="107950" y="106680"/>
                  </a:lnTo>
                  <a:lnTo>
                    <a:pt x="119380" y="104141"/>
                  </a:lnTo>
                  <a:lnTo>
                    <a:pt x="140970" y="97791"/>
                  </a:lnTo>
                  <a:lnTo>
                    <a:pt x="152400" y="92710"/>
                  </a:lnTo>
                  <a:lnTo>
                    <a:pt x="162560" y="87630"/>
                  </a:lnTo>
                  <a:lnTo>
                    <a:pt x="173990" y="81280"/>
                  </a:lnTo>
                  <a:lnTo>
                    <a:pt x="182880" y="74930"/>
                  </a:lnTo>
                  <a:lnTo>
                    <a:pt x="191770" y="68580"/>
                  </a:lnTo>
                  <a:lnTo>
                    <a:pt x="199390" y="62230"/>
                  </a:lnTo>
                  <a:lnTo>
                    <a:pt x="207010" y="53341"/>
                  </a:lnTo>
                  <a:lnTo>
                    <a:pt x="214630" y="45719"/>
                  </a:lnTo>
                  <a:lnTo>
                    <a:pt x="222250" y="35560"/>
                  </a:lnTo>
                  <a:lnTo>
                    <a:pt x="224790" y="26669"/>
                  </a:lnTo>
                  <a:lnTo>
                    <a:pt x="223520" y="19050"/>
                  </a:lnTo>
                  <a:lnTo>
                    <a:pt x="220980" y="11430"/>
                  </a:lnTo>
                  <a:lnTo>
                    <a:pt x="212090" y="6350"/>
                  </a:lnTo>
                  <a:lnTo>
                    <a:pt x="199390" y="2541"/>
                  </a:lnTo>
                  <a:lnTo>
                    <a:pt x="184150" y="0"/>
                  </a:lnTo>
                  <a:lnTo>
                    <a:pt x="170180" y="0"/>
                  </a:lnTo>
                  <a:lnTo>
                    <a:pt x="157480" y="1269"/>
                  </a:lnTo>
                  <a:lnTo>
                    <a:pt x="144780" y="2541"/>
                  </a:lnTo>
                  <a:lnTo>
                    <a:pt x="132080" y="5080"/>
                  </a:lnTo>
                  <a:lnTo>
                    <a:pt x="105410" y="11430"/>
                  </a:lnTo>
                  <a:lnTo>
                    <a:pt x="92710" y="16510"/>
                  </a:lnTo>
                  <a:lnTo>
                    <a:pt x="81280" y="24130"/>
                  </a:lnTo>
                  <a:lnTo>
                    <a:pt x="69850" y="31750"/>
                  </a:lnTo>
                  <a:lnTo>
                    <a:pt x="58420" y="40641"/>
                  </a:lnTo>
                  <a:lnTo>
                    <a:pt x="48260" y="50800"/>
                  </a:lnTo>
                  <a:lnTo>
                    <a:pt x="36830" y="60960"/>
                  </a:lnTo>
                  <a:lnTo>
                    <a:pt x="27940" y="71119"/>
                  </a:lnTo>
                  <a:lnTo>
                    <a:pt x="19050" y="83819"/>
                  </a:lnTo>
                  <a:lnTo>
                    <a:pt x="11430" y="96519"/>
                  </a:lnTo>
                  <a:lnTo>
                    <a:pt x="5080" y="109219"/>
                  </a:lnTo>
                  <a:lnTo>
                    <a:pt x="2540" y="123191"/>
                  </a:lnTo>
                  <a:lnTo>
                    <a:pt x="0" y="137160"/>
                  </a:lnTo>
                  <a:lnTo>
                    <a:pt x="0" y="153669"/>
                  </a:lnTo>
                  <a:lnTo>
                    <a:pt x="2540" y="171450"/>
                  </a:lnTo>
                  <a:lnTo>
                    <a:pt x="7620" y="189230"/>
                  </a:lnTo>
                  <a:lnTo>
                    <a:pt x="13970" y="204469"/>
                  </a:lnTo>
                  <a:lnTo>
                    <a:pt x="21590" y="217169"/>
                  </a:lnTo>
                  <a:lnTo>
                    <a:pt x="30480" y="227330"/>
                  </a:lnTo>
                  <a:lnTo>
                    <a:pt x="44450" y="233680"/>
                  </a:lnTo>
                  <a:lnTo>
                    <a:pt x="60960" y="236219"/>
                  </a:lnTo>
                  <a:lnTo>
                    <a:pt x="81280" y="236219"/>
                  </a:lnTo>
                  <a:lnTo>
                    <a:pt x="99060" y="234950"/>
                  </a:lnTo>
                  <a:lnTo>
                    <a:pt x="115570" y="231141"/>
                  </a:lnTo>
                  <a:lnTo>
                    <a:pt x="132080" y="226060"/>
                  </a:lnTo>
                  <a:lnTo>
                    <a:pt x="147320" y="219710"/>
                  </a:lnTo>
                  <a:lnTo>
                    <a:pt x="161290" y="212091"/>
                  </a:lnTo>
                  <a:lnTo>
                    <a:pt x="205740" y="185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1817370" y="21388070"/>
              <a:ext cx="288291" cy="199392"/>
            </a:xfrm>
            <a:custGeom>
              <a:avLst/>
              <a:gdLst/>
              <a:ahLst/>
              <a:cxnLst/>
              <a:rect l="0" t="0" r="0" b="0"/>
              <a:pathLst>
                <a:path w="288291" h="199392">
                  <a:moveTo>
                    <a:pt x="77470" y="31750"/>
                  </a:moveTo>
                  <a:lnTo>
                    <a:pt x="66040" y="43180"/>
                  </a:lnTo>
                  <a:lnTo>
                    <a:pt x="60960" y="50800"/>
                  </a:lnTo>
                  <a:lnTo>
                    <a:pt x="54610" y="60960"/>
                  </a:lnTo>
                  <a:lnTo>
                    <a:pt x="48260" y="72391"/>
                  </a:lnTo>
                  <a:lnTo>
                    <a:pt x="43180" y="85091"/>
                  </a:lnTo>
                  <a:lnTo>
                    <a:pt x="38100" y="100330"/>
                  </a:lnTo>
                  <a:lnTo>
                    <a:pt x="29210" y="129541"/>
                  </a:lnTo>
                  <a:lnTo>
                    <a:pt x="19050" y="167641"/>
                  </a:lnTo>
                  <a:lnTo>
                    <a:pt x="11430" y="194310"/>
                  </a:lnTo>
                  <a:lnTo>
                    <a:pt x="7620" y="199391"/>
                  </a:lnTo>
                  <a:lnTo>
                    <a:pt x="3810" y="199391"/>
                  </a:lnTo>
                  <a:lnTo>
                    <a:pt x="0" y="196850"/>
                  </a:lnTo>
                  <a:lnTo>
                    <a:pt x="0" y="190500"/>
                  </a:lnTo>
                  <a:lnTo>
                    <a:pt x="0" y="182880"/>
                  </a:lnTo>
                  <a:lnTo>
                    <a:pt x="1270" y="175260"/>
                  </a:lnTo>
                  <a:lnTo>
                    <a:pt x="5080" y="166369"/>
                  </a:lnTo>
                  <a:lnTo>
                    <a:pt x="8890" y="158750"/>
                  </a:lnTo>
                  <a:lnTo>
                    <a:pt x="13970" y="152400"/>
                  </a:lnTo>
                  <a:lnTo>
                    <a:pt x="33020" y="124460"/>
                  </a:lnTo>
                  <a:lnTo>
                    <a:pt x="39370" y="115569"/>
                  </a:lnTo>
                  <a:lnTo>
                    <a:pt x="46990" y="107950"/>
                  </a:lnTo>
                  <a:lnTo>
                    <a:pt x="53340" y="100330"/>
                  </a:lnTo>
                  <a:lnTo>
                    <a:pt x="62230" y="92710"/>
                  </a:lnTo>
                  <a:lnTo>
                    <a:pt x="73660" y="85091"/>
                  </a:lnTo>
                  <a:lnTo>
                    <a:pt x="85090" y="77469"/>
                  </a:lnTo>
                  <a:lnTo>
                    <a:pt x="97790" y="71119"/>
                  </a:lnTo>
                  <a:lnTo>
                    <a:pt x="124460" y="55880"/>
                  </a:lnTo>
                  <a:lnTo>
                    <a:pt x="138430" y="50800"/>
                  </a:lnTo>
                  <a:lnTo>
                    <a:pt x="152400" y="45719"/>
                  </a:lnTo>
                  <a:lnTo>
                    <a:pt x="2882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2137410" y="21272500"/>
              <a:ext cx="95251" cy="358140"/>
            </a:xfrm>
            <a:custGeom>
              <a:avLst/>
              <a:gdLst/>
              <a:ahLst/>
              <a:cxnLst/>
              <a:rect l="0" t="0" r="0" b="0"/>
              <a:pathLst>
                <a:path w="95251" h="358140">
                  <a:moveTo>
                    <a:pt x="95250" y="0"/>
                  </a:moveTo>
                  <a:lnTo>
                    <a:pt x="83820" y="27939"/>
                  </a:lnTo>
                  <a:lnTo>
                    <a:pt x="74930" y="50800"/>
                  </a:lnTo>
                  <a:lnTo>
                    <a:pt x="71120" y="62230"/>
                  </a:lnTo>
                  <a:lnTo>
                    <a:pt x="67310" y="73661"/>
                  </a:lnTo>
                  <a:lnTo>
                    <a:pt x="59690" y="100330"/>
                  </a:lnTo>
                  <a:lnTo>
                    <a:pt x="55880" y="114300"/>
                  </a:lnTo>
                  <a:lnTo>
                    <a:pt x="35560" y="205739"/>
                  </a:lnTo>
                  <a:lnTo>
                    <a:pt x="17780" y="276861"/>
                  </a:lnTo>
                  <a:lnTo>
                    <a:pt x="13970" y="289561"/>
                  </a:lnTo>
                  <a:lnTo>
                    <a:pt x="10160" y="302261"/>
                  </a:lnTo>
                  <a:lnTo>
                    <a:pt x="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2084070" y="21388070"/>
              <a:ext cx="222251" cy="95251"/>
            </a:xfrm>
            <a:custGeom>
              <a:avLst/>
              <a:gdLst/>
              <a:ahLst/>
              <a:cxnLst/>
              <a:rect l="0" t="0" r="0" b="0"/>
              <a:pathLst>
                <a:path w="222251" h="95251">
                  <a:moveTo>
                    <a:pt x="222250" y="0"/>
                  </a:moveTo>
                  <a:lnTo>
                    <a:pt x="204470" y="5080"/>
                  </a:lnTo>
                  <a:lnTo>
                    <a:pt x="195580" y="10160"/>
                  </a:lnTo>
                  <a:lnTo>
                    <a:pt x="184150" y="15241"/>
                  </a:lnTo>
                  <a:lnTo>
                    <a:pt x="172720" y="20319"/>
                  </a:lnTo>
                  <a:lnTo>
                    <a:pt x="158750" y="25400"/>
                  </a:lnTo>
                  <a:lnTo>
                    <a:pt x="143510" y="29210"/>
                  </a:lnTo>
                  <a:lnTo>
                    <a:pt x="127000" y="34291"/>
                  </a:lnTo>
                  <a:lnTo>
                    <a:pt x="111760" y="39369"/>
                  </a:lnTo>
                  <a:lnTo>
                    <a:pt x="96520" y="44450"/>
                  </a:lnTo>
                  <a:lnTo>
                    <a:pt x="82550" y="50800"/>
                  </a:lnTo>
                  <a:lnTo>
                    <a:pt x="68580" y="55880"/>
                  </a:lnTo>
                  <a:lnTo>
                    <a:pt x="53340" y="60960"/>
                  </a:lnTo>
                  <a:lnTo>
                    <a:pt x="13970" y="73660"/>
                  </a:lnTo>
                  <a:lnTo>
                    <a:pt x="0" y="95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2306320" y="21398230"/>
              <a:ext cx="93981" cy="210821"/>
            </a:xfrm>
            <a:custGeom>
              <a:avLst/>
              <a:gdLst/>
              <a:ahLst/>
              <a:cxnLst/>
              <a:rect l="0" t="0" r="0" b="0"/>
              <a:pathLst>
                <a:path w="93981" h="210821">
                  <a:moveTo>
                    <a:pt x="0" y="0"/>
                  </a:moveTo>
                  <a:lnTo>
                    <a:pt x="16510" y="17781"/>
                  </a:lnTo>
                  <a:lnTo>
                    <a:pt x="22860" y="26670"/>
                  </a:lnTo>
                  <a:lnTo>
                    <a:pt x="27940" y="38100"/>
                  </a:lnTo>
                  <a:lnTo>
                    <a:pt x="31750" y="49531"/>
                  </a:lnTo>
                  <a:lnTo>
                    <a:pt x="36830" y="63500"/>
                  </a:lnTo>
                  <a:lnTo>
                    <a:pt x="40640" y="78740"/>
                  </a:lnTo>
                  <a:lnTo>
                    <a:pt x="44450" y="95250"/>
                  </a:lnTo>
                  <a:lnTo>
                    <a:pt x="48260" y="109220"/>
                  </a:lnTo>
                  <a:lnTo>
                    <a:pt x="62230" y="160020"/>
                  </a:lnTo>
                  <a:lnTo>
                    <a:pt x="939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2252980" y="21409661"/>
              <a:ext cx="242571" cy="515620"/>
            </a:xfrm>
            <a:custGeom>
              <a:avLst/>
              <a:gdLst/>
              <a:ahLst/>
              <a:cxnLst/>
              <a:rect l="0" t="0" r="0" b="0"/>
              <a:pathLst>
                <a:path w="242571" h="515620">
                  <a:moveTo>
                    <a:pt x="242570" y="0"/>
                  </a:moveTo>
                  <a:lnTo>
                    <a:pt x="231140" y="21589"/>
                  </a:lnTo>
                  <a:lnTo>
                    <a:pt x="226060" y="31750"/>
                  </a:lnTo>
                  <a:lnTo>
                    <a:pt x="222250" y="41909"/>
                  </a:lnTo>
                  <a:lnTo>
                    <a:pt x="218440" y="52069"/>
                  </a:lnTo>
                  <a:lnTo>
                    <a:pt x="213360" y="63500"/>
                  </a:lnTo>
                  <a:lnTo>
                    <a:pt x="208280" y="73659"/>
                  </a:lnTo>
                  <a:lnTo>
                    <a:pt x="201930" y="83819"/>
                  </a:lnTo>
                  <a:lnTo>
                    <a:pt x="189230" y="105409"/>
                  </a:lnTo>
                  <a:lnTo>
                    <a:pt x="181610" y="115569"/>
                  </a:lnTo>
                  <a:lnTo>
                    <a:pt x="175260" y="128269"/>
                  </a:lnTo>
                  <a:lnTo>
                    <a:pt x="168910" y="142239"/>
                  </a:lnTo>
                  <a:lnTo>
                    <a:pt x="161290" y="157478"/>
                  </a:lnTo>
                  <a:lnTo>
                    <a:pt x="156210" y="172719"/>
                  </a:lnTo>
                  <a:lnTo>
                    <a:pt x="151130" y="187959"/>
                  </a:lnTo>
                  <a:lnTo>
                    <a:pt x="146050" y="201928"/>
                  </a:lnTo>
                  <a:lnTo>
                    <a:pt x="139700" y="217169"/>
                  </a:lnTo>
                  <a:lnTo>
                    <a:pt x="132080" y="233678"/>
                  </a:lnTo>
                  <a:lnTo>
                    <a:pt x="123190" y="250189"/>
                  </a:lnTo>
                  <a:lnTo>
                    <a:pt x="114300" y="267969"/>
                  </a:lnTo>
                  <a:lnTo>
                    <a:pt x="106680" y="284478"/>
                  </a:lnTo>
                  <a:lnTo>
                    <a:pt x="99060" y="302259"/>
                  </a:lnTo>
                  <a:lnTo>
                    <a:pt x="91440" y="317500"/>
                  </a:lnTo>
                  <a:lnTo>
                    <a:pt x="81280" y="334009"/>
                  </a:lnTo>
                  <a:lnTo>
                    <a:pt x="72390" y="347978"/>
                  </a:lnTo>
                  <a:lnTo>
                    <a:pt x="63500" y="364489"/>
                  </a:lnTo>
                  <a:lnTo>
                    <a:pt x="54610" y="381000"/>
                  </a:lnTo>
                  <a:lnTo>
                    <a:pt x="46990" y="397509"/>
                  </a:lnTo>
                  <a:lnTo>
                    <a:pt x="39370" y="412750"/>
                  </a:lnTo>
                  <a:lnTo>
                    <a:pt x="33020" y="425450"/>
                  </a:lnTo>
                  <a:lnTo>
                    <a:pt x="25400" y="438150"/>
                  </a:lnTo>
                  <a:lnTo>
                    <a:pt x="19050" y="449578"/>
                  </a:lnTo>
                  <a:lnTo>
                    <a:pt x="13970" y="461009"/>
                  </a:lnTo>
                  <a:lnTo>
                    <a:pt x="0" y="515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8" name="Group 737"/>
          <p:cNvGrpSpPr/>
          <p:nvPr/>
        </p:nvGrpSpPr>
        <p:grpSpPr>
          <a:xfrm>
            <a:off x="2821940" y="21083270"/>
            <a:ext cx="5716271" cy="1073151"/>
            <a:chOff x="2821940" y="21083270"/>
            <a:chExt cx="5716271" cy="1073151"/>
          </a:xfrm>
        </p:grpSpPr>
        <p:sp>
          <p:nvSpPr>
            <p:cNvPr id="700" name="Freeform 699"/>
            <p:cNvSpPr/>
            <p:nvPr/>
          </p:nvSpPr>
          <p:spPr>
            <a:xfrm>
              <a:off x="2821940" y="21419820"/>
              <a:ext cx="473711" cy="30481"/>
            </a:xfrm>
            <a:custGeom>
              <a:avLst/>
              <a:gdLst/>
              <a:ahLst/>
              <a:cxnLst/>
              <a:rect l="0" t="0" r="0" b="0"/>
              <a:pathLst>
                <a:path w="473711" h="30481">
                  <a:moveTo>
                    <a:pt x="0" y="0"/>
                  </a:moveTo>
                  <a:lnTo>
                    <a:pt x="16510" y="11430"/>
                  </a:lnTo>
                  <a:lnTo>
                    <a:pt x="29210" y="15241"/>
                  </a:lnTo>
                  <a:lnTo>
                    <a:pt x="46990" y="19050"/>
                  </a:lnTo>
                  <a:lnTo>
                    <a:pt x="66040" y="24130"/>
                  </a:lnTo>
                  <a:lnTo>
                    <a:pt x="85090" y="26669"/>
                  </a:lnTo>
                  <a:lnTo>
                    <a:pt x="102870" y="27941"/>
                  </a:lnTo>
                  <a:lnTo>
                    <a:pt x="121920" y="29210"/>
                  </a:lnTo>
                  <a:lnTo>
                    <a:pt x="153670" y="30480"/>
                  </a:lnTo>
                  <a:lnTo>
                    <a:pt x="168910" y="30480"/>
                  </a:lnTo>
                  <a:lnTo>
                    <a:pt x="185420" y="29210"/>
                  </a:lnTo>
                  <a:lnTo>
                    <a:pt x="201930" y="27941"/>
                  </a:lnTo>
                  <a:lnTo>
                    <a:pt x="218440" y="25400"/>
                  </a:lnTo>
                  <a:lnTo>
                    <a:pt x="236220" y="24130"/>
                  </a:lnTo>
                  <a:lnTo>
                    <a:pt x="252730" y="22860"/>
                  </a:lnTo>
                  <a:lnTo>
                    <a:pt x="287020" y="21591"/>
                  </a:lnTo>
                  <a:lnTo>
                    <a:pt x="346710" y="21591"/>
                  </a:lnTo>
                  <a:lnTo>
                    <a:pt x="360680" y="21591"/>
                  </a:lnTo>
                  <a:lnTo>
                    <a:pt x="373380" y="20319"/>
                  </a:lnTo>
                  <a:lnTo>
                    <a:pt x="386080" y="17780"/>
                  </a:lnTo>
                  <a:lnTo>
                    <a:pt x="397510" y="15241"/>
                  </a:lnTo>
                  <a:lnTo>
                    <a:pt x="410210" y="13969"/>
                  </a:lnTo>
                  <a:lnTo>
                    <a:pt x="422910" y="12700"/>
                  </a:lnTo>
                  <a:lnTo>
                    <a:pt x="47371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3106420" y="21304250"/>
              <a:ext cx="251461" cy="284481"/>
            </a:xfrm>
            <a:custGeom>
              <a:avLst/>
              <a:gdLst/>
              <a:ahLst/>
              <a:cxnLst/>
              <a:rect l="0" t="0" r="0" b="0"/>
              <a:pathLst>
                <a:path w="251461" h="284481">
                  <a:moveTo>
                    <a:pt x="0" y="0"/>
                  </a:moveTo>
                  <a:lnTo>
                    <a:pt x="27940" y="5080"/>
                  </a:lnTo>
                  <a:lnTo>
                    <a:pt x="63500" y="11430"/>
                  </a:lnTo>
                  <a:lnTo>
                    <a:pt x="83820" y="13970"/>
                  </a:lnTo>
                  <a:lnTo>
                    <a:pt x="102870" y="17780"/>
                  </a:lnTo>
                  <a:lnTo>
                    <a:pt x="119380" y="21589"/>
                  </a:lnTo>
                  <a:lnTo>
                    <a:pt x="135890" y="24130"/>
                  </a:lnTo>
                  <a:lnTo>
                    <a:pt x="151130" y="29211"/>
                  </a:lnTo>
                  <a:lnTo>
                    <a:pt x="166370" y="34289"/>
                  </a:lnTo>
                  <a:lnTo>
                    <a:pt x="180340" y="40639"/>
                  </a:lnTo>
                  <a:lnTo>
                    <a:pt x="195580" y="48261"/>
                  </a:lnTo>
                  <a:lnTo>
                    <a:pt x="209550" y="55880"/>
                  </a:lnTo>
                  <a:lnTo>
                    <a:pt x="223520" y="66039"/>
                  </a:lnTo>
                  <a:lnTo>
                    <a:pt x="234950" y="76200"/>
                  </a:lnTo>
                  <a:lnTo>
                    <a:pt x="242570" y="87630"/>
                  </a:lnTo>
                  <a:lnTo>
                    <a:pt x="248920" y="100330"/>
                  </a:lnTo>
                  <a:lnTo>
                    <a:pt x="251460" y="115570"/>
                  </a:lnTo>
                  <a:lnTo>
                    <a:pt x="250190" y="130811"/>
                  </a:lnTo>
                  <a:lnTo>
                    <a:pt x="247650" y="146050"/>
                  </a:lnTo>
                  <a:lnTo>
                    <a:pt x="242570" y="160020"/>
                  </a:lnTo>
                  <a:lnTo>
                    <a:pt x="234950" y="170180"/>
                  </a:lnTo>
                  <a:lnTo>
                    <a:pt x="226060" y="180339"/>
                  </a:lnTo>
                  <a:lnTo>
                    <a:pt x="217170" y="189230"/>
                  </a:lnTo>
                  <a:lnTo>
                    <a:pt x="208280" y="196850"/>
                  </a:lnTo>
                  <a:lnTo>
                    <a:pt x="198120" y="205739"/>
                  </a:lnTo>
                  <a:lnTo>
                    <a:pt x="187960" y="212089"/>
                  </a:lnTo>
                  <a:lnTo>
                    <a:pt x="167640" y="227330"/>
                  </a:lnTo>
                  <a:lnTo>
                    <a:pt x="158750" y="234950"/>
                  </a:lnTo>
                  <a:lnTo>
                    <a:pt x="149860" y="241300"/>
                  </a:lnTo>
                  <a:lnTo>
                    <a:pt x="142240" y="248920"/>
                  </a:lnTo>
                  <a:lnTo>
                    <a:pt x="133350" y="255270"/>
                  </a:lnTo>
                  <a:lnTo>
                    <a:pt x="123190" y="262889"/>
                  </a:lnTo>
                  <a:lnTo>
                    <a:pt x="9398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3590290" y="21346161"/>
              <a:ext cx="242571" cy="218440"/>
            </a:xfrm>
            <a:custGeom>
              <a:avLst/>
              <a:gdLst/>
              <a:ahLst/>
              <a:cxnLst/>
              <a:rect l="0" t="0" r="0" b="0"/>
              <a:pathLst>
                <a:path w="242571" h="218440">
                  <a:moveTo>
                    <a:pt x="10160" y="0"/>
                  </a:moveTo>
                  <a:lnTo>
                    <a:pt x="10160" y="104139"/>
                  </a:lnTo>
                  <a:lnTo>
                    <a:pt x="8890" y="120650"/>
                  </a:lnTo>
                  <a:lnTo>
                    <a:pt x="7620" y="138428"/>
                  </a:lnTo>
                  <a:lnTo>
                    <a:pt x="5080" y="154939"/>
                  </a:lnTo>
                  <a:lnTo>
                    <a:pt x="3810" y="173989"/>
                  </a:lnTo>
                  <a:lnTo>
                    <a:pt x="2540" y="193039"/>
                  </a:lnTo>
                  <a:lnTo>
                    <a:pt x="1270" y="213359"/>
                  </a:lnTo>
                  <a:lnTo>
                    <a:pt x="1270" y="218439"/>
                  </a:lnTo>
                  <a:lnTo>
                    <a:pt x="0" y="213359"/>
                  </a:lnTo>
                  <a:lnTo>
                    <a:pt x="0" y="173989"/>
                  </a:lnTo>
                  <a:lnTo>
                    <a:pt x="0" y="69850"/>
                  </a:lnTo>
                  <a:lnTo>
                    <a:pt x="2540" y="57150"/>
                  </a:lnTo>
                  <a:lnTo>
                    <a:pt x="6350" y="45719"/>
                  </a:lnTo>
                  <a:lnTo>
                    <a:pt x="11430" y="33019"/>
                  </a:lnTo>
                  <a:lnTo>
                    <a:pt x="19050" y="24128"/>
                  </a:lnTo>
                  <a:lnTo>
                    <a:pt x="29210" y="17778"/>
                  </a:lnTo>
                  <a:lnTo>
                    <a:pt x="40640" y="11428"/>
                  </a:lnTo>
                  <a:lnTo>
                    <a:pt x="54610" y="8889"/>
                  </a:lnTo>
                  <a:lnTo>
                    <a:pt x="71120" y="7619"/>
                  </a:lnTo>
                  <a:lnTo>
                    <a:pt x="90170" y="8889"/>
                  </a:lnTo>
                  <a:lnTo>
                    <a:pt x="107950" y="11428"/>
                  </a:lnTo>
                  <a:lnTo>
                    <a:pt x="125730" y="16509"/>
                  </a:lnTo>
                  <a:lnTo>
                    <a:pt x="143510" y="21589"/>
                  </a:lnTo>
                  <a:lnTo>
                    <a:pt x="162560" y="25400"/>
                  </a:lnTo>
                  <a:lnTo>
                    <a:pt x="181610" y="30478"/>
                  </a:lnTo>
                  <a:lnTo>
                    <a:pt x="242570" y="419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3895090" y="21314411"/>
              <a:ext cx="11431" cy="220979"/>
            </a:xfrm>
            <a:custGeom>
              <a:avLst/>
              <a:gdLst/>
              <a:ahLst/>
              <a:cxnLst/>
              <a:rect l="0" t="0" r="0" b="0"/>
              <a:pathLst>
                <a:path w="11431" h="220979">
                  <a:moveTo>
                    <a:pt x="11430" y="0"/>
                  </a:moveTo>
                  <a:lnTo>
                    <a:pt x="11430" y="119378"/>
                  </a:lnTo>
                  <a:lnTo>
                    <a:pt x="10160" y="135889"/>
                  </a:lnTo>
                  <a:lnTo>
                    <a:pt x="0" y="220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3968750" y="21240750"/>
              <a:ext cx="11431" cy="21590"/>
            </a:xfrm>
            <a:custGeom>
              <a:avLst/>
              <a:gdLst/>
              <a:ahLst/>
              <a:cxnLst/>
              <a:rect l="0" t="0" r="0" b="0"/>
              <a:pathLst>
                <a:path w="11431" h="21590">
                  <a:moveTo>
                    <a:pt x="11430" y="0"/>
                  </a:moveTo>
                  <a:lnTo>
                    <a:pt x="0" y="2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4028440" y="21315680"/>
              <a:ext cx="209551" cy="228601"/>
            </a:xfrm>
            <a:custGeom>
              <a:avLst/>
              <a:gdLst/>
              <a:ahLst/>
              <a:cxnLst/>
              <a:rect l="0" t="0" r="0" b="0"/>
              <a:pathLst>
                <a:path w="209551" h="228601">
                  <a:moveTo>
                    <a:pt x="67310" y="50800"/>
                  </a:moveTo>
                  <a:lnTo>
                    <a:pt x="55880" y="62231"/>
                  </a:lnTo>
                  <a:lnTo>
                    <a:pt x="50800" y="71120"/>
                  </a:lnTo>
                  <a:lnTo>
                    <a:pt x="44450" y="80009"/>
                  </a:lnTo>
                  <a:lnTo>
                    <a:pt x="38100" y="91440"/>
                  </a:lnTo>
                  <a:lnTo>
                    <a:pt x="33020" y="102870"/>
                  </a:lnTo>
                  <a:lnTo>
                    <a:pt x="27940" y="114300"/>
                  </a:lnTo>
                  <a:lnTo>
                    <a:pt x="22860" y="124459"/>
                  </a:lnTo>
                  <a:lnTo>
                    <a:pt x="15240" y="146050"/>
                  </a:lnTo>
                  <a:lnTo>
                    <a:pt x="11430" y="156209"/>
                  </a:lnTo>
                  <a:lnTo>
                    <a:pt x="10160" y="167640"/>
                  </a:lnTo>
                  <a:lnTo>
                    <a:pt x="10160" y="177800"/>
                  </a:lnTo>
                  <a:lnTo>
                    <a:pt x="11430" y="187959"/>
                  </a:lnTo>
                  <a:lnTo>
                    <a:pt x="16510" y="198120"/>
                  </a:lnTo>
                  <a:lnTo>
                    <a:pt x="22860" y="209550"/>
                  </a:lnTo>
                  <a:lnTo>
                    <a:pt x="30480" y="219709"/>
                  </a:lnTo>
                  <a:lnTo>
                    <a:pt x="39370" y="226059"/>
                  </a:lnTo>
                  <a:lnTo>
                    <a:pt x="48260" y="228600"/>
                  </a:lnTo>
                  <a:lnTo>
                    <a:pt x="58420" y="228600"/>
                  </a:lnTo>
                  <a:lnTo>
                    <a:pt x="69850" y="228600"/>
                  </a:lnTo>
                  <a:lnTo>
                    <a:pt x="81280" y="226059"/>
                  </a:lnTo>
                  <a:lnTo>
                    <a:pt x="93980" y="224790"/>
                  </a:lnTo>
                  <a:lnTo>
                    <a:pt x="107950" y="219709"/>
                  </a:lnTo>
                  <a:lnTo>
                    <a:pt x="120650" y="212090"/>
                  </a:lnTo>
                  <a:lnTo>
                    <a:pt x="134620" y="204470"/>
                  </a:lnTo>
                  <a:lnTo>
                    <a:pt x="147320" y="195581"/>
                  </a:lnTo>
                  <a:lnTo>
                    <a:pt x="158750" y="186690"/>
                  </a:lnTo>
                  <a:lnTo>
                    <a:pt x="170180" y="176531"/>
                  </a:lnTo>
                  <a:lnTo>
                    <a:pt x="180340" y="166370"/>
                  </a:lnTo>
                  <a:lnTo>
                    <a:pt x="189230" y="156209"/>
                  </a:lnTo>
                  <a:lnTo>
                    <a:pt x="198120" y="146050"/>
                  </a:lnTo>
                  <a:lnTo>
                    <a:pt x="203200" y="134620"/>
                  </a:lnTo>
                  <a:lnTo>
                    <a:pt x="207010" y="121920"/>
                  </a:lnTo>
                  <a:lnTo>
                    <a:pt x="209550" y="109220"/>
                  </a:lnTo>
                  <a:lnTo>
                    <a:pt x="209550" y="96520"/>
                  </a:lnTo>
                  <a:lnTo>
                    <a:pt x="209550" y="85090"/>
                  </a:lnTo>
                  <a:lnTo>
                    <a:pt x="207010" y="73659"/>
                  </a:lnTo>
                  <a:lnTo>
                    <a:pt x="204470" y="62231"/>
                  </a:lnTo>
                  <a:lnTo>
                    <a:pt x="199390" y="52070"/>
                  </a:lnTo>
                  <a:lnTo>
                    <a:pt x="194310" y="40640"/>
                  </a:lnTo>
                  <a:lnTo>
                    <a:pt x="185420" y="31750"/>
                  </a:lnTo>
                  <a:lnTo>
                    <a:pt x="175260" y="22859"/>
                  </a:lnTo>
                  <a:lnTo>
                    <a:pt x="163830" y="15240"/>
                  </a:lnTo>
                  <a:lnTo>
                    <a:pt x="151130" y="10159"/>
                  </a:lnTo>
                  <a:lnTo>
                    <a:pt x="138430" y="6350"/>
                  </a:lnTo>
                  <a:lnTo>
                    <a:pt x="125730" y="3809"/>
                  </a:lnTo>
                  <a:lnTo>
                    <a:pt x="111760" y="2540"/>
                  </a:lnTo>
                  <a:lnTo>
                    <a:pt x="97790" y="1270"/>
                  </a:lnTo>
                  <a:lnTo>
                    <a:pt x="83820" y="0"/>
                  </a:lnTo>
                  <a:lnTo>
                    <a:pt x="69850" y="1270"/>
                  </a:lnTo>
                  <a:lnTo>
                    <a:pt x="55880" y="2540"/>
                  </a:lnTo>
                  <a:lnTo>
                    <a:pt x="41910" y="5081"/>
                  </a:lnTo>
                  <a:lnTo>
                    <a:pt x="29210" y="7620"/>
                  </a:lnTo>
                  <a:lnTo>
                    <a:pt x="17780" y="10159"/>
                  </a:lnTo>
                  <a:lnTo>
                    <a:pt x="6350" y="13970"/>
                  </a:lnTo>
                  <a:lnTo>
                    <a:pt x="1270" y="17781"/>
                  </a:lnTo>
                  <a:lnTo>
                    <a:pt x="0" y="22859"/>
                  </a:lnTo>
                  <a:lnTo>
                    <a:pt x="3810" y="40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4316730" y="21156930"/>
              <a:ext cx="31751" cy="346710"/>
            </a:xfrm>
            <a:custGeom>
              <a:avLst/>
              <a:gdLst/>
              <a:ahLst/>
              <a:cxnLst/>
              <a:rect l="0" t="0" r="0" b="0"/>
              <a:pathLst>
                <a:path w="31751" h="346710">
                  <a:moveTo>
                    <a:pt x="31750" y="0"/>
                  </a:moveTo>
                  <a:lnTo>
                    <a:pt x="20320" y="16509"/>
                  </a:lnTo>
                  <a:lnTo>
                    <a:pt x="16510" y="29209"/>
                  </a:lnTo>
                  <a:lnTo>
                    <a:pt x="15240" y="46990"/>
                  </a:lnTo>
                  <a:lnTo>
                    <a:pt x="13970" y="66040"/>
                  </a:lnTo>
                  <a:lnTo>
                    <a:pt x="12700" y="85090"/>
                  </a:lnTo>
                  <a:lnTo>
                    <a:pt x="11430" y="120650"/>
                  </a:lnTo>
                  <a:lnTo>
                    <a:pt x="10160" y="139700"/>
                  </a:lnTo>
                  <a:lnTo>
                    <a:pt x="7620" y="157481"/>
                  </a:lnTo>
                  <a:lnTo>
                    <a:pt x="5080" y="175259"/>
                  </a:lnTo>
                  <a:lnTo>
                    <a:pt x="3810" y="191770"/>
                  </a:lnTo>
                  <a:lnTo>
                    <a:pt x="2540" y="207009"/>
                  </a:lnTo>
                  <a:lnTo>
                    <a:pt x="1270" y="222250"/>
                  </a:lnTo>
                  <a:lnTo>
                    <a:pt x="1270" y="257809"/>
                  </a:lnTo>
                  <a:lnTo>
                    <a:pt x="0" y="346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4253230" y="21324570"/>
              <a:ext cx="210821" cy="16511"/>
            </a:xfrm>
            <a:custGeom>
              <a:avLst/>
              <a:gdLst/>
              <a:ahLst/>
              <a:cxnLst/>
              <a:rect l="0" t="0" r="0" b="0"/>
              <a:pathLst>
                <a:path w="210821" h="16511">
                  <a:moveTo>
                    <a:pt x="0" y="11430"/>
                  </a:moveTo>
                  <a:lnTo>
                    <a:pt x="22860" y="16510"/>
                  </a:lnTo>
                  <a:lnTo>
                    <a:pt x="36830" y="16510"/>
                  </a:lnTo>
                  <a:lnTo>
                    <a:pt x="55880" y="16510"/>
                  </a:lnTo>
                  <a:lnTo>
                    <a:pt x="76200" y="13969"/>
                  </a:lnTo>
                  <a:lnTo>
                    <a:pt x="95250" y="11430"/>
                  </a:lnTo>
                  <a:lnTo>
                    <a:pt x="114300" y="8891"/>
                  </a:lnTo>
                  <a:lnTo>
                    <a:pt x="132080" y="6350"/>
                  </a:lnTo>
                  <a:lnTo>
                    <a:pt x="148590" y="3810"/>
                  </a:lnTo>
                  <a:lnTo>
                    <a:pt x="165100" y="2541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4432300" y="21266150"/>
              <a:ext cx="209551" cy="255271"/>
            </a:xfrm>
            <a:custGeom>
              <a:avLst/>
              <a:gdLst/>
              <a:ahLst/>
              <a:cxnLst/>
              <a:rect l="0" t="0" r="0" b="0"/>
              <a:pathLst>
                <a:path w="209551" h="255271">
                  <a:moveTo>
                    <a:pt x="189230" y="6350"/>
                  </a:moveTo>
                  <a:lnTo>
                    <a:pt x="172720" y="0"/>
                  </a:lnTo>
                  <a:lnTo>
                    <a:pt x="161290" y="0"/>
                  </a:lnTo>
                  <a:lnTo>
                    <a:pt x="146050" y="1270"/>
                  </a:lnTo>
                  <a:lnTo>
                    <a:pt x="129540" y="2539"/>
                  </a:lnTo>
                  <a:lnTo>
                    <a:pt x="113030" y="5080"/>
                  </a:lnTo>
                  <a:lnTo>
                    <a:pt x="97790" y="7620"/>
                  </a:lnTo>
                  <a:lnTo>
                    <a:pt x="82550" y="10161"/>
                  </a:lnTo>
                  <a:lnTo>
                    <a:pt x="69850" y="15239"/>
                  </a:lnTo>
                  <a:lnTo>
                    <a:pt x="57150" y="20320"/>
                  </a:lnTo>
                  <a:lnTo>
                    <a:pt x="44450" y="26670"/>
                  </a:lnTo>
                  <a:lnTo>
                    <a:pt x="34290" y="33020"/>
                  </a:lnTo>
                  <a:lnTo>
                    <a:pt x="25400" y="41911"/>
                  </a:lnTo>
                  <a:lnTo>
                    <a:pt x="16510" y="50800"/>
                  </a:lnTo>
                  <a:lnTo>
                    <a:pt x="10160" y="62230"/>
                  </a:lnTo>
                  <a:lnTo>
                    <a:pt x="5080" y="73661"/>
                  </a:lnTo>
                  <a:lnTo>
                    <a:pt x="0" y="86361"/>
                  </a:lnTo>
                  <a:lnTo>
                    <a:pt x="0" y="96520"/>
                  </a:lnTo>
                  <a:lnTo>
                    <a:pt x="3810" y="106680"/>
                  </a:lnTo>
                  <a:lnTo>
                    <a:pt x="8890" y="115570"/>
                  </a:lnTo>
                  <a:lnTo>
                    <a:pt x="16510" y="121920"/>
                  </a:lnTo>
                  <a:lnTo>
                    <a:pt x="25400" y="128270"/>
                  </a:lnTo>
                  <a:lnTo>
                    <a:pt x="34290" y="133350"/>
                  </a:lnTo>
                  <a:lnTo>
                    <a:pt x="69850" y="151130"/>
                  </a:lnTo>
                  <a:lnTo>
                    <a:pt x="82550" y="154939"/>
                  </a:lnTo>
                  <a:lnTo>
                    <a:pt x="96520" y="158750"/>
                  </a:lnTo>
                  <a:lnTo>
                    <a:pt x="109220" y="160020"/>
                  </a:lnTo>
                  <a:lnTo>
                    <a:pt x="123190" y="162561"/>
                  </a:lnTo>
                  <a:lnTo>
                    <a:pt x="137160" y="165100"/>
                  </a:lnTo>
                  <a:lnTo>
                    <a:pt x="151130" y="168911"/>
                  </a:lnTo>
                  <a:lnTo>
                    <a:pt x="163830" y="171450"/>
                  </a:lnTo>
                  <a:lnTo>
                    <a:pt x="176530" y="175261"/>
                  </a:lnTo>
                  <a:lnTo>
                    <a:pt x="187960" y="177800"/>
                  </a:lnTo>
                  <a:lnTo>
                    <a:pt x="196850" y="184150"/>
                  </a:lnTo>
                  <a:lnTo>
                    <a:pt x="203200" y="191770"/>
                  </a:lnTo>
                  <a:lnTo>
                    <a:pt x="209550" y="199389"/>
                  </a:lnTo>
                  <a:lnTo>
                    <a:pt x="207010" y="208280"/>
                  </a:lnTo>
                  <a:lnTo>
                    <a:pt x="200660" y="215900"/>
                  </a:lnTo>
                  <a:lnTo>
                    <a:pt x="168910" y="237489"/>
                  </a:lnTo>
                  <a:lnTo>
                    <a:pt x="158750" y="245111"/>
                  </a:lnTo>
                  <a:lnTo>
                    <a:pt x="146050" y="248920"/>
                  </a:lnTo>
                  <a:lnTo>
                    <a:pt x="133350" y="252730"/>
                  </a:lnTo>
                  <a:lnTo>
                    <a:pt x="120650" y="254000"/>
                  </a:lnTo>
                  <a:lnTo>
                    <a:pt x="107950" y="255270"/>
                  </a:lnTo>
                  <a:lnTo>
                    <a:pt x="93980" y="254000"/>
                  </a:lnTo>
                  <a:lnTo>
                    <a:pt x="41910" y="237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4800600" y="21356320"/>
              <a:ext cx="337821" cy="41911"/>
            </a:xfrm>
            <a:custGeom>
              <a:avLst/>
              <a:gdLst/>
              <a:ahLst/>
              <a:cxnLst/>
              <a:rect l="0" t="0" r="0" b="0"/>
              <a:pathLst>
                <a:path w="337821" h="41911">
                  <a:moveTo>
                    <a:pt x="0" y="10160"/>
                  </a:moveTo>
                  <a:lnTo>
                    <a:pt x="17780" y="16510"/>
                  </a:lnTo>
                  <a:lnTo>
                    <a:pt x="30480" y="17780"/>
                  </a:lnTo>
                  <a:lnTo>
                    <a:pt x="46990" y="19050"/>
                  </a:lnTo>
                  <a:lnTo>
                    <a:pt x="67310" y="20319"/>
                  </a:lnTo>
                  <a:lnTo>
                    <a:pt x="83820" y="21591"/>
                  </a:lnTo>
                  <a:lnTo>
                    <a:pt x="100330" y="24130"/>
                  </a:lnTo>
                  <a:lnTo>
                    <a:pt x="133350" y="29210"/>
                  </a:lnTo>
                  <a:lnTo>
                    <a:pt x="166370" y="35560"/>
                  </a:lnTo>
                  <a:lnTo>
                    <a:pt x="184150" y="38100"/>
                  </a:lnTo>
                  <a:lnTo>
                    <a:pt x="200660" y="39369"/>
                  </a:lnTo>
                  <a:lnTo>
                    <a:pt x="218440" y="40641"/>
                  </a:lnTo>
                  <a:lnTo>
                    <a:pt x="250190" y="41910"/>
                  </a:lnTo>
                  <a:lnTo>
                    <a:pt x="313690" y="41910"/>
                  </a:lnTo>
                  <a:lnTo>
                    <a:pt x="323850" y="38100"/>
                  </a:lnTo>
                  <a:lnTo>
                    <a:pt x="330200" y="29210"/>
                  </a:lnTo>
                  <a:lnTo>
                    <a:pt x="337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4979670" y="21240750"/>
              <a:ext cx="205741" cy="252731"/>
            </a:xfrm>
            <a:custGeom>
              <a:avLst/>
              <a:gdLst/>
              <a:ahLst/>
              <a:cxnLst/>
              <a:rect l="0" t="0" r="0" b="0"/>
              <a:pathLst>
                <a:path w="205741" h="252731">
                  <a:moveTo>
                    <a:pt x="11430" y="0"/>
                  </a:moveTo>
                  <a:lnTo>
                    <a:pt x="27940" y="11430"/>
                  </a:lnTo>
                  <a:lnTo>
                    <a:pt x="35560" y="15239"/>
                  </a:lnTo>
                  <a:lnTo>
                    <a:pt x="45720" y="20320"/>
                  </a:lnTo>
                  <a:lnTo>
                    <a:pt x="54610" y="24130"/>
                  </a:lnTo>
                  <a:lnTo>
                    <a:pt x="66040" y="27939"/>
                  </a:lnTo>
                  <a:lnTo>
                    <a:pt x="77470" y="31750"/>
                  </a:lnTo>
                  <a:lnTo>
                    <a:pt x="90170" y="34289"/>
                  </a:lnTo>
                  <a:lnTo>
                    <a:pt x="104140" y="39370"/>
                  </a:lnTo>
                  <a:lnTo>
                    <a:pt x="116840" y="45720"/>
                  </a:lnTo>
                  <a:lnTo>
                    <a:pt x="130810" y="50800"/>
                  </a:lnTo>
                  <a:lnTo>
                    <a:pt x="143510" y="55880"/>
                  </a:lnTo>
                  <a:lnTo>
                    <a:pt x="154940" y="60961"/>
                  </a:lnTo>
                  <a:lnTo>
                    <a:pt x="166370" y="64770"/>
                  </a:lnTo>
                  <a:lnTo>
                    <a:pt x="176530" y="69850"/>
                  </a:lnTo>
                  <a:lnTo>
                    <a:pt x="185420" y="76200"/>
                  </a:lnTo>
                  <a:lnTo>
                    <a:pt x="194310" y="82550"/>
                  </a:lnTo>
                  <a:lnTo>
                    <a:pt x="199390" y="91439"/>
                  </a:lnTo>
                  <a:lnTo>
                    <a:pt x="203200" y="101600"/>
                  </a:lnTo>
                  <a:lnTo>
                    <a:pt x="205740" y="113030"/>
                  </a:lnTo>
                  <a:lnTo>
                    <a:pt x="205740" y="123189"/>
                  </a:lnTo>
                  <a:lnTo>
                    <a:pt x="201930" y="132080"/>
                  </a:lnTo>
                  <a:lnTo>
                    <a:pt x="198120" y="140970"/>
                  </a:lnTo>
                  <a:lnTo>
                    <a:pt x="191770" y="148589"/>
                  </a:lnTo>
                  <a:lnTo>
                    <a:pt x="184150" y="156211"/>
                  </a:lnTo>
                  <a:lnTo>
                    <a:pt x="175260" y="163830"/>
                  </a:lnTo>
                  <a:lnTo>
                    <a:pt x="166370" y="171450"/>
                  </a:lnTo>
                  <a:lnTo>
                    <a:pt x="156210" y="179070"/>
                  </a:lnTo>
                  <a:lnTo>
                    <a:pt x="146050" y="185420"/>
                  </a:lnTo>
                  <a:lnTo>
                    <a:pt x="135890" y="193039"/>
                  </a:lnTo>
                  <a:lnTo>
                    <a:pt x="123190" y="199389"/>
                  </a:lnTo>
                  <a:lnTo>
                    <a:pt x="110490" y="207011"/>
                  </a:lnTo>
                  <a:lnTo>
                    <a:pt x="96520" y="213361"/>
                  </a:lnTo>
                  <a:lnTo>
                    <a:pt x="83820" y="218439"/>
                  </a:lnTo>
                  <a:lnTo>
                    <a:pt x="69850" y="222250"/>
                  </a:lnTo>
                  <a:lnTo>
                    <a:pt x="58420" y="227330"/>
                  </a:lnTo>
                  <a:lnTo>
                    <a:pt x="48260" y="23368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5454650" y="21083270"/>
              <a:ext cx="20321" cy="420370"/>
            </a:xfrm>
            <a:custGeom>
              <a:avLst/>
              <a:gdLst/>
              <a:ahLst/>
              <a:cxnLst/>
              <a:rect l="0" t="0" r="0" b="0"/>
              <a:pathLst>
                <a:path w="20321" h="420370">
                  <a:moveTo>
                    <a:pt x="20320" y="0"/>
                  </a:moveTo>
                  <a:lnTo>
                    <a:pt x="13970" y="16510"/>
                  </a:lnTo>
                  <a:lnTo>
                    <a:pt x="12700" y="25400"/>
                  </a:lnTo>
                  <a:lnTo>
                    <a:pt x="11430" y="36830"/>
                  </a:lnTo>
                  <a:lnTo>
                    <a:pt x="11430" y="49530"/>
                  </a:lnTo>
                  <a:lnTo>
                    <a:pt x="8890" y="64769"/>
                  </a:lnTo>
                  <a:lnTo>
                    <a:pt x="5080" y="99060"/>
                  </a:lnTo>
                  <a:lnTo>
                    <a:pt x="2540" y="120650"/>
                  </a:lnTo>
                  <a:lnTo>
                    <a:pt x="1270" y="144780"/>
                  </a:lnTo>
                  <a:lnTo>
                    <a:pt x="0" y="194310"/>
                  </a:lnTo>
                  <a:lnTo>
                    <a:pt x="0" y="238760"/>
                  </a:lnTo>
                  <a:lnTo>
                    <a:pt x="0" y="261619"/>
                  </a:lnTo>
                  <a:lnTo>
                    <a:pt x="2540" y="283210"/>
                  </a:lnTo>
                  <a:lnTo>
                    <a:pt x="5080" y="303530"/>
                  </a:lnTo>
                  <a:lnTo>
                    <a:pt x="6350" y="323850"/>
                  </a:lnTo>
                  <a:lnTo>
                    <a:pt x="7620" y="342900"/>
                  </a:lnTo>
                  <a:lnTo>
                    <a:pt x="20320" y="420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5379720" y="21115020"/>
              <a:ext cx="431801" cy="372111"/>
            </a:xfrm>
            <a:custGeom>
              <a:avLst/>
              <a:gdLst/>
              <a:ahLst/>
              <a:cxnLst/>
              <a:rect l="0" t="0" r="0" b="0"/>
              <a:pathLst>
                <a:path w="431801" h="372111">
                  <a:moveTo>
                    <a:pt x="0" y="20319"/>
                  </a:moveTo>
                  <a:lnTo>
                    <a:pt x="34290" y="15241"/>
                  </a:lnTo>
                  <a:lnTo>
                    <a:pt x="48260" y="12700"/>
                  </a:lnTo>
                  <a:lnTo>
                    <a:pt x="62230" y="12700"/>
                  </a:lnTo>
                  <a:lnTo>
                    <a:pt x="77470" y="11430"/>
                  </a:lnTo>
                  <a:lnTo>
                    <a:pt x="93980" y="10160"/>
                  </a:lnTo>
                  <a:lnTo>
                    <a:pt x="111760" y="7619"/>
                  </a:lnTo>
                  <a:lnTo>
                    <a:pt x="130810" y="5080"/>
                  </a:lnTo>
                  <a:lnTo>
                    <a:pt x="149860" y="2541"/>
                  </a:lnTo>
                  <a:lnTo>
                    <a:pt x="170180" y="1269"/>
                  </a:lnTo>
                  <a:lnTo>
                    <a:pt x="212090" y="0"/>
                  </a:lnTo>
                  <a:lnTo>
                    <a:pt x="254000" y="0"/>
                  </a:lnTo>
                  <a:lnTo>
                    <a:pt x="271780" y="1269"/>
                  </a:lnTo>
                  <a:lnTo>
                    <a:pt x="289560" y="2541"/>
                  </a:lnTo>
                  <a:lnTo>
                    <a:pt x="304800" y="5080"/>
                  </a:lnTo>
                  <a:lnTo>
                    <a:pt x="320040" y="8891"/>
                  </a:lnTo>
                  <a:lnTo>
                    <a:pt x="335280" y="13969"/>
                  </a:lnTo>
                  <a:lnTo>
                    <a:pt x="350520" y="19050"/>
                  </a:lnTo>
                  <a:lnTo>
                    <a:pt x="360680" y="26669"/>
                  </a:lnTo>
                  <a:lnTo>
                    <a:pt x="369570" y="35560"/>
                  </a:lnTo>
                  <a:lnTo>
                    <a:pt x="375920" y="44450"/>
                  </a:lnTo>
                  <a:lnTo>
                    <a:pt x="378460" y="58419"/>
                  </a:lnTo>
                  <a:lnTo>
                    <a:pt x="377190" y="76200"/>
                  </a:lnTo>
                  <a:lnTo>
                    <a:pt x="374650" y="96519"/>
                  </a:lnTo>
                  <a:lnTo>
                    <a:pt x="368300" y="113030"/>
                  </a:lnTo>
                  <a:lnTo>
                    <a:pt x="359410" y="128269"/>
                  </a:lnTo>
                  <a:lnTo>
                    <a:pt x="347980" y="140969"/>
                  </a:lnTo>
                  <a:lnTo>
                    <a:pt x="336550" y="153669"/>
                  </a:lnTo>
                  <a:lnTo>
                    <a:pt x="323850" y="165100"/>
                  </a:lnTo>
                  <a:lnTo>
                    <a:pt x="311150" y="176530"/>
                  </a:lnTo>
                  <a:lnTo>
                    <a:pt x="297180" y="186691"/>
                  </a:lnTo>
                  <a:lnTo>
                    <a:pt x="283210" y="195580"/>
                  </a:lnTo>
                  <a:lnTo>
                    <a:pt x="270510" y="204469"/>
                  </a:lnTo>
                  <a:lnTo>
                    <a:pt x="256540" y="210819"/>
                  </a:lnTo>
                  <a:lnTo>
                    <a:pt x="242570" y="215900"/>
                  </a:lnTo>
                  <a:lnTo>
                    <a:pt x="228600" y="220980"/>
                  </a:lnTo>
                  <a:lnTo>
                    <a:pt x="214630" y="224791"/>
                  </a:lnTo>
                  <a:lnTo>
                    <a:pt x="200660" y="226060"/>
                  </a:lnTo>
                  <a:lnTo>
                    <a:pt x="186690" y="228600"/>
                  </a:lnTo>
                  <a:lnTo>
                    <a:pt x="173990" y="229869"/>
                  </a:lnTo>
                  <a:lnTo>
                    <a:pt x="161290" y="232410"/>
                  </a:lnTo>
                  <a:lnTo>
                    <a:pt x="149860" y="236219"/>
                  </a:lnTo>
                  <a:lnTo>
                    <a:pt x="146050" y="236219"/>
                  </a:lnTo>
                  <a:lnTo>
                    <a:pt x="146050" y="236219"/>
                  </a:lnTo>
                  <a:lnTo>
                    <a:pt x="157480" y="232410"/>
                  </a:lnTo>
                  <a:lnTo>
                    <a:pt x="177800" y="226060"/>
                  </a:lnTo>
                  <a:lnTo>
                    <a:pt x="191770" y="224791"/>
                  </a:lnTo>
                  <a:lnTo>
                    <a:pt x="205740" y="223519"/>
                  </a:lnTo>
                  <a:lnTo>
                    <a:pt x="222250" y="222250"/>
                  </a:lnTo>
                  <a:lnTo>
                    <a:pt x="255270" y="220980"/>
                  </a:lnTo>
                  <a:lnTo>
                    <a:pt x="271780" y="220980"/>
                  </a:lnTo>
                  <a:lnTo>
                    <a:pt x="288290" y="222250"/>
                  </a:lnTo>
                  <a:lnTo>
                    <a:pt x="306070" y="223519"/>
                  </a:lnTo>
                  <a:lnTo>
                    <a:pt x="323850" y="226060"/>
                  </a:lnTo>
                  <a:lnTo>
                    <a:pt x="340360" y="228600"/>
                  </a:lnTo>
                  <a:lnTo>
                    <a:pt x="355600" y="232410"/>
                  </a:lnTo>
                  <a:lnTo>
                    <a:pt x="370840" y="234950"/>
                  </a:lnTo>
                  <a:lnTo>
                    <a:pt x="383540" y="240030"/>
                  </a:lnTo>
                  <a:lnTo>
                    <a:pt x="396240" y="245110"/>
                  </a:lnTo>
                  <a:lnTo>
                    <a:pt x="407670" y="250191"/>
                  </a:lnTo>
                  <a:lnTo>
                    <a:pt x="417830" y="259080"/>
                  </a:lnTo>
                  <a:lnTo>
                    <a:pt x="424180" y="269241"/>
                  </a:lnTo>
                  <a:lnTo>
                    <a:pt x="430530" y="281941"/>
                  </a:lnTo>
                  <a:lnTo>
                    <a:pt x="431800" y="292100"/>
                  </a:lnTo>
                  <a:lnTo>
                    <a:pt x="430530" y="300991"/>
                  </a:lnTo>
                  <a:lnTo>
                    <a:pt x="427990" y="308610"/>
                  </a:lnTo>
                  <a:lnTo>
                    <a:pt x="421640" y="317500"/>
                  </a:lnTo>
                  <a:lnTo>
                    <a:pt x="415290" y="325119"/>
                  </a:lnTo>
                  <a:lnTo>
                    <a:pt x="406400" y="331469"/>
                  </a:lnTo>
                  <a:lnTo>
                    <a:pt x="394970" y="337819"/>
                  </a:lnTo>
                  <a:lnTo>
                    <a:pt x="382270" y="342900"/>
                  </a:lnTo>
                  <a:lnTo>
                    <a:pt x="367030" y="347980"/>
                  </a:lnTo>
                  <a:lnTo>
                    <a:pt x="350520" y="351791"/>
                  </a:lnTo>
                  <a:lnTo>
                    <a:pt x="331470" y="356869"/>
                  </a:lnTo>
                  <a:lnTo>
                    <a:pt x="294640" y="364491"/>
                  </a:lnTo>
                  <a:lnTo>
                    <a:pt x="262890" y="370841"/>
                  </a:lnTo>
                  <a:lnTo>
                    <a:pt x="248920" y="372110"/>
                  </a:lnTo>
                  <a:lnTo>
                    <a:pt x="236220" y="372110"/>
                  </a:lnTo>
                  <a:lnTo>
                    <a:pt x="179070" y="356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5850890" y="21249639"/>
              <a:ext cx="205741" cy="232412"/>
            </a:xfrm>
            <a:custGeom>
              <a:avLst/>
              <a:gdLst/>
              <a:ahLst/>
              <a:cxnLst/>
              <a:rect l="0" t="0" r="0" b="0"/>
              <a:pathLst>
                <a:path w="205741" h="232412">
                  <a:moveTo>
                    <a:pt x="87630" y="43181"/>
                  </a:moveTo>
                  <a:lnTo>
                    <a:pt x="43180" y="73661"/>
                  </a:lnTo>
                  <a:lnTo>
                    <a:pt x="34290" y="82550"/>
                  </a:lnTo>
                  <a:lnTo>
                    <a:pt x="26670" y="92711"/>
                  </a:lnTo>
                  <a:lnTo>
                    <a:pt x="19050" y="104141"/>
                  </a:lnTo>
                  <a:lnTo>
                    <a:pt x="12700" y="115572"/>
                  </a:lnTo>
                  <a:lnTo>
                    <a:pt x="6350" y="127000"/>
                  </a:lnTo>
                  <a:lnTo>
                    <a:pt x="2540" y="137161"/>
                  </a:lnTo>
                  <a:lnTo>
                    <a:pt x="0" y="152400"/>
                  </a:lnTo>
                  <a:lnTo>
                    <a:pt x="0" y="168911"/>
                  </a:lnTo>
                  <a:lnTo>
                    <a:pt x="1270" y="186691"/>
                  </a:lnTo>
                  <a:lnTo>
                    <a:pt x="7620" y="200661"/>
                  </a:lnTo>
                  <a:lnTo>
                    <a:pt x="17780" y="213361"/>
                  </a:lnTo>
                  <a:lnTo>
                    <a:pt x="30480" y="223522"/>
                  </a:lnTo>
                  <a:lnTo>
                    <a:pt x="43180" y="228600"/>
                  </a:lnTo>
                  <a:lnTo>
                    <a:pt x="57150" y="231141"/>
                  </a:lnTo>
                  <a:lnTo>
                    <a:pt x="69850" y="232411"/>
                  </a:lnTo>
                  <a:lnTo>
                    <a:pt x="83820" y="231141"/>
                  </a:lnTo>
                  <a:lnTo>
                    <a:pt x="97790" y="229872"/>
                  </a:lnTo>
                  <a:lnTo>
                    <a:pt x="111760" y="227331"/>
                  </a:lnTo>
                  <a:lnTo>
                    <a:pt x="124460" y="222250"/>
                  </a:lnTo>
                  <a:lnTo>
                    <a:pt x="137160" y="215900"/>
                  </a:lnTo>
                  <a:lnTo>
                    <a:pt x="148590" y="207011"/>
                  </a:lnTo>
                  <a:lnTo>
                    <a:pt x="160020" y="198122"/>
                  </a:lnTo>
                  <a:lnTo>
                    <a:pt x="170180" y="189231"/>
                  </a:lnTo>
                  <a:lnTo>
                    <a:pt x="181610" y="179072"/>
                  </a:lnTo>
                  <a:lnTo>
                    <a:pt x="189230" y="168911"/>
                  </a:lnTo>
                  <a:lnTo>
                    <a:pt x="196850" y="158750"/>
                  </a:lnTo>
                  <a:lnTo>
                    <a:pt x="201930" y="148591"/>
                  </a:lnTo>
                  <a:lnTo>
                    <a:pt x="204470" y="137161"/>
                  </a:lnTo>
                  <a:lnTo>
                    <a:pt x="205740" y="124461"/>
                  </a:lnTo>
                  <a:lnTo>
                    <a:pt x="204470" y="111761"/>
                  </a:lnTo>
                  <a:lnTo>
                    <a:pt x="203200" y="99061"/>
                  </a:lnTo>
                  <a:lnTo>
                    <a:pt x="200660" y="87631"/>
                  </a:lnTo>
                  <a:lnTo>
                    <a:pt x="198120" y="76200"/>
                  </a:lnTo>
                  <a:lnTo>
                    <a:pt x="194310" y="66041"/>
                  </a:lnTo>
                  <a:lnTo>
                    <a:pt x="189230" y="54611"/>
                  </a:lnTo>
                  <a:lnTo>
                    <a:pt x="182880" y="44450"/>
                  </a:lnTo>
                  <a:lnTo>
                    <a:pt x="175260" y="34291"/>
                  </a:lnTo>
                  <a:lnTo>
                    <a:pt x="167640" y="25400"/>
                  </a:lnTo>
                  <a:lnTo>
                    <a:pt x="157480" y="17781"/>
                  </a:lnTo>
                  <a:lnTo>
                    <a:pt x="147320" y="11431"/>
                  </a:lnTo>
                  <a:lnTo>
                    <a:pt x="135890" y="5081"/>
                  </a:lnTo>
                  <a:lnTo>
                    <a:pt x="123190" y="1272"/>
                  </a:lnTo>
                  <a:lnTo>
                    <a:pt x="111760" y="0"/>
                  </a:lnTo>
                  <a:lnTo>
                    <a:pt x="102870" y="1272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6064250" y="21221700"/>
              <a:ext cx="232411" cy="223521"/>
            </a:xfrm>
            <a:custGeom>
              <a:avLst/>
              <a:gdLst/>
              <a:ahLst/>
              <a:cxnLst/>
              <a:rect l="0" t="0" r="0" b="0"/>
              <a:pathLst>
                <a:path w="232411" h="223521">
                  <a:moveTo>
                    <a:pt x="200660" y="8889"/>
                  </a:moveTo>
                  <a:lnTo>
                    <a:pt x="182880" y="2539"/>
                  </a:lnTo>
                  <a:lnTo>
                    <a:pt x="171450" y="1270"/>
                  </a:lnTo>
                  <a:lnTo>
                    <a:pt x="156210" y="0"/>
                  </a:lnTo>
                  <a:lnTo>
                    <a:pt x="139700" y="0"/>
                  </a:lnTo>
                  <a:lnTo>
                    <a:pt x="123190" y="0"/>
                  </a:lnTo>
                  <a:lnTo>
                    <a:pt x="107950" y="1270"/>
                  </a:lnTo>
                  <a:lnTo>
                    <a:pt x="92710" y="3811"/>
                  </a:lnTo>
                  <a:lnTo>
                    <a:pt x="80010" y="6350"/>
                  </a:lnTo>
                  <a:lnTo>
                    <a:pt x="67310" y="10161"/>
                  </a:lnTo>
                  <a:lnTo>
                    <a:pt x="55880" y="12700"/>
                  </a:lnTo>
                  <a:lnTo>
                    <a:pt x="44450" y="17780"/>
                  </a:lnTo>
                  <a:lnTo>
                    <a:pt x="33020" y="22861"/>
                  </a:lnTo>
                  <a:lnTo>
                    <a:pt x="21590" y="27939"/>
                  </a:lnTo>
                  <a:lnTo>
                    <a:pt x="13970" y="35561"/>
                  </a:lnTo>
                  <a:lnTo>
                    <a:pt x="6350" y="44450"/>
                  </a:lnTo>
                  <a:lnTo>
                    <a:pt x="1270" y="53339"/>
                  </a:lnTo>
                  <a:lnTo>
                    <a:pt x="0" y="62230"/>
                  </a:lnTo>
                  <a:lnTo>
                    <a:pt x="1270" y="69850"/>
                  </a:lnTo>
                  <a:lnTo>
                    <a:pt x="3810" y="77470"/>
                  </a:lnTo>
                  <a:lnTo>
                    <a:pt x="10160" y="83820"/>
                  </a:lnTo>
                  <a:lnTo>
                    <a:pt x="17780" y="88900"/>
                  </a:lnTo>
                  <a:lnTo>
                    <a:pt x="25400" y="93980"/>
                  </a:lnTo>
                  <a:lnTo>
                    <a:pt x="35560" y="97789"/>
                  </a:lnTo>
                  <a:lnTo>
                    <a:pt x="46990" y="101600"/>
                  </a:lnTo>
                  <a:lnTo>
                    <a:pt x="59690" y="105411"/>
                  </a:lnTo>
                  <a:lnTo>
                    <a:pt x="86360" y="113030"/>
                  </a:lnTo>
                  <a:lnTo>
                    <a:pt x="99060" y="116839"/>
                  </a:lnTo>
                  <a:lnTo>
                    <a:pt x="114300" y="119380"/>
                  </a:lnTo>
                  <a:lnTo>
                    <a:pt x="129540" y="120650"/>
                  </a:lnTo>
                  <a:lnTo>
                    <a:pt x="146050" y="121920"/>
                  </a:lnTo>
                  <a:lnTo>
                    <a:pt x="162560" y="124461"/>
                  </a:lnTo>
                  <a:lnTo>
                    <a:pt x="176530" y="127000"/>
                  </a:lnTo>
                  <a:lnTo>
                    <a:pt x="191770" y="129539"/>
                  </a:lnTo>
                  <a:lnTo>
                    <a:pt x="205740" y="133350"/>
                  </a:lnTo>
                  <a:lnTo>
                    <a:pt x="217170" y="138430"/>
                  </a:lnTo>
                  <a:lnTo>
                    <a:pt x="229870" y="144780"/>
                  </a:lnTo>
                  <a:lnTo>
                    <a:pt x="232410" y="151130"/>
                  </a:lnTo>
                  <a:lnTo>
                    <a:pt x="229870" y="160020"/>
                  </a:lnTo>
                  <a:lnTo>
                    <a:pt x="223520" y="168911"/>
                  </a:lnTo>
                  <a:lnTo>
                    <a:pt x="214630" y="177800"/>
                  </a:lnTo>
                  <a:lnTo>
                    <a:pt x="204470" y="185420"/>
                  </a:lnTo>
                  <a:lnTo>
                    <a:pt x="191770" y="193039"/>
                  </a:lnTo>
                  <a:lnTo>
                    <a:pt x="179070" y="199389"/>
                  </a:lnTo>
                  <a:lnTo>
                    <a:pt x="166370" y="204470"/>
                  </a:lnTo>
                  <a:lnTo>
                    <a:pt x="153670" y="209550"/>
                  </a:lnTo>
                  <a:lnTo>
                    <a:pt x="138430" y="213361"/>
                  </a:lnTo>
                  <a:lnTo>
                    <a:pt x="123190" y="218439"/>
                  </a:lnTo>
                  <a:lnTo>
                    <a:pt x="106680" y="222250"/>
                  </a:lnTo>
                  <a:lnTo>
                    <a:pt x="90170" y="223520"/>
                  </a:lnTo>
                  <a:lnTo>
                    <a:pt x="72390" y="223520"/>
                  </a:lnTo>
                  <a:lnTo>
                    <a:pt x="55880" y="222250"/>
                  </a:lnTo>
                  <a:lnTo>
                    <a:pt x="46990" y="215900"/>
                  </a:lnTo>
                  <a:lnTo>
                    <a:pt x="43180" y="208280"/>
                  </a:lnTo>
                  <a:lnTo>
                    <a:pt x="4191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6370320" y="21103589"/>
              <a:ext cx="20321" cy="368301"/>
            </a:xfrm>
            <a:custGeom>
              <a:avLst/>
              <a:gdLst/>
              <a:ahLst/>
              <a:cxnLst/>
              <a:rect l="0" t="0" r="0" b="0"/>
              <a:pathLst>
                <a:path w="20321" h="368301">
                  <a:moveTo>
                    <a:pt x="20320" y="0"/>
                  </a:moveTo>
                  <a:lnTo>
                    <a:pt x="15240" y="27941"/>
                  </a:lnTo>
                  <a:lnTo>
                    <a:pt x="12700" y="41911"/>
                  </a:lnTo>
                  <a:lnTo>
                    <a:pt x="12700" y="57150"/>
                  </a:lnTo>
                  <a:lnTo>
                    <a:pt x="11430" y="73661"/>
                  </a:lnTo>
                  <a:lnTo>
                    <a:pt x="10160" y="91441"/>
                  </a:lnTo>
                  <a:lnTo>
                    <a:pt x="7620" y="110491"/>
                  </a:lnTo>
                  <a:lnTo>
                    <a:pt x="5080" y="129541"/>
                  </a:lnTo>
                  <a:lnTo>
                    <a:pt x="2540" y="149861"/>
                  </a:lnTo>
                  <a:lnTo>
                    <a:pt x="1270" y="170181"/>
                  </a:lnTo>
                  <a:lnTo>
                    <a:pt x="0" y="210822"/>
                  </a:lnTo>
                  <a:lnTo>
                    <a:pt x="0" y="247650"/>
                  </a:lnTo>
                  <a:lnTo>
                    <a:pt x="1270" y="262891"/>
                  </a:lnTo>
                  <a:lnTo>
                    <a:pt x="2540" y="276861"/>
                  </a:lnTo>
                  <a:lnTo>
                    <a:pt x="5080" y="290831"/>
                  </a:lnTo>
                  <a:lnTo>
                    <a:pt x="11430" y="317500"/>
                  </a:lnTo>
                  <a:lnTo>
                    <a:pt x="2032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6275070" y="21216620"/>
              <a:ext cx="375921" cy="213361"/>
            </a:xfrm>
            <a:custGeom>
              <a:avLst/>
              <a:gdLst/>
              <a:ahLst/>
              <a:cxnLst/>
              <a:rect l="0" t="0" r="0" b="0"/>
              <a:pathLst>
                <a:path w="375921" h="213361">
                  <a:moveTo>
                    <a:pt x="0" y="2541"/>
                  </a:moveTo>
                  <a:lnTo>
                    <a:pt x="27940" y="8891"/>
                  </a:lnTo>
                  <a:lnTo>
                    <a:pt x="40640" y="10160"/>
                  </a:lnTo>
                  <a:lnTo>
                    <a:pt x="54610" y="11430"/>
                  </a:lnTo>
                  <a:lnTo>
                    <a:pt x="67310" y="12700"/>
                  </a:lnTo>
                  <a:lnTo>
                    <a:pt x="85090" y="11430"/>
                  </a:lnTo>
                  <a:lnTo>
                    <a:pt x="104140" y="10160"/>
                  </a:lnTo>
                  <a:lnTo>
                    <a:pt x="125730" y="7619"/>
                  </a:lnTo>
                  <a:lnTo>
                    <a:pt x="144780" y="7619"/>
                  </a:lnTo>
                  <a:lnTo>
                    <a:pt x="161290" y="7619"/>
                  </a:lnTo>
                  <a:lnTo>
                    <a:pt x="177800" y="10160"/>
                  </a:lnTo>
                  <a:lnTo>
                    <a:pt x="193040" y="12700"/>
                  </a:lnTo>
                  <a:lnTo>
                    <a:pt x="205740" y="15241"/>
                  </a:lnTo>
                  <a:lnTo>
                    <a:pt x="217170" y="17780"/>
                  </a:lnTo>
                  <a:lnTo>
                    <a:pt x="223520" y="24130"/>
                  </a:lnTo>
                  <a:lnTo>
                    <a:pt x="224790" y="30480"/>
                  </a:lnTo>
                  <a:lnTo>
                    <a:pt x="223520" y="39369"/>
                  </a:lnTo>
                  <a:lnTo>
                    <a:pt x="220980" y="48260"/>
                  </a:lnTo>
                  <a:lnTo>
                    <a:pt x="215900" y="57150"/>
                  </a:lnTo>
                  <a:lnTo>
                    <a:pt x="210820" y="67310"/>
                  </a:lnTo>
                  <a:lnTo>
                    <a:pt x="205740" y="77469"/>
                  </a:lnTo>
                  <a:lnTo>
                    <a:pt x="201930" y="87630"/>
                  </a:lnTo>
                  <a:lnTo>
                    <a:pt x="198120" y="97791"/>
                  </a:lnTo>
                  <a:lnTo>
                    <a:pt x="193040" y="109219"/>
                  </a:lnTo>
                  <a:lnTo>
                    <a:pt x="180340" y="134619"/>
                  </a:lnTo>
                  <a:lnTo>
                    <a:pt x="180340" y="148591"/>
                  </a:lnTo>
                  <a:lnTo>
                    <a:pt x="182880" y="162560"/>
                  </a:lnTo>
                  <a:lnTo>
                    <a:pt x="189230" y="175260"/>
                  </a:lnTo>
                  <a:lnTo>
                    <a:pt x="196850" y="186691"/>
                  </a:lnTo>
                  <a:lnTo>
                    <a:pt x="207010" y="196850"/>
                  </a:lnTo>
                  <a:lnTo>
                    <a:pt x="218440" y="205741"/>
                  </a:lnTo>
                  <a:lnTo>
                    <a:pt x="229870" y="210819"/>
                  </a:lnTo>
                  <a:lnTo>
                    <a:pt x="241300" y="213360"/>
                  </a:lnTo>
                  <a:lnTo>
                    <a:pt x="289560" y="213360"/>
                  </a:lnTo>
                  <a:lnTo>
                    <a:pt x="302260" y="210819"/>
                  </a:lnTo>
                  <a:lnTo>
                    <a:pt x="313690" y="207010"/>
                  </a:lnTo>
                  <a:lnTo>
                    <a:pt x="325120" y="201930"/>
                  </a:lnTo>
                  <a:lnTo>
                    <a:pt x="335280" y="196850"/>
                  </a:lnTo>
                  <a:lnTo>
                    <a:pt x="344170" y="190500"/>
                  </a:lnTo>
                  <a:lnTo>
                    <a:pt x="351790" y="184150"/>
                  </a:lnTo>
                  <a:lnTo>
                    <a:pt x="358140" y="176530"/>
                  </a:lnTo>
                  <a:lnTo>
                    <a:pt x="364490" y="167641"/>
                  </a:lnTo>
                  <a:lnTo>
                    <a:pt x="369570" y="158750"/>
                  </a:lnTo>
                  <a:lnTo>
                    <a:pt x="372110" y="147319"/>
                  </a:lnTo>
                  <a:lnTo>
                    <a:pt x="374650" y="135891"/>
                  </a:lnTo>
                  <a:lnTo>
                    <a:pt x="375920" y="123191"/>
                  </a:lnTo>
                  <a:lnTo>
                    <a:pt x="374650" y="110491"/>
                  </a:lnTo>
                  <a:lnTo>
                    <a:pt x="370840" y="96519"/>
                  </a:lnTo>
                  <a:lnTo>
                    <a:pt x="367030" y="82550"/>
                  </a:lnTo>
                  <a:lnTo>
                    <a:pt x="361950" y="69850"/>
                  </a:lnTo>
                  <a:lnTo>
                    <a:pt x="355600" y="58419"/>
                  </a:lnTo>
                  <a:lnTo>
                    <a:pt x="349250" y="46991"/>
                  </a:lnTo>
                  <a:lnTo>
                    <a:pt x="340360" y="36830"/>
                  </a:lnTo>
                  <a:lnTo>
                    <a:pt x="330200" y="27941"/>
                  </a:lnTo>
                  <a:lnTo>
                    <a:pt x="318770" y="20319"/>
                  </a:lnTo>
                  <a:lnTo>
                    <a:pt x="306070" y="12700"/>
                  </a:lnTo>
                  <a:lnTo>
                    <a:pt x="292100" y="7619"/>
                  </a:lnTo>
                  <a:lnTo>
                    <a:pt x="279400" y="2541"/>
                  </a:lnTo>
                  <a:lnTo>
                    <a:pt x="264160" y="0"/>
                  </a:lnTo>
                  <a:lnTo>
                    <a:pt x="248920" y="0"/>
                  </a:lnTo>
                  <a:lnTo>
                    <a:pt x="199390" y="34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6637020" y="21229320"/>
              <a:ext cx="262891" cy="241301"/>
            </a:xfrm>
            <a:custGeom>
              <a:avLst/>
              <a:gdLst/>
              <a:ahLst/>
              <a:cxnLst/>
              <a:rect l="0" t="0" r="0" b="0"/>
              <a:pathLst>
                <a:path w="262891" h="241301">
                  <a:moveTo>
                    <a:pt x="69850" y="200660"/>
                  </a:moveTo>
                  <a:lnTo>
                    <a:pt x="58420" y="217169"/>
                  </a:lnTo>
                  <a:lnTo>
                    <a:pt x="52070" y="224791"/>
                  </a:lnTo>
                  <a:lnTo>
                    <a:pt x="43180" y="232410"/>
                  </a:lnTo>
                  <a:lnTo>
                    <a:pt x="34290" y="238760"/>
                  </a:lnTo>
                  <a:lnTo>
                    <a:pt x="26670" y="241300"/>
                  </a:lnTo>
                  <a:lnTo>
                    <a:pt x="19050" y="241300"/>
                  </a:lnTo>
                  <a:lnTo>
                    <a:pt x="11430" y="238760"/>
                  </a:lnTo>
                  <a:lnTo>
                    <a:pt x="6350" y="231141"/>
                  </a:lnTo>
                  <a:lnTo>
                    <a:pt x="2540" y="222250"/>
                  </a:lnTo>
                  <a:lnTo>
                    <a:pt x="0" y="212091"/>
                  </a:lnTo>
                  <a:lnTo>
                    <a:pt x="0" y="199391"/>
                  </a:lnTo>
                  <a:lnTo>
                    <a:pt x="1270" y="187960"/>
                  </a:lnTo>
                  <a:lnTo>
                    <a:pt x="2540" y="173991"/>
                  </a:lnTo>
                  <a:lnTo>
                    <a:pt x="6350" y="161291"/>
                  </a:lnTo>
                  <a:lnTo>
                    <a:pt x="11430" y="147319"/>
                  </a:lnTo>
                  <a:lnTo>
                    <a:pt x="16510" y="133350"/>
                  </a:lnTo>
                  <a:lnTo>
                    <a:pt x="24130" y="119380"/>
                  </a:lnTo>
                  <a:lnTo>
                    <a:pt x="31750" y="105410"/>
                  </a:lnTo>
                  <a:lnTo>
                    <a:pt x="40640" y="91441"/>
                  </a:lnTo>
                  <a:lnTo>
                    <a:pt x="50800" y="78741"/>
                  </a:lnTo>
                  <a:lnTo>
                    <a:pt x="60960" y="67310"/>
                  </a:lnTo>
                  <a:lnTo>
                    <a:pt x="71120" y="55880"/>
                  </a:lnTo>
                  <a:lnTo>
                    <a:pt x="81280" y="44450"/>
                  </a:lnTo>
                  <a:lnTo>
                    <a:pt x="101600" y="22860"/>
                  </a:lnTo>
                  <a:lnTo>
                    <a:pt x="111760" y="13969"/>
                  </a:lnTo>
                  <a:lnTo>
                    <a:pt x="121920" y="7619"/>
                  </a:lnTo>
                  <a:lnTo>
                    <a:pt x="133350" y="1269"/>
                  </a:lnTo>
                  <a:lnTo>
                    <a:pt x="144780" y="0"/>
                  </a:lnTo>
                  <a:lnTo>
                    <a:pt x="157480" y="1269"/>
                  </a:lnTo>
                  <a:lnTo>
                    <a:pt x="170180" y="5080"/>
                  </a:lnTo>
                  <a:lnTo>
                    <a:pt x="181610" y="8891"/>
                  </a:lnTo>
                  <a:lnTo>
                    <a:pt x="194310" y="15241"/>
                  </a:lnTo>
                  <a:lnTo>
                    <a:pt x="204470" y="20319"/>
                  </a:lnTo>
                  <a:lnTo>
                    <a:pt x="213360" y="27941"/>
                  </a:lnTo>
                  <a:lnTo>
                    <a:pt x="220980" y="36830"/>
                  </a:lnTo>
                  <a:lnTo>
                    <a:pt x="238760" y="64769"/>
                  </a:lnTo>
                  <a:lnTo>
                    <a:pt x="246380" y="74930"/>
                  </a:lnTo>
                  <a:lnTo>
                    <a:pt x="251460" y="85091"/>
                  </a:lnTo>
                  <a:lnTo>
                    <a:pt x="256540" y="96519"/>
                  </a:lnTo>
                  <a:lnTo>
                    <a:pt x="260350" y="106680"/>
                  </a:lnTo>
                  <a:lnTo>
                    <a:pt x="262890" y="116841"/>
                  </a:lnTo>
                  <a:lnTo>
                    <a:pt x="262890" y="127000"/>
                  </a:lnTo>
                  <a:lnTo>
                    <a:pt x="261620" y="138430"/>
                  </a:lnTo>
                  <a:lnTo>
                    <a:pt x="259080" y="149860"/>
                  </a:lnTo>
                  <a:lnTo>
                    <a:pt x="256540" y="162560"/>
                  </a:lnTo>
                  <a:lnTo>
                    <a:pt x="237490" y="2108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5379720" y="215252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5664200" y="21567139"/>
              <a:ext cx="20321" cy="242573"/>
            </a:xfrm>
            <a:custGeom>
              <a:avLst/>
              <a:gdLst/>
              <a:ahLst/>
              <a:cxnLst/>
              <a:rect l="0" t="0" r="0" b="0"/>
              <a:pathLst>
                <a:path w="20321" h="242573">
                  <a:moveTo>
                    <a:pt x="0" y="0"/>
                  </a:moveTo>
                  <a:lnTo>
                    <a:pt x="6350" y="22861"/>
                  </a:lnTo>
                  <a:lnTo>
                    <a:pt x="8890" y="35561"/>
                  </a:lnTo>
                  <a:lnTo>
                    <a:pt x="15240" y="69850"/>
                  </a:lnTo>
                  <a:lnTo>
                    <a:pt x="16510" y="86361"/>
                  </a:lnTo>
                  <a:lnTo>
                    <a:pt x="17780" y="101600"/>
                  </a:lnTo>
                  <a:lnTo>
                    <a:pt x="19050" y="116841"/>
                  </a:lnTo>
                  <a:lnTo>
                    <a:pt x="20320" y="149861"/>
                  </a:lnTo>
                  <a:lnTo>
                    <a:pt x="20320" y="166372"/>
                  </a:lnTo>
                  <a:lnTo>
                    <a:pt x="19050" y="181611"/>
                  </a:lnTo>
                  <a:lnTo>
                    <a:pt x="17780" y="198122"/>
                  </a:lnTo>
                  <a:lnTo>
                    <a:pt x="0" y="242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5603240" y="21640800"/>
              <a:ext cx="229871" cy="134621"/>
            </a:xfrm>
            <a:custGeom>
              <a:avLst/>
              <a:gdLst/>
              <a:ahLst/>
              <a:cxnLst/>
              <a:rect l="0" t="0" r="0" b="0"/>
              <a:pathLst>
                <a:path w="229871" h="134621">
                  <a:moveTo>
                    <a:pt x="8890" y="0"/>
                  </a:moveTo>
                  <a:lnTo>
                    <a:pt x="2540" y="16511"/>
                  </a:lnTo>
                  <a:lnTo>
                    <a:pt x="1270" y="26670"/>
                  </a:lnTo>
                  <a:lnTo>
                    <a:pt x="0" y="38100"/>
                  </a:lnTo>
                  <a:lnTo>
                    <a:pt x="0" y="49530"/>
                  </a:lnTo>
                  <a:lnTo>
                    <a:pt x="0" y="62230"/>
                  </a:lnTo>
                  <a:lnTo>
                    <a:pt x="1270" y="74930"/>
                  </a:lnTo>
                  <a:lnTo>
                    <a:pt x="3810" y="88900"/>
                  </a:lnTo>
                  <a:lnTo>
                    <a:pt x="6350" y="101600"/>
                  </a:lnTo>
                  <a:lnTo>
                    <a:pt x="10160" y="113030"/>
                  </a:lnTo>
                  <a:lnTo>
                    <a:pt x="12700" y="124461"/>
                  </a:lnTo>
                  <a:lnTo>
                    <a:pt x="19050" y="130811"/>
                  </a:lnTo>
                  <a:lnTo>
                    <a:pt x="29210" y="134620"/>
                  </a:lnTo>
                  <a:lnTo>
                    <a:pt x="39370" y="134620"/>
                  </a:lnTo>
                  <a:lnTo>
                    <a:pt x="49530" y="133350"/>
                  </a:lnTo>
                  <a:lnTo>
                    <a:pt x="57150" y="129539"/>
                  </a:lnTo>
                  <a:lnTo>
                    <a:pt x="66040" y="125730"/>
                  </a:lnTo>
                  <a:lnTo>
                    <a:pt x="74930" y="119380"/>
                  </a:lnTo>
                  <a:lnTo>
                    <a:pt x="93980" y="107950"/>
                  </a:lnTo>
                  <a:lnTo>
                    <a:pt x="104140" y="99061"/>
                  </a:lnTo>
                  <a:lnTo>
                    <a:pt x="114300" y="91439"/>
                  </a:lnTo>
                  <a:lnTo>
                    <a:pt x="124460" y="81280"/>
                  </a:lnTo>
                  <a:lnTo>
                    <a:pt x="135890" y="72389"/>
                  </a:lnTo>
                  <a:lnTo>
                    <a:pt x="161290" y="52070"/>
                  </a:lnTo>
                  <a:lnTo>
                    <a:pt x="172720" y="43180"/>
                  </a:lnTo>
                  <a:lnTo>
                    <a:pt x="181610" y="34289"/>
                  </a:lnTo>
                  <a:lnTo>
                    <a:pt x="229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4773930" y="21828761"/>
              <a:ext cx="227331" cy="283210"/>
            </a:xfrm>
            <a:custGeom>
              <a:avLst/>
              <a:gdLst/>
              <a:ahLst/>
              <a:cxnLst/>
              <a:rect l="0" t="0" r="0" b="0"/>
              <a:pathLst>
                <a:path w="227331" h="283210">
                  <a:moveTo>
                    <a:pt x="205740" y="43178"/>
                  </a:moveTo>
                  <a:lnTo>
                    <a:pt x="200660" y="26669"/>
                  </a:lnTo>
                  <a:lnTo>
                    <a:pt x="195580" y="19050"/>
                  </a:lnTo>
                  <a:lnTo>
                    <a:pt x="187960" y="12700"/>
                  </a:lnTo>
                  <a:lnTo>
                    <a:pt x="180340" y="5078"/>
                  </a:lnTo>
                  <a:lnTo>
                    <a:pt x="167640" y="1269"/>
                  </a:lnTo>
                  <a:lnTo>
                    <a:pt x="152400" y="0"/>
                  </a:lnTo>
                  <a:lnTo>
                    <a:pt x="134620" y="1269"/>
                  </a:lnTo>
                  <a:lnTo>
                    <a:pt x="120650" y="5078"/>
                  </a:lnTo>
                  <a:lnTo>
                    <a:pt x="106680" y="10159"/>
                  </a:lnTo>
                  <a:lnTo>
                    <a:pt x="93980" y="17778"/>
                  </a:lnTo>
                  <a:lnTo>
                    <a:pt x="82550" y="27939"/>
                  </a:lnTo>
                  <a:lnTo>
                    <a:pt x="71120" y="39369"/>
                  </a:lnTo>
                  <a:lnTo>
                    <a:pt x="59690" y="50800"/>
                  </a:lnTo>
                  <a:lnTo>
                    <a:pt x="49530" y="64769"/>
                  </a:lnTo>
                  <a:lnTo>
                    <a:pt x="40640" y="80009"/>
                  </a:lnTo>
                  <a:lnTo>
                    <a:pt x="33020" y="96519"/>
                  </a:lnTo>
                  <a:lnTo>
                    <a:pt x="25400" y="113028"/>
                  </a:lnTo>
                  <a:lnTo>
                    <a:pt x="10160" y="146050"/>
                  </a:lnTo>
                  <a:lnTo>
                    <a:pt x="5080" y="162559"/>
                  </a:lnTo>
                  <a:lnTo>
                    <a:pt x="2540" y="177800"/>
                  </a:lnTo>
                  <a:lnTo>
                    <a:pt x="0" y="193039"/>
                  </a:lnTo>
                  <a:lnTo>
                    <a:pt x="0" y="205739"/>
                  </a:lnTo>
                  <a:lnTo>
                    <a:pt x="0" y="218439"/>
                  </a:lnTo>
                  <a:lnTo>
                    <a:pt x="2540" y="231139"/>
                  </a:lnTo>
                  <a:lnTo>
                    <a:pt x="7620" y="241300"/>
                  </a:lnTo>
                  <a:lnTo>
                    <a:pt x="13970" y="250189"/>
                  </a:lnTo>
                  <a:lnTo>
                    <a:pt x="21590" y="257809"/>
                  </a:lnTo>
                  <a:lnTo>
                    <a:pt x="30480" y="265428"/>
                  </a:lnTo>
                  <a:lnTo>
                    <a:pt x="39370" y="270509"/>
                  </a:lnTo>
                  <a:lnTo>
                    <a:pt x="49530" y="275589"/>
                  </a:lnTo>
                  <a:lnTo>
                    <a:pt x="62230" y="279400"/>
                  </a:lnTo>
                  <a:lnTo>
                    <a:pt x="76200" y="281939"/>
                  </a:lnTo>
                  <a:lnTo>
                    <a:pt x="91440" y="283209"/>
                  </a:lnTo>
                  <a:lnTo>
                    <a:pt x="105410" y="283209"/>
                  </a:lnTo>
                  <a:lnTo>
                    <a:pt x="118110" y="281939"/>
                  </a:lnTo>
                  <a:lnTo>
                    <a:pt x="129540" y="279400"/>
                  </a:lnTo>
                  <a:lnTo>
                    <a:pt x="142240" y="275589"/>
                  </a:lnTo>
                  <a:lnTo>
                    <a:pt x="154940" y="270509"/>
                  </a:lnTo>
                  <a:lnTo>
                    <a:pt x="168910" y="265428"/>
                  </a:lnTo>
                  <a:lnTo>
                    <a:pt x="181610" y="259078"/>
                  </a:lnTo>
                  <a:lnTo>
                    <a:pt x="193040" y="252728"/>
                  </a:lnTo>
                  <a:lnTo>
                    <a:pt x="204470" y="246378"/>
                  </a:lnTo>
                  <a:lnTo>
                    <a:pt x="213360" y="238759"/>
                  </a:lnTo>
                  <a:lnTo>
                    <a:pt x="219710" y="229869"/>
                  </a:lnTo>
                  <a:lnTo>
                    <a:pt x="226060" y="219709"/>
                  </a:lnTo>
                  <a:lnTo>
                    <a:pt x="227330" y="209550"/>
                  </a:lnTo>
                  <a:lnTo>
                    <a:pt x="226060" y="196850"/>
                  </a:lnTo>
                  <a:lnTo>
                    <a:pt x="223520" y="184150"/>
                  </a:lnTo>
                  <a:lnTo>
                    <a:pt x="213360" y="173989"/>
                  </a:lnTo>
                  <a:lnTo>
                    <a:pt x="200660" y="165100"/>
                  </a:lnTo>
                  <a:lnTo>
                    <a:pt x="185420" y="156209"/>
                  </a:lnTo>
                  <a:lnTo>
                    <a:pt x="167640" y="151128"/>
                  </a:lnTo>
                  <a:lnTo>
                    <a:pt x="148590" y="149859"/>
                  </a:lnTo>
                  <a:lnTo>
                    <a:pt x="90170" y="1701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5123180" y="21791930"/>
              <a:ext cx="264161" cy="300991"/>
            </a:xfrm>
            <a:custGeom>
              <a:avLst/>
              <a:gdLst/>
              <a:ahLst/>
              <a:cxnLst/>
              <a:rect l="0" t="0" r="0" b="0"/>
              <a:pathLst>
                <a:path w="264161" h="300991">
                  <a:moveTo>
                    <a:pt x="45720" y="248920"/>
                  </a:moveTo>
                  <a:lnTo>
                    <a:pt x="29210" y="232409"/>
                  </a:lnTo>
                  <a:lnTo>
                    <a:pt x="22860" y="222250"/>
                  </a:lnTo>
                  <a:lnTo>
                    <a:pt x="17780" y="212090"/>
                  </a:lnTo>
                  <a:lnTo>
                    <a:pt x="8890" y="187959"/>
                  </a:lnTo>
                  <a:lnTo>
                    <a:pt x="1270" y="165100"/>
                  </a:lnTo>
                  <a:lnTo>
                    <a:pt x="0" y="154940"/>
                  </a:lnTo>
                  <a:lnTo>
                    <a:pt x="0" y="143509"/>
                  </a:lnTo>
                  <a:lnTo>
                    <a:pt x="1270" y="133350"/>
                  </a:lnTo>
                  <a:lnTo>
                    <a:pt x="5080" y="121920"/>
                  </a:lnTo>
                  <a:lnTo>
                    <a:pt x="8890" y="109220"/>
                  </a:lnTo>
                  <a:lnTo>
                    <a:pt x="13970" y="96520"/>
                  </a:lnTo>
                  <a:lnTo>
                    <a:pt x="22860" y="83820"/>
                  </a:lnTo>
                  <a:lnTo>
                    <a:pt x="33020" y="72390"/>
                  </a:lnTo>
                  <a:lnTo>
                    <a:pt x="44450" y="60959"/>
                  </a:lnTo>
                  <a:lnTo>
                    <a:pt x="57150" y="49531"/>
                  </a:lnTo>
                  <a:lnTo>
                    <a:pt x="69850" y="39370"/>
                  </a:lnTo>
                  <a:lnTo>
                    <a:pt x="82550" y="27940"/>
                  </a:lnTo>
                  <a:lnTo>
                    <a:pt x="96520" y="20320"/>
                  </a:lnTo>
                  <a:lnTo>
                    <a:pt x="110490" y="12700"/>
                  </a:lnTo>
                  <a:lnTo>
                    <a:pt x="124460" y="7620"/>
                  </a:lnTo>
                  <a:lnTo>
                    <a:pt x="138430" y="3809"/>
                  </a:lnTo>
                  <a:lnTo>
                    <a:pt x="152400" y="1270"/>
                  </a:lnTo>
                  <a:lnTo>
                    <a:pt x="166370" y="0"/>
                  </a:lnTo>
                  <a:lnTo>
                    <a:pt x="180340" y="1270"/>
                  </a:lnTo>
                  <a:lnTo>
                    <a:pt x="194310" y="3809"/>
                  </a:lnTo>
                  <a:lnTo>
                    <a:pt x="208280" y="8890"/>
                  </a:lnTo>
                  <a:lnTo>
                    <a:pt x="215900" y="16509"/>
                  </a:lnTo>
                  <a:lnTo>
                    <a:pt x="219710" y="25400"/>
                  </a:lnTo>
                  <a:lnTo>
                    <a:pt x="222250" y="36831"/>
                  </a:lnTo>
                  <a:lnTo>
                    <a:pt x="220980" y="48259"/>
                  </a:lnTo>
                  <a:lnTo>
                    <a:pt x="217170" y="58420"/>
                  </a:lnTo>
                  <a:lnTo>
                    <a:pt x="213360" y="69850"/>
                  </a:lnTo>
                  <a:lnTo>
                    <a:pt x="205740" y="80009"/>
                  </a:lnTo>
                  <a:lnTo>
                    <a:pt x="195580" y="91440"/>
                  </a:lnTo>
                  <a:lnTo>
                    <a:pt x="184150" y="101600"/>
                  </a:lnTo>
                  <a:lnTo>
                    <a:pt x="172720" y="111759"/>
                  </a:lnTo>
                  <a:lnTo>
                    <a:pt x="160020" y="123190"/>
                  </a:lnTo>
                  <a:lnTo>
                    <a:pt x="146050" y="133350"/>
                  </a:lnTo>
                  <a:lnTo>
                    <a:pt x="134620" y="140970"/>
                  </a:lnTo>
                  <a:lnTo>
                    <a:pt x="121920" y="147320"/>
                  </a:lnTo>
                  <a:lnTo>
                    <a:pt x="110490" y="153670"/>
                  </a:lnTo>
                  <a:lnTo>
                    <a:pt x="100330" y="158750"/>
                  </a:lnTo>
                  <a:lnTo>
                    <a:pt x="88900" y="162559"/>
                  </a:lnTo>
                  <a:lnTo>
                    <a:pt x="78740" y="166370"/>
                  </a:lnTo>
                  <a:lnTo>
                    <a:pt x="76200" y="168909"/>
                  </a:lnTo>
                  <a:lnTo>
                    <a:pt x="78740" y="168909"/>
                  </a:lnTo>
                  <a:lnTo>
                    <a:pt x="85090" y="167640"/>
                  </a:lnTo>
                  <a:lnTo>
                    <a:pt x="95250" y="166370"/>
                  </a:lnTo>
                  <a:lnTo>
                    <a:pt x="105410" y="166370"/>
                  </a:lnTo>
                  <a:lnTo>
                    <a:pt x="116840" y="165100"/>
                  </a:lnTo>
                  <a:lnTo>
                    <a:pt x="129540" y="166370"/>
                  </a:lnTo>
                  <a:lnTo>
                    <a:pt x="143510" y="167640"/>
                  </a:lnTo>
                  <a:lnTo>
                    <a:pt x="156210" y="170181"/>
                  </a:lnTo>
                  <a:lnTo>
                    <a:pt x="170180" y="172720"/>
                  </a:lnTo>
                  <a:lnTo>
                    <a:pt x="198120" y="179070"/>
                  </a:lnTo>
                  <a:lnTo>
                    <a:pt x="212090" y="185420"/>
                  </a:lnTo>
                  <a:lnTo>
                    <a:pt x="226060" y="191770"/>
                  </a:lnTo>
                  <a:lnTo>
                    <a:pt x="240030" y="200659"/>
                  </a:lnTo>
                  <a:lnTo>
                    <a:pt x="250190" y="209550"/>
                  </a:lnTo>
                  <a:lnTo>
                    <a:pt x="257810" y="219709"/>
                  </a:lnTo>
                  <a:lnTo>
                    <a:pt x="264160" y="228600"/>
                  </a:lnTo>
                  <a:lnTo>
                    <a:pt x="264160" y="238759"/>
                  </a:lnTo>
                  <a:lnTo>
                    <a:pt x="259080" y="248920"/>
                  </a:lnTo>
                  <a:lnTo>
                    <a:pt x="251460" y="260350"/>
                  </a:lnTo>
                  <a:lnTo>
                    <a:pt x="241300" y="269240"/>
                  </a:lnTo>
                  <a:lnTo>
                    <a:pt x="229870" y="278131"/>
                  </a:lnTo>
                  <a:lnTo>
                    <a:pt x="218440" y="285750"/>
                  </a:lnTo>
                  <a:lnTo>
                    <a:pt x="205740" y="290831"/>
                  </a:lnTo>
                  <a:lnTo>
                    <a:pt x="191770" y="294640"/>
                  </a:lnTo>
                  <a:lnTo>
                    <a:pt x="179070" y="297181"/>
                  </a:lnTo>
                  <a:lnTo>
                    <a:pt x="165100" y="298450"/>
                  </a:lnTo>
                  <a:lnTo>
                    <a:pt x="151130" y="299720"/>
                  </a:lnTo>
                  <a:lnTo>
                    <a:pt x="137160" y="299720"/>
                  </a:lnTo>
                  <a:lnTo>
                    <a:pt x="109220" y="300990"/>
                  </a:lnTo>
                  <a:lnTo>
                    <a:pt x="95250" y="300990"/>
                  </a:lnTo>
                  <a:lnTo>
                    <a:pt x="82550" y="299720"/>
                  </a:lnTo>
                  <a:lnTo>
                    <a:pt x="69850" y="298450"/>
                  </a:lnTo>
                  <a:lnTo>
                    <a:pt x="25400" y="280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5538470" y="22009100"/>
              <a:ext cx="314961" cy="10162"/>
            </a:xfrm>
            <a:custGeom>
              <a:avLst/>
              <a:gdLst/>
              <a:ahLst/>
              <a:cxnLst/>
              <a:rect l="0" t="0" r="0" b="0"/>
              <a:pathLst>
                <a:path w="314961" h="10162">
                  <a:moveTo>
                    <a:pt x="0" y="0"/>
                  </a:moveTo>
                  <a:lnTo>
                    <a:pt x="16510" y="6350"/>
                  </a:lnTo>
                  <a:lnTo>
                    <a:pt x="25400" y="7620"/>
                  </a:lnTo>
                  <a:lnTo>
                    <a:pt x="36830" y="8889"/>
                  </a:lnTo>
                  <a:lnTo>
                    <a:pt x="49530" y="8889"/>
                  </a:lnTo>
                  <a:lnTo>
                    <a:pt x="81280" y="10161"/>
                  </a:lnTo>
                  <a:lnTo>
                    <a:pt x="99060" y="10161"/>
                  </a:lnTo>
                  <a:lnTo>
                    <a:pt x="115570" y="8889"/>
                  </a:lnTo>
                  <a:lnTo>
                    <a:pt x="129540" y="7620"/>
                  </a:lnTo>
                  <a:lnTo>
                    <a:pt x="142240" y="5080"/>
                  </a:lnTo>
                  <a:lnTo>
                    <a:pt x="154940" y="3811"/>
                  </a:lnTo>
                  <a:lnTo>
                    <a:pt x="168910" y="2539"/>
                  </a:lnTo>
                  <a:lnTo>
                    <a:pt x="182880" y="1270"/>
                  </a:lnTo>
                  <a:lnTo>
                    <a:pt x="210820" y="1270"/>
                  </a:lnTo>
                  <a:lnTo>
                    <a:pt x="3149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5748020" y="21935439"/>
              <a:ext cx="184151" cy="179073"/>
            </a:xfrm>
            <a:custGeom>
              <a:avLst/>
              <a:gdLst/>
              <a:ahLst/>
              <a:cxnLst/>
              <a:rect l="0" t="0" r="0" b="0"/>
              <a:pathLst>
                <a:path w="184151" h="179073">
                  <a:moveTo>
                    <a:pt x="0" y="0"/>
                  </a:moveTo>
                  <a:lnTo>
                    <a:pt x="22860" y="0"/>
                  </a:lnTo>
                  <a:lnTo>
                    <a:pt x="36830" y="1272"/>
                  </a:lnTo>
                  <a:lnTo>
                    <a:pt x="52070" y="3811"/>
                  </a:lnTo>
                  <a:lnTo>
                    <a:pt x="69850" y="6350"/>
                  </a:lnTo>
                  <a:lnTo>
                    <a:pt x="85090" y="8891"/>
                  </a:lnTo>
                  <a:lnTo>
                    <a:pt x="99060" y="11431"/>
                  </a:lnTo>
                  <a:lnTo>
                    <a:pt x="111760" y="15241"/>
                  </a:lnTo>
                  <a:lnTo>
                    <a:pt x="125730" y="20322"/>
                  </a:lnTo>
                  <a:lnTo>
                    <a:pt x="138430" y="27941"/>
                  </a:lnTo>
                  <a:lnTo>
                    <a:pt x="152400" y="35561"/>
                  </a:lnTo>
                  <a:lnTo>
                    <a:pt x="163830" y="45722"/>
                  </a:lnTo>
                  <a:lnTo>
                    <a:pt x="173990" y="58422"/>
                  </a:lnTo>
                  <a:lnTo>
                    <a:pt x="182880" y="69850"/>
                  </a:lnTo>
                  <a:lnTo>
                    <a:pt x="184150" y="82550"/>
                  </a:lnTo>
                  <a:lnTo>
                    <a:pt x="180340" y="96522"/>
                  </a:lnTo>
                  <a:lnTo>
                    <a:pt x="172720" y="110491"/>
                  </a:lnTo>
                  <a:lnTo>
                    <a:pt x="165100" y="121922"/>
                  </a:lnTo>
                  <a:lnTo>
                    <a:pt x="154940" y="130811"/>
                  </a:lnTo>
                  <a:lnTo>
                    <a:pt x="146050" y="139700"/>
                  </a:lnTo>
                  <a:lnTo>
                    <a:pt x="134620" y="147322"/>
                  </a:lnTo>
                  <a:lnTo>
                    <a:pt x="123190" y="153672"/>
                  </a:lnTo>
                  <a:lnTo>
                    <a:pt x="110490" y="158750"/>
                  </a:lnTo>
                  <a:lnTo>
                    <a:pt x="86360" y="167641"/>
                  </a:lnTo>
                  <a:lnTo>
                    <a:pt x="53340" y="179072"/>
                  </a:lnTo>
                  <a:lnTo>
                    <a:pt x="21590" y="1790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6118860" y="21819870"/>
              <a:ext cx="229871" cy="220981"/>
            </a:xfrm>
            <a:custGeom>
              <a:avLst/>
              <a:gdLst/>
              <a:ahLst/>
              <a:cxnLst/>
              <a:rect l="0" t="0" r="0" b="0"/>
              <a:pathLst>
                <a:path w="229871" h="220981">
                  <a:moveTo>
                    <a:pt x="40640" y="0"/>
                  </a:moveTo>
                  <a:lnTo>
                    <a:pt x="34290" y="16510"/>
                  </a:lnTo>
                  <a:lnTo>
                    <a:pt x="31750" y="29210"/>
                  </a:lnTo>
                  <a:lnTo>
                    <a:pt x="29210" y="46991"/>
                  </a:lnTo>
                  <a:lnTo>
                    <a:pt x="22860" y="85091"/>
                  </a:lnTo>
                  <a:lnTo>
                    <a:pt x="15240" y="121919"/>
                  </a:lnTo>
                  <a:lnTo>
                    <a:pt x="12700" y="137160"/>
                  </a:lnTo>
                  <a:lnTo>
                    <a:pt x="8890" y="151130"/>
                  </a:lnTo>
                  <a:lnTo>
                    <a:pt x="5080" y="163830"/>
                  </a:lnTo>
                  <a:lnTo>
                    <a:pt x="2540" y="177800"/>
                  </a:lnTo>
                  <a:lnTo>
                    <a:pt x="1270" y="193041"/>
                  </a:lnTo>
                  <a:lnTo>
                    <a:pt x="0" y="209550"/>
                  </a:lnTo>
                  <a:lnTo>
                    <a:pt x="2540" y="218441"/>
                  </a:lnTo>
                  <a:lnTo>
                    <a:pt x="8890" y="220980"/>
                  </a:lnTo>
                  <a:lnTo>
                    <a:pt x="15240" y="220980"/>
                  </a:lnTo>
                  <a:lnTo>
                    <a:pt x="24130" y="219710"/>
                  </a:lnTo>
                  <a:lnTo>
                    <a:pt x="33020" y="218441"/>
                  </a:lnTo>
                  <a:lnTo>
                    <a:pt x="41910" y="215900"/>
                  </a:lnTo>
                  <a:lnTo>
                    <a:pt x="50800" y="210819"/>
                  </a:lnTo>
                  <a:lnTo>
                    <a:pt x="59690" y="203200"/>
                  </a:lnTo>
                  <a:lnTo>
                    <a:pt x="67310" y="195580"/>
                  </a:lnTo>
                  <a:lnTo>
                    <a:pt x="76200" y="189230"/>
                  </a:lnTo>
                  <a:lnTo>
                    <a:pt x="85090" y="182880"/>
                  </a:lnTo>
                  <a:lnTo>
                    <a:pt x="93980" y="177800"/>
                  </a:lnTo>
                  <a:lnTo>
                    <a:pt x="105410" y="173991"/>
                  </a:lnTo>
                  <a:lnTo>
                    <a:pt x="118110" y="170180"/>
                  </a:lnTo>
                  <a:lnTo>
                    <a:pt x="130810" y="165100"/>
                  </a:lnTo>
                  <a:lnTo>
                    <a:pt x="143510" y="162560"/>
                  </a:lnTo>
                  <a:lnTo>
                    <a:pt x="157480" y="161291"/>
                  </a:lnTo>
                  <a:lnTo>
                    <a:pt x="171450" y="160019"/>
                  </a:lnTo>
                  <a:lnTo>
                    <a:pt x="184150" y="161291"/>
                  </a:lnTo>
                  <a:lnTo>
                    <a:pt x="195580" y="165100"/>
                  </a:lnTo>
                  <a:lnTo>
                    <a:pt x="22987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6322060" y="21766530"/>
              <a:ext cx="16511" cy="389891"/>
            </a:xfrm>
            <a:custGeom>
              <a:avLst/>
              <a:gdLst/>
              <a:ahLst/>
              <a:cxnLst/>
              <a:rect l="0" t="0" r="0" b="0"/>
              <a:pathLst>
                <a:path w="16511" h="389891">
                  <a:moveTo>
                    <a:pt x="5080" y="0"/>
                  </a:moveTo>
                  <a:lnTo>
                    <a:pt x="0" y="22859"/>
                  </a:lnTo>
                  <a:lnTo>
                    <a:pt x="0" y="36831"/>
                  </a:lnTo>
                  <a:lnTo>
                    <a:pt x="0" y="52070"/>
                  </a:lnTo>
                  <a:lnTo>
                    <a:pt x="2540" y="69850"/>
                  </a:lnTo>
                  <a:lnTo>
                    <a:pt x="3810" y="86359"/>
                  </a:lnTo>
                  <a:lnTo>
                    <a:pt x="3810" y="102870"/>
                  </a:lnTo>
                  <a:lnTo>
                    <a:pt x="5080" y="118109"/>
                  </a:lnTo>
                  <a:lnTo>
                    <a:pt x="6350" y="134620"/>
                  </a:lnTo>
                  <a:lnTo>
                    <a:pt x="7620" y="153670"/>
                  </a:lnTo>
                  <a:lnTo>
                    <a:pt x="11430" y="172720"/>
                  </a:lnTo>
                  <a:lnTo>
                    <a:pt x="12700" y="191770"/>
                  </a:lnTo>
                  <a:lnTo>
                    <a:pt x="13970" y="209550"/>
                  </a:lnTo>
                  <a:lnTo>
                    <a:pt x="15240" y="243840"/>
                  </a:lnTo>
                  <a:lnTo>
                    <a:pt x="15240" y="290831"/>
                  </a:lnTo>
                  <a:lnTo>
                    <a:pt x="16510" y="318770"/>
                  </a:lnTo>
                  <a:lnTo>
                    <a:pt x="15240" y="334009"/>
                  </a:lnTo>
                  <a:lnTo>
                    <a:pt x="12700" y="347981"/>
                  </a:lnTo>
                  <a:lnTo>
                    <a:pt x="1651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6464300" y="21798280"/>
              <a:ext cx="10161" cy="316232"/>
            </a:xfrm>
            <a:custGeom>
              <a:avLst/>
              <a:gdLst/>
              <a:ahLst/>
              <a:cxnLst/>
              <a:rect l="0" t="0" r="0" b="0"/>
              <a:pathLst>
                <a:path w="10161" h="316232">
                  <a:moveTo>
                    <a:pt x="10160" y="0"/>
                  </a:moveTo>
                  <a:lnTo>
                    <a:pt x="10160" y="22859"/>
                  </a:lnTo>
                  <a:lnTo>
                    <a:pt x="10160" y="34290"/>
                  </a:lnTo>
                  <a:lnTo>
                    <a:pt x="7620" y="45720"/>
                  </a:lnTo>
                  <a:lnTo>
                    <a:pt x="5080" y="59690"/>
                  </a:lnTo>
                  <a:lnTo>
                    <a:pt x="3810" y="73659"/>
                  </a:lnTo>
                  <a:lnTo>
                    <a:pt x="2540" y="88900"/>
                  </a:lnTo>
                  <a:lnTo>
                    <a:pt x="1270" y="120650"/>
                  </a:lnTo>
                  <a:lnTo>
                    <a:pt x="0" y="165100"/>
                  </a:lnTo>
                  <a:lnTo>
                    <a:pt x="0" y="193040"/>
                  </a:lnTo>
                  <a:lnTo>
                    <a:pt x="1270" y="207009"/>
                  </a:lnTo>
                  <a:lnTo>
                    <a:pt x="3810" y="220981"/>
                  </a:lnTo>
                  <a:lnTo>
                    <a:pt x="6350" y="234950"/>
                  </a:lnTo>
                  <a:lnTo>
                    <a:pt x="7620" y="248920"/>
                  </a:lnTo>
                  <a:lnTo>
                    <a:pt x="8890" y="264159"/>
                  </a:lnTo>
                  <a:lnTo>
                    <a:pt x="10160" y="316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6459220" y="21830030"/>
              <a:ext cx="226061" cy="306071"/>
            </a:xfrm>
            <a:custGeom>
              <a:avLst/>
              <a:gdLst/>
              <a:ahLst/>
              <a:cxnLst/>
              <a:rect l="0" t="0" r="0" b="0"/>
              <a:pathLst>
                <a:path w="226061" h="306071">
                  <a:moveTo>
                    <a:pt x="184150" y="0"/>
                  </a:moveTo>
                  <a:lnTo>
                    <a:pt x="172720" y="16509"/>
                  </a:lnTo>
                  <a:lnTo>
                    <a:pt x="167640" y="24131"/>
                  </a:lnTo>
                  <a:lnTo>
                    <a:pt x="161290" y="31750"/>
                  </a:lnTo>
                  <a:lnTo>
                    <a:pt x="154940" y="38100"/>
                  </a:lnTo>
                  <a:lnTo>
                    <a:pt x="140970" y="53340"/>
                  </a:lnTo>
                  <a:lnTo>
                    <a:pt x="134620" y="59690"/>
                  </a:lnTo>
                  <a:lnTo>
                    <a:pt x="125730" y="68581"/>
                  </a:lnTo>
                  <a:lnTo>
                    <a:pt x="114300" y="77470"/>
                  </a:lnTo>
                  <a:lnTo>
                    <a:pt x="102870" y="86359"/>
                  </a:lnTo>
                  <a:lnTo>
                    <a:pt x="91440" y="93981"/>
                  </a:lnTo>
                  <a:lnTo>
                    <a:pt x="80010" y="100331"/>
                  </a:lnTo>
                  <a:lnTo>
                    <a:pt x="69850" y="105409"/>
                  </a:lnTo>
                  <a:lnTo>
                    <a:pt x="58420" y="111759"/>
                  </a:lnTo>
                  <a:lnTo>
                    <a:pt x="48260" y="118109"/>
                  </a:lnTo>
                  <a:lnTo>
                    <a:pt x="26670" y="130809"/>
                  </a:lnTo>
                  <a:lnTo>
                    <a:pt x="5080" y="144781"/>
                  </a:lnTo>
                  <a:lnTo>
                    <a:pt x="1270" y="152400"/>
                  </a:lnTo>
                  <a:lnTo>
                    <a:pt x="0" y="161290"/>
                  </a:lnTo>
                  <a:lnTo>
                    <a:pt x="1270" y="171450"/>
                  </a:lnTo>
                  <a:lnTo>
                    <a:pt x="5080" y="180340"/>
                  </a:lnTo>
                  <a:lnTo>
                    <a:pt x="10160" y="190500"/>
                  </a:lnTo>
                  <a:lnTo>
                    <a:pt x="15240" y="200659"/>
                  </a:lnTo>
                  <a:lnTo>
                    <a:pt x="24130" y="209550"/>
                  </a:lnTo>
                  <a:lnTo>
                    <a:pt x="34290" y="218440"/>
                  </a:lnTo>
                  <a:lnTo>
                    <a:pt x="45720" y="226059"/>
                  </a:lnTo>
                  <a:lnTo>
                    <a:pt x="58420" y="233681"/>
                  </a:lnTo>
                  <a:lnTo>
                    <a:pt x="71120" y="241300"/>
                  </a:lnTo>
                  <a:lnTo>
                    <a:pt x="83820" y="248920"/>
                  </a:lnTo>
                  <a:lnTo>
                    <a:pt x="96520" y="256540"/>
                  </a:lnTo>
                  <a:lnTo>
                    <a:pt x="119380" y="270509"/>
                  </a:lnTo>
                  <a:lnTo>
                    <a:pt x="132080" y="276859"/>
                  </a:lnTo>
                  <a:lnTo>
                    <a:pt x="144780" y="281940"/>
                  </a:lnTo>
                  <a:lnTo>
                    <a:pt x="157480" y="285750"/>
                  </a:lnTo>
                  <a:lnTo>
                    <a:pt x="171450" y="289559"/>
                  </a:lnTo>
                  <a:lnTo>
                    <a:pt x="22606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6894830" y="21788120"/>
              <a:ext cx="210821" cy="283211"/>
            </a:xfrm>
            <a:custGeom>
              <a:avLst/>
              <a:gdLst/>
              <a:ahLst/>
              <a:cxnLst/>
              <a:rect l="0" t="0" r="0" b="0"/>
              <a:pathLst>
                <a:path w="210821" h="283211">
                  <a:moveTo>
                    <a:pt x="158750" y="0"/>
                  </a:moveTo>
                  <a:lnTo>
                    <a:pt x="100330" y="0"/>
                  </a:lnTo>
                  <a:lnTo>
                    <a:pt x="88900" y="1269"/>
                  </a:lnTo>
                  <a:lnTo>
                    <a:pt x="77470" y="3810"/>
                  </a:lnTo>
                  <a:lnTo>
                    <a:pt x="66040" y="5080"/>
                  </a:lnTo>
                  <a:lnTo>
                    <a:pt x="55880" y="10160"/>
                  </a:lnTo>
                  <a:lnTo>
                    <a:pt x="46990" y="15241"/>
                  </a:lnTo>
                  <a:lnTo>
                    <a:pt x="39370" y="20319"/>
                  </a:lnTo>
                  <a:lnTo>
                    <a:pt x="30480" y="26669"/>
                  </a:lnTo>
                  <a:lnTo>
                    <a:pt x="24130" y="33019"/>
                  </a:lnTo>
                  <a:lnTo>
                    <a:pt x="16510" y="39369"/>
                  </a:lnTo>
                  <a:lnTo>
                    <a:pt x="10160" y="48260"/>
                  </a:lnTo>
                  <a:lnTo>
                    <a:pt x="5080" y="59691"/>
                  </a:lnTo>
                  <a:lnTo>
                    <a:pt x="0" y="71119"/>
                  </a:lnTo>
                  <a:lnTo>
                    <a:pt x="0" y="83819"/>
                  </a:lnTo>
                  <a:lnTo>
                    <a:pt x="3810" y="96519"/>
                  </a:lnTo>
                  <a:lnTo>
                    <a:pt x="10160" y="110491"/>
                  </a:lnTo>
                  <a:lnTo>
                    <a:pt x="17780" y="121919"/>
                  </a:lnTo>
                  <a:lnTo>
                    <a:pt x="26670" y="130810"/>
                  </a:lnTo>
                  <a:lnTo>
                    <a:pt x="35560" y="139700"/>
                  </a:lnTo>
                  <a:lnTo>
                    <a:pt x="46990" y="148591"/>
                  </a:lnTo>
                  <a:lnTo>
                    <a:pt x="58420" y="156210"/>
                  </a:lnTo>
                  <a:lnTo>
                    <a:pt x="71120" y="163830"/>
                  </a:lnTo>
                  <a:lnTo>
                    <a:pt x="83820" y="171450"/>
                  </a:lnTo>
                  <a:lnTo>
                    <a:pt x="110490" y="185419"/>
                  </a:lnTo>
                  <a:lnTo>
                    <a:pt x="152400" y="207010"/>
                  </a:lnTo>
                  <a:lnTo>
                    <a:pt x="165100" y="214630"/>
                  </a:lnTo>
                  <a:lnTo>
                    <a:pt x="177800" y="220980"/>
                  </a:lnTo>
                  <a:lnTo>
                    <a:pt x="189230" y="228600"/>
                  </a:lnTo>
                  <a:lnTo>
                    <a:pt x="198120" y="236219"/>
                  </a:lnTo>
                  <a:lnTo>
                    <a:pt x="204470" y="245110"/>
                  </a:lnTo>
                  <a:lnTo>
                    <a:pt x="210820" y="255269"/>
                  </a:lnTo>
                  <a:lnTo>
                    <a:pt x="208280" y="262891"/>
                  </a:lnTo>
                  <a:lnTo>
                    <a:pt x="201930" y="267969"/>
                  </a:lnTo>
                  <a:lnTo>
                    <a:pt x="190500" y="274319"/>
                  </a:lnTo>
                  <a:lnTo>
                    <a:pt x="179070" y="276860"/>
                  </a:lnTo>
                  <a:lnTo>
                    <a:pt x="166370" y="279400"/>
                  </a:lnTo>
                  <a:lnTo>
                    <a:pt x="153670" y="280669"/>
                  </a:lnTo>
                  <a:lnTo>
                    <a:pt x="140970" y="281941"/>
                  </a:lnTo>
                  <a:lnTo>
                    <a:pt x="127000" y="283210"/>
                  </a:lnTo>
                  <a:lnTo>
                    <a:pt x="113030" y="283210"/>
                  </a:lnTo>
                  <a:lnTo>
                    <a:pt x="100330" y="281941"/>
                  </a:lnTo>
                  <a:lnTo>
                    <a:pt x="88900" y="278130"/>
                  </a:lnTo>
                  <a:lnTo>
                    <a:pt x="77470" y="273050"/>
                  </a:lnTo>
                  <a:lnTo>
                    <a:pt x="67310" y="267969"/>
                  </a:lnTo>
                  <a:lnTo>
                    <a:pt x="58420" y="261619"/>
                  </a:lnTo>
                  <a:lnTo>
                    <a:pt x="33020" y="242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7170420" y="21842730"/>
              <a:ext cx="154941" cy="228601"/>
            </a:xfrm>
            <a:custGeom>
              <a:avLst/>
              <a:gdLst/>
              <a:ahLst/>
              <a:cxnLst/>
              <a:rect l="0" t="0" r="0" b="0"/>
              <a:pathLst>
                <a:path w="154941" h="228601">
                  <a:moveTo>
                    <a:pt x="10160" y="40640"/>
                  </a:moveTo>
                  <a:lnTo>
                    <a:pt x="21590" y="57150"/>
                  </a:lnTo>
                  <a:lnTo>
                    <a:pt x="22860" y="68581"/>
                  </a:lnTo>
                  <a:lnTo>
                    <a:pt x="24130" y="83820"/>
                  </a:lnTo>
                  <a:lnTo>
                    <a:pt x="22860" y="100331"/>
                  </a:lnTo>
                  <a:lnTo>
                    <a:pt x="20320" y="115570"/>
                  </a:lnTo>
                  <a:lnTo>
                    <a:pt x="17780" y="129540"/>
                  </a:lnTo>
                  <a:lnTo>
                    <a:pt x="15240" y="142240"/>
                  </a:lnTo>
                  <a:lnTo>
                    <a:pt x="13970" y="156209"/>
                  </a:lnTo>
                  <a:lnTo>
                    <a:pt x="12700" y="171450"/>
                  </a:lnTo>
                  <a:lnTo>
                    <a:pt x="11430" y="186690"/>
                  </a:lnTo>
                  <a:lnTo>
                    <a:pt x="15240" y="200659"/>
                  </a:lnTo>
                  <a:lnTo>
                    <a:pt x="20320" y="210820"/>
                  </a:lnTo>
                  <a:lnTo>
                    <a:pt x="26670" y="220981"/>
                  </a:lnTo>
                  <a:lnTo>
                    <a:pt x="38100" y="226059"/>
                  </a:lnTo>
                  <a:lnTo>
                    <a:pt x="50800" y="228600"/>
                  </a:lnTo>
                  <a:lnTo>
                    <a:pt x="64770" y="228600"/>
                  </a:lnTo>
                  <a:lnTo>
                    <a:pt x="78740" y="228600"/>
                  </a:lnTo>
                  <a:lnTo>
                    <a:pt x="90170" y="226059"/>
                  </a:lnTo>
                  <a:lnTo>
                    <a:pt x="102870" y="223520"/>
                  </a:lnTo>
                  <a:lnTo>
                    <a:pt x="113030" y="219709"/>
                  </a:lnTo>
                  <a:lnTo>
                    <a:pt x="121920" y="214631"/>
                  </a:lnTo>
                  <a:lnTo>
                    <a:pt x="129540" y="209550"/>
                  </a:lnTo>
                  <a:lnTo>
                    <a:pt x="137160" y="201931"/>
                  </a:lnTo>
                  <a:lnTo>
                    <a:pt x="142240" y="194309"/>
                  </a:lnTo>
                  <a:lnTo>
                    <a:pt x="147320" y="184150"/>
                  </a:lnTo>
                  <a:lnTo>
                    <a:pt x="151130" y="170181"/>
                  </a:lnTo>
                  <a:lnTo>
                    <a:pt x="152400" y="152400"/>
                  </a:lnTo>
                  <a:lnTo>
                    <a:pt x="154940" y="133350"/>
                  </a:lnTo>
                  <a:lnTo>
                    <a:pt x="153670" y="114300"/>
                  </a:lnTo>
                  <a:lnTo>
                    <a:pt x="152400" y="97790"/>
                  </a:lnTo>
                  <a:lnTo>
                    <a:pt x="151130" y="82550"/>
                  </a:lnTo>
                  <a:lnTo>
                    <a:pt x="144780" y="67309"/>
                  </a:lnTo>
                  <a:lnTo>
                    <a:pt x="135890" y="52070"/>
                  </a:lnTo>
                  <a:lnTo>
                    <a:pt x="125730" y="38100"/>
                  </a:lnTo>
                  <a:lnTo>
                    <a:pt x="115570" y="26670"/>
                  </a:lnTo>
                  <a:lnTo>
                    <a:pt x="104140" y="19050"/>
                  </a:lnTo>
                  <a:lnTo>
                    <a:pt x="93980" y="11431"/>
                  </a:lnTo>
                  <a:lnTo>
                    <a:pt x="82550" y="7620"/>
                  </a:lnTo>
                  <a:lnTo>
                    <a:pt x="69850" y="3809"/>
                  </a:lnTo>
                  <a:lnTo>
                    <a:pt x="57150" y="2540"/>
                  </a:lnTo>
                  <a:lnTo>
                    <a:pt x="43180" y="1270"/>
                  </a:lnTo>
                  <a:lnTo>
                    <a:pt x="30480" y="0"/>
                  </a:lnTo>
                  <a:lnTo>
                    <a:pt x="0" y="8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7374890" y="21777961"/>
              <a:ext cx="36831" cy="273051"/>
            </a:xfrm>
            <a:custGeom>
              <a:avLst/>
              <a:gdLst/>
              <a:ahLst/>
              <a:cxnLst/>
              <a:rect l="0" t="0" r="0" b="0"/>
              <a:pathLst>
                <a:path w="36831" h="273051">
                  <a:moveTo>
                    <a:pt x="36830" y="0"/>
                  </a:moveTo>
                  <a:lnTo>
                    <a:pt x="31750" y="27939"/>
                  </a:lnTo>
                  <a:lnTo>
                    <a:pt x="25400" y="53339"/>
                  </a:lnTo>
                  <a:lnTo>
                    <a:pt x="12700" y="109219"/>
                  </a:lnTo>
                  <a:lnTo>
                    <a:pt x="10160" y="124459"/>
                  </a:lnTo>
                  <a:lnTo>
                    <a:pt x="8890" y="139700"/>
                  </a:lnTo>
                  <a:lnTo>
                    <a:pt x="7620" y="156209"/>
                  </a:lnTo>
                  <a:lnTo>
                    <a:pt x="6350" y="170178"/>
                  </a:lnTo>
                  <a:lnTo>
                    <a:pt x="3810" y="184150"/>
                  </a:lnTo>
                  <a:lnTo>
                    <a:pt x="0" y="196850"/>
                  </a:lnTo>
                  <a:lnTo>
                    <a:pt x="0" y="209550"/>
                  </a:lnTo>
                  <a:lnTo>
                    <a:pt x="1270" y="222250"/>
                  </a:lnTo>
                  <a:lnTo>
                    <a:pt x="508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7472680" y="21714461"/>
              <a:ext cx="181611" cy="349251"/>
            </a:xfrm>
            <a:custGeom>
              <a:avLst/>
              <a:gdLst/>
              <a:ahLst/>
              <a:cxnLst/>
              <a:rect l="0" t="0" r="0" b="0"/>
              <a:pathLst>
                <a:path w="181611" h="349251">
                  <a:moveTo>
                    <a:pt x="128270" y="0"/>
                  </a:moveTo>
                  <a:lnTo>
                    <a:pt x="128270" y="33019"/>
                  </a:lnTo>
                  <a:lnTo>
                    <a:pt x="129540" y="49528"/>
                  </a:lnTo>
                  <a:lnTo>
                    <a:pt x="132080" y="66039"/>
                  </a:lnTo>
                  <a:lnTo>
                    <a:pt x="134620" y="82550"/>
                  </a:lnTo>
                  <a:lnTo>
                    <a:pt x="140970" y="116839"/>
                  </a:lnTo>
                  <a:lnTo>
                    <a:pt x="153670" y="186689"/>
                  </a:lnTo>
                  <a:lnTo>
                    <a:pt x="160020" y="218439"/>
                  </a:lnTo>
                  <a:lnTo>
                    <a:pt x="163830" y="233678"/>
                  </a:lnTo>
                  <a:lnTo>
                    <a:pt x="166370" y="247650"/>
                  </a:lnTo>
                  <a:lnTo>
                    <a:pt x="167640" y="262889"/>
                  </a:lnTo>
                  <a:lnTo>
                    <a:pt x="168910" y="276859"/>
                  </a:lnTo>
                  <a:lnTo>
                    <a:pt x="168910" y="289559"/>
                  </a:lnTo>
                  <a:lnTo>
                    <a:pt x="166370" y="302259"/>
                  </a:lnTo>
                  <a:lnTo>
                    <a:pt x="165100" y="313689"/>
                  </a:lnTo>
                  <a:lnTo>
                    <a:pt x="162560" y="316228"/>
                  </a:lnTo>
                  <a:lnTo>
                    <a:pt x="158750" y="313689"/>
                  </a:lnTo>
                  <a:lnTo>
                    <a:pt x="156210" y="307339"/>
                  </a:lnTo>
                  <a:lnTo>
                    <a:pt x="152400" y="299719"/>
                  </a:lnTo>
                  <a:lnTo>
                    <a:pt x="149860" y="290828"/>
                  </a:lnTo>
                  <a:lnTo>
                    <a:pt x="146050" y="281939"/>
                  </a:lnTo>
                  <a:lnTo>
                    <a:pt x="142240" y="270509"/>
                  </a:lnTo>
                  <a:lnTo>
                    <a:pt x="128270" y="223519"/>
                  </a:lnTo>
                  <a:lnTo>
                    <a:pt x="125730" y="212089"/>
                  </a:lnTo>
                  <a:lnTo>
                    <a:pt x="120650" y="201928"/>
                  </a:lnTo>
                  <a:lnTo>
                    <a:pt x="115570" y="193039"/>
                  </a:lnTo>
                  <a:lnTo>
                    <a:pt x="109220" y="185419"/>
                  </a:lnTo>
                  <a:lnTo>
                    <a:pt x="97790" y="181609"/>
                  </a:lnTo>
                  <a:lnTo>
                    <a:pt x="83820" y="181609"/>
                  </a:lnTo>
                  <a:lnTo>
                    <a:pt x="67310" y="184150"/>
                  </a:lnTo>
                  <a:lnTo>
                    <a:pt x="53340" y="189228"/>
                  </a:lnTo>
                  <a:lnTo>
                    <a:pt x="43180" y="196850"/>
                  </a:lnTo>
                  <a:lnTo>
                    <a:pt x="33020" y="204469"/>
                  </a:lnTo>
                  <a:lnTo>
                    <a:pt x="25400" y="213359"/>
                  </a:lnTo>
                  <a:lnTo>
                    <a:pt x="19050" y="223519"/>
                  </a:lnTo>
                  <a:lnTo>
                    <a:pt x="12700" y="233678"/>
                  </a:lnTo>
                  <a:lnTo>
                    <a:pt x="8890" y="242569"/>
                  </a:lnTo>
                  <a:lnTo>
                    <a:pt x="3810" y="252728"/>
                  </a:lnTo>
                  <a:lnTo>
                    <a:pt x="0" y="264159"/>
                  </a:lnTo>
                  <a:lnTo>
                    <a:pt x="0" y="276859"/>
                  </a:lnTo>
                  <a:lnTo>
                    <a:pt x="1270" y="290828"/>
                  </a:lnTo>
                  <a:lnTo>
                    <a:pt x="5080" y="306069"/>
                  </a:lnTo>
                  <a:lnTo>
                    <a:pt x="11430" y="317500"/>
                  </a:lnTo>
                  <a:lnTo>
                    <a:pt x="19050" y="326389"/>
                  </a:lnTo>
                  <a:lnTo>
                    <a:pt x="27940" y="334009"/>
                  </a:lnTo>
                  <a:lnTo>
                    <a:pt x="39370" y="339089"/>
                  </a:lnTo>
                  <a:lnTo>
                    <a:pt x="52070" y="344169"/>
                  </a:lnTo>
                  <a:lnTo>
                    <a:pt x="67310" y="349250"/>
                  </a:lnTo>
                  <a:lnTo>
                    <a:pt x="85090" y="349250"/>
                  </a:lnTo>
                  <a:lnTo>
                    <a:pt x="102870" y="347978"/>
                  </a:lnTo>
                  <a:lnTo>
                    <a:pt x="121920" y="344169"/>
                  </a:lnTo>
                  <a:lnTo>
                    <a:pt x="137160" y="339089"/>
                  </a:lnTo>
                  <a:lnTo>
                    <a:pt x="149860" y="334009"/>
                  </a:lnTo>
                  <a:lnTo>
                    <a:pt x="181610" y="316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7759700" y="21871939"/>
              <a:ext cx="31751" cy="190501"/>
            </a:xfrm>
            <a:custGeom>
              <a:avLst/>
              <a:gdLst/>
              <a:ahLst/>
              <a:cxnLst/>
              <a:rect l="0" t="0" r="0" b="0"/>
              <a:pathLst>
                <a:path w="31751" h="190501">
                  <a:moveTo>
                    <a:pt x="31750" y="0"/>
                  </a:moveTo>
                  <a:lnTo>
                    <a:pt x="25400" y="17781"/>
                  </a:lnTo>
                  <a:lnTo>
                    <a:pt x="22860" y="27941"/>
                  </a:lnTo>
                  <a:lnTo>
                    <a:pt x="16510" y="55881"/>
                  </a:lnTo>
                  <a:lnTo>
                    <a:pt x="10160" y="90172"/>
                  </a:lnTo>
                  <a:lnTo>
                    <a:pt x="6350" y="109222"/>
                  </a:lnTo>
                  <a:lnTo>
                    <a:pt x="3810" y="127000"/>
                  </a:lnTo>
                  <a:lnTo>
                    <a:pt x="2540" y="143511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7865110" y="21836380"/>
              <a:ext cx="304801" cy="226060"/>
            </a:xfrm>
            <a:custGeom>
              <a:avLst/>
              <a:gdLst/>
              <a:ahLst/>
              <a:cxnLst/>
              <a:rect l="0" t="0" r="0" b="0"/>
              <a:pathLst>
                <a:path w="304801" h="226060">
                  <a:moveTo>
                    <a:pt x="0" y="67309"/>
                  </a:moveTo>
                  <a:lnTo>
                    <a:pt x="11430" y="78740"/>
                  </a:lnTo>
                  <a:lnTo>
                    <a:pt x="19050" y="83820"/>
                  </a:lnTo>
                  <a:lnTo>
                    <a:pt x="29210" y="87631"/>
                  </a:lnTo>
                  <a:lnTo>
                    <a:pt x="40640" y="91440"/>
                  </a:lnTo>
                  <a:lnTo>
                    <a:pt x="54610" y="93981"/>
                  </a:lnTo>
                  <a:lnTo>
                    <a:pt x="71120" y="95250"/>
                  </a:lnTo>
                  <a:lnTo>
                    <a:pt x="90170" y="96520"/>
                  </a:lnTo>
                  <a:lnTo>
                    <a:pt x="105410" y="96520"/>
                  </a:lnTo>
                  <a:lnTo>
                    <a:pt x="119380" y="95250"/>
                  </a:lnTo>
                  <a:lnTo>
                    <a:pt x="132080" y="92709"/>
                  </a:lnTo>
                  <a:lnTo>
                    <a:pt x="143510" y="90170"/>
                  </a:lnTo>
                  <a:lnTo>
                    <a:pt x="156210" y="87631"/>
                  </a:lnTo>
                  <a:lnTo>
                    <a:pt x="166370" y="83820"/>
                  </a:lnTo>
                  <a:lnTo>
                    <a:pt x="176530" y="80009"/>
                  </a:lnTo>
                  <a:lnTo>
                    <a:pt x="185420" y="74931"/>
                  </a:lnTo>
                  <a:lnTo>
                    <a:pt x="194310" y="68581"/>
                  </a:lnTo>
                  <a:lnTo>
                    <a:pt x="201930" y="62231"/>
                  </a:lnTo>
                  <a:lnTo>
                    <a:pt x="209550" y="55881"/>
                  </a:lnTo>
                  <a:lnTo>
                    <a:pt x="215900" y="49531"/>
                  </a:lnTo>
                  <a:lnTo>
                    <a:pt x="219710" y="40640"/>
                  </a:lnTo>
                  <a:lnTo>
                    <a:pt x="218440" y="29209"/>
                  </a:lnTo>
                  <a:lnTo>
                    <a:pt x="215900" y="17781"/>
                  </a:lnTo>
                  <a:lnTo>
                    <a:pt x="207010" y="10159"/>
                  </a:lnTo>
                  <a:lnTo>
                    <a:pt x="194310" y="5081"/>
                  </a:lnTo>
                  <a:lnTo>
                    <a:pt x="177800" y="1270"/>
                  </a:lnTo>
                  <a:lnTo>
                    <a:pt x="163830" y="0"/>
                  </a:lnTo>
                  <a:lnTo>
                    <a:pt x="148590" y="0"/>
                  </a:lnTo>
                  <a:lnTo>
                    <a:pt x="133350" y="1270"/>
                  </a:lnTo>
                  <a:lnTo>
                    <a:pt x="120650" y="5081"/>
                  </a:lnTo>
                  <a:lnTo>
                    <a:pt x="107950" y="8890"/>
                  </a:lnTo>
                  <a:lnTo>
                    <a:pt x="96520" y="15240"/>
                  </a:lnTo>
                  <a:lnTo>
                    <a:pt x="85090" y="20320"/>
                  </a:lnTo>
                  <a:lnTo>
                    <a:pt x="74930" y="26670"/>
                  </a:lnTo>
                  <a:lnTo>
                    <a:pt x="63500" y="33020"/>
                  </a:lnTo>
                  <a:lnTo>
                    <a:pt x="54610" y="43181"/>
                  </a:lnTo>
                  <a:lnTo>
                    <a:pt x="48260" y="53340"/>
                  </a:lnTo>
                  <a:lnTo>
                    <a:pt x="43180" y="64770"/>
                  </a:lnTo>
                  <a:lnTo>
                    <a:pt x="39370" y="81281"/>
                  </a:lnTo>
                  <a:lnTo>
                    <a:pt x="36830" y="100331"/>
                  </a:lnTo>
                  <a:lnTo>
                    <a:pt x="34290" y="120650"/>
                  </a:lnTo>
                  <a:lnTo>
                    <a:pt x="36830" y="138431"/>
                  </a:lnTo>
                  <a:lnTo>
                    <a:pt x="41910" y="153670"/>
                  </a:lnTo>
                  <a:lnTo>
                    <a:pt x="49530" y="166370"/>
                  </a:lnTo>
                  <a:lnTo>
                    <a:pt x="55880" y="177800"/>
                  </a:lnTo>
                  <a:lnTo>
                    <a:pt x="63500" y="187959"/>
                  </a:lnTo>
                  <a:lnTo>
                    <a:pt x="69850" y="196850"/>
                  </a:lnTo>
                  <a:lnTo>
                    <a:pt x="77470" y="205740"/>
                  </a:lnTo>
                  <a:lnTo>
                    <a:pt x="87630" y="213359"/>
                  </a:lnTo>
                  <a:lnTo>
                    <a:pt x="96520" y="220981"/>
                  </a:lnTo>
                  <a:lnTo>
                    <a:pt x="110490" y="224790"/>
                  </a:lnTo>
                  <a:lnTo>
                    <a:pt x="128270" y="226059"/>
                  </a:lnTo>
                  <a:lnTo>
                    <a:pt x="148590" y="226059"/>
                  </a:lnTo>
                  <a:lnTo>
                    <a:pt x="167640" y="223520"/>
                  </a:lnTo>
                  <a:lnTo>
                    <a:pt x="184150" y="219709"/>
                  </a:lnTo>
                  <a:lnTo>
                    <a:pt x="199390" y="214631"/>
                  </a:lnTo>
                  <a:lnTo>
                    <a:pt x="214630" y="208281"/>
                  </a:lnTo>
                  <a:lnTo>
                    <a:pt x="229870" y="203200"/>
                  </a:lnTo>
                  <a:lnTo>
                    <a:pt x="243840" y="196850"/>
                  </a:lnTo>
                  <a:lnTo>
                    <a:pt x="257810" y="187959"/>
                  </a:lnTo>
                  <a:lnTo>
                    <a:pt x="269240" y="176531"/>
                  </a:lnTo>
                  <a:lnTo>
                    <a:pt x="304800" y="140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8171180" y="21819870"/>
              <a:ext cx="167641" cy="238761"/>
            </a:xfrm>
            <a:custGeom>
              <a:avLst/>
              <a:gdLst/>
              <a:ahLst/>
              <a:cxnLst/>
              <a:rect l="0" t="0" r="0" b="0"/>
              <a:pathLst>
                <a:path w="167641" h="238761">
                  <a:moveTo>
                    <a:pt x="62230" y="0"/>
                  </a:moveTo>
                  <a:lnTo>
                    <a:pt x="50800" y="16510"/>
                  </a:lnTo>
                  <a:lnTo>
                    <a:pt x="45720" y="29210"/>
                  </a:lnTo>
                  <a:lnTo>
                    <a:pt x="39370" y="43180"/>
                  </a:lnTo>
                  <a:lnTo>
                    <a:pt x="27940" y="74930"/>
                  </a:lnTo>
                  <a:lnTo>
                    <a:pt x="17780" y="101600"/>
                  </a:lnTo>
                  <a:lnTo>
                    <a:pt x="15240" y="114300"/>
                  </a:lnTo>
                  <a:lnTo>
                    <a:pt x="13970" y="128269"/>
                  </a:lnTo>
                  <a:lnTo>
                    <a:pt x="11430" y="140969"/>
                  </a:lnTo>
                  <a:lnTo>
                    <a:pt x="10160" y="154941"/>
                  </a:lnTo>
                  <a:lnTo>
                    <a:pt x="7620" y="168910"/>
                  </a:lnTo>
                  <a:lnTo>
                    <a:pt x="5080" y="182880"/>
                  </a:lnTo>
                  <a:lnTo>
                    <a:pt x="2540" y="198119"/>
                  </a:lnTo>
                  <a:lnTo>
                    <a:pt x="1270" y="213360"/>
                  </a:lnTo>
                  <a:lnTo>
                    <a:pt x="0" y="229869"/>
                  </a:lnTo>
                  <a:lnTo>
                    <a:pt x="1270" y="237491"/>
                  </a:lnTo>
                  <a:lnTo>
                    <a:pt x="2540" y="238760"/>
                  </a:lnTo>
                  <a:lnTo>
                    <a:pt x="5080" y="236219"/>
                  </a:lnTo>
                  <a:lnTo>
                    <a:pt x="7620" y="227330"/>
                  </a:lnTo>
                  <a:lnTo>
                    <a:pt x="10160" y="212091"/>
                  </a:lnTo>
                  <a:lnTo>
                    <a:pt x="13970" y="194310"/>
                  </a:lnTo>
                  <a:lnTo>
                    <a:pt x="16510" y="177800"/>
                  </a:lnTo>
                  <a:lnTo>
                    <a:pt x="24130" y="146050"/>
                  </a:lnTo>
                  <a:lnTo>
                    <a:pt x="27940" y="130810"/>
                  </a:lnTo>
                  <a:lnTo>
                    <a:pt x="34290" y="116841"/>
                  </a:lnTo>
                  <a:lnTo>
                    <a:pt x="39370" y="102869"/>
                  </a:lnTo>
                  <a:lnTo>
                    <a:pt x="45720" y="88900"/>
                  </a:lnTo>
                  <a:lnTo>
                    <a:pt x="52070" y="77469"/>
                  </a:lnTo>
                  <a:lnTo>
                    <a:pt x="59690" y="64769"/>
                  </a:lnTo>
                  <a:lnTo>
                    <a:pt x="67310" y="54610"/>
                  </a:lnTo>
                  <a:lnTo>
                    <a:pt x="76200" y="43180"/>
                  </a:lnTo>
                  <a:lnTo>
                    <a:pt x="85090" y="31750"/>
                  </a:lnTo>
                  <a:lnTo>
                    <a:pt x="96520" y="25400"/>
                  </a:lnTo>
                  <a:lnTo>
                    <a:pt x="107950" y="20319"/>
                  </a:lnTo>
                  <a:lnTo>
                    <a:pt x="16764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8285480" y="21816061"/>
              <a:ext cx="252731" cy="273051"/>
            </a:xfrm>
            <a:custGeom>
              <a:avLst/>
              <a:gdLst/>
              <a:ahLst/>
              <a:cxnLst/>
              <a:rect l="0" t="0" r="0" b="0"/>
              <a:pathLst>
                <a:path w="252731" h="273051">
                  <a:moveTo>
                    <a:pt x="190500" y="25400"/>
                  </a:moveTo>
                  <a:lnTo>
                    <a:pt x="212090" y="25400"/>
                  </a:lnTo>
                  <a:lnTo>
                    <a:pt x="217170" y="22859"/>
                  </a:lnTo>
                  <a:lnTo>
                    <a:pt x="217170" y="19050"/>
                  </a:lnTo>
                  <a:lnTo>
                    <a:pt x="214630" y="13969"/>
                  </a:lnTo>
                  <a:lnTo>
                    <a:pt x="209550" y="8889"/>
                  </a:lnTo>
                  <a:lnTo>
                    <a:pt x="200660" y="5078"/>
                  </a:lnTo>
                  <a:lnTo>
                    <a:pt x="189230" y="1269"/>
                  </a:lnTo>
                  <a:lnTo>
                    <a:pt x="177800" y="0"/>
                  </a:lnTo>
                  <a:lnTo>
                    <a:pt x="166370" y="0"/>
                  </a:lnTo>
                  <a:lnTo>
                    <a:pt x="152400" y="1269"/>
                  </a:lnTo>
                  <a:lnTo>
                    <a:pt x="140970" y="2539"/>
                  </a:lnTo>
                  <a:lnTo>
                    <a:pt x="129540" y="5078"/>
                  </a:lnTo>
                  <a:lnTo>
                    <a:pt x="118110" y="8889"/>
                  </a:lnTo>
                  <a:lnTo>
                    <a:pt x="106680" y="12700"/>
                  </a:lnTo>
                  <a:lnTo>
                    <a:pt x="95250" y="17778"/>
                  </a:lnTo>
                  <a:lnTo>
                    <a:pt x="85090" y="24128"/>
                  </a:lnTo>
                  <a:lnTo>
                    <a:pt x="76200" y="33019"/>
                  </a:lnTo>
                  <a:lnTo>
                    <a:pt x="69850" y="45719"/>
                  </a:lnTo>
                  <a:lnTo>
                    <a:pt x="64770" y="59689"/>
                  </a:lnTo>
                  <a:lnTo>
                    <a:pt x="62230" y="73659"/>
                  </a:lnTo>
                  <a:lnTo>
                    <a:pt x="60960" y="87628"/>
                  </a:lnTo>
                  <a:lnTo>
                    <a:pt x="62230" y="101600"/>
                  </a:lnTo>
                  <a:lnTo>
                    <a:pt x="68580" y="114300"/>
                  </a:lnTo>
                  <a:lnTo>
                    <a:pt x="78740" y="127000"/>
                  </a:lnTo>
                  <a:lnTo>
                    <a:pt x="91440" y="138428"/>
                  </a:lnTo>
                  <a:lnTo>
                    <a:pt x="102870" y="148589"/>
                  </a:lnTo>
                  <a:lnTo>
                    <a:pt x="114300" y="157478"/>
                  </a:lnTo>
                  <a:lnTo>
                    <a:pt x="125730" y="166369"/>
                  </a:lnTo>
                  <a:lnTo>
                    <a:pt x="137160" y="173989"/>
                  </a:lnTo>
                  <a:lnTo>
                    <a:pt x="149860" y="181609"/>
                  </a:lnTo>
                  <a:lnTo>
                    <a:pt x="163830" y="189228"/>
                  </a:lnTo>
                  <a:lnTo>
                    <a:pt x="176530" y="196850"/>
                  </a:lnTo>
                  <a:lnTo>
                    <a:pt x="199390" y="210819"/>
                  </a:lnTo>
                  <a:lnTo>
                    <a:pt x="231140" y="231139"/>
                  </a:lnTo>
                  <a:lnTo>
                    <a:pt x="240030" y="240028"/>
                  </a:lnTo>
                  <a:lnTo>
                    <a:pt x="246380" y="248919"/>
                  </a:lnTo>
                  <a:lnTo>
                    <a:pt x="252730" y="259078"/>
                  </a:lnTo>
                  <a:lnTo>
                    <a:pt x="248920" y="265428"/>
                  </a:lnTo>
                  <a:lnTo>
                    <a:pt x="240030" y="269239"/>
                  </a:lnTo>
                  <a:lnTo>
                    <a:pt x="227330" y="271778"/>
                  </a:lnTo>
                  <a:lnTo>
                    <a:pt x="213360" y="273050"/>
                  </a:lnTo>
                  <a:lnTo>
                    <a:pt x="199390" y="271778"/>
                  </a:lnTo>
                  <a:lnTo>
                    <a:pt x="185420" y="270509"/>
                  </a:lnTo>
                  <a:lnTo>
                    <a:pt x="170180" y="266700"/>
                  </a:lnTo>
                  <a:lnTo>
                    <a:pt x="152400" y="261619"/>
                  </a:lnTo>
                  <a:lnTo>
                    <a:pt x="133350" y="256539"/>
                  </a:lnTo>
                  <a:lnTo>
                    <a:pt x="115570" y="250189"/>
                  </a:lnTo>
                  <a:lnTo>
                    <a:pt x="99060" y="243839"/>
                  </a:lnTo>
                  <a:lnTo>
                    <a:pt x="50800" y="22478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7980680" y="21766530"/>
              <a:ext cx="1" cy="11432"/>
            </a:xfrm>
            <a:custGeom>
              <a:avLst/>
              <a:gdLst/>
              <a:ahLst/>
              <a:cxnLst/>
              <a:rect l="0" t="0" r="0" b="0"/>
              <a:pathLst>
                <a:path w="1" h="11432">
                  <a:moveTo>
                    <a:pt x="0" y="1143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9" name="Freeform 738"/>
          <p:cNvSpPr/>
          <p:nvPr/>
        </p:nvSpPr>
        <p:spPr>
          <a:xfrm>
            <a:off x="368300" y="25073611"/>
            <a:ext cx="1337311" cy="137160"/>
          </a:xfrm>
          <a:custGeom>
            <a:avLst/>
            <a:gdLst/>
            <a:ahLst/>
            <a:cxnLst/>
            <a:rect l="0" t="0" r="0" b="0"/>
            <a:pathLst>
              <a:path w="1337311" h="137160">
                <a:moveTo>
                  <a:pt x="0" y="0"/>
                </a:moveTo>
                <a:lnTo>
                  <a:pt x="39370" y="1269"/>
                </a:lnTo>
                <a:lnTo>
                  <a:pt x="50800" y="2539"/>
                </a:lnTo>
                <a:lnTo>
                  <a:pt x="62230" y="5078"/>
                </a:lnTo>
                <a:lnTo>
                  <a:pt x="73660" y="7619"/>
                </a:lnTo>
                <a:lnTo>
                  <a:pt x="83820" y="11428"/>
                </a:lnTo>
                <a:lnTo>
                  <a:pt x="95250" y="13969"/>
                </a:lnTo>
                <a:lnTo>
                  <a:pt x="119380" y="21589"/>
                </a:lnTo>
                <a:lnTo>
                  <a:pt x="132080" y="24128"/>
                </a:lnTo>
                <a:lnTo>
                  <a:pt x="156210" y="31750"/>
                </a:lnTo>
                <a:lnTo>
                  <a:pt x="167640" y="34289"/>
                </a:lnTo>
                <a:lnTo>
                  <a:pt x="180340" y="38100"/>
                </a:lnTo>
                <a:lnTo>
                  <a:pt x="210820" y="45719"/>
                </a:lnTo>
                <a:lnTo>
                  <a:pt x="243840" y="49528"/>
                </a:lnTo>
                <a:lnTo>
                  <a:pt x="279400" y="52069"/>
                </a:lnTo>
                <a:lnTo>
                  <a:pt x="298450" y="54609"/>
                </a:lnTo>
                <a:lnTo>
                  <a:pt x="318770" y="57150"/>
                </a:lnTo>
                <a:lnTo>
                  <a:pt x="340360" y="59689"/>
                </a:lnTo>
                <a:lnTo>
                  <a:pt x="361950" y="60959"/>
                </a:lnTo>
                <a:lnTo>
                  <a:pt x="408940" y="62228"/>
                </a:lnTo>
                <a:lnTo>
                  <a:pt x="457200" y="62228"/>
                </a:lnTo>
                <a:lnTo>
                  <a:pt x="481330" y="60959"/>
                </a:lnTo>
                <a:lnTo>
                  <a:pt x="505460" y="59689"/>
                </a:lnTo>
                <a:lnTo>
                  <a:pt x="530860" y="57150"/>
                </a:lnTo>
                <a:lnTo>
                  <a:pt x="556260" y="55878"/>
                </a:lnTo>
                <a:lnTo>
                  <a:pt x="609600" y="53339"/>
                </a:lnTo>
                <a:lnTo>
                  <a:pt x="636270" y="52069"/>
                </a:lnTo>
                <a:lnTo>
                  <a:pt x="664210" y="49528"/>
                </a:lnTo>
                <a:lnTo>
                  <a:pt x="720090" y="44450"/>
                </a:lnTo>
                <a:lnTo>
                  <a:pt x="775970" y="38100"/>
                </a:lnTo>
                <a:lnTo>
                  <a:pt x="803910" y="35559"/>
                </a:lnTo>
                <a:lnTo>
                  <a:pt x="831850" y="34289"/>
                </a:lnTo>
                <a:lnTo>
                  <a:pt x="887730" y="33019"/>
                </a:lnTo>
                <a:lnTo>
                  <a:pt x="1022350" y="31750"/>
                </a:lnTo>
                <a:lnTo>
                  <a:pt x="1046480" y="33019"/>
                </a:lnTo>
                <a:lnTo>
                  <a:pt x="1070610" y="34289"/>
                </a:lnTo>
                <a:lnTo>
                  <a:pt x="1092200" y="36828"/>
                </a:lnTo>
                <a:lnTo>
                  <a:pt x="1132840" y="39369"/>
                </a:lnTo>
                <a:lnTo>
                  <a:pt x="1169670" y="40639"/>
                </a:lnTo>
                <a:lnTo>
                  <a:pt x="1201420" y="41909"/>
                </a:lnTo>
                <a:lnTo>
                  <a:pt x="1228090" y="44450"/>
                </a:lnTo>
                <a:lnTo>
                  <a:pt x="1239520" y="46989"/>
                </a:lnTo>
                <a:lnTo>
                  <a:pt x="1243330" y="49528"/>
                </a:lnTo>
                <a:lnTo>
                  <a:pt x="1240790" y="49528"/>
                </a:lnTo>
                <a:lnTo>
                  <a:pt x="1234440" y="50800"/>
                </a:lnTo>
                <a:lnTo>
                  <a:pt x="1205230" y="48259"/>
                </a:lnTo>
                <a:lnTo>
                  <a:pt x="1165860" y="44450"/>
                </a:lnTo>
                <a:lnTo>
                  <a:pt x="1125220" y="43178"/>
                </a:lnTo>
                <a:lnTo>
                  <a:pt x="1084580" y="39369"/>
                </a:lnTo>
                <a:lnTo>
                  <a:pt x="1042670" y="34289"/>
                </a:lnTo>
                <a:lnTo>
                  <a:pt x="1000760" y="27939"/>
                </a:lnTo>
                <a:lnTo>
                  <a:pt x="977900" y="25400"/>
                </a:lnTo>
                <a:lnTo>
                  <a:pt x="955040" y="24128"/>
                </a:lnTo>
                <a:lnTo>
                  <a:pt x="909320" y="21589"/>
                </a:lnTo>
                <a:lnTo>
                  <a:pt x="864870" y="21589"/>
                </a:lnTo>
                <a:lnTo>
                  <a:pt x="843280" y="22859"/>
                </a:lnTo>
                <a:lnTo>
                  <a:pt x="821690" y="24128"/>
                </a:lnTo>
                <a:lnTo>
                  <a:pt x="801370" y="26669"/>
                </a:lnTo>
                <a:lnTo>
                  <a:pt x="779780" y="27939"/>
                </a:lnTo>
                <a:lnTo>
                  <a:pt x="758190" y="29209"/>
                </a:lnTo>
                <a:lnTo>
                  <a:pt x="737870" y="30478"/>
                </a:lnTo>
                <a:lnTo>
                  <a:pt x="715010" y="31750"/>
                </a:lnTo>
                <a:lnTo>
                  <a:pt x="692150" y="34289"/>
                </a:lnTo>
                <a:lnTo>
                  <a:pt x="668020" y="36828"/>
                </a:lnTo>
                <a:lnTo>
                  <a:pt x="623570" y="43178"/>
                </a:lnTo>
                <a:lnTo>
                  <a:pt x="601980" y="45719"/>
                </a:lnTo>
                <a:lnTo>
                  <a:pt x="580390" y="50800"/>
                </a:lnTo>
                <a:lnTo>
                  <a:pt x="558800" y="55878"/>
                </a:lnTo>
                <a:lnTo>
                  <a:pt x="537210" y="62228"/>
                </a:lnTo>
                <a:lnTo>
                  <a:pt x="518160" y="67309"/>
                </a:lnTo>
                <a:lnTo>
                  <a:pt x="480060" y="74928"/>
                </a:lnTo>
                <a:lnTo>
                  <a:pt x="425450" y="87628"/>
                </a:lnTo>
                <a:lnTo>
                  <a:pt x="410210" y="90169"/>
                </a:lnTo>
                <a:lnTo>
                  <a:pt x="396240" y="93978"/>
                </a:lnTo>
                <a:lnTo>
                  <a:pt x="383540" y="97789"/>
                </a:lnTo>
                <a:lnTo>
                  <a:pt x="360680" y="105409"/>
                </a:lnTo>
                <a:lnTo>
                  <a:pt x="349250" y="107950"/>
                </a:lnTo>
                <a:lnTo>
                  <a:pt x="346710" y="111759"/>
                </a:lnTo>
                <a:lnTo>
                  <a:pt x="351790" y="115569"/>
                </a:lnTo>
                <a:lnTo>
                  <a:pt x="360680" y="119378"/>
                </a:lnTo>
                <a:lnTo>
                  <a:pt x="372110" y="123189"/>
                </a:lnTo>
                <a:lnTo>
                  <a:pt x="383540" y="125728"/>
                </a:lnTo>
                <a:lnTo>
                  <a:pt x="396240" y="129539"/>
                </a:lnTo>
                <a:lnTo>
                  <a:pt x="429260" y="133350"/>
                </a:lnTo>
                <a:lnTo>
                  <a:pt x="467360" y="134619"/>
                </a:lnTo>
                <a:lnTo>
                  <a:pt x="537210" y="135889"/>
                </a:lnTo>
                <a:lnTo>
                  <a:pt x="967740" y="137159"/>
                </a:lnTo>
                <a:lnTo>
                  <a:pt x="998220" y="135889"/>
                </a:lnTo>
                <a:lnTo>
                  <a:pt x="1028700" y="133350"/>
                </a:lnTo>
                <a:lnTo>
                  <a:pt x="1057910" y="130809"/>
                </a:lnTo>
                <a:lnTo>
                  <a:pt x="1084580" y="129539"/>
                </a:lnTo>
                <a:lnTo>
                  <a:pt x="1132840" y="127000"/>
                </a:lnTo>
                <a:lnTo>
                  <a:pt x="1198880" y="127000"/>
                </a:lnTo>
                <a:lnTo>
                  <a:pt x="1235710" y="123189"/>
                </a:lnTo>
                <a:lnTo>
                  <a:pt x="1267460" y="119378"/>
                </a:lnTo>
                <a:lnTo>
                  <a:pt x="1282700" y="118109"/>
                </a:lnTo>
                <a:lnTo>
                  <a:pt x="1337310" y="1155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3" name="Group 752"/>
          <p:cNvGrpSpPr/>
          <p:nvPr/>
        </p:nvGrpSpPr>
        <p:grpSpPr>
          <a:xfrm>
            <a:off x="1200150" y="23535639"/>
            <a:ext cx="2992121" cy="1643382"/>
            <a:chOff x="1200150" y="23535639"/>
            <a:chExt cx="2992121" cy="1643382"/>
          </a:xfrm>
        </p:grpSpPr>
        <p:sp>
          <p:nvSpPr>
            <p:cNvPr id="740" name="Freeform 739"/>
            <p:cNvSpPr/>
            <p:nvPr/>
          </p:nvSpPr>
          <p:spPr>
            <a:xfrm>
              <a:off x="1200150" y="24241761"/>
              <a:ext cx="242571" cy="336551"/>
            </a:xfrm>
            <a:custGeom>
              <a:avLst/>
              <a:gdLst/>
              <a:ahLst/>
              <a:cxnLst/>
              <a:rect l="0" t="0" r="0" b="0"/>
              <a:pathLst>
                <a:path w="242571" h="336551">
                  <a:moveTo>
                    <a:pt x="0" y="336550"/>
                  </a:moveTo>
                  <a:lnTo>
                    <a:pt x="0" y="336550"/>
                  </a:lnTo>
                  <a:lnTo>
                    <a:pt x="5080" y="314959"/>
                  </a:lnTo>
                  <a:lnTo>
                    <a:pt x="8890" y="304800"/>
                  </a:lnTo>
                  <a:lnTo>
                    <a:pt x="15240" y="283209"/>
                  </a:lnTo>
                  <a:lnTo>
                    <a:pt x="19050" y="271778"/>
                  </a:lnTo>
                  <a:lnTo>
                    <a:pt x="24130" y="260350"/>
                  </a:lnTo>
                  <a:lnTo>
                    <a:pt x="30480" y="246378"/>
                  </a:lnTo>
                  <a:lnTo>
                    <a:pt x="36830" y="236219"/>
                  </a:lnTo>
                  <a:lnTo>
                    <a:pt x="43180" y="226059"/>
                  </a:lnTo>
                  <a:lnTo>
                    <a:pt x="49530" y="217169"/>
                  </a:lnTo>
                  <a:lnTo>
                    <a:pt x="58420" y="208278"/>
                  </a:lnTo>
                  <a:lnTo>
                    <a:pt x="67310" y="198119"/>
                  </a:lnTo>
                  <a:lnTo>
                    <a:pt x="76200" y="187959"/>
                  </a:lnTo>
                  <a:lnTo>
                    <a:pt x="86360" y="176528"/>
                  </a:lnTo>
                  <a:lnTo>
                    <a:pt x="95250" y="165100"/>
                  </a:lnTo>
                  <a:lnTo>
                    <a:pt x="106680" y="152400"/>
                  </a:lnTo>
                  <a:lnTo>
                    <a:pt x="116840" y="139700"/>
                  </a:lnTo>
                  <a:lnTo>
                    <a:pt x="127000" y="128269"/>
                  </a:lnTo>
                  <a:lnTo>
                    <a:pt x="147320" y="105409"/>
                  </a:lnTo>
                  <a:lnTo>
                    <a:pt x="200660" y="52069"/>
                  </a:lnTo>
                  <a:lnTo>
                    <a:pt x="209550" y="41909"/>
                  </a:lnTo>
                  <a:lnTo>
                    <a:pt x="218440" y="3175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1592580" y="23905211"/>
              <a:ext cx="309881" cy="394970"/>
            </a:xfrm>
            <a:custGeom>
              <a:avLst/>
              <a:gdLst/>
              <a:ahLst/>
              <a:cxnLst/>
              <a:rect l="0" t="0" r="0" b="0"/>
              <a:pathLst>
                <a:path w="309881" h="394970">
                  <a:moveTo>
                    <a:pt x="218440" y="20319"/>
                  </a:moveTo>
                  <a:lnTo>
                    <a:pt x="195580" y="8889"/>
                  </a:lnTo>
                  <a:lnTo>
                    <a:pt x="184150" y="6350"/>
                  </a:lnTo>
                  <a:lnTo>
                    <a:pt x="172720" y="3809"/>
                  </a:lnTo>
                  <a:lnTo>
                    <a:pt x="160020" y="2539"/>
                  </a:lnTo>
                  <a:lnTo>
                    <a:pt x="144780" y="1269"/>
                  </a:lnTo>
                  <a:lnTo>
                    <a:pt x="129540" y="1269"/>
                  </a:lnTo>
                  <a:lnTo>
                    <a:pt x="114300" y="0"/>
                  </a:lnTo>
                  <a:lnTo>
                    <a:pt x="99060" y="1269"/>
                  </a:lnTo>
                  <a:lnTo>
                    <a:pt x="86360" y="2539"/>
                  </a:lnTo>
                  <a:lnTo>
                    <a:pt x="73660" y="5078"/>
                  </a:lnTo>
                  <a:lnTo>
                    <a:pt x="62230" y="10159"/>
                  </a:lnTo>
                  <a:lnTo>
                    <a:pt x="50800" y="17778"/>
                  </a:lnTo>
                  <a:lnTo>
                    <a:pt x="40640" y="25400"/>
                  </a:lnTo>
                  <a:lnTo>
                    <a:pt x="31750" y="36828"/>
                  </a:lnTo>
                  <a:lnTo>
                    <a:pt x="25400" y="49528"/>
                  </a:lnTo>
                  <a:lnTo>
                    <a:pt x="19050" y="64769"/>
                  </a:lnTo>
                  <a:lnTo>
                    <a:pt x="13970" y="81278"/>
                  </a:lnTo>
                  <a:lnTo>
                    <a:pt x="10160" y="100328"/>
                  </a:lnTo>
                  <a:lnTo>
                    <a:pt x="5080" y="119378"/>
                  </a:lnTo>
                  <a:lnTo>
                    <a:pt x="2540" y="137159"/>
                  </a:lnTo>
                  <a:lnTo>
                    <a:pt x="1270" y="156209"/>
                  </a:lnTo>
                  <a:lnTo>
                    <a:pt x="0" y="173989"/>
                  </a:lnTo>
                  <a:lnTo>
                    <a:pt x="6350" y="184150"/>
                  </a:lnTo>
                  <a:lnTo>
                    <a:pt x="16510" y="187959"/>
                  </a:lnTo>
                  <a:lnTo>
                    <a:pt x="31750" y="187959"/>
                  </a:lnTo>
                  <a:lnTo>
                    <a:pt x="45720" y="186689"/>
                  </a:lnTo>
                  <a:lnTo>
                    <a:pt x="59690" y="182878"/>
                  </a:lnTo>
                  <a:lnTo>
                    <a:pt x="73660" y="177800"/>
                  </a:lnTo>
                  <a:lnTo>
                    <a:pt x="88900" y="172719"/>
                  </a:lnTo>
                  <a:lnTo>
                    <a:pt x="116840" y="165100"/>
                  </a:lnTo>
                  <a:lnTo>
                    <a:pt x="132080" y="162559"/>
                  </a:lnTo>
                  <a:lnTo>
                    <a:pt x="147320" y="161289"/>
                  </a:lnTo>
                  <a:lnTo>
                    <a:pt x="163830" y="160019"/>
                  </a:lnTo>
                  <a:lnTo>
                    <a:pt x="180340" y="160019"/>
                  </a:lnTo>
                  <a:lnTo>
                    <a:pt x="195580" y="161289"/>
                  </a:lnTo>
                  <a:lnTo>
                    <a:pt x="209550" y="163828"/>
                  </a:lnTo>
                  <a:lnTo>
                    <a:pt x="224790" y="167639"/>
                  </a:lnTo>
                  <a:lnTo>
                    <a:pt x="238760" y="172719"/>
                  </a:lnTo>
                  <a:lnTo>
                    <a:pt x="252730" y="177800"/>
                  </a:lnTo>
                  <a:lnTo>
                    <a:pt x="265430" y="185419"/>
                  </a:lnTo>
                  <a:lnTo>
                    <a:pt x="275590" y="193039"/>
                  </a:lnTo>
                  <a:lnTo>
                    <a:pt x="284480" y="201928"/>
                  </a:lnTo>
                  <a:lnTo>
                    <a:pt x="292100" y="213359"/>
                  </a:lnTo>
                  <a:lnTo>
                    <a:pt x="297180" y="224789"/>
                  </a:lnTo>
                  <a:lnTo>
                    <a:pt x="302260" y="237489"/>
                  </a:lnTo>
                  <a:lnTo>
                    <a:pt x="306070" y="250189"/>
                  </a:lnTo>
                  <a:lnTo>
                    <a:pt x="308610" y="264159"/>
                  </a:lnTo>
                  <a:lnTo>
                    <a:pt x="309880" y="278128"/>
                  </a:lnTo>
                  <a:lnTo>
                    <a:pt x="309880" y="289559"/>
                  </a:lnTo>
                  <a:lnTo>
                    <a:pt x="308610" y="302259"/>
                  </a:lnTo>
                  <a:lnTo>
                    <a:pt x="306070" y="313689"/>
                  </a:lnTo>
                  <a:lnTo>
                    <a:pt x="303530" y="323850"/>
                  </a:lnTo>
                  <a:lnTo>
                    <a:pt x="298450" y="332739"/>
                  </a:lnTo>
                  <a:lnTo>
                    <a:pt x="292100" y="340359"/>
                  </a:lnTo>
                  <a:lnTo>
                    <a:pt x="285750" y="349250"/>
                  </a:lnTo>
                  <a:lnTo>
                    <a:pt x="276860" y="356869"/>
                  </a:lnTo>
                  <a:lnTo>
                    <a:pt x="267970" y="363219"/>
                  </a:lnTo>
                  <a:lnTo>
                    <a:pt x="259080" y="370839"/>
                  </a:lnTo>
                  <a:lnTo>
                    <a:pt x="248920" y="378459"/>
                  </a:lnTo>
                  <a:lnTo>
                    <a:pt x="238760" y="384809"/>
                  </a:lnTo>
                  <a:lnTo>
                    <a:pt x="226060" y="389889"/>
                  </a:lnTo>
                  <a:lnTo>
                    <a:pt x="212090" y="393700"/>
                  </a:lnTo>
                  <a:lnTo>
                    <a:pt x="196850" y="394969"/>
                  </a:lnTo>
                  <a:lnTo>
                    <a:pt x="181610" y="394969"/>
                  </a:lnTo>
                  <a:lnTo>
                    <a:pt x="166370" y="394969"/>
                  </a:lnTo>
                  <a:lnTo>
                    <a:pt x="152400" y="392428"/>
                  </a:lnTo>
                  <a:lnTo>
                    <a:pt x="139700" y="389889"/>
                  </a:lnTo>
                  <a:lnTo>
                    <a:pt x="127000" y="387350"/>
                  </a:lnTo>
                  <a:lnTo>
                    <a:pt x="115570" y="384809"/>
                  </a:lnTo>
                  <a:lnTo>
                    <a:pt x="105410" y="379728"/>
                  </a:lnTo>
                  <a:lnTo>
                    <a:pt x="96520" y="374650"/>
                  </a:lnTo>
                  <a:lnTo>
                    <a:pt x="71120" y="356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2028190" y="23952200"/>
              <a:ext cx="151131" cy="180340"/>
            </a:xfrm>
            <a:custGeom>
              <a:avLst/>
              <a:gdLst/>
              <a:ahLst/>
              <a:cxnLst/>
              <a:rect l="0" t="0" r="0" b="0"/>
              <a:pathLst>
                <a:path w="151131" h="180340">
                  <a:moveTo>
                    <a:pt x="151130" y="5080"/>
                  </a:moveTo>
                  <a:lnTo>
                    <a:pt x="151130" y="5080"/>
                  </a:lnTo>
                  <a:lnTo>
                    <a:pt x="128270" y="5080"/>
                  </a:lnTo>
                  <a:lnTo>
                    <a:pt x="118110" y="3811"/>
                  </a:lnTo>
                  <a:lnTo>
                    <a:pt x="105410" y="2539"/>
                  </a:lnTo>
                  <a:lnTo>
                    <a:pt x="92710" y="0"/>
                  </a:lnTo>
                  <a:lnTo>
                    <a:pt x="80010" y="0"/>
                  </a:lnTo>
                  <a:lnTo>
                    <a:pt x="68580" y="2539"/>
                  </a:lnTo>
                  <a:lnTo>
                    <a:pt x="58420" y="7620"/>
                  </a:lnTo>
                  <a:lnTo>
                    <a:pt x="48260" y="12700"/>
                  </a:lnTo>
                  <a:lnTo>
                    <a:pt x="39370" y="17780"/>
                  </a:lnTo>
                  <a:lnTo>
                    <a:pt x="30480" y="24130"/>
                  </a:lnTo>
                  <a:lnTo>
                    <a:pt x="24130" y="31750"/>
                  </a:lnTo>
                  <a:lnTo>
                    <a:pt x="19050" y="40639"/>
                  </a:lnTo>
                  <a:lnTo>
                    <a:pt x="13970" y="49530"/>
                  </a:lnTo>
                  <a:lnTo>
                    <a:pt x="8890" y="59689"/>
                  </a:lnTo>
                  <a:lnTo>
                    <a:pt x="5080" y="69850"/>
                  </a:lnTo>
                  <a:lnTo>
                    <a:pt x="1270" y="80011"/>
                  </a:lnTo>
                  <a:lnTo>
                    <a:pt x="0" y="90170"/>
                  </a:lnTo>
                  <a:lnTo>
                    <a:pt x="0" y="100330"/>
                  </a:lnTo>
                  <a:lnTo>
                    <a:pt x="1270" y="110489"/>
                  </a:lnTo>
                  <a:lnTo>
                    <a:pt x="5080" y="121920"/>
                  </a:lnTo>
                  <a:lnTo>
                    <a:pt x="11430" y="134620"/>
                  </a:lnTo>
                  <a:lnTo>
                    <a:pt x="20320" y="147320"/>
                  </a:lnTo>
                  <a:lnTo>
                    <a:pt x="27940" y="157480"/>
                  </a:lnTo>
                  <a:lnTo>
                    <a:pt x="38100" y="165100"/>
                  </a:lnTo>
                  <a:lnTo>
                    <a:pt x="46990" y="171450"/>
                  </a:lnTo>
                  <a:lnTo>
                    <a:pt x="58420" y="175261"/>
                  </a:lnTo>
                  <a:lnTo>
                    <a:pt x="71120" y="179070"/>
                  </a:lnTo>
                  <a:lnTo>
                    <a:pt x="83820" y="180339"/>
                  </a:lnTo>
                  <a:lnTo>
                    <a:pt x="95250" y="179070"/>
                  </a:lnTo>
                  <a:lnTo>
                    <a:pt x="106680" y="176530"/>
                  </a:lnTo>
                  <a:lnTo>
                    <a:pt x="140970" y="1625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2246630" y="23893780"/>
              <a:ext cx="165101" cy="201932"/>
            </a:xfrm>
            <a:custGeom>
              <a:avLst/>
              <a:gdLst/>
              <a:ahLst/>
              <a:cxnLst/>
              <a:rect l="0" t="0" r="0" b="0"/>
              <a:pathLst>
                <a:path w="165101" h="201932">
                  <a:moveTo>
                    <a:pt x="80010" y="0"/>
                  </a:moveTo>
                  <a:lnTo>
                    <a:pt x="80010" y="0"/>
                  </a:lnTo>
                  <a:lnTo>
                    <a:pt x="63500" y="6350"/>
                  </a:lnTo>
                  <a:lnTo>
                    <a:pt x="54610" y="11431"/>
                  </a:lnTo>
                  <a:lnTo>
                    <a:pt x="45720" y="17781"/>
                  </a:lnTo>
                  <a:lnTo>
                    <a:pt x="36830" y="26670"/>
                  </a:lnTo>
                  <a:lnTo>
                    <a:pt x="27940" y="38100"/>
                  </a:lnTo>
                  <a:lnTo>
                    <a:pt x="19050" y="50800"/>
                  </a:lnTo>
                  <a:lnTo>
                    <a:pt x="11430" y="66040"/>
                  </a:lnTo>
                  <a:lnTo>
                    <a:pt x="6350" y="82550"/>
                  </a:lnTo>
                  <a:lnTo>
                    <a:pt x="2540" y="100331"/>
                  </a:lnTo>
                  <a:lnTo>
                    <a:pt x="0" y="119381"/>
                  </a:lnTo>
                  <a:lnTo>
                    <a:pt x="2540" y="137159"/>
                  </a:lnTo>
                  <a:lnTo>
                    <a:pt x="7620" y="153670"/>
                  </a:lnTo>
                  <a:lnTo>
                    <a:pt x="13970" y="168909"/>
                  </a:lnTo>
                  <a:lnTo>
                    <a:pt x="21590" y="180340"/>
                  </a:lnTo>
                  <a:lnTo>
                    <a:pt x="30480" y="189231"/>
                  </a:lnTo>
                  <a:lnTo>
                    <a:pt x="40640" y="196850"/>
                  </a:lnTo>
                  <a:lnTo>
                    <a:pt x="49530" y="200659"/>
                  </a:lnTo>
                  <a:lnTo>
                    <a:pt x="59690" y="201931"/>
                  </a:lnTo>
                  <a:lnTo>
                    <a:pt x="69850" y="200659"/>
                  </a:lnTo>
                  <a:lnTo>
                    <a:pt x="80010" y="199390"/>
                  </a:lnTo>
                  <a:lnTo>
                    <a:pt x="91440" y="198120"/>
                  </a:lnTo>
                  <a:lnTo>
                    <a:pt x="101600" y="195581"/>
                  </a:lnTo>
                  <a:lnTo>
                    <a:pt x="111760" y="189231"/>
                  </a:lnTo>
                  <a:lnTo>
                    <a:pt x="121920" y="182881"/>
                  </a:lnTo>
                  <a:lnTo>
                    <a:pt x="133350" y="175259"/>
                  </a:lnTo>
                  <a:lnTo>
                    <a:pt x="142240" y="165100"/>
                  </a:lnTo>
                  <a:lnTo>
                    <a:pt x="151130" y="156209"/>
                  </a:lnTo>
                  <a:lnTo>
                    <a:pt x="158750" y="146050"/>
                  </a:lnTo>
                  <a:lnTo>
                    <a:pt x="162560" y="133350"/>
                  </a:lnTo>
                  <a:lnTo>
                    <a:pt x="165100" y="116840"/>
                  </a:lnTo>
                  <a:lnTo>
                    <a:pt x="165100" y="99059"/>
                  </a:lnTo>
                  <a:lnTo>
                    <a:pt x="157480" y="83820"/>
                  </a:lnTo>
                  <a:lnTo>
                    <a:pt x="146050" y="69850"/>
                  </a:lnTo>
                  <a:lnTo>
                    <a:pt x="130810" y="57150"/>
                  </a:lnTo>
                  <a:lnTo>
                    <a:pt x="113030" y="49531"/>
                  </a:lnTo>
                  <a:lnTo>
                    <a:pt x="92710" y="45720"/>
                  </a:lnTo>
                  <a:lnTo>
                    <a:pt x="71120" y="44450"/>
                  </a:lnTo>
                  <a:lnTo>
                    <a:pt x="53340" y="46990"/>
                  </a:lnTo>
                  <a:lnTo>
                    <a:pt x="36830" y="49531"/>
                  </a:lnTo>
                  <a:lnTo>
                    <a:pt x="6350" y="73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2475230" y="23757889"/>
              <a:ext cx="40641" cy="283212"/>
            </a:xfrm>
            <a:custGeom>
              <a:avLst/>
              <a:gdLst/>
              <a:ahLst/>
              <a:cxnLst/>
              <a:rect l="0" t="0" r="0" b="0"/>
              <a:pathLst>
                <a:path w="40641" h="283212">
                  <a:moveTo>
                    <a:pt x="20320" y="0"/>
                  </a:moveTo>
                  <a:lnTo>
                    <a:pt x="8890" y="10161"/>
                  </a:lnTo>
                  <a:lnTo>
                    <a:pt x="5080" y="20322"/>
                  </a:lnTo>
                  <a:lnTo>
                    <a:pt x="3810" y="34291"/>
                  </a:lnTo>
                  <a:lnTo>
                    <a:pt x="1270" y="50800"/>
                  </a:lnTo>
                  <a:lnTo>
                    <a:pt x="1270" y="66041"/>
                  </a:lnTo>
                  <a:lnTo>
                    <a:pt x="0" y="96522"/>
                  </a:lnTo>
                  <a:lnTo>
                    <a:pt x="1270" y="110491"/>
                  </a:lnTo>
                  <a:lnTo>
                    <a:pt x="2540" y="125731"/>
                  </a:lnTo>
                  <a:lnTo>
                    <a:pt x="5080" y="139700"/>
                  </a:lnTo>
                  <a:lnTo>
                    <a:pt x="6350" y="153672"/>
                  </a:lnTo>
                  <a:lnTo>
                    <a:pt x="7620" y="167641"/>
                  </a:lnTo>
                  <a:lnTo>
                    <a:pt x="7620" y="181611"/>
                  </a:lnTo>
                  <a:lnTo>
                    <a:pt x="10160" y="194311"/>
                  </a:lnTo>
                  <a:lnTo>
                    <a:pt x="11430" y="207011"/>
                  </a:lnTo>
                  <a:lnTo>
                    <a:pt x="20320" y="243841"/>
                  </a:lnTo>
                  <a:lnTo>
                    <a:pt x="40640" y="283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2589530" y="23862030"/>
              <a:ext cx="133351" cy="142241"/>
            </a:xfrm>
            <a:custGeom>
              <a:avLst/>
              <a:gdLst/>
              <a:ahLst/>
              <a:cxnLst/>
              <a:rect l="0" t="0" r="0" b="0"/>
              <a:pathLst>
                <a:path w="133351" h="142241">
                  <a:moveTo>
                    <a:pt x="11430" y="0"/>
                  </a:moveTo>
                  <a:lnTo>
                    <a:pt x="11430" y="0"/>
                  </a:lnTo>
                  <a:lnTo>
                    <a:pt x="5080" y="17781"/>
                  </a:lnTo>
                  <a:lnTo>
                    <a:pt x="3810" y="27940"/>
                  </a:lnTo>
                  <a:lnTo>
                    <a:pt x="2540" y="40640"/>
                  </a:lnTo>
                  <a:lnTo>
                    <a:pt x="2540" y="55881"/>
                  </a:lnTo>
                  <a:lnTo>
                    <a:pt x="2540" y="69850"/>
                  </a:lnTo>
                  <a:lnTo>
                    <a:pt x="3810" y="83820"/>
                  </a:lnTo>
                  <a:lnTo>
                    <a:pt x="6350" y="99059"/>
                  </a:lnTo>
                  <a:lnTo>
                    <a:pt x="10160" y="110490"/>
                  </a:lnTo>
                  <a:lnTo>
                    <a:pt x="15240" y="120650"/>
                  </a:lnTo>
                  <a:lnTo>
                    <a:pt x="20320" y="129540"/>
                  </a:lnTo>
                  <a:lnTo>
                    <a:pt x="29210" y="135890"/>
                  </a:lnTo>
                  <a:lnTo>
                    <a:pt x="39370" y="139700"/>
                  </a:lnTo>
                  <a:lnTo>
                    <a:pt x="50800" y="142240"/>
                  </a:lnTo>
                  <a:lnTo>
                    <a:pt x="60960" y="142240"/>
                  </a:lnTo>
                  <a:lnTo>
                    <a:pt x="69850" y="139700"/>
                  </a:lnTo>
                  <a:lnTo>
                    <a:pt x="78740" y="134620"/>
                  </a:lnTo>
                  <a:lnTo>
                    <a:pt x="86360" y="129540"/>
                  </a:lnTo>
                  <a:lnTo>
                    <a:pt x="93980" y="124459"/>
                  </a:lnTo>
                  <a:lnTo>
                    <a:pt x="101600" y="118109"/>
                  </a:lnTo>
                  <a:lnTo>
                    <a:pt x="109220" y="109220"/>
                  </a:lnTo>
                  <a:lnTo>
                    <a:pt x="115570" y="99059"/>
                  </a:lnTo>
                  <a:lnTo>
                    <a:pt x="123190" y="87631"/>
                  </a:lnTo>
                  <a:lnTo>
                    <a:pt x="128270" y="74931"/>
                  </a:lnTo>
                  <a:lnTo>
                    <a:pt x="130810" y="62231"/>
                  </a:lnTo>
                  <a:lnTo>
                    <a:pt x="133350" y="48259"/>
                  </a:lnTo>
                  <a:lnTo>
                    <a:pt x="129540" y="36831"/>
                  </a:lnTo>
                  <a:lnTo>
                    <a:pt x="123190" y="26670"/>
                  </a:lnTo>
                  <a:lnTo>
                    <a:pt x="114300" y="17781"/>
                  </a:lnTo>
                  <a:lnTo>
                    <a:pt x="101600" y="12700"/>
                  </a:lnTo>
                  <a:lnTo>
                    <a:pt x="87630" y="8890"/>
                  </a:lnTo>
                  <a:lnTo>
                    <a:pt x="72390" y="6350"/>
                  </a:lnTo>
                  <a:lnTo>
                    <a:pt x="58420" y="3809"/>
                  </a:lnTo>
                  <a:lnTo>
                    <a:pt x="43180" y="254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2790190" y="23809961"/>
              <a:ext cx="168911" cy="125729"/>
            </a:xfrm>
            <a:custGeom>
              <a:avLst/>
              <a:gdLst/>
              <a:ahLst/>
              <a:cxnLst/>
              <a:rect l="0" t="0" r="0" b="0"/>
              <a:pathLst>
                <a:path w="168911" h="125729">
                  <a:moveTo>
                    <a:pt x="10160" y="31750"/>
                  </a:moveTo>
                  <a:lnTo>
                    <a:pt x="5080" y="48259"/>
                  </a:lnTo>
                  <a:lnTo>
                    <a:pt x="2540" y="58419"/>
                  </a:lnTo>
                  <a:lnTo>
                    <a:pt x="2540" y="68578"/>
                  </a:lnTo>
                  <a:lnTo>
                    <a:pt x="1270" y="81278"/>
                  </a:lnTo>
                  <a:lnTo>
                    <a:pt x="0" y="106678"/>
                  </a:lnTo>
                  <a:lnTo>
                    <a:pt x="0" y="120650"/>
                  </a:lnTo>
                  <a:lnTo>
                    <a:pt x="0" y="124459"/>
                  </a:lnTo>
                  <a:lnTo>
                    <a:pt x="0" y="123189"/>
                  </a:lnTo>
                  <a:lnTo>
                    <a:pt x="0" y="116839"/>
                  </a:lnTo>
                  <a:lnTo>
                    <a:pt x="1270" y="109219"/>
                  </a:lnTo>
                  <a:lnTo>
                    <a:pt x="2540" y="101600"/>
                  </a:lnTo>
                  <a:lnTo>
                    <a:pt x="5080" y="91439"/>
                  </a:lnTo>
                  <a:lnTo>
                    <a:pt x="11430" y="72389"/>
                  </a:lnTo>
                  <a:lnTo>
                    <a:pt x="24130" y="31750"/>
                  </a:lnTo>
                  <a:lnTo>
                    <a:pt x="29210" y="21589"/>
                  </a:lnTo>
                  <a:lnTo>
                    <a:pt x="34290" y="13969"/>
                  </a:lnTo>
                  <a:lnTo>
                    <a:pt x="40640" y="5078"/>
                  </a:lnTo>
                  <a:lnTo>
                    <a:pt x="49530" y="1269"/>
                  </a:lnTo>
                  <a:lnTo>
                    <a:pt x="59690" y="0"/>
                  </a:lnTo>
                  <a:lnTo>
                    <a:pt x="71120" y="0"/>
                  </a:lnTo>
                  <a:lnTo>
                    <a:pt x="81280" y="2539"/>
                  </a:lnTo>
                  <a:lnTo>
                    <a:pt x="90170" y="6350"/>
                  </a:lnTo>
                  <a:lnTo>
                    <a:pt x="99060" y="11428"/>
                  </a:lnTo>
                  <a:lnTo>
                    <a:pt x="107950" y="19050"/>
                  </a:lnTo>
                  <a:lnTo>
                    <a:pt x="118110" y="29209"/>
                  </a:lnTo>
                  <a:lnTo>
                    <a:pt x="127000" y="40639"/>
                  </a:lnTo>
                  <a:lnTo>
                    <a:pt x="134620" y="52069"/>
                  </a:lnTo>
                  <a:lnTo>
                    <a:pt x="140970" y="62228"/>
                  </a:lnTo>
                  <a:lnTo>
                    <a:pt x="147320" y="73659"/>
                  </a:lnTo>
                  <a:lnTo>
                    <a:pt x="151130" y="83819"/>
                  </a:lnTo>
                  <a:lnTo>
                    <a:pt x="156210" y="93978"/>
                  </a:lnTo>
                  <a:lnTo>
                    <a:pt x="168910" y="125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3042920" y="23768050"/>
              <a:ext cx="31751" cy="147321"/>
            </a:xfrm>
            <a:custGeom>
              <a:avLst/>
              <a:gdLst/>
              <a:ahLst/>
              <a:cxnLst/>
              <a:rect l="0" t="0" r="0" b="0"/>
              <a:pathLst>
                <a:path w="31751" h="147321">
                  <a:moveTo>
                    <a:pt x="31750" y="0"/>
                  </a:moveTo>
                  <a:lnTo>
                    <a:pt x="25400" y="16511"/>
                  </a:lnTo>
                  <a:lnTo>
                    <a:pt x="22860" y="26670"/>
                  </a:lnTo>
                  <a:lnTo>
                    <a:pt x="13970" y="62230"/>
                  </a:lnTo>
                  <a:lnTo>
                    <a:pt x="10160" y="7493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3084830" y="2364105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1016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3161030" y="23653750"/>
              <a:ext cx="219711" cy="208281"/>
            </a:xfrm>
            <a:custGeom>
              <a:avLst/>
              <a:gdLst/>
              <a:ahLst/>
              <a:cxnLst/>
              <a:rect l="0" t="0" r="0" b="0"/>
              <a:pathLst>
                <a:path w="219711" h="208281">
                  <a:moveTo>
                    <a:pt x="186690" y="40639"/>
                  </a:moveTo>
                  <a:lnTo>
                    <a:pt x="186690" y="40639"/>
                  </a:lnTo>
                  <a:lnTo>
                    <a:pt x="170180" y="29211"/>
                  </a:lnTo>
                  <a:lnTo>
                    <a:pt x="160020" y="24130"/>
                  </a:lnTo>
                  <a:lnTo>
                    <a:pt x="149860" y="20320"/>
                  </a:lnTo>
                  <a:lnTo>
                    <a:pt x="104140" y="5080"/>
                  </a:lnTo>
                  <a:lnTo>
                    <a:pt x="90170" y="2539"/>
                  </a:lnTo>
                  <a:lnTo>
                    <a:pt x="76200" y="1270"/>
                  </a:lnTo>
                  <a:lnTo>
                    <a:pt x="59690" y="0"/>
                  </a:lnTo>
                  <a:lnTo>
                    <a:pt x="46990" y="2539"/>
                  </a:lnTo>
                  <a:lnTo>
                    <a:pt x="36830" y="5080"/>
                  </a:lnTo>
                  <a:lnTo>
                    <a:pt x="26670" y="10161"/>
                  </a:lnTo>
                  <a:lnTo>
                    <a:pt x="19050" y="19050"/>
                  </a:lnTo>
                  <a:lnTo>
                    <a:pt x="10160" y="30480"/>
                  </a:lnTo>
                  <a:lnTo>
                    <a:pt x="2540" y="44450"/>
                  </a:lnTo>
                  <a:lnTo>
                    <a:pt x="0" y="55880"/>
                  </a:lnTo>
                  <a:lnTo>
                    <a:pt x="0" y="66039"/>
                  </a:lnTo>
                  <a:lnTo>
                    <a:pt x="2540" y="74930"/>
                  </a:lnTo>
                  <a:lnTo>
                    <a:pt x="6350" y="85089"/>
                  </a:lnTo>
                  <a:lnTo>
                    <a:pt x="11430" y="93980"/>
                  </a:lnTo>
                  <a:lnTo>
                    <a:pt x="17780" y="104139"/>
                  </a:lnTo>
                  <a:lnTo>
                    <a:pt x="26670" y="113030"/>
                  </a:lnTo>
                  <a:lnTo>
                    <a:pt x="36830" y="121920"/>
                  </a:lnTo>
                  <a:lnTo>
                    <a:pt x="48260" y="129539"/>
                  </a:lnTo>
                  <a:lnTo>
                    <a:pt x="62230" y="135889"/>
                  </a:lnTo>
                  <a:lnTo>
                    <a:pt x="76200" y="142239"/>
                  </a:lnTo>
                  <a:lnTo>
                    <a:pt x="92710" y="146050"/>
                  </a:lnTo>
                  <a:lnTo>
                    <a:pt x="121920" y="154939"/>
                  </a:lnTo>
                  <a:lnTo>
                    <a:pt x="193040" y="173989"/>
                  </a:lnTo>
                  <a:lnTo>
                    <a:pt x="215900" y="180339"/>
                  </a:lnTo>
                  <a:lnTo>
                    <a:pt x="219710" y="186689"/>
                  </a:lnTo>
                  <a:lnTo>
                    <a:pt x="217170" y="194311"/>
                  </a:lnTo>
                  <a:lnTo>
                    <a:pt x="210820" y="201930"/>
                  </a:lnTo>
                  <a:lnTo>
                    <a:pt x="199390" y="207011"/>
                  </a:lnTo>
                  <a:lnTo>
                    <a:pt x="184150" y="208280"/>
                  </a:lnTo>
                  <a:lnTo>
                    <a:pt x="167640" y="208280"/>
                  </a:lnTo>
                  <a:lnTo>
                    <a:pt x="153670" y="207011"/>
                  </a:lnTo>
                  <a:lnTo>
                    <a:pt x="139700" y="205739"/>
                  </a:lnTo>
                  <a:lnTo>
                    <a:pt x="102870" y="19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3436620" y="23535639"/>
              <a:ext cx="26671" cy="306073"/>
            </a:xfrm>
            <a:custGeom>
              <a:avLst/>
              <a:gdLst/>
              <a:ahLst/>
              <a:cxnLst/>
              <a:rect l="0" t="0" r="0" b="0"/>
              <a:pathLst>
                <a:path w="26671" h="306073">
                  <a:moveTo>
                    <a:pt x="6350" y="0"/>
                  </a:moveTo>
                  <a:lnTo>
                    <a:pt x="0" y="34291"/>
                  </a:lnTo>
                  <a:lnTo>
                    <a:pt x="0" y="49531"/>
                  </a:lnTo>
                  <a:lnTo>
                    <a:pt x="1270" y="66041"/>
                  </a:lnTo>
                  <a:lnTo>
                    <a:pt x="2540" y="82550"/>
                  </a:lnTo>
                  <a:lnTo>
                    <a:pt x="3810" y="99061"/>
                  </a:lnTo>
                  <a:lnTo>
                    <a:pt x="5080" y="114300"/>
                  </a:lnTo>
                  <a:lnTo>
                    <a:pt x="5080" y="144781"/>
                  </a:lnTo>
                  <a:lnTo>
                    <a:pt x="6350" y="177800"/>
                  </a:lnTo>
                  <a:lnTo>
                    <a:pt x="7620" y="193041"/>
                  </a:lnTo>
                  <a:lnTo>
                    <a:pt x="8890" y="208281"/>
                  </a:lnTo>
                  <a:lnTo>
                    <a:pt x="13970" y="238761"/>
                  </a:lnTo>
                  <a:lnTo>
                    <a:pt x="26670" y="3060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3359150" y="23561039"/>
              <a:ext cx="394971" cy="374651"/>
            </a:xfrm>
            <a:custGeom>
              <a:avLst/>
              <a:gdLst/>
              <a:ahLst/>
              <a:cxnLst/>
              <a:rect l="0" t="0" r="0" b="0"/>
              <a:pathLst>
                <a:path w="394971" h="374651">
                  <a:moveTo>
                    <a:pt x="0" y="59691"/>
                  </a:moveTo>
                  <a:lnTo>
                    <a:pt x="76200" y="59691"/>
                  </a:lnTo>
                  <a:lnTo>
                    <a:pt x="91440" y="58422"/>
                  </a:lnTo>
                  <a:lnTo>
                    <a:pt x="107950" y="55881"/>
                  </a:lnTo>
                  <a:lnTo>
                    <a:pt x="124460" y="53341"/>
                  </a:lnTo>
                  <a:lnTo>
                    <a:pt x="139700" y="52072"/>
                  </a:lnTo>
                  <a:lnTo>
                    <a:pt x="154940" y="50800"/>
                  </a:lnTo>
                  <a:lnTo>
                    <a:pt x="170180" y="50800"/>
                  </a:lnTo>
                  <a:lnTo>
                    <a:pt x="201930" y="49531"/>
                  </a:lnTo>
                  <a:lnTo>
                    <a:pt x="218440" y="49531"/>
                  </a:lnTo>
                  <a:lnTo>
                    <a:pt x="234950" y="48261"/>
                  </a:lnTo>
                  <a:lnTo>
                    <a:pt x="250190" y="45722"/>
                  </a:lnTo>
                  <a:lnTo>
                    <a:pt x="264160" y="43181"/>
                  </a:lnTo>
                  <a:lnTo>
                    <a:pt x="279400" y="40641"/>
                  </a:lnTo>
                  <a:lnTo>
                    <a:pt x="307340" y="34291"/>
                  </a:lnTo>
                  <a:lnTo>
                    <a:pt x="321310" y="30481"/>
                  </a:lnTo>
                  <a:lnTo>
                    <a:pt x="332740" y="27941"/>
                  </a:lnTo>
                  <a:lnTo>
                    <a:pt x="344170" y="24131"/>
                  </a:lnTo>
                  <a:lnTo>
                    <a:pt x="355600" y="19050"/>
                  </a:lnTo>
                  <a:lnTo>
                    <a:pt x="367030" y="13972"/>
                  </a:lnTo>
                  <a:lnTo>
                    <a:pt x="377190" y="7622"/>
                  </a:lnTo>
                  <a:lnTo>
                    <a:pt x="379730" y="3811"/>
                  </a:lnTo>
                  <a:lnTo>
                    <a:pt x="374650" y="1272"/>
                  </a:lnTo>
                  <a:lnTo>
                    <a:pt x="365760" y="0"/>
                  </a:lnTo>
                  <a:lnTo>
                    <a:pt x="354330" y="0"/>
                  </a:lnTo>
                  <a:lnTo>
                    <a:pt x="342900" y="1272"/>
                  </a:lnTo>
                  <a:lnTo>
                    <a:pt x="330200" y="2541"/>
                  </a:lnTo>
                  <a:lnTo>
                    <a:pt x="317500" y="5081"/>
                  </a:lnTo>
                  <a:lnTo>
                    <a:pt x="306070" y="7622"/>
                  </a:lnTo>
                  <a:lnTo>
                    <a:pt x="295910" y="11431"/>
                  </a:lnTo>
                  <a:lnTo>
                    <a:pt x="285750" y="15241"/>
                  </a:lnTo>
                  <a:lnTo>
                    <a:pt x="276860" y="20322"/>
                  </a:lnTo>
                  <a:lnTo>
                    <a:pt x="267970" y="26672"/>
                  </a:lnTo>
                  <a:lnTo>
                    <a:pt x="262890" y="35561"/>
                  </a:lnTo>
                  <a:lnTo>
                    <a:pt x="259080" y="45722"/>
                  </a:lnTo>
                  <a:lnTo>
                    <a:pt x="256540" y="57150"/>
                  </a:lnTo>
                  <a:lnTo>
                    <a:pt x="257810" y="68581"/>
                  </a:lnTo>
                  <a:lnTo>
                    <a:pt x="260350" y="80011"/>
                  </a:lnTo>
                  <a:lnTo>
                    <a:pt x="264160" y="90172"/>
                  </a:lnTo>
                  <a:lnTo>
                    <a:pt x="270510" y="100331"/>
                  </a:lnTo>
                  <a:lnTo>
                    <a:pt x="275590" y="109222"/>
                  </a:lnTo>
                  <a:lnTo>
                    <a:pt x="281940" y="116841"/>
                  </a:lnTo>
                  <a:lnTo>
                    <a:pt x="289560" y="125731"/>
                  </a:lnTo>
                  <a:lnTo>
                    <a:pt x="298450" y="134622"/>
                  </a:lnTo>
                  <a:lnTo>
                    <a:pt x="307340" y="144781"/>
                  </a:lnTo>
                  <a:lnTo>
                    <a:pt x="316230" y="154941"/>
                  </a:lnTo>
                  <a:lnTo>
                    <a:pt x="323850" y="165100"/>
                  </a:lnTo>
                  <a:lnTo>
                    <a:pt x="331470" y="175261"/>
                  </a:lnTo>
                  <a:lnTo>
                    <a:pt x="340360" y="185422"/>
                  </a:lnTo>
                  <a:lnTo>
                    <a:pt x="349250" y="196850"/>
                  </a:lnTo>
                  <a:lnTo>
                    <a:pt x="368300" y="215900"/>
                  </a:lnTo>
                  <a:lnTo>
                    <a:pt x="383540" y="232411"/>
                  </a:lnTo>
                  <a:lnTo>
                    <a:pt x="388620" y="242572"/>
                  </a:lnTo>
                  <a:lnTo>
                    <a:pt x="392430" y="254000"/>
                  </a:lnTo>
                  <a:lnTo>
                    <a:pt x="394970" y="266700"/>
                  </a:lnTo>
                  <a:lnTo>
                    <a:pt x="392430" y="276861"/>
                  </a:lnTo>
                  <a:lnTo>
                    <a:pt x="388620" y="285750"/>
                  </a:lnTo>
                  <a:lnTo>
                    <a:pt x="381000" y="294641"/>
                  </a:lnTo>
                  <a:lnTo>
                    <a:pt x="372110" y="303531"/>
                  </a:lnTo>
                  <a:lnTo>
                    <a:pt x="361950" y="311150"/>
                  </a:lnTo>
                  <a:lnTo>
                    <a:pt x="349250" y="318772"/>
                  </a:lnTo>
                  <a:lnTo>
                    <a:pt x="334010" y="325122"/>
                  </a:lnTo>
                  <a:lnTo>
                    <a:pt x="314960" y="332741"/>
                  </a:lnTo>
                  <a:lnTo>
                    <a:pt x="293370" y="340361"/>
                  </a:lnTo>
                  <a:lnTo>
                    <a:pt x="248920" y="354331"/>
                  </a:lnTo>
                  <a:lnTo>
                    <a:pt x="177800" y="374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1680210" y="24241761"/>
              <a:ext cx="2512061" cy="937260"/>
            </a:xfrm>
            <a:custGeom>
              <a:avLst/>
              <a:gdLst/>
              <a:ahLst/>
              <a:cxnLst/>
              <a:rect l="0" t="0" r="0" b="0"/>
              <a:pathLst>
                <a:path w="2512061" h="937260">
                  <a:moveTo>
                    <a:pt x="1699260" y="52069"/>
                  </a:moveTo>
                  <a:lnTo>
                    <a:pt x="1699260" y="52069"/>
                  </a:lnTo>
                  <a:lnTo>
                    <a:pt x="1673860" y="36828"/>
                  </a:lnTo>
                  <a:lnTo>
                    <a:pt x="1656080" y="29209"/>
                  </a:lnTo>
                  <a:lnTo>
                    <a:pt x="1590040" y="21589"/>
                  </a:lnTo>
                  <a:lnTo>
                    <a:pt x="1512570" y="12700"/>
                  </a:lnTo>
                  <a:lnTo>
                    <a:pt x="1445260" y="11428"/>
                  </a:lnTo>
                  <a:lnTo>
                    <a:pt x="1370330" y="3809"/>
                  </a:lnTo>
                  <a:lnTo>
                    <a:pt x="1308100" y="1269"/>
                  </a:lnTo>
                  <a:lnTo>
                    <a:pt x="1099820" y="0"/>
                  </a:lnTo>
                  <a:lnTo>
                    <a:pt x="579120" y="0"/>
                  </a:lnTo>
                  <a:lnTo>
                    <a:pt x="519430" y="11428"/>
                  </a:lnTo>
                  <a:lnTo>
                    <a:pt x="457200" y="24128"/>
                  </a:lnTo>
                  <a:lnTo>
                    <a:pt x="381000" y="46989"/>
                  </a:lnTo>
                  <a:lnTo>
                    <a:pt x="312420" y="73659"/>
                  </a:lnTo>
                  <a:lnTo>
                    <a:pt x="267970" y="97789"/>
                  </a:lnTo>
                  <a:lnTo>
                    <a:pt x="226060" y="124459"/>
                  </a:lnTo>
                  <a:lnTo>
                    <a:pt x="198120" y="140969"/>
                  </a:lnTo>
                  <a:lnTo>
                    <a:pt x="165100" y="167639"/>
                  </a:lnTo>
                  <a:lnTo>
                    <a:pt x="138430" y="193039"/>
                  </a:lnTo>
                  <a:lnTo>
                    <a:pt x="110490" y="222250"/>
                  </a:lnTo>
                  <a:lnTo>
                    <a:pt x="93980" y="242569"/>
                  </a:lnTo>
                  <a:lnTo>
                    <a:pt x="76200" y="269239"/>
                  </a:lnTo>
                  <a:lnTo>
                    <a:pt x="58420" y="298450"/>
                  </a:lnTo>
                  <a:lnTo>
                    <a:pt x="46990" y="323850"/>
                  </a:lnTo>
                  <a:lnTo>
                    <a:pt x="38100" y="345439"/>
                  </a:lnTo>
                  <a:lnTo>
                    <a:pt x="29210" y="368300"/>
                  </a:lnTo>
                  <a:lnTo>
                    <a:pt x="3810" y="441959"/>
                  </a:lnTo>
                  <a:lnTo>
                    <a:pt x="1270" y="452119"/>
                  </a:lnTo>
                  <a:lnTo>
                    <a:pt x="0" y="463550"/>
                  </a:lnTo>
                  <a:lnTo>
                    <a:pt x="1270" y="483869"/>
                  </a:lnTo>
                  <a:lnTo>
                    <a:pt x="5080" y="499109"/>
                  </a:lnTo>
                  <a:lnTo>
                    <a:pt x="8890" y="518159"/>
                  </a:lnTo>
                  <a:lnTo>
                    <a:pt x="15240" y="538478"/>
                  </a:lnTo>
                  <a:lnTo>
                    <a:pt x="20320" y="554989"/>
                  </a:lnTo>
                  <a:lnTo>
                    <a:pt x="33020" y="584200"/>
                  </a:lnTo>
                  <a:lnTo>
                    <a:pt x="41910" y="594359"/>
                  </a:lnTo>
                  <a:lnTo>
                    <a:pt x="77470" y="623569"/>
                  </a:lnTo>
                  <a:lnTo>
                    <a:pt x="144780" y="674369"/>
                  </a:lnTo>
                  <a:lnTo>
                    <a:pt x="193040" y="699769"/>
                  </a:lnTo>
                  <a:lnTo>
                    <a:pt x="248920" y="727709"/>
                  </a:lnTo>
                  <a:lnTo>
                    <a:pt x="316230" y="753109"/>
                  </a:lnTo>
                  <a:lnTo>
                    <a:pt x="406400" y="783589"/>
                  </a:lnTo>
                  <a:lnTo>
                    <a:pt x="482600" y="808989"/>
                  </a:lnTo>
                  <a:lnTo>
                    <a:pt x="560070" y="826769"/>
                  </a:lnTo>
                  <a:lnTo>
                    <a:pt x="711200" y="859789"/>
                  </a:lnTo>
                  <a:lnTo>
                    <a:pt x="779780" y="871219"/>
                  </a:lnTo>
                  <a:lnTo>
                    <a:pt x="887730" y="883919"/>
                  </a:lnTo>
                  <a:lnTo>
                    <a:pt x="960120" y="891539"/>
                  </a:lnTo>
                  <a:lnTo>
                    <a:pt x="1035050" y="904239"/>
                  </a:lnTo>
                  <a:lnTo>
                    <a:pt x="1111250" y="910589"/>
                  </a:lnTo>
                  <a:lnTo>
                    <a:pt x="1186180" y="914400"/>
                  </a:lnTo>
                  <a:lnTo>
                    <a:pt x="1258570" y="920750"/>
                  </a:lnTo>
                  <a:lnTo>
                    <a:pt x="1360170" y="929639"/>
                  </a:lnTo>
                  <a:lnTo>
                    <a:pt x="1427480" y="933450"/>
                  </a:lnTo>
                  <a:lnTo>
                    <a:pt x="1497330" y="935989"/>
                  </a:lnTo>
                  <a:lnTo>
                    <a:pt x="1671320" y="937259"/>
                  </a:lnTo>
                  <a:lnTo>
                    <a:pt x="1741170" y="933450"/>
                  </a:lnTo>
                  <a:lnTo>
                    <a:pt x="1812290" y="928369"/>
                  </a:lnTo>
                  <a:lnTo>
                    <a:pt x="1882140" y="922019"/>
                  </a:lnTo>
                  <a:lnTo>
                    <a:pt x="1951990" y="911859"/>
                  </a:lnTo>
                  <a:lnTo>
                    <a:pt x="2021840" y="900428"/>
                  </a:lnTo>
                  <a:lnTo>
                    <a:pt x="2092960" y="886459"/>
                  </a:lnTo>
                  <a:lnTo>
                    <a:pt x="2162810" y="869950"/>
                  </a:lnTo>
                  <a:lnTo>
                    <a:pt x="2230120" y="850900"/>
                  </a:lnTo>
                  <a:lnTo>
                    <a:pt x="2292350" y="830578"/>
                  </a:lnTo>
                  <a:lnTo>
                    <a:pt x="2344420" y="810259"/>
                  </a:lnTo>
                  <a:lnTo>
                    <a:pt x="2390140" y="788669"/>
                  </a:lnTo>
                  <a:lnTo>
                    <a:pt x="2429510" y="763269"/>
                  </a:lnTo>
                  <a:lnTo>
                    <a:pt x="2444750" y="748028"/>
                  </a:lnTo>
                  <a:lnTo>
                    <a:pt x="2457450" y="732789"/>
                  </a:lnTo>
                  <a:lnTo>
                    <a:pt x="2467610" y="716278"/>
                  </a:lnTo>
                  <a:lnTo>
                    <a:pt x="2477770" y="699769"/>
                  </a:lnTo>
                  <a:lnTo>
                    <a:pt x="2485390" y="683259"/>
                  </a:lnTo>
                  <a:lnTo>
                    <a:pt x="2494280" y="665478"/>
                  </a:lnTo>
                  <a:lnTo>
                    <a:pt x="2500630" y="648969"/>
                  </a:lnTo>
                  <a:lnTo>
                    <a:pt x="2505710" y="631189"/>
                  </a:lnTo>
                  <a:lnTo>
                    <a:pt x="2510790" y="613409"/>
                  </a:lnTo>
                  <a:lnTo>
                    <a:pt x="2512060" y="595628"/>
                  </a:lnTo>
                  <a:lnTo>
                    <a:pt x="2509520" y="575309"/>
                  </a:lnTo>
                  <a:lnTo>
                    <a:pt x="2506980" y="556259"/>
                  </a:lnTo>
                  <a:lnTo>
                    <a:pt x="2501900" y="535939"/>
                  </a:lnTo>
                  <a:lnTo>
                    <a:pt x="2496820" y="518159"/>
                  </a:lnTo>
                  <a:lnTo>
                    <a:pt x="2490470" y="499109"/>
                  </a:lnTo>
                  <a:lnTo>
                    <a:pt x="2480310" y="480059"/>
                  </a:lnTo>
                  <a:lnTo>
                    <a:pt x="2468880" y="461009"/>
                  </a:lnTo>
                  <a:lnTo>
                    <a:pt x="2453640" y="440689"/>
                  </a:lnTo>
                  <a:lnTo>
                    <a:pt x="2437130" y="421639"/>
                  </a:lnTo>
                  <a:lnTo>
                    <a:pt x="2416810" y="402589"/>
                  </a:lnTo>
                  <a:lnTo>
                    <a:pt x="2395220" y="383539"/>
                  </a:lnTo>
                  <a:lnTo>
                    <a:pt x="2369820" y="365759"/>
                  </a:lnTo>
                  <a:lnTo>
                    <a:pt x="2343150" y="347978"/>
                  </a:lnTo>
                  <a:lnTo>
                    <a:pt x="2315210" y="330200"/>
                  </a:lnTo>
                  <a:lnTo>
                    <a:pt x="2284730" y="313689"/>
                  </a:lnTo>
                  <a:lnTo>
                    <a:pt x="2254250" y="298450"/>
                  </a:lnTo>
                  <a:lnTo>
                    <a:pt x="2223770" y="283209"/>
                  </a:lnTo>
                  <a:lnTo>
                    <a:pt x="2192020" y="267969"/>
                  </a:lnTo>
                  <a:lnTo>
                    <a:pt x="2124710" y="238759"/>
                  </a:lnTo>
                  <a:lnTo>
                    <a:pt x="2021840" y="196850"/>
                  </a:lnTo>
                  <a:lnTo>
                    <a:pt x="1951990" y="171450"/>
                  </a:lnTo>
                  <a:lnTo>
                    <a:pt x="1883410" y="149859"/>
                  </a:lnTo>
                  <a:lnTo>
                    <a:pt x="1817370" y="132078"/>
                  </a:lnTo>
                  <a:lnTo>
                    <a:pt x="1750060" y="116839"/>
                  </a:lnTo>
                  <a:lnTo>
                    <a:pt x="1680210" y="102869"/>
                  </a:lnTo>
                  <a:lnTo>
                    <a:pt x="1605280" y="93978"/>
                  </a:lnTo>
                  <a:lnTo>
                    <a:pt x="1530350" y="87628"/>
                  </a:lnTo>
                  <a:lnTo>
                    <a:pt x="1451610" y="87628"/>
                  </a:lnTo>
                  <a:lnTo>
                    <a:pt x="1412240" y="88900"/>
                  </a:lnTo>
                  <a:lnTo>
                    <a:pt x="1370330" y="90169"/>
                  </a:lnTo>
                  <a:lnTo>
                    <a:pt x="1329690" y="93978"/>
                  </a:lnTo>
                  <a:lnTo>
                    <a:pt x="1287780" y="99059"/>
                  </a:lnTo>
                  <a:lnTo>
                    <a:pt x="1245870" y="104139"/>
                  </a:lnTo>
                  <a:lnTo>
                    <a:pt x="1159510" y="114300"/>
                  </a:lnTo>
                  <a:lnTo>
                    <a:pt x="1115060" y="118109"/>
                  </a:lnTo>
                  <a:lnTo>
                    <a:pt x="1073150" y="123189"/>
                  </a:lnTo>
                  <a:lnTo>
                    <a:pt x="995680" y="134619"/>
                  </a:lnTo>
                  <a:lnTo>
                    <a:pt x="925830" y="148589"/>
                  </a:lnTo>
                  <a:lnTo>
                    <a:pt x="863600" y="161289"/>
                  </a:lnTo>
                  <a:lnTo>
                    <a:pt x="754380" y="190500"/>
                  </a:lnTo>
                  <a:lnTo>
                    <a:pt x="728980" y="201928"/>
                  </a:lnTo>
                  <a:lnTo>
                    <a:pt x="699770" y="252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4" name="Freeform 753"/>
          <p:cNvSpPr/>
          <p:nvPr/>
        </p:nvSpPr>
        <p:spPr>
          <a:xfrm>
            <a:off x="368300" y="25505411"/>
            <a:ext cx="21591" cy="10160"/>
          </a:xfrm>
          <a:custGeom>
            <a:avLst/>
            <a:gdLst/>
            <a:ahLst/>
            <a:cxnLst/>
            <a:rect l="0" t="0" r="0" b="0"/>
            <a:pathLst>
              <a:path w="21591" h="10160">
                <a:moveTo>
                  <a:pt x="21590" y="0"/>
                </a:moveTo>
                <a:lnTo>
                  <a:pt x="0" y="101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8" name="Group 777"/>
          <p:cNvGrpSpPr/>
          <p:nvPr/>
        </p:nvGrpSpPr>
        <p:grpSpPr>
          <a:xfrm>
            <a:off x="464820" y="25765761"/>
            <a:ext cx="7810501" cy="767079"/>
            <a:chOff x="464820" y="25765761"/>
            <a:chExt cx="7810501" cy="767079"/>
          </a:xfrm>
        </p:grpSpPr>
        <p:sp>
          <p:nvSpPr>
            <p:cNvPr id="755" name="Freeform 754"/>
            <p:cNvSpPr/>
            <p:nvPr/>
          </p:nvSpPr>
          <p:spPr>
            <a:xfrm>
              <a:off x="464820" y="25862280"/>
              <a:ext cx="453391" cy="670560"/>
            </a:xfrm>
            <a:custGeom>
              <a:avLst/>
              <a:gdLst/>
              <a:ahLst/>
              <a:cxnLst/>
              <a:rect l="0" t="0" r="0" b="0"/>
              <a:pathLst>
                <a:path w="453391" h="670560">
                  <a:moveTo>
                    <a:pt x="114300" y="367031"/>
                  </a:moveTo>
                  <a:lnTo>
                    <a:pt x="109220" y="388620"/>
                  </a:lnTo>
                  <a:lnTo>
                    <a:pt x="102870" y="408941"/>
                  </a:lnTo>
                  <a:lnTo>
                    <a:pt x="99060" y="420370"/>
                  </a:lnTo>
                  <a:lnTo>
                    <a:pt x="97790" y="433070"/>
                  </a:lnTo>
                  <a:lnTo>
                    <a:pt x="96520" y="447041"/>
                  </a:lnTo>
                  <a:lnTo>
                    <a:pt x="95250" y="462281"/>
                  </a:lnTo>
                  <a:lnTo>
                    <a:pt x="92710" y="478791"/>
                  </a:lnTo>
                  <a:lnTo>
                    <a:pt x="91440" y="495299"/>
                  </a:lnTo>
                  <a:lnTo>
                    <a:pt x="87630" y="511809"/>
                  </a:lnTo>
                  <a:lnTo>
                    <a:pt x="86360" y="530859"/>
                  </a:lnTo>
                  <a:lnTo>
                    <a:pt x="85090" y="549909"/>
                  </a:lnTo>
                  <a:lnTo>
                    <a:pt x="83820" y="586741"/>
                  </a:lnTo>
                  <a:lnTo>
                    <a:pt x="82550" y="634999"/>
                  </a:lnTo>
                  <a:lnTo>
                    <a:pt x="82550" y="664209"/>
                  </a:lnTo>
                  <a:lnTo>
                    <a:pt x="83820" y="670559"/>
                  </a:lnTo>
                  <a:lnTo>
                    <a:pt x="86360" y="670559"/>
                  </a:lnTo>
                  <a:lnTo>
                    <a:pt x="88900" y="668020"/>
                  </a:lnTo>
                  <a:lnTo>
                    <a:pt x="91440" y="651509"/>
                  </a:lnTo>
                  <a:lnTo>
                    <a:pt x="91440" y="641349"/>
                  </a:lnTo>
                  <a:lnTo>
                    <a:pt x="91440" y="627381"/>
                  </a:lnTo>
                  <a:lnTo>
                    <a:pt x="88900" y="610870"/>
                  </a:lnTo>
                  <a:lnTo>
                    <a:pt x="78740" y="528320"/>
                  </a:lnTo>
                  <a:lnTo>
                    <a:pt x="73660" y="502920"/>
                  </a:lnTo>
                  <a:lnTo>
                    <a:pt x="68580" y="477520"/>
                  </a:lnTo>
                  <a:lnTo>
                    <a:pt x="62230" y="450849"/>
                  </a:lnTo>
                  <a:lnTo>
                    <a:pt x="55880" y="422909"/>
                  </a:lnTo>
                  <a:lnTo>
                    <a:pt x="46990" y="393699"/>
                  </a:lnTo>
                  <a:lnTo>
                    <a:pt x="13970" y="281941"/>
                  </a:lnTo>
                  <a:lnTo>
                    <a:pt x="8890" y="256541"/>
                  </a:lnTo>
                  <a:lnTo>
                    <a:pt x="5080" y="231141"/>
                  </a:lnTo>
                  <a:lnTo>
                    <a:pt x="2540" y="205741"/>
                  </a:lnTo>
                  <a:lnTo>
                    <a:pt x="1270" y="184149"/>
                  </a:lnTo>
                  <a:lnTo>
                    <a:pt x="0" y="162559"/>
                  </a:lnTo>
                  <a:lnTo>
                    <a:pt x="0" y="143509"/>
                  </a:lnTo>
                  <a:lnTo>
                    <a:pt x="1270" y="127000"/>
                  </a:lnTo>
                  <a:lnTo>
                    <a:pt x="5080" y="111759"/>
                  </a:lnTo>
                  <a:lnTo>
                    <a:pt x="10160" y="99059"/>
                  </a:lnTo>
                  <a:lnTo>
                    <a:pt x="16510" y="87631"/>
                  </a:lnTo>
                  <a:lnTo>
                    <a:pt x="24130" y="77470"/>
                  </a:lnTo>
                  <a:lnTo>
                    <a:pt x="33020" y="68581"/>
                  </a:lnTo>
                  <a:lnTo>
                    <a:pt x="44450" y="60959"/>
                  </a:lnTo>
                  <a:lnTo>
                    <a:pt x="55880" y="52070"/>
                  </a:lnTo>
                  <a:lnTo>
                    <a:pt x="68580" y="44450"/>
                  </a:lnTo>
                  <a:lnTo>
                    <a:pt x="83820" y="39370"/>
                  </a:lnTo>
                  <a:lnTo>
                    <a:pt x="100330" y="33020"/>
                  </a:lnTo>
                  <a:lnTo>
                    <a:pt x="119380" y="29209"/>
                  </a:lnTo>
                  <a:lnTo>
                    <a:pt x="138430" y="22859"/>
                  </a:lnTo>
                  <a:lnTo>
                    <a:pt x="179070" y="11431"/>
                  </a:lnTo>
                  <a:lnTo>
                    <a:pt x="200660" y="6350"/>
                  </a:lnTo>
                  <a:lnTo>
                    <a:pt x="223520" y="3809"/>
                  </a:lnTo>
                  <a:lnTo>
                    <a:pt x="246380" y="2540"/>
                  </a:lnTo>
                  <a:lnTo>
                    <a:pt x="270510" y="1270"/>
                  </a:lnTo>
                  <a:lnTo>
                    <a:pt x="318770" y="0"/>
                  </a:lnTo>
                  <a:lnTo>
                    <a:pt x="340360" y="1270"/>
                  </a:lnTo>
                  <a:lnTo>
                    <a:pt x="360680" y="5081"/>
                  </a:lnTo>
                  <a:lnTo>
                    <a:pt x="381000" y="10159"/>
                  </a:lnTo>
                  <a:lnTo>
                    <a:pt x="397510" y="16509"/>
                  </a:lnTo>
                  <a:lnTo>
                    <a:pt x="411480" y="24131"/>
                  </a:lnTo>
                  <a:lnTo>
                    <a:pt x="424180" y="33020"/>
                  </a:lnTo>
                  <a:lnTo>
                    <a:pt x="434340" y="44450"/>
                  </a:lnTo>
                  <a:lnTo>
                    <a:pt x="441960" y="55881"/>
                  </a:lnTo>
                  <a:lnTo>
                    <a:pt x="448310" y="68581"/>
                  </a:lnTo>
                  <a:lnTo>
                    <a:pt x="450850" y="81281"/>
                  </a:lnTo>
                  <a:lnTo>
                    <a:pt x="449580" y="93981"/>
                  </a:lnTo>
                  <a:lnTo>
                    <a:pt x="447040" y="107950"/>
                  </a:lnTo>
                  <a:lnTo>
                    <a:pt x="439420" y="123190"/>
                  </a:lnTo>
                  <a:lnTo>
                    <a:pt x="430530" y="138431"/>
                  </a:lnTo>
                  <a:lnTo>
                    <a:pt x="420370" y="154941"/>
                  </a:lnTo>
                  <a:lnTo>
                    <a:pt x="407670" y="171449"/>
                  </a:lnTo>
                  <a:lnTo>
                    <a:pt x="392430" y="189231"/>
                  </a:lnTo>
                  <a:lnTo>
                    <a:pt x="377190" y="205741"/>
                  </a:lnTo>
                  <a:lnTo>
                    <a:pt x="359410" y="222249"/>
                  </a:lnTo>
                  <a:lnTo>
                    <a:pt x="340360" y="237491"/>
                  </a:lnTo>
                  <a:lnTo>
                    <a:pt x="321310" y="252731"/>
                  </a:lnTo>
                  <a:lnTo>
                    <a:pt x="300990" y="266699"/>
                  </a:lnTo>
                  <a:lnTo>
                    <a:pt x="260350" y="295909"/>
                  </a:lnTo>
                  <a:lnTo>
                    <a:pt x="240030" y="308609"/>
                  </a:lnTo>
                  <a:lnTo>
                    <a:pt x="219710" y="318770"/>
                  </a:lnTo>
                  <a:lnTo>
                    <a:pt x="198120" y="327659"/>
                  </a:lnTo>
                  <a:lnTo>
                    <a:pt x="179070" y="335281"/>
                  </a:lnTo>
                  <a:lnTo>
                    <a:pt x="162560" y="340359"/>
                  </a:lnTo>
                  <a:lnTo>
                    <a:pt x="146050" y="345441"/>
                  </a:lnTo>
                  <a:lnTo>
                    <a:pt x="138430" y="345441"/>
                  </a:lnTo>
                  <a:lnTo>
                    <a:pt x="134620" y="342899"/>
                  </a:lnTo>
                  <a:lnTo>
                    <a:pt x="134620" y="336549"/>
                  </a:lnTo>
                  <a:lnTo>
                    <a:pt x="140970" y="331470"/>
                  </a:lnTo>
                  <a:lnTo>
                    <a:pt x="151130" y="326391"/>
                  </a:lnTo>
                  <a:lnTo>
                    <a:pt x="162560" y="322581"/>
                  </a:lnTo>
                  <a:lnTo>
                    <a:pt x="177800" y="320041"/>
                  </a:lnTo>
                  <a:lnTo>
                    <a:pt x="195580" y="317499"/>
                  </a:lnTo>
                  <a:lnTo>
                    <a:pt x="214630" y="316231"/>
                  </a:lnTo>
                  <a:lnTo>
                    <a:pt x="233680" y="316231"/>
                  </a:lnTo>
                  <a:lnTo>
                    <a:pt x="274320" y="314959"/>
                  </a:lnTo>
                  <a:lnTo>
                    <a:pt x="294640" y="316231"/>
                  </a:lnTo>
                  <a:lnTo>
                    <a:pt x="314960" y="317499"/>
                  </a:lnTo>
                  <a:lnTo>
                    <a:pt x="335280" y="320041"/>
                  </a:lnTo>
                  <a:lnTo>
                    <a:pt x="355600" y="325120"/>
                  </a:lnTo>
                  <a:lnTo>
                    <a:pt x="374650" y="331470"/>
                  </a:lnTo>
                  <a:lnTo>
                    <a:pt x="392430" y="340359"/>
                  </a:lnTo>
                  <a:lnTo>
                    <a:pt x="407670" y="349249"/>
                  </a:lnTo>
                  <a:lnTo>
                    <a:pt x="420370" y="358141"/>
                  </a:lnTo>
                  <a:lnTo>
                    <a:pt x="430530" y="368299"/>
                  </a:lnTo>
                  <a:lnTo>
                    <a:pt x="438150" y="379731"/>
                  </a:lnTo>
                  <a:lnTo>
                    <a:pt x="444500" y="391159"/>
                  </a:lnTo>
                  <a:lnTo>
                    <a:pt x="450850" y="403859"/>
                  </a:lnTo>
                  <a:lnTo>
                    <a:pt x="453390" y="416559"/>
                  </a:lnTo>
                  <a:lnTo>
                    <a:pt x="453390" y="427991"/>
                  </a:lnTo>
                  <a:lnTo>
                    <a:pt x="453390" y="439420"/>
                  </a:lnTo>
                  <a:lnTo>
                    <a:pt x="448310" y="450849"/>
                  </a:lnTo>
                  <a:lnTo>
                    <a:pt x="441960" y="463549"/>
                  </a:lnTo>
                  <a:lnTo>
                    <a:pt x="434340" y="477520"/>
                  </a:lnTo>
                  <a:lnTo>
                    <a:pt x="425450" y="490220"/>
                  </a:lnTo>
                  <a:lnTo>
                    <a:pt x="414020" y="501649"/>
                  </a:lnTo>
                  <a:lnTo>
                    <a:pt x="401320" y="513081"/>
                  </a:lnTo>
                  <a:lnTo>
                    <a:pt x="388620" y="521970"/>
                  </a:lnTo>
                  <a:lnTo>
                    <a:pt x="375920" y="530859"/>
                  </a:lnTo>
                  <a:lnTo>
                    <a:pt x="361950" y="539749"/>
                  </a:lnTo>
                  <a:lnTo>
                    <a:pt x="349250" y="546099"/>
                  </a:lnTo>
                  <a:lnTo>
                    <a:pt x="335280" y="552449"/>
                  </a:lnTo>
                  <a:lnTo>
                    <a:pt x="321310" y="557531"/>
                  </a:lnTo>
                  <a:lnTo>
                    <a:pt x="307340" y="560070"/>
                  </a:lnTo>
                  <a:lnTo>
                    <a:pt x="293370" y="562609"/>
                  </a:lnTo>
                  <a:lnTo>
                    <a:pt x="251460" y="566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979170" y="26187400"/>
              <a:ext cx="284481" cy="210822"/>
            </a:xfrm>
            <a:custGeom>
              <a:avLst/>
              <a:gdLst/>
              <a:ahLst/>
              <a:cxnLst/>
              <a:rect l="0" t="0" r="0" b="0"/>
              <a:pathLst>
                <a:path w="284481" h="210822">
                  <a:moveTo>
                    <a:pt x="0" y="10161"/>
                  </a:moveTo>
                  <a:lnTo>
                    <a:pt x="5080" y="26671"/>
                  </a:lnTo>
                  <a:lnTo>
                    <a:pt x="8890" y="38100"/>
                  </a:lnTo>
                  <a:lnTo>
                    <a:pt x="24130" y="107950"/>
                  </a:lnTo>
                  <a:lnTo>
                    <a:pt x="26670" y="121921"/>
                  </a:lnTo>
                  <a:lnTo>
                    <a:pt x="27940" y="135889"/>
                  </a:lnTo>
                  <a:lnTo>
                    <a:pt x="29210" y="149861"/>
                  </a:lnTo>
                  <a:lnTo>
                    <a:pt x="30480" y="166371"/>
                  </a:lnTo>
                  <a:lnTo>
                    <a:pt x="30480" y="203200"/>
                  </a:lnTo>
                  <a:lnTo>
                    <a:pt x="31750" y="210821"/>
                  </a:lnTo>
                  <a:lnTo>
                    <a:pt x="34290" y="209550"/>
                  </a:lnTo>
                  <a:lnTo>
                    <a:pt x="36830" y="201929"/>
                  </a:lnTo>
                  <a:lnTo>
                    <a:pt x="40640" y="189229"/>
                  </a:lnTo>
                  <a:lnTo>
                    <a:pt x="52070" y="148589"/>
                  </a:lnTo>
                  <a:lnTo>
                    <a:pt x="58420" y="130811"/>
                  </a:lnTo>
                  <a:lnTo>
                    <a:pt x="64770" y="114300"/>
                  </a:lnTo>
                  <a:lnTo>
                    <a:pt x="71120" y="101600"/>
                  </a:lnTo>
                  <a:lnTo>
                    <a:pt x="78740" y="87629"/>
                  </a:lnTo>
                  <a:lnTo>
                    <a:pt x="87630" y="73661"/>
                  </a:lnTo>
                  <a:lnTo>
                    <a:pt x="96520" y="59689"/>
                  </a:lnTo>
                  <a:lnTo>
                    <a:pt x="107950" y="46989"/>
                  </a:lnTo>
                  <a:lnTo>
                    <a:pt x="119380" y="36829"/>
                  </a:lnTo>
                  <a:lnTo>
                    <a:pt x="132080" y="27939"/>
                  </a:lnTo>
                  <a:lnTo>
                    <a:pt x="146050" y="21589"/>
                  </a:lnTo>
                  <a:lnTo>
                    <a:pt x="158750" y="15239"/>
                  </a:lnTo>
                  <a:lnTo>
                    <a:pt x="172720" y="10161"/>
                  </a:lnTo>
                  <a:lnTo>
                    <a:pt x="186690" y="6350"/>
                  </a:lnTo>
                  <a:lnTo>
                    <a:pt x="200660" y="3811"/>
                  </a:lnTo>
                  <a:lnTo>
                    <a:pt x="214630" y="2539"/>
                  </a:lnTo>
                  <a:lnTo>
                    <a:pt x="228600" y="1271"/>
                  </a:lnTo>
                  <a:lnTo>
                    <a:pt x="242570" y="1271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1653540" y="26142950"/>
              <a:ext cx="231141" cy="247651"/>
            </a:xfrm>
            <a:custGeom>
              <a:avLst/>
              <a:gdLst/>
              <a:ahLst/>
              <a:cxnLst/>
              <a:rect l="0" t="0" r="0" b="0"/>
              <a:pathLst>
                <a:path w="231141" h="247651">
                  <a:moveTo>
                    <a:pt x="10160" y="64771"/>
                  </a:moveTo>
                  <a:lnTo>
                    <a:pt x="3810" y="81279"/>
                  </a:lnTo>
                  <a:lnTo>
                    <a:pt x="2540" y="92711"/>
                  </a:lnTo>
                  <a:lnTo>
                    <a:pt x="1270" y="105411"/>
                  </a:lnTo>
                  <a:lnTo>
                    <a:pt x="1270" y="120650"/>
                  </a:lnTo>
                  <a:lnTo>
                    <a:pt x="0" y="148589"/>
                  </a:lnTo>
                  <a:lnTo>
                    <a:pt x="0" y="162561"/>
                  </a:lnTo>
                  <a:lnTo>
                    <a:pt x="1270" y="176529"/>
                  </a:lnTo>
                  <a:lnTo>
                    <a:pt x="2540" y="187961"/>
                  </a:lnTo>
                  <a:lnTo>
                    <a:pt x="5080" y="199389"/>
                  </a:lnTo>
                  <a:lnTo>
                    <a:pt x="6350" y="213361"/>
                  </a:lnTo>
                  <a:lnTo>
                    <a:pt x="7620" y="228600"/>
                  </a:lnTo>
                  <a:lnTo>
                    <a:pt x="8890" y="243839"/>
                  </a:lnTo>
                  <a:lnTo>
                    <a:pt x="8890" y="247650"/>
                  </a:lnTo>
                  <a:lnTo>
                    <a:pt x="8890" y="242571"/>
                  </a:lnTo>
                  <a:lnTo>
                    <a:pt x="10160" y="209550"/>
                  </a:lnTo>
                  <a:lnTo>
                    <a:pt x="10160" y="149861"/>
                  </a:lnTo>
                  <a:lnTo>
                    <a:pt x="11430" y="134621"/>
                  </a:lnTo>
                  <a:lnTo>
                    <a:pt x="12700" y="119379"/>
                  </a:lnTo>
                  <a:lnTo>
                    <a:pt x="15240" y="105411"/>
                  </a:lnTo>
                  <a:lnTo>
                    <a:pt x="17780" y="90171"/>
                  </a:lnTo>
                  <a:lnTo>
                    <a:pt x="24130" y="62229"/>
                  </a:lnTo>
                  <a:lnTo>
                    <a:pt x="30480" y="49529"/>
                  </a:lnTo>
                  <a:lnTo>
                    <a:pt x="38100" y="36829"/>
                  </a:lnTo>
                  <a:lnTo>
                    <a:pt x="45720" y="25400"/>
                  </a:lnTo>
                  <a:lnTo>
                    <a:pt x="54610" y="16511"/>
                  </a:lnTo>
                  <a:lnTo>
                    <a:pt x="64770" y="8889"/>
                  </a:lnTo>
                  <a:lnTo>
                    <a:pt x="74930" y="3811"/>
                  </a:lnTo>
                  <a:lnTo>
                    <a:pt x="85090" y="0"/>
                  </a:lnTo>
                  <a:lnTo>
                    <a:pt x="95250" y="0"/>
                  </a:lnTo>
                  <a:lnTo>
                    <a:pt x="105410" y="0"/>
                  </a:lnTo>
                  <a:lnTo>
                    <a:pt x="116840" y="2539"/>
                  </a:lnTo>
                  <a:lnTo>
                    <a:pt x="129540" y="3811"/>
                  </a:lnTo>
                  <a:lnTo>
                    <a:pt x="142240" y="7621"/>
                  </a:lnTo>
                  <a:lnTo>
                    <a:pt x="152400" y="11429"/>
                  </a:lnTo>
                  <a:lnTo>
                    <a:pt x="162560" y="16511"/>
                  </a:lnTo>
                  <a:lnTo>
                    <a:pt x="200660" y="41911"/>
                  </a:lnTo>
                  <a:lnTo>
                    <a:pt x="208280" y="49529"/>
                  </a:lnTo>
                  <a:lnTo>
                    <a:pt x="214630" y="58421"/>
                  </a:lnTo>
                  <a:lnTo>
                    <a:pt x="231140" y="863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1945640" y="26145489"/>
              <a:ext cx="275591" cy="290833"/>
            </a:xfrm>
            <a:custGeom>
              <a:avLst/>
              <a:gdLst/>
              <a:ahLst/>
              <a:cxnLst/>
              <a:rect l="0" t="0" r="0" b="0"/>
              <a:pathLst>
                <a:path w="275591" h="290833">
                  <a:moveTo>
                    <a:pt x="2540" y="167640"/>
                  </a:moveTo>
                  <a:lnTo>
                    <a:pt x="30480" y="167640"/>
                  </a:lnTo>
                  <a:lnTo>
                    <a:pt x="44450" y="165100"/>
                  </a:lnTo>
                  <a:lnTo>
                    <a:pt x="59690" y="161290"/>
                  </a:lnTo>
                  <a:lnTo>
                    <a:pt x="74930" y="156211"/>
                  </a:lnTo>
                  <a:lnTo>
                    <a:pt x="90170" y="151132"/>
                  </a:lnTo>
                  <a:lnTo>
                    <a:pt x="105410" y="144782"/>
                  </a:lnTo>
                  <a:lnTo>
                    <a:pt x="120650" y="138432"/>
                  </a:lnTo>
                  <a:lnTo>
                    <a:pt x="133350" y="132082"/>
                  </a:lnTo>
                  <a:lnTo>
                    <a:pt x="146050" y="125732"/>
                  </a:lnTo>
                  <a:lnTo>
                    <a:pt x="157480" y="118111"/>
                  </a:lnTo>
                  <a:lnTo>
                    <a:pt x="168910" y="110490"/>
                  </a:lnTo>
                  <a:lnTo>
                    <a:pt x="180340" y="101600"/>
                  </a:lnTo>
                  <a:lnTo>
                    <a:pt x="190500" y="91440"/>
                  </a:lnTo>
                  <a:lnTo>
                    <a:pt x="201930" y="83822"/>
                  </a:lnTo>
                  <a:lnTo>
                    <a:pt x="212090" y="74932"/>
                  </a:lnTo>
                  <a:lnTo>
                    <a:pt x="223520" y="67311"/>
                  </a:lnTo>
                  <a:lnTo>
                    <a:pt x="231140" y="57150"/>
                  </a:lnTo>
                  <a:lnTo>
                    <a:pt x="237490" y="46990"/>
                  </a:lnTo>
                  <a:lnTo>
                    <a:pt x="243840" y="34290"/>
                  </a:lnTo>
                  <a:lnTo>
                    <a:pt x="242570" y="24132"/>
                  </a:lnTo>
                  <a:lnTo>
                    <a:pt x="237490" y="13972"/>
                  </a:lnTo>
                  <a:lnTo>
                    <a:pt x="228600" y="6350"/>
                  </a:lnTo>
                  <a:lnTo>
                    <a:pt x="218440" y="1272"/>
                  </a:lnTo>
                  <a:lnTo>
                    <a:pt x="207010" y="0"/>
                  </a:lnTo>
                  <a:lnTo>
                    <a:pt x="195580" y="0"/>
                  </a:lnTo>
                  <a:lnTo>
                    <a:pt x="181610" y="1272"/>
                  </a:lnTo>
                  <a:lnTo>
                    <a:pt x="166370" y="2540"/>
                  </a:lnTo>
                  <a:lnTo>
                    <a:pt x="149860" y="5082"/>
                  </a:lnTo>
                  <a:lnTo>
                    <a:pt x="134620" y="10161"/>
                  </a:lnTo>
                  <a:lnTo>
                    <a:pt x="119380" y="16511"/>
                  </a:lnTo>
                  <a:lnTo>
                    <a:pt x="105410" y="25400"/>
                  </a:lnTo>
                  <a:lnTo>
                    <a:pt x="88900" y="35561"/>
                  </a:lnTo>
                  <a:lnTo>
                    <a:pt x="73660" y="46990"/>
                  </a:lnTo>
                  <a:lnTo>
                    <a:pt x="57150" y="58422"/>
                  </a:lnTo>
                  <a:lnTo>
                    <a:pt x="43180" y="72390"/>
                  </a:lnTo>
                  <a:lnTo>
                    <a:pt x="31750" y="85090"/>
                  </a:lnTo>
                  <a:lnTo>
                    <a:pt x="21590" y="99061"/>
                  </a:lnTo>
                  <a:lnTo>
                    <a:pt x="13970" y="113032"/>
                  </a:lnTo>
                  <a:lnTo>
                    <a:pt x="7620" y="125732"/>
                  </a:lnTo>
                  <a:lnTo>
                    <a:pt x="2540" y="139700"/>
                  </a:lnTo>
                  <a:lnTo>
                    <a:pt x="0" y="154940"/>
                  </a:lnTo>
                  <a:lnTo>
                    <a:pt x="0" y="171450"/>
                  </a:lnTo>
                  <a:lnTo>
                    <a:pt x="0" y="187961"/>
                  </a:lnTo>
                  <a:lnTo>
                    <a:pt x="3810" y="203200"/>
                  </a:lnTo>
                  <a:lnTo>
                    <a:pt x="7620" y="218440"/>
                  </a:lnTo>
                  <a:lnTo>
                    <a:pt x="12700" y="233682"/>
                  </a:lnTo>
                  <a:lnTo>
                    <a:pt x="20320" y="245111"/>
                  </a:lnTo>
                  <a:lnTo>
                    <a:pt x="30480" y="255272"/>
                  </a:lnTo>
                  <a:lnTo>
                    <a:pt x="41910" y="265432"/>
                  </a:lnTo>
                  <a:lnTo>
                    <a:pt x="55880" y="273050"/>
                  </a:lnTo>
                  <a:lnTo>
                    <a:pt x="71120" y="278132"/>
                  </a:lnTo>
                  <a:lnTo>
                    <a:pt x="86360" y="283211"/>
                  </a:lnTo>
                  <a:lnTo>
                    <a:pt x="102870" y="287022"/>
                  </a:lnTo>
                  <a:lnTo>
                    <a:pt x="119380" y="289561"/>
                  </a:lnTo>
                  <a:lnTo>
                    <a:pt x="137160" y="290832"/>
                  </a:lnTo>
                  <a:lnTo>
                    <a:pt x="153670" y="289561"/>
                  </a:lnTo>
                  <a:lnTo>
                    <a:pt x="171450" y="287022"/>
                  </a:lnTo>
                  <a:lnTo>
                    <a:pt x="187960" y="281940"/>
                  </a:lnTo>
                  <a:lnTo>
                    <a:pt x="205740" y="276861"/>
                  </a:lnTo>
                  <a:lnTo>
                    <a:pt x="223520" y="270511"/>
                  </a:lnTo>
                  <a:lnTo>
                    <a:pt x="275590" y="251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2284730" y="26155650"/>
              <a:ext cx="389891" cy="252730"/>
            </a:xfrm>
            <a:custGeom>
              <a:avLst/>
              <a:gdLst/>
              <a:ahLst/>
              <a:cxnLst/>
              <a:rect l="0" t="0" r="0" b="0"/>
              <a:pathLst>
                <a:path w="389891" h="252730">
                  <a:moveTo>
                    <a:pt x="10160" y="0"/>
                  </a:moveTo>
                  <a:lnTo>
                    <a:pt x="5080" y="16511"/>
                  </a:lnTo>
                  <a:lnTo>
                    <a:pt x="3810" y="27939"/>
                  </a:lnTo>
                  <a:lnTo>
                    <a:pt x="2540" y="40639"/>
                  </a:lnTo>
                  <a:lnTo>
                    <a:pt x="1270" y="54611"/>
                  </a:lnTo>
                  <a:lnTo>
                    <a:pt x="0" y="83821"/>
                  </a:lnTo>
                  <a:lnTo>
                    <a:pt x="0" y="151129"/>
                  </a:lnTo>
                  <a:lnTo>
                    <a:pt x="1270" y="167639"/>
                  </a:lnTo>
                  <a:lnTo>
                    <a:pt x="2540" y="181611"/>
                  </a:lnTo>
                  <a:lnTo>
                    <a:pt x="5080" y="194311"/>
                  </a:lnTo>
                  <a:lnTo>
                    <a:pt x="7620" y="196850"/>
                  </a:lnTo>
                  <a:lnTo>
                    <a:pt x="8890" y="190500"/>
                  </a:lnTo>
                  <a:lnTo>
                    <a:pt x="8890" y="179071"/>
                  </a:lnTo>
                  <a:lnTo>
                    <a:pt x="10160" y="168911"/>
                  </a:lnTo>
                  <a:lnTo>
                    <a:pt x="12700" y="157479"/>
                  </a:lnTo>
                  <a:lnTo>
                    <a:pt x="15240" y="147321"/>
                  </a:lnTo>
                  <a:lnTo>
                    <a:pt x="19050" y="137161"/>
                  </a:lnTo>
                  <a:lnTo>
                    <a:pt x="25400" y="115571"/>
                  </a:lnTo>
                  <a:lnTo>
                    <a:pt x="35560" y="83821"/>
                  </a:lnTo>
                  <a:lnTo>
                    <a:pt x="39370" y="73661"/>
                  </a:lnTo>
                  <a:lnTo>
                    <a:pt x="45720" y="63500"/>
                  </a:lnTo>
                  <a:lnTo>
                    <a:pt x="50800" y="52071"/>
                  </a:lnTo>
                  <a:lnTo>
                    <a:pt x="59690" y="44450"/>
                  </a:lnTo>
                  <a:lnTo>
                    <a:pt x="69850" y="38100"/>
                  </a:lnTo>
                  <a:lnTo>
                    <a:pt x="82550" y="31750"/>
                  </a:lnTo>
                  <a:lnTo>
                    <a:pt x="93980" y="33021"/>
                  </a:lnTo>
                  <a:lnTo>
                    <a:pt x="107950" y="38100"/>
                  </a:lnTo>
                  <a:lnTo>
                    <a:pt x="120650" y="46989"/>
                  </a:lnTo>
                  <a:lnTo>
                    <a:pt x="132080" y="55879"/>
                  </a:lnTo>
                  <a:lnTo>
                    <a:pt x="142240" y="64771"/>
                  </a:lnTo>
                  <a:lnTo>
                    <a:pt x="151130" y="74929"/>
                  </a:lnTo>
                  <a:lnTo>
                    <a:pt x="157480" y="86361"/>
                  </a:lnTo>
                  <a:lnTo>
                    <a:pt x="163830" y="97789"/>
                  </a:lnTo>
                  <a:lnTo>
                    <a:pt x="168910" y="110489"/>
                  </a:lnTo>
                  <a:lnTo>
                    <a:pt x="172720" y="124461"/>
                  </a:lnTo>
                  <a:lnTo>
                    <a:pt x="173990" y="137161"/>
                  </a:lnTo>
                  <a:lnTo>
                    <a:pt x="176530" y="151129"/>
                  </a:lnTo>
                  <a:lnTo>
                    <a:pt x="176530" y="166371"/>
                  </a:lnTo>
                  <a:lnTo>
                    <a:pt x="177800" y="181611"/>
                  </a:lnTo>
                  <a:lnTo>
                    <a:pt x="177800" y="198121"/>
                  </a:lnTo>
                  <a:lnTo>
                    <a:pt x="179070" y="201929"/>
                  </a:lnTo>
                  <a:lnTo>
                    <a:pt x="181610" y="198121"/>
                  </a:lnTo>
                  <a:lnTo>
                    <a:pt x="196850" y="139700"/>
                  </a:lnTo>
                  <a:lnTo>
                    <a:pt x="203200" y="116839"/>
                  </a:lnTo>
                  <a:lnTo>
                    <a:pt x="208280" y="106679"/>
                  </a:lnTo>
                  <a:lnTo>
                    <a:pt x="213360" y="97789"/>
                  </a:lnTo>
                  <a:lnTo>
                    <a:pt x="219710" y="90171"/>
                  </a:lnTo>
                  <a:lnTo>
                    <a:pt x="228600" y="83821"/>
                  </a:lnTo>
                  <a:lnTo>
                    <a:pt x="238760" y="77471"/>
                  </a:lnTo>
                  <a:lnTo>
                    <a:pt x="250190" y="72389"/>
                  </a:lnTo>
                  <a:lnTo>
                    <a:pt x="261620" y="71121"/>
                  </a:lnTo>
                  <a:lnTo>
                    <a:pt x="273050" y="69850"/>
                  </a:lnTo>
                  <a:lnTo>
                    <a:pt x="283210" y="71121"/>
                  </a:lnTo>
                  <a:lnTo>
                    <a:pt x="293370" y="76200"/>
                  </a:lnTo>
                  <a:lnTo>
                    <a:pt x="302260" y="82550"/>
                  </a:lnTo>
                  <a:lnTo>
                    <a:pt x="318770" y="97789"/>
                  </a:lnTo>
                  <a:lnTo>
                    <a:pt x="337820" y="116839"/>
                  </a:lnTo>
                  <a:lnTo>
                    <a:pt x="345440" y="127000"/>
                  </a:lnTo>
                  <a:lnTo>
                    <a:pt x="351790" y="137161"/>
                  </a:lnTo>
                  <a:lnTo>
                    <a:pt x="358140" y="147321"/>
                  </a:lnTo>
                  <a:lnTo>
                    <a:pt x="361950" y="157479"/>
                  </a:lnTo>
                  <a:lnTo>
                    <a:pt x="367030" y="168911"/>
                  </a:lnTo>
                  <a:lnTo>
                    <a:pt x="370840" y="179071"/>
                  </a:lnTo>
                  <a:lnTo>
                    <a:pt x="374650" y="191771"/>
                  </a:lnTo>
                  <a:lnTo>
                    <a:pt x="378460" y="205739"/>
                  </a:lnTo>
                  <a:lnTo>
                    <a:pt x="389890" y="252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2734310" y="26187400"/>
              <a:ext cx="184151" cy="233680"/>
            </a:xfrm>
            <a:custGeom>
              <a:avLst/>
              <a:gdLst/>
              <a:ahLst/>
              <a:cxnLst/>
              <a:rect l="0" t="0" r="0" b="0"/>
              <a:pathLst>
                <a:path w="184151" h="233680">
                  <a:moveTo>
                    <a:pt x="107950" y="0"/>
                  </a:moveTo>
                  <a:lnTo>
                    <a:pt x="91440" y="16511"/>
                  </a:lnTo>
                  <a:lnTo>
                    <a:pt x="83820" y="25400"/>
                  </a:lnTo>
                  <a:lnTo>
                    <a:pt x="77470" y="34289"/>
                  </a:lnTo>
                  <a:lnTo>
                    <a:pt x="69850" y="43179"/>
                  </a:lnTo>
                  <a:lnTo>
                    <a:pt x="55880" y="63500"/>
                  </a:lnTo>
                  <a:lnTo>
                    <a:pt x="27940" y="105411"/>
                  </a:lnTo>
                  <a:lnTo>
                    <a:pt x="21590" y="116839"/>
                  </a:lnTo>
                  <a:lnTo>
                    <a:pt x="16510" y="129539"/>
                  </a:lnTo>
                  <a:lnTo>
                    <a:pt x="0" y="176529"/>
                  </a:lnTo>
                  <a:lnTo>
                    <a:pt x="0" y="187961"/>
                  </a:lnTo>
                  <a:lnTo>
                    <a:pt x="2540" y="199389"/>
                  </a:lnTo>
                  <a:lnTo>
                    <a:pt x="6350" y="209550"/>
                  </a:lnTo>
                  <a:lnTo>
                    <a:pt x="11430" y="218439"/>
                  </a:lnTo>
                  <a:lnTo>
                    <a:pt x="19050" y="224789"/>
                  </a:lnTo>
                  <a:lnTo>
                    <a:pt x="27940" y="229871"/>
                  </a:lnTo>
                  <a:lnTo>
                    <a:pt x="38100" y="233679"/>
                  </a:lnTo>
                  <a:lnTo>
                    <a:pt x="49530" y="233679"/>
                  </a:lnTo>
                  <a:lnTo>
                    <a:pt x="62230" y="232411"/>
                  </a:lnTo>
                  <a:lnTo>
                    <a:pt x="73660" y="231139"/>
                  </a:lnTo>
                  <a:lnTo>
                    <a:pt x="85090" y="228600"/>
                  </a:lnTo>
                  <a:lnTo>
                    <a:pt x="96520" y="226061"/>
                  </a:lnTo>
                  <a:lnTo>
                    <a:pt x="107950" y="220979"/>
                  </a:lnTo>
                  <a:lnTo>
                    <a:pt x="118110" y="213361"/>
                  </a:lnTo>
                  <a:lnTo>
                    <a:pt x="129540" y="205739"/>
                  </a:lnTo>
                  <a:lnTo>
                    <a:pt x="139700" y="198121"/>
                  </a:lnTo>
                  <a:lnTo>
                    <a:pt x="161290" y="182879"/>
                  </a:lnTo>
                  <a:lnTo>
                    <a:pt x="168910" y="173989"/>
                  </a:lnTo>
                  <a:lnTo>
                    <a:pt x="175260" y="165100"/>
                  </a:lnTo>
                  <a:lnTo>
                    <a:pt x="181610" y="156211"/>
                  </a:lnTo>
                  <a:lnTo>
                    <a:pt x="184150" y="142239"/>
                  </a:lnTo>
                  <a:lnTo>
                    <a:pt x="184150" y="125729"/>
                  </a:lnTo>
                  <a:lnTo>
                    <a:pt x="184150" y="109221"/>
                  </a:lnTo>
                  <a:lnTo>
                    <a:pt x="180340" y="93979"/>
                  </a:lnTo>
                  <a:lnTo>
                    <a:pt x="176530" y="82550"/>
                  </a:lnTo>
                  <a:lnTo>
                    <a:pt x="171450" y="72389"/>
                  </a:lnTo>
                  <a:lnTo>
                    <a:pt x="162560" y="64771"/>
                  </a:lnTo>
                  <a:lnTo>
                    <a:pt x="149860" y="58421"/>
                  </a:lnTo>
                  <a:lnTo>
                    <a:pt x="135890" y="52071"/>
                  </a:lnTo>
                  <a:lnTo>
                    <a:pt x="121920" y="50800"/>
                  </a:lnTo>
                  <a:lnTo>
                    <a:pt x="107950" y="53339"/>
                  </a:lnTo>
                  <a:lnTo>
                    <a:pt x="55880" y="73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2959100" y="26116279"/>
              <a:ext cx="500381" cy="276861"/>
            </a:xfrm>
            <a:custGeom>
              <a:avLst/>
              <a:gdLst/>
              <a:ahLst/>
              <a:cxnLst/>
              <a:rect l="0" t="0" r="0" b="0"/>
              <a:pathLst>
                <a:path w="500381" h="276861">
                  <a:moveTo>
                    <a:pt x="0" y="113032"/>
                  </a:moveTo>
                  <a:lnTo>
                    <a:pt x="10160" y="124460"/>
                  </a:lnTo>
                  <a:lnTo>
                    <a:pt x="16510" y="133350"/>
                  </a:lnTo>
                  <a:lnTo>
                    <a:pt x="22860" y="144782"/>
                  </a:lnTo>
                  <a:lnTo>
                    <a:pt x="29210" y="158750"/>
                  </a:lnTo>
                  <a:lnTo>
                    <a:pt x="34290" y="175260"/>
                  </a:lnTo>
                  <a:lnTo>
                    <a:pt x="39370" y="193042"/>
                  </a:lnTo>
                  <a:lnTo>
                    <a:pt x="43180" y="212092"/>
                  </a:lnTo>
                  <a:lnTo>
                    <a:pt x="48260" y="228600"/>
                  </a:lnTo>
                  <a:lnTo>
                    <a:pt x="54610" y="245110"/>
                  </a:lnTo>
                  <a:lnTo>
                    <a:pt x="60960" y="260350"/>
                  </a:lnTo>
                  <a:lnTo>
                    <a:pt x="68580" y="270510"/>
                  </a:lnTo>
                  <a:lnTo>
                    <a:pt x="77470" y="274321"/>
                  </a:lnTo>
                  <a:lnTo>
                    <a:pt x="86360" y="276860"/>
                  </a:lnTo>
                  <a:lnTo>
                    <a:pt x="93980" y="275592"/>
                  </a:lnTo>
                  <a:lnTo>
                    <a:pt x="99060" y="270510"/>
                  </a:lnTo>
                  <a:lnTo>
                    <a:pt x="105410" y="262892"/>
                  </a:lnTo>
                  <a:lnTo>
                    <a:pt x="110490" y="255271"/>
                  </a:lnTo>
                  <a:lnTo>
                    <a:pt x="123190" y="237492"/>
                  </a:lnTo>
                  <a:lnTo>
                    <a:pt x="129540" y="226060"/>
                  </a:lnTo>
                  <a:lnTo>
                    <a:pt x="137160" y="214632"/>
                  </a:lnTo>
                  <a:lnTo>
                    <a:pt x="143510" y="201932"/>
                  </a:lnTo>
                  <a:lnTo>
                    <a:pt x="149860" y="186692"/>
                  </a:lnTo>
                  <a:lnTo>
                    <a:pt x="154940" y="171450"/>
                  </a:lnTo>
                  <a:lnTo>
                    <a:pt x="162560" y="139700"/>
                  </a:lnTo>
                  <a:lnTo>
                    <a:pt x="181610" y="67310"/>
                  </a:lnTo>
                  <a:lnTo>
                    <a:pt x="184150" y="62232"/>
                  </a:lnTo>
                  <a:lnTo>
                    <a:pt x="185420" y="64771"/>
                  </a:lnTo>
                  <a:lnTo>
                    <a:pt x="186690" y="69850"/>
                  </a:lnTo>
                  <a:lnTo>
                    <a:pt x="189230" y="78742"/>
                  </a:lnTo>
                  <a:lnTo>
                    <a:pt x="194310" y="88900"/>
                  </a:lnTo>
                  <a:lnTo>
                    <a:pt x="199390" y="100332"/>
                  </a:lnTo>
                  <a:lnTo>
                    <a:pt x="205740" y="110492"/>
                  </a:lnTo>
                  <a:lnTo>
                    <a:pt x="212090" y="119382"/>
                  </a:lnTo>
                  <a:lnTo>
                    <a:pt x="218440" y="128271"/>
                  </a:lnTo>
                  <a:lnTo>
                    <a:pt x="227330" y="134621"/>
                  </a:lnTo>
                  <a:lnTo>
                    <a:pt x="237490" y="139700"/>
                  </a:lnTo>
                  <a:lnTo>
                    <a:pt x="248920" y="144782"/>
                  </a:lnTo>
                  <a:lnTo>
                    <a:pt x="261620" y="148592"/>
                  </a:lnTo>
                  <a:lnTo>
                    <a:pt x="275590" y="151132"/>
                  </a:lnTo>
                  <a:lnTo>
                    <a:pt x="288290" y="152400"/>
                  </a:lnTo>
                  <a:lnTo>
                    <a:pt x="303530" y="152400"/>
                  </a:lnTo>
                  <a:lnTo>
                    <a:pt x="318770" y="153671"/>
                  </a:lnTo>
                  <a:lnTo>
                    <a:pt x="335280" y="153671"/>
                  </a:lnTo>
                  <a:lnTo>
                    <a:pt x="350520" y="153671"/>
                  </a:lnTo>
                  <a:lnTo>
                    <a:pt x="365760" y="151132"/>
                  </a:lnTo>
                  <a:lnTo>
                    <a:pt x="381000" y="148592"/>
                  </a:lnTo>
                  <a:lnTo>
                    <a:pt x="394970" y="146050"/>
                  </a:lnTo>
                  <a:lnTo>
                    <a:pt x="424180" y="139700"/>
                  </a:lnTo>
                  <a:lnTo>
                    <a:pt x="436880" y="135892"/>
                  </a:lnTo>
                  <a:lnTo>
                    <a:pt x="448310" y="130810"/>
                  </a:lnTo>
                  <a:lnTo>
                    <a:pt x="461010" y="124460"/>
                  </a:lnTo>
                  <a:lnTo>
                    <a:pt x="471170" y="118110"/>
                  </a:lnTo>
                  <a:lnTo>
                    <a:pt x="480060" y="111760"/>
                  </a:lnTo>
                  <a:lnTo>
                    <a:pt x="487680" y="105410"/>
                  </a:lnTo>
                  <a:lnTo>
                    <a:pt x="494030" y="95250"/>
                  </a:lnTo>
                  <a:lnTo>
                    <a:pt x="497840" y="82550"/>
                  </a:lnTo>
                  <a:lnTo>
                    <a:pt x="500380" y="67310"/>
                  </a:lnTo>
                  <a:lnTo>
                    <a:pt x="497840" y="54610"/>
                  </a:lnTo>
                  <a:lnTo>
                    <a:pt x="492760" y="41910"/>
                  </a:lnTo>
                  <a:lnTo>
                    <a:pt x="486410" y="30482"/>
                  </a:lnTo>
                  <a:lnTo>
                    <a:pt x="478790" y="21592"/>
                  </a:lnTo>
                  <a:lnTo>
                    <a:pt x="469900" y="15242"/>
                  </a:lnTo>
                  <a:lnTo>
                    <a:pt x="461010" y="8892"/>
                  </a:lnTo>
                  <a:lnTo>
                    <a:pt x="449580" y="5082"/>
                  </a:lnTo>
                  <a:lnTo>
                    <a:pt x="436880" y="2542"/>
                  </a:lnTo>
                  <a:lnTo>
                    <a:pt x="424180" y="0"/>
                  </a:lnTo>
                  <a:lnTo>
                    <a:pt x="411480" y="0"/>
                  </a:lnTo>
                  <a:lnTo>
                    <a:pt x="398780" y="1271"/>
                  </a:lnTo>
                  <a:lnTo>
                    <a:pt x="384810" y="3810"/>
                  </a:lnTo>
                  <a:lnTo>
                    <a:pt x="372110" y="8892"/>
                  </a:lnTo>
                  <a:lnTo>
                    <a:pt x="360680" y="15242"/>
                  </a:lnTo>
                  <a:lnTo>
                    <a:pt x="349250" y="22860"/>
                  </a:lnTo>
                  <a:lnTo>
                    <a:pt x="337820" y="31750"/>
                  </a:lnTo>
                  <a:lnTo>
                    <a:pt x="326390" y="41910"/>
                  </a:lnTo>
                  <a:lnTo>
                    <a:pt x="316230" y="50800"/>
                  </a:lnTo>
                  <a:lnTo>
                    <a:pt x="306070" y="62232"/>
                  </a:lnTo>
                  <a:lnTo>
                    <a:pt x="297180" y="74932"/>
                  </a:lnTo>
                  <a:lnTo>
                    <a:pt x="289560" y="87632"/>
                  </a:lnTo>
                  <a:lnTo>
                    <a:pt x="284480" y="100332"/>
                  </a:lnTo>
                  <a:lnTo>
                    <a:pt x="280670" y="114300"/>
                  </a:lnTo>
                  <a:lnTo>
                    <a:pt x="278130" y="127000"/>
                  </a:lnTo>
                  <a:lnTo>
                    <a:pt x="276860" y="140971"/>
                  </a:lnTo>
                  <a:lnTo>
                    <a:pt x="275590" y="154942"/>
                  </a:lnTo>
                  <a:lnTo>
                    <a:pt x="274320" y="168910"/>
                  </a:lnTo>
                  <a:lnTo>
                    <a:pt x="276860" y="181610"/>
                  </a:lnTo>
                  <a:lnTo>
                    <a:pt x="279400" y="194310"/>
                  </a:lnTo>
                  <a:lnTo>
                    <a:pt x="284480" y="205742"/>
                  </a:lnTo>
                  <a:lnTo>
                    <a:pt x="290830" y="217171"/>
                  </a:lnTo>
                  <a:lnTo>
                    <a:pt x="299720" y="227332"/>
                  </a:lnTo>
                  <a:lnTo>
                    <a:pt x="308610" y="238760"/>
                  </a:lnTo>
                  <a:lnTo>
                    <a:pt x="317500" y="246382"/>
                  </a:lnTo>
                  <a:lnTo>
                    <a:pt x="327660" y="254000"/>
                  </a:lnTo>
                  <a:lnTo>
                    <a:pt x="337820" y="259082"/>
                  </a:lnTo>
                  <a:lnTo>
                    <a:pt x="349250" y="262892"/>
                  </a:lnTo>
                  <a:lnTo>
                    <a:pt x="360680" y="265432"/>
                  </a:lnTo>
                  <a:lnTo>
                    <a:pt x="373380" y="267971"/>
                  </a:lnTo>
                  <a:lnTo>
                    <a:pt x="387350" y="267971"/>
                  </a:lnTo>
                  <a:lnTo>
                    <a:pt x="400050" y="266700"/>
                  </a:lnTo>
                  <a:lnTo>
                    <a:pt x="441960" y="260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3514090" y="25934670"/>
              <a:ext cx="275591" cy="425452"/>
            </a:xfrm>
            <a:custGeom>
              <a:avLst/>
              <a:gdLst/>
              <a:ahLst/>
              <a:cxnLst/>
              <a:rect l="0" t="0" r="0" b="0"/>
              <a:pathLst>
                <a:path w="275591" h="425452">
                  <a:moveTo>
                    <a:pt x="275590" y="0"/>
                  </a:moveTo>
                  <a:lnTo>
                    <a:pt x="265430" y="11430"/>
                  </a:lnTo>
                  <a:lnTo>
                    <a:pt x="259080" y="21591"/>
                  </a:lnTo>
                  <a:lnTo>
                    <a:pt x="252730" y="35560"/>
                  </a:lnTo>
                  <a:lnTo>
                    <a:pt x="246380" y="50800"/>
                  </a:lnTo>
                  <a:lnTo>
                    <a:pt x="241300" y="68580"/>
                  </a:lnTo>
                  <a:lnTo>
                    <a:pt x="236220" y="85091"/>
                  </a:lnTo>
                  <a:lnTo>
                    <a:pt x="232410" y="101601"/>
                  </a:lnTo>
                  <a:lnTo>
                    <a:pt x="228600" y="121919"/>
                  </a:lnTo>
                  <a:lnTo>
                    <a:pt x="224790" y="143509"/>
                  </a:lnTo>
                  <a:lnTo>
                    <a:pt x="220980" y="165101"/>
                  </a:lnTo>
                  <a:lnTo>
                    <a:pt x="218440" y="187959"/>
                  </a:lnTo>
                  <a:lnTo>
                    <a:pt x="215900" y="209551"/>
                  </a:lnTo>
                  <a:lnTo>
                    <a:pt x="214630" y="248919"/>
                  </a:lnTo>
                  <a:lnTo>
                    <a:pt x="213360" y="283209"/>
                  </a:lnTo>
                  <a:lnTo>
                    <a:pt x="213360" y="327659"/>
                  </a:lnTo>
                  <a:lnTo>
                    <a:pt x="214630" y="341630"/>
                  </a:lnTo>
                  <a:lnTo>
                    <a:pt x="215900" y="354330"/>
                  </a:lnTo>
                  <a:lnTo>
                    <a:pt x="218440" y="365759"/>
                  </a:lnTo>
                  <a:lnTo>
                    <a:pt x="218440" y="368301"/>
                  </a:lnTo>
                  <a:lnTo>
                    <a:pt x="214630" y="363219"/>
                  </a:lnTo>
                  <a:lnTo>
                    <a:pt x="210820" y="354330"/>
                  </a:lnTo>
                  <a:lnTo>
                    <a:pt x="208280" y="344169"/>
                  </a:lnTo>
                  <a:lnTo>
                    <a:pt x="205740" y="331469"/>
                  </a:lnTo>
                  <a:lnTo>
                    <a:pt x="204470" y="320041"/>
                  </a:lnTo>
                  <a:lnTo>
                    <a:pt x="203200" y="307341"/>
                  </a:lnTo>
                  <a:lnTo>
                    <a:pt x="200660" y="295909"/>
                  </a:lnTo>
                  <a:lnTo>
                    <a:pt x="198120" y="284480"/>
                  </a:lnTo>
                  <a:lnTo>
                    <a:pt x="193040" y="274319"/>
                  </a:lnTo>
                  <a:lnTo>
                    <a:pt x="187960" y="262891"/>
                  </a:lnTo>
                  <a:lnTo>
                    <a:pt x="182880" y="252730"/>
                  </a:lnTo>
                  <a:lnTo>
                    <a:pt x="175260" y="243841"/>
                  </a:lnTo>
                  <a:lnTo>
                    <a:pt x="166370" y="237491"/>
                  </a:lnTo>
                  <a:lnTo>
                    <a:pt x="157480" y="232409"/>
                  </a:lnTo>
                  <a:lnTo>
                    <a:pt x="147320" y="229869"/>
                  </a:lnTo>
                  <a:lnTo>
                    <a:pt x="134620" y="228601"/>
                  </a:lnTo>
                  <a:lnTo>
                    <a:pt x="121920" y="229869"/>
                  </a:lnTo>
                  <a:lnTo>
                    <a:pt x="110490" y="233680"/>
                  </a:lnTo>
                  <a:lnTo>
                    <a:pt x="99060" y="240030"/>
                  </a:lnTo>
                  <a:lnTo>
                    <a:pt x="87630" y="247651"/>
                  </a:lnTo>
                  <a:lnTo>
                    <a:pt x="77470" y="256541"/>
                  </a:lnTo>
                  <a:lnTo>
                    <a:pt x="66040" y="265430"/>
                  </a:lnTo>
                  <a:lnTo>
                    <a:pt x="55880" y="275591"/>
                  </a:lnTo>
                  <a:lnTo>
                    <a:pt x="34290" y="294641"/>
                  </a:lnTo>
                  <a:lnTo>
                    <a:pt x="24130" y="306069"/>
                  </a:lnTo>
                  <a:lnTo>
                    <a:pt x="15240" y="317501"/>
                  </a:lnTo>
                  <a:lnTo>
                    <a:pt x="8890" y="328930"/>
                  </a:lnTo>
                  <a:lnTo>
                    <a:pt x="2540" y="342901"/>
                  </a:lnTo>
                  <a:lnTo>
                    <a:pt x="0" y="355601"/>
                  </a:lnTo>
                  <a:lnTo>
                    <a:pt x="0" y="369569"/>
                  </a:lnTo>
                  <a:lnTo>
                    <a:pt x="1270" y="382269"/>
                  </a:lnTo>
                  <a:lnTo>
                    <a:pt x="6350" y="393701"/>
                  </a:lnTo>
                  <a:lnTo>
                    <a:pt x="13970" y="403859"/>
                  </a:lnTo>
                  <a:lnTo>
                    <a:pt x="24130" y="412751"/>
                  </a:lnTo>
                  <a:lnTo>
                    <a:pt x="35560" y="419101"/>
                  </a:lnTo>
                  <a:lnTo>
                    <a:pt x="48260" y="422909"/>
                  </a:lnTo>
                  <a:lnTo>
                    <a:pt x="60960" y="425451"/>
                  </a:lnTo>
                  <a:lnTo>
                    <a:pt x="73660" y="425451"/>
                  </a:lnTo>
                  <a:lnTo>
                    <a:pt x="87630" y="422909"/>
                  </a:lnTo>
                  <a:lnTo>
                    <a:pt x="101600" y="419101"/>
                  </a:lnTo>
                  <a:lnTo>
                    <a:pt x="129540" y="410209"/>
                  </a:lnTo>
                  <a:lnTo>
                    <a:pt x="171450" y="4000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4326890" y="25934670"/>
              <a:ext cx="1" cy="441960"/>
            </a:xfrm>
            <a:custGeom>
              <a:avLst/>
              <a:gdLst/>
              <a:ahLst/>
              <a:cxnLst/>
              <a:rect l="0" t="0" r="0" b="0"/>
              <a:pathLst>
                <a:path w="1" h="441960">
                  <a:moveTo>
                    <a:pt x="0" y="0"/>
                  </a:moveTo>
                  <a:lnTo>
                    <a:pt x="0" y="441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4137660" y="25765761"/>
              <a:ext cx="473711" cy="389890"/>
            </a:xfrm>
            <a:custGeom>
              <a:avLst/>
              <a:gdLst/>
              <a:ahLst/>
              <a:cxnLst/>
              <a:rect l="0" t="0" r="0" b="0"/>
              <a:pathLst>
                <a:path w="473711" h="389890">
                  <a:moveTo>
                    <a:pt x="473710" y="0"/>
                  </a:moveTo>
                  <a:lnTo>
                    <a:pt x="457200" y="5078"/>
                  </a:lnTo>
                  <a:lnTo>
                    <a:pt x="448310" y="10159"/>
                  </a:lnTo>
                  <a:lnTo>
                    <a:pt x="439420" y="15239"/>
                  </a:lnTo>
                  <a:lnTo>
                    <a:pt x="388620" y="45719"/>
                  </a:lnTo>
                  <a:lnTo>
                    <a:pt x="372110" y="57150"/>
                  </a:lnTo>
                  <a:lnTo>
                    <a:pt x="355600" y="71119"/>
                  </a:lnTo>
                  <a:lnTo>
                    <a:pt x="339090" y="86359"/>
                  </a:lnTo>
                  <a:lnTo>
                    <a:pt x="320040" y="101600"/>
                  </a:lnTo>
                  <a:lnTo>
                    <a:pt x="298450" y="118109"/>
                  </a:lnTo>
                  <a:lnTo>
                    <a:pt x="276860" y="134619"/>
                  </a:lnTo>
                  <a:lnTo>
                    <a:pt x="229870" y="172719"/>
                  </a:lnTo>
                  <a:lnTo>
                    <a:pt x="71120" y="304800"/>
                  </a:lnTo>
                  <a:lnTo>
                    <a:pt x="54610" y="318768"/>
                  </a:lnTo>
                  <a:lnTo>
                    <a:pt x="39370" y="332739"/>
                  </a:lnTo>
                  <a:lnTo>
                    <a:pt x="0" y="389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4503420" y="26089611"/>
              <a:ext cx="247651" cy="237490"/>
            </a:xfrm>
            <a:custGeom>
              <a:avLst/>
              <a:gdLst/>
              <a:ahLst/>
              <a:cxnLst/>
              <a:rect l="0" t="0" r="0" b="0"/>
              <a:pathLst>
                <a:path w="247651" h="237490">
                  <a:moveTo>
                    <a:pt x="139700" y="24128"/>
                  </a:moveTo>
                  <a:lnTo>
                    <a:pt x="116840" y="34289"/>
                  </a:lnTo>
                  <a:lnTo>
                    <a:pt x="107950" y="40639"/>
                  </a:lnTo>
                  <a:lnTo>
                    <a:pt x="100330" y="46989"/>
                  </a:lnTo>
                  <a:lnTo>
                    <a:pt x="92710" y="53339"/>
                  </a:lnTo>
                  <a:lnTo>
                    <a:pt x="83820" y="60960"/>
                  </a:lnTo>
                  <a:lnTo>
                    <a:pt x="64770" y="78739"/>
                  </a:lnTo>
                  <a:lnTo>
                    <a:pt x="54610" y="90168"/>
                  </a:lnTo>
                  <a:lnTo>
                    <a:pt x="44450" y="101600"/>
                  </a:lnTo>
                  <a:lnTo>
                    <a:pt x="34290" y="114300"/>
                  </a:lnTo>
                  <a:lnTo>
                    <a:pt x="25400" y="127000"/>
                  </a:lnTo>
                  <a:lnTo>
                    <a:pt x="19050" y="140968"/>
                  </a:lnTo>
                  <a:lnTo>
                    <a:pt x="13970" y="154939"/>
                  </a:lnTo>
                  <a:lnTo>
                    <a:pt x="5080" y="179068"/>
                  </a:lnTo>
                  <a:lnTo>
                    <a:pt x="0" y="190500"/>
                  </a:lnTo>
                  <a:lnTo>
                    <a:pt x="0" y="200660"/>
                  </a:lnTo>
                  <a:lnTo>
                    <a:pt x="2540" y="209550"/>
                  </a:lnTo>
                  <a:lnTo>
                    <a:pt x="6350" y="217168"/>
                  </a:lnTo>
                  <a:lnTo>
                    <a:pt x="11430" y="224789"/>
                  </a:lnTo>
                  <a:lnTo>
                    <a:pt x="19050" y="229868"/>
                  </a:lnTo>
                  <a:lnTo>
                    <a:pt x="27940" y="234950"/>
                  </a:lnTo>
                  <a:lnTo>
                    <a:pt x="38100" y="237489"/>
                  </a:lnTo>
                  <a:lnTo>
                    <a:pt x="49530" y="237489"/>
                  </a:lnTo>
                  <a:lnTo>
                    <a:pt x="62230" y="236218"/>
                  </a:lnTo>
                  <a:lnTo>
                    <a:pt x="76200" y="233678"/>
                  </a:lnTo>
                  <a:lnTo>
                    <a:pt x="91440" y="228600"/>
                  </a:lnTo>
                  <a:lnTo>
                    <a:pt x="107950" y="223518"/>
                  </a:lnTo>
                  <a:lnTo>
                    <a:pt x="123190" y="217168"/>
                  </a:lnTo>
                  <a:lnTo>
                    <a:pt x="138430" y="208278"/>
                  </a:lnTo>
                  <a:lnTo>
                    <a:pt x="152400" y="199389"/>
                  </a:lnTo>
                  <a:lnTo>
                    <a:pt x="166370" y="190500"/>
                  </a:lnTo>
                  <a:lnTo>
                    <a:pt x="195580" y="170178"/>
                  </a:lnTo>
                  <a:lnTo>
                    <a:pt x="207010" y="158750"/>
                  </a:lnTo>
                  <a:lnTo>
                    <a:pt x="217170" y="146050"/>
                  </a:lnTo>
                  <a:lnTo>
                    <a:pt x="226060" y="133350"/>
                  </a:lnTo>
                  <a:lnTo>
                    <a:pt x="233680" y="120650"/>
                  </a:lnTo>
                  <a:lnTo>
                    <a:pt x="240030" y="106678"/>
                  </a:lnTo>
                  <a:lnTo>
                    <a:pt x="245110" y="92710"/>
                  </a:lnTo>
                  <a:lnTo>
                    <a:pt x="247650" y="80010"/>
                  </a:lnTo>
                  <a:lnTo>
                    <a:pt x="247650" y="68578"/>
                  </a:lnTo>
                  <a:lnTo>
                    <a:pt x="246380" y="57150"/>
                  </a:lnTo>
                  <a:lnTo>
                    <a:pt x="242570" y="45718"/>
                  </a:lnTo>
                  <a:lnTo>
                    <a:pt x="236220" y="35560"/>
                  </a:lnTo>
                  <a:lnTo>
                    <a:pt x="228600" y="24128"/>
                  </a:lnTo>
                  <a:lnTo>
                    <a:pt x="219710" y="16510"/>
                  </a:lnTo>
                  <a:lnTo>
                    <a:pt x="210820" y="8889"/>
                  </a:lnTo>
                  <a:lnTo>
                    <a:pt x="200660" y="3810"/>
                  </a:lnTo>
                  <a:lnTo>
                    <a:pt x="186690" y="1268"/>
                  </a:lnTo>
                  <a:lnTo>
                    <a:pt x="168910" y="0"/>
                  </a:lnTo>
                  <a:lnTo>
                    <a:pt x="148590" y="1268"/>
                  </a:lnTo>
                  <a:lnTo>
                    <a:pt x="130810" y="5078"/>
                  </a:lnTo>
                  <a:lnTo>
                    <a:pt x="116840" y="11428"/>
                  </a:lnTo>
                  <a:lnTo>
                    <a:pt x="102870" y="19050"/>
                  </a:lnTo>
                  <a:lnTo>
                    <a:pt x="91440" y="26668"/>
                  </a:lnTo>
                  <a:lnTo>
                    <a:pt x="82550" y="34289"/>
                  </a:lnTo>
                  <a:lnTo>
                    <a:pt x="44450" y="660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4832350" y="26008330"/>
              <a:ext cx="331471" cy="256542"/>
            </a:xfrm>
            <a:custGeom>
              <a:avLst/>
              <a:gdLst/>
              <a:ahLst/>
              <a:cxnLst/>
              <a:rect l="0" t="0" r="0" b="0"/>
              <a:pathLst>
                <a:path w="331471" h="256542">
                  <a:moveTo>
                    <a:pt x="0" y="62231"/>
                  </a:moveTo>
                  <a:lnTo>
                    <a:pt x="6350" y="80009"/>
                  </a:lnTo>
                  <a:lnTo>
                    <a:pt x="7620" y="91441"/>
                  </a:lnTo>
                  <a:lnTo>
                    <a:pt x="8890" y="106681"/>
                  </a:lnTo>
                  <a:lnTo>
                    <a:pt x="10160" y="139699"/>
                  </a:lnTo>
                  <a:lnTo>
                    <a:pt x="10160" y="185420"/>
                  </a:lnTo>
                  <a:lnTo>
                    <a:pt x="10160" y="218441"/>
                  </a:lnTo>
                  <a:lnTo>
                    <a:pt x="12700" y="232409"/>
                  </a:lnTo>
                  <a:lnTo>
                    <a:pt x="16510" y="243841"/>
                  </a:lnTo>
                  <a:lnTo>
                    <a:pt x="21590" y="253999"/>
                  </a:lnTo>
                  <a:lnTo>
                    <a:pt x="30480" y="256541"/>
                  </a:lnTo>
                  <a:lnTo>
                    <a:pt x="43180" y="255270"/>
                  </a:lnTo>
                  <a:lnTo>
                    <a:pt x="57150" y="250191"/>
                  </a:lnTo>
                  <a:lnTo>
                    <a:pt x="68580" y="242570"/>
                  </a:lnTo>
                  <a:lnTo>
                    <a:pt x="78740" y="233681"/>
                  </a:lnTo>
                  <a:lnTo>
                    <a:pt x="87630" y="222249"/>
                  </a:lnTo>
                  <a:lnTo>
                    <a:pt x="95250" y="209549"/>
                  </a:lnTo>
                  <a:lnTo>
                    <a:pt x="104140" y="196849"/>
                  </a:lnTo>
                  <a:lnTo>
                    <a:pt x="111760" y="184149"/>
                  </a:lnTo>
                  <a:lnTo>
                    <a:pt x="119380" y="168909"/>
                  </a:lnTo>
                  <a:lnTo>
                    <a:pt x="125730" y="153670"/>
                  </a:lnTo>
                  <a:lnTo>
                    <a:pt x="133350" y="137159"/>
                  </a:lnTo>
                  <a:lnTo>
                    <a:pt x="139700" y="121920"/>
                  </a:lnTo>
                  <a:lnTo>
                    <a:pt x="144780" y="106681"/>
                  </a:lnTo>
                  <a:lnTo>
                    <a:pt x="148590" y="92709"/>
                  </a:lnTo>
                  <a:lnTo>
                    <a:pt x="152400" y="76199"/>
                  </a:lnTo>
                  <a:lnTo>
                    <a:pt x="153670" y="60959"/>
                  </a:lnTo>
                  <a:lnTo>
                    <a:pt x="154940" y="43181"/>
                  </a:lnTo>
                  <a:lnTo>
                    <a:pt x="154940" y="35559"/>
                  </a:lnTo>
                  <a:lnTo>
                    <a:pt x="153670" y="34291"/>
                  </a:lnTo>
                  <a:lnTo>
                    <a:pt x="151130" y="36831"/>
                  </a:lnTo>
                  <a:lnTo>
                    <a:pt x="151130" y="46991"/>
                  </a:lnTo>
                  <a:lnTo>
                    <a:pt x="152400" y="60959"/>
                  </a:lnTo>
                  <a:lnTo>
                    <a:pt x="154940" y="80009"/>
                  </a:lnTo>
                  <a:lnTo>
                    <a:pt x="157480" y="97791"/>
                  </a:lnTo>
                  <a:lnTo>
                    <a:pt x="162560" y="133349"/>
                  </a:lnTo>
                  <a:lnTo>
                    <a:pt x="166370" y="148591"/>
                  </a:lnTo>
                  <a:lnTo>
                    <a:pt x="172720" y="161291"/>
                  </a:lnTo>
                  <a:lnTo>
                    <a:pt x="177800" y="173991"/>
                  </a:lnTo>
                  <a:lnTo>
                    <a:pt x="184150" y="186691"/>
                  </a:lnTo>
                  <a:lnTo>
                    <a:pt x="190500" y="198120"/>
                  </a:lnTo>
                  <a:lnTo>
                    <a:pt x="196850" y="209549"/>
                  </a:lnTo>
                  <a:lnTo>
                    <a:pt x="205740" y="218441"/>
                  </a:lnTo>
                  <a:lnTo>
                    <a:pt x="214630" y="227331"/>
                  </a:lnTo>
                  <a:lnTo>
                    <a:pt x="223520" y="236220"/>
                  </a:lnTo>
                  <a:lnTo>
                    <a:pt x="233680" y="242570"/>
                  </a:lnTo>
                  <a:lnTo>
                    <a:pt x="243840" y="247649"/>
                  </a:lnTo>
                  <a:lnTo>
                    <a:pt x="254000" y="252731"/>
                  </a:lnTo>
                  <a:lnTo>
                    <a:pt x="264160" y="255270"/>
                  </a:lnTo>
                  <a:lnTo>
                    <a:pt x="274320" y="255270"/>
                  </a:lnTo>
                  <a:lnTo>
                    <a:pt x="284480" y="253999"/>
                  </a:lnTo>
                  <a:lnTo>
                    <a:pt x="294640" y="248920"/>
                  </a:lnTo>
                  <a:lnTo>
                    <a:pt x="306070" y="241299"/>
                  </a:lnTo>
                  <a:lnTo>
                    <a:pt x="316230" y="231141"/>
                  </a:lnTo>
                  <a:lnTo>
                    <a:pt x="322580" y="215899"/>
                  </a:lnTo>
                  <a:lnTo>
                    <a:pt x="327660" y="196849"/>
                  </a:lnTo>
                  <a:lnTo>
                    <a:pt x="331470" y="177799"/>
                  </a:lnTo>
                  <a:lnTo>
                    <a:pt x="331470" y="158749"/>
                  </a:lnTo>
                  <a:lnTo>
                    <a:pt x="331470" y="142241"/>
                  </a:lnTo>
                  <a:lnTo>
                    <a:pt x="330200" y="125731"/>
                  </a:lnTo>
                  <a:lnTo>
                    <a:pt x="326390" y="110491"/>
                  </a:lnTo>
                  <a:lnTo>
                    <a:pt x="321310" y="96520"/>
                  </a:lnTo>
                  <a:lnTo>
                    <a:pt x="316230" y="81281"/>
                  </a:lnTo>
                  <a:lnTo>
                    <a:pt x="311150" y="67309"/>
                  </a:lnTo>
                  <a:lnTo>
                    <a:pt x="307340" y="53341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5276850" y="26005789"/>
              <a:ext cx="208281" cy="255273"/>
            </a:xfrm>
            <a:custGeom>
              <a:avLst/>
              <a:gdLst/>
              <a:ahLst/>
              <a:cxnLst/>
              <a:rect l="0" t="0" r="0" b="0"/>
              <a:pathLst>
                <a:path w="208281" h="255273">
                  <a:moveTo>
                    <a:pt x="8890" y="181611"/>
                  </a:moveTo>
                  <a:lnTo>
                    <a:pt x="2540" y="198122"/>
                  </a:lnTo>
                  <a:lnTo>
                    <a:pt x="1270" y="196850"/>
                  </a:lnTo>
                  <a:lnTo>
                    <a:pt x="0" y="190500"/>
                  </a:lnTo>
                  <a:lnTo>
                    <a:pt x="0" y="180340"/>
                  </a:lnTo>
                  <a:lnTo>
                    <a:pt x="0" y="168911"/>
                  </a:lnTo>
                  <a:lnTo>
                    <a:pt x="1270" y="156211"/>
                  </a:lnTo>
                  <a:lnTo>
                    <a:pt x="3810" y="143511"/>
                  </a:lnTo>
                  <a:lnTo>
                    <a:pt x="6350" y="130811"/>
                  </a:lnTo>
                  <a:lnTo>
                    <a:pt x="12700" y="102872"/>
                  </a:lnTo>
                  <a:lnTo>
                    <a:pt x="16510" y="88900"/>
                  </a:lnTo>
                  <a:lnTo>
                    <a:pt x="22860" y="76200"/>
                  </a:lnTo>
                  <a:lnTo>
                    <a:pt x="27940" y="62232"/>
                  </a:lnTo>
                  <a:lnTo>
                    <a:pt x="34290" y="48261"/>
                  </a:lnTo>
                  <a:lnTo>
                    <a:pt x="40640" y="36832"/>
                  </a:lnTo>
                  <a:lnTo>
                    <a:pt x="48260" y="25400"/>
                  </a:lnTo>
                  <a:lnTo>
                    <a:pt x="58420" y="16511"/>
                  </a:lnTo>
                  <a:lnTo>
                    <a:pt x="71120" y="8890"/>
                  </a:lnTo>
                  <a:lnTo>
                    <a:pt x="85090" y="3811"/>
                  </a:lnTo>
                  <a:lnTo>
                    <a:pt x="97790" y="1272"/>
                  </a:lnTo>
                  <a:lnTo>
                    <a:pt x="110490" y="0"/>
                  </a:lnTo>
                  <a:lnTo>
                    <a:pt x="121920" y="1272"/>
                  </a:lnTo>
                  <a:lnTo>
                    <a:pt x="132080" y="5082"/>
                  </a:lnTo>
                  <a:lnTo>
                    <a:pt x="140970" y="11432"/>
                  </a:lnTo>
                  <a:lnTo>
                    <a:pt x="149860" y="19050"/>
                  </a:lnTo>
                  <a:lnTo>
                    <a:pt x="157480" y="27940"/>
                  </a:lnTo>
                  <a:lnTo>
                    <a:pt x="165100" y="39372"/>
                  </a:lnTo>
                  <a:lnTo>
                    <a:pt x="172720" y="52072"/>
                  </a:lnTo>
                  <a:lnTo>
                    <a:pt x="180340" y="64772"/>
                  </a:lnTo>
                  <a:lnTo>
                    <a:pt x="194310" y="91440"/>
                  </a:lnTo>
                  <a:lnTo>
                    <a:pt x="199390" y="105411"/>
                  </a:lnTo>
                  <a:lnTo>
                    <a:pt x="201930" y="121922"/>
                  </a:lnTo>
                  <a:lnTo>
                    <a:pt x="204470" y="138432"/>
                  </a:lnTo>
                  <a:lnTo>
                    <a:pt x="205740" y="153672"/>
                  </a:lnTo>
                  <a:lnTo>
                    <a:pt x="207010" y="168911"/>
                  </a:lnTo>
                  <a:lnTo>
                    <a:pt x="208280" y="198122"/>
                  </a:lnTo>
                  <a:lnTo>
                    <a:pt x="208280" y="255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5580380" y="25923239"/>
              <a:ext cx="168911" cy="328933"/>
            </a:xfrm>
            <a:custGeom>
              <a:avLst/>
              <a:gdLst/>
              <a:ahLst/>
              <a:cxnLst/>
              <a:rect l="0" t="0" r="0" b="0"/>
              <a:pathLst>
                <a:path w="168911" h="328933">
                  <a:moveTo>
                    <a:pt x="167640" y="0"/>
                  </a:moveTo>
                  <a:lnTo>
                    <a:pt x="146050" y="11431"/>
                  </a:lnTo>
                  <a:lnTo>
                    <a:pt x="135890" y="16511"/>
                  </a:lnTo>
                  <a:lnTo>
                    <a:pt x="125730" y="20322"/>
                  </a:lnTo>
                  <a:lnTo>
                    <a:pt x="104140" y="27941"/>
                  </a:lnTo>
                  <a:lnTo>
                    <a:pt x="83820" y="35561"/>
                  </a:lnTo>
                  <a:lnTo>
                    <a:pt x="73660" y="40641"/>
                  </a:lnTo>
                  <a:lnTo>
                    <a:pt x="62230" y="45722"/>
                  </a:lnTo>
                  <a:lnTo>
                    <a:pt x="52070" y="52072"/>
                  </a:lnTo>
                  <a:lnTo>
                    <a:pt x="41910" y="58422"/>
                  </a:lnTo>
                  <a:lnTo>
                    <a:pt x="20320" y="71122"/>
                  </a:lnTo>
                  <a:lnTo>
                    <a:pt x="12700" y="78741"/>
                  </a:lnTo>
                  <a:lnTo>
                    <a:pt x="6350" y="87632"/>
                  </a:lnTo>
                  <a:lnTo>
                    <a:pt x="0" y="97790"/>
                  </a:lnTo>
                  <a:lnTo>
                    <a:pt x="0" y="107950"/>
                  </a:lnTo>
                  <a:lnTo>
                    <a:pt x="3810" y="120650"/>
                  </a:lnTo>
                  <a:lnTo>
                    <a:pt x="8890" y="133350"/>
                  </a:lnTo>
                  <a:lnTo>
                    <a:pt x="17780" y="142240"/>
                  </a:lnTo>
                  <a:lnTo>
                    <a:pt x="27940" y="149861"/>
                  </a:lnTo>
                  <a:lnTo>
                    <a:pt x="39370" y="156211"/>
                  </a:lnTo>
                  <a:lnTo>
                    <a:pt x="50800" y="162561"/>
                  </a:lnTo>
                  <a:lnTo>
                    <a:pt x="62230" y="170182"/>
                  </a:lnTo>
                  <a:lnTo>
                    <a:pt x="72390" y="176532"/>
                  </a:lnTo>
                  <a:lnTo>
                    <a:pt x="85090" y="181611"/>
                  </a:lnTo>
                  <a:lnTo>
                    <a:pt x="97790" y="186690"/>
                  </a:lnTo>
                  <a:lnTo>
                    <a:pt x="110490" y="191772"/>
                  </a:lnTo>
                  <a:lnTo>
                    <a:pt x="121920" y="196850"/>
                  </a:lnTo>
                  <a:lnTo>
                    <a:pt x="130810" y="203200"/>
                  </a:lnTo>
                  <a:lnTo>
                    <a:pt x="139700" y="209550"/>
                  </a:lnTo>
                  <a:lnTo>
                    <a:pt x="148590" y="215900"/>
                  </a:lnTo>
                  <a:lnTo>
                    <a:pt x="156210" y="222250"/>
                  </a:lnTo>
                  <a:lnTo>
                    <a:pt x="163830" y="228600"/>
                  </a:lnTo>
                  <a:lnTo>
                    <a:pt x="167640" y="240032"/>
                  </a:lnTo>
                  <a:lnTo>
                    <a:pt x="168910" y="252732"/>
                  </a:lnTo>
                  <a:lnTo>
                    <a:pt x="168910" y="266700"/>
                  </a:lnTo>
                  <a:lnTo>
                    <a:pt x="163830" y="279400"/>
                  </a:lnTo>
                  <a:lnTo>
                    <a:pt x="156210" y="292100"/>
                  </a:lnTo>
                  <a:lnTo>
                    <a:pt x="146050" y="303532"/>
                  </a:lnTo>
                  <a:lnTo>
                    <a:pt x="134620" y="312422"/>
                  </a:lnTo>
                  <a:lnTo>
                    <a:pt x="121920" y="320040"/>
                  </a:lnTo>
                  <a:lnTo>
                    <a:pt x="109220" y="325122"/>
                  </a:lnTo>
                  <a:lnTo>
                    <a:pt x="95250" y="328932"/>
                  </a:lnTo>
                  <a:lnTo>
                    <a:pt x="80010" y="328932"/>
                  </a:lnTo>
                  <a:lnTo>
                    <a:pt x="63500" y="328932"/>
                  </a:lnTo>
                  <a:lnTo>
                    <a:pt x="52070" y="323850"/>
                  </a:lnTo>
                  <a:lnTo>
                    <a:pt x="41910" y="318772"/>
                  </a:lnTo>
                  <a:lnTo>
                    <a:pt x="10160" y="274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5843270" y="25807670"/>
              <a:ext cx="231141" cy="431802"/>
            </a:xfrm>
            <a:custGeom>
              <a:avLst/>
              <a:gdLst/>
              <a:ahLst/>
              <a:cxnLst/>
              <a:rect l="0" t="0" r="0" b="0"/>
              <a:pathLst>
                <a:path w="231141" h="431802">
                  <a:moveTo>
                    <a:pt x="0" y="0"/>
                  </a:moveTo>
                  <a:lnTo>
                    <a:pt x="0" y="212091"/>
                  </a:lnTo>
                  <a:lnTo>
                    <a:pt x="1270" y="232409"/>
                  </a:lnTo>
                  <a:lnTo>
                    <a:pt x="2540" y="254001"/>
                  </a:lnTo>
                  <a:lnTo>
                    <a:pt x="5080" y="274319"/>
                  </a:lnTo>
                  <a:lnTo>
                    <a:pt x="8890" y="294641"/>
                  </a:lnTo>
                  <a:lnTo>
                    <a:pt x="15240" y="331469"/>
                  </a:lnTo>
                  <a:lnTo>
                    <a:pt x="17780" y="349251"/>
                  </a:lnTo>
                  <a:lnTo>
                    <a:pt x="25400" y="379730"/>
                  </a:lnTo>
                  <a:lnTo>
                    <a:pt x="27940" y="386080"/>
                  </a:lnTo>
                  <a:lnTo>
                    <a:pt x="31750" y="384809"/>
                  </a:lnTo>
                  <a:lnTo>
                    <a:pt x="35560" y="379730"/>
                  </a:lnTo>
                  <a:lnTo>
                    <a:pt x="38100" y="370841"/>
                  </a:lnTo>
                  <a:lnTo>
                    <a:pt x="39370" y="360680"/>
                  </a:lnTo>
                  <a:lnTo>
                    <a:pt x="40640" y="349251"/>
                  </a:lnTo>
                  <a:lnTo>
                    <a:pt x="41910" y="336551"/>
                  </a:lnTo>
                  <a:lnTo>
                    <a:pt x="46990" y="306069"/>
                  </a:lnTo>
                  <a:lnTo>
                    <a:pt x="57150" y="255269"/>
                  </a:lnTo>
                  <a:lnTo>
                    <a:pt x="60960" y="240030"/>
                  </a:lnTo>
                  <a:lnTo>
                    <a:pt x="66040" y="227330"/>
                  </a:lnTo>
                  <a:lnTo>
                    <a:pt x="72390" y="214630"/>
                  </a:lnTo>
                  <a:lnTo>
                    <a:pt x="80010" y="204469"/>
                  </a:lnTo>
                  <a:lnTo>
                    <a:pt x="88900" y="194310"/>
                  </a:lnTo>
                  <a:lnTo>
                    <a:pt x="97790" y="185419"/>
                  </a:lnTo>
                  <a:lnTo>
                    <a:pt x="107950" y="182880"/>
                  </a:lnTo>
                  <a:lnTo>
                    <a:pt x="120650" y="182880"/>
                  </a:lnTo>
                  <a:lnTo>
                    <a:pt x="133350" y="185419"/>
                  </a:lnTo>
                  <a:lnTo>
                    <a:pt x="143510" y="189230"/>
                  </a:lnTo>
                  <a:lnTo>
                    <a:pt x="152400" y="194310"/>
                  </a:lnTo>
                  <a:lnTo>
                    <a:pt x="161290" y="199391"/>
                  </a:lnTo>
                  <a:lnTo>
                    <a:pt x="168910" y="208280"/>
                  </a:lnTo>
                  <a:lnTo>
                    <a:pt x="173990" y="218441"/>
                  </a:lnTo>
                  <a:lnTo>
                    <a:pt x="179070" y="229869"/>
                  </a:lnTo>
                  <a:lnTo>
                    <a:pt x="184150" y="242569"/>
                  </a:lnTo>
                  <a:lnTo>
                    <a:pt x="187960" y="255269"/>
                  </a:lnTo>
                  <a:lnTo>
                    <a:pt x="191770" y="267969"/>
                  </a:lnTo>
                  <a:lnTo>
                    <a:pt x="199390" y="295909"/>
                  </a:lnTo>
                  <a:lnTo>
                    <a:pt x="214630" y="351791"/>
                  </a:lnTo>
                  <a:lnTo>
                    <a:pt x="215900" y="367030"/>
                  </a:lnTo>
                  <a:lnTo>
                    <a:pt x="218440" y="382269"/>
                  </a:lnTo>
                  <a:lnTo>
                    <a:pt x="231140" y="431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6160770" y="25995630"/>
              <a:ext cx="198121" cy="231142"/>
            </a:xfrm>
            <a:custGeom>
              <a:avLst/>
              <a:gdLst/>
              <a:ahLst/>
              <a:cxnLst/>
              <a:rect l="0" t="0" r="0" b="0"/>
              <a:pathLst>
                <a:path w="198121" h="231142">
                  <a:moveTo>
                    <a:pt x="30480" y="64770"/>
                  </a:moveTo>
                  <a:lnTo>
                    <a:pt x="35560" y="81281"/>
                  </a:lnTo>
                  <a:lnTo>
                    <a:pt x="41910" y="87631"/>
                  </a:lnTo>
                  <a:lnTo>
                    <a:pt x="50800" y="92709"/>
                  </a:lnTo>
                  <a:lnTo>
                    <a:pt x="60960" y="97791"/>
                  </a:lnTo>
                  <a:lnTo>
                    <a:pt x="74930" y="100331"/>
                  </a:lnTo>
                  <a:lnTo>
                    <a:pt x="91440" y="100331"/>
                  </a:lnTo>
                  <a:lnTo>
                    <a:pt x="110490" y="99059"/>
                  </a:lnTo>
                  <a:lnTo>
                    <a:pt x="125730" y="96520"/>
                  </a:lnTo>
                  <a:lnTo>
                    <a:pt x="139700" y="93981"/>
                  </a:lnTo>
                  <a:lnTo>
                    <a:pt x="152400" y="91441"/>
                  </a:lnTo>
                  <a:lnTo>
                    <a:pt x="162560" y="85091"/>
                  </a:lnTo>
                  <a:lnTo>
                    <a:pt x="172720" y="76199"/>
                  </a:lnTo>
                  <a:lnTo>
                    <a:pt x="181610" y="64770"/>
                  </a:lnTo>
                  <a:lnTo>
                    <a:pt x="185420" y="53341"/>
                  </a:lnTo>
                  <a:lnTo>
                    <a:pt x="187960" y="40641"/>
                  </a:lnTo>
                  <a:lnTo>
                    <a:pt x="187960" y="27941"/>
                  </a:lnTo>
                  <a:lnTo>
                    <a:pt x="182880" y="17781"/>
                  </a:lnTo>
                  <a:lnTo>
                    <a:pt x="175260" y="10159"/>
                  </a:lnTo>
                  <a:lnTo>
                    <a:pt x="165100" y="3809"/>
                  </a:lnTo>
                  <a:lnTo>
                    <a:pt x="151130" y="1270"/>
                  </a:lnTo>
                  <a:lnTo>
                    <a:pt x="132080" y="0"/>
                  </a:lnTo>
                  <a:lnTo>
                    <a:pt x="113030" y="1270"/>
                  </a:lnTo>
                  <a:lnTo>
                    <a:pt x="95250" y="3809"/>
                  </a:lnTo>
                  <a:lnTo>
                    <a:pt x="81280" y="7620"/>
                  </a:lnTo>
                  <a:lnTo>
                    <a:pt x="67310" y="12700"/>
                  </a:lnTo>
                  <a:lnTo>
                    <a:pt x="55880" y="19049"/>
                  </a:lnTo>
                  <a:lnTo>
                    <a:pt x="45720" y="27941"/>
                  </a:lnTo>
                  <a:lnTo>
                    <a:pt x="36830" y="36831"/>
                  </a:lnTo>
                  <a:lnTo>
                    <a:pt x="29210" y="45720"/>
                  </a:lnTo>
                  <a:lnTo>
                    <a:pt x="21590" y="55881"/>
                  </a:lnTo>
                  <a:lnTo>
                    <a:pt x="13970" y="66041"/>
                  </a:lnTo>
                  <a:lnTo>
                    <a:pt x="8890" y="77470"/>
                  </a:lnTo>
                  <a:lnTo>
                    <a:pt x="5080" y="90170"/>
                  </a:lnTo>
                  <a:lnTo>
                    <a:pt x="2540" y="102870"/>
                  </a:lnTo>
                  <a:lnTo>
                    <a:pt x="1270" y="115570"/>
                  </a:lnTo>
                  <a:lnTo>
                    <a:pt x="0" y="129541"/>
                  </a:lnTo>
                  <a:lnTo>
                    <a:pt x="0" y="143509"/>
                  </a:lnTo>
                  <a:lnTo>
                    <a:pt x="1270" y="156209"/>
                  </a:lnTo>
                  <a:lnTo>
                    <a:pt x="5080" y="167641"/>
                  </a:lnTo>
                  <a:lnTo>
                    <a:pt x="10160" y="179070"/>
                  </a:lnTo>
                  <a:lnTo>
                    <a:pt x="15240" y="189231"/>
                  </a:lnTo>
                  <a:lnTo>
                    <a:pt x="21590" y="198120"/>
                  </a:lnTo>
                  <a:lnTo>
                    <a:pt x="27940" y="205741"/>
                  </a:lnTo>
                  <a:lnTo>
                    <a:pt x="35560" y="213359"/>
                  </a:lnTo>
                  <a:lnTo>
                    <a:pt x="44450" y="218441"/>
                  </a:lnTo>
                  <a:lnTo>
                    <a:pt x="53340" y="223520"/>
                  </a:lnTo>
                  <a:lnTo>
                    <a:pt x="64770" y="227331"/>
                  </a:lnTo>
                  <a:lnTo>
                    <a:pt x="76200" y="228599"/>
                  </a:lnTo>
                  <a:lnTo>
                    <a:pt x="88900" y="231141"/>
                  </a:lnTo>
                  <a:lnTo>
                    <a:pt x="101600" y="229870"/>
                  </a:lnTo>
                  <a:lnTo>
                    <a:pt x="115570" y="228599"/>
                  </a:lnTo>
                  <a:lnTo>
                    <a:pt x="129540" y="227331"/>
                  </a:lnTo>
                  <a:lnTo>
                    <a:pt x="142240" y="222249"/>
                  </a:lnTo>
                  <a:lnTo>
                    <a:pt x="156210" y="215899"/>
                  </a:lnTo>
                  <a:lnTo>
                    <a:pt x="19812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6422390" y="25954989"/>
              <a:ext cx="210821" cy="252733"/>
            </a:xfrm>
            <a:custGeom>
              <a:avLst/>
              <a:gdLst/>
              <a:ahLst/>
              <a:cxnLst/>
              <a:rect l="0" t="0" r="0" b="0"/>
              <a:pathLst>
                <a:path w="210821" h="252733">
                  <a:moveTo>
                    <a:pt x="52070" y="0"/>
                  </a:moveTo>
                  <a:lnTo>
                    <a:pt x="52070" y="0"/>
                  </a:lnTo>
                  <a:lnTo>
                    <a:pt x="41910" y="17781"/>
                  </a:lnTo>
                  <a:lnTo>
                    <a:pt x="35560" y="29211"/>
                  </a:lnTo>
                  <a:lnTo>
                    <a:pt x="29210" y="44450"/>
                  </a:lnTo>
                  <a:lnTo>
                    <a:pt x="22860" y="60961"/>
                  </a:lnTo>
                  <a:lnTo>
                    <a:pt x="17780" y="77472"/>
                  </a:lnTo>
                  <a:lnTo>
                    <a:pt x="12700" y="92711"/>
                  </a:lnTo>
                  <a:lnTo>
                    <a:pt x="8890" y="107950"/>
                  </a:lnTo>
                  <a:lnTo>
                    <a:pt x="6350" y="121922"/>
                  </a:lnTo>
                  <a:lnTo>
                    <a:pt x="3810" y="135890"/>
                  </a:lnTo>
                  <a:lnTo>
                    <a:pt x="2540" y="151132"/>
                  </a:lnTo>
                  <a:lnTo>
                    <a:pt x="1270" y="167640"/>
                  </a:lnTo>
                  <a:lnTo>
                    <a:pt x="0" y="212090"/>
                  </a:lnTo>
                  <a:lnTo>
                    <a:pt x="0" y="213361"/>
                  </a:lnTo>
                  <a:lnTo>
                    <a:pt x="0" y="208282"/>
                  </a:lnTo>
                  <a:lnTo>
                    <a:pt x="1270" y="201932"/>
                  </a:lnTo>
                  <a:lnTo>
                    <a:pt x="3810" y="194311"/>
                  </a:lnTo>
                  <a:lnTo>
                    <a:pt x="5080" y="186690"/>
                  </a:lnTo>
                  <a:lnTo>
                    <a:pt x="10160" y="175261"/>
                  </a:lnTo>
                  <a:lnTo>
                    <a:pt x="13970" y="163832"/>
                  </a:lnTo>
                  <a:lnTo>
                    <a:pt x="26670" y="138432"/>
                  </a:lnTo>
                  <a:lnTo>
                    <a:pt x="39370" y="111761"/>
                  </a:lnTo>
                  <a:lnTo>
                    <a:pt x="45720" y="99061"/>
                  </a:lnTo>
                  <a:lnTo>
                    <a:pt x="53340" y="87632"/>
                  </a:lnTo>
                  <a:lnTo>
                    <a:pt x="59690" y="76200"/>
                  </a:lnTo>
                  <a:lnTo>
                    <a:pt x="68580" y="66040"/>
                  </a:lnTo>
                  <a:lnTo>
                    <a:pt x="77470" y="57150"/>
                  </a:lnTo>
                  <a:lnTo>
                    <a:pt x="86360" y="48261"/>
                  </a:lnTo>
                  <a:lnTo>
                    <a:pt x="97790" y="41911"/>
                  </a:lnTo>
                  <a:lnTo>
                    <a:pt x="109220" y="36831"/>
                  </a:lnTo>
                  <a:lnTo>
                    <a:pt x="121920" y="31750"/>
                  </a:lnTo>
                  <a:lnTo>
                    <a:pt x="134620" y="31750"/>
                  </a:lnTo>
                  <a:lnTo>
                    <a:pt x="146050" y="35561"/>
                  </a:lnTo>
                  <a:lnTo>
                    <a:pt x="156210" y="40641"/>
                  </a:lnTo>
                  <a:lnTo>
                    <a:pt x="165100" y="48261"/>
                  </a:lnTo>
                  <a:lnTo>
                    <a:pt x="172720" y="57150"/>
                  </a:lnTo>
                  <a:lnTo>
                    <a:pt x="177800" y="66040"/>
                  </a:lnTo>
                  <a:lnTo>
                    <a:pt x="182880" y="81282"/>
                  </a:lnTo>
                  <a:lnTo>
                    <a:pt x="187960" y="101600"/>
                  </a:lnTo>
                  <a:lnTo>
                    <a:pt x="199390" y="167640"/>
                  </a:lnTo>
                  <a:lnTo>
                    <a:pt x="210820" y="2527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6686550" y="25787350"/>
              <a:ext cx="273051" cy="419101"/>
            </a:xfrm>
            <a:custGeom>
              <a:avLst/>
              <a:gdLst/>
              <a:ahLst/>
              <a:cxnLst/>
              <a:rect l="0" t="0" r="0" b="0"/>
              <a:pathLst>
                <a:path w="273051" h="419101">
                  <a:moveTo>
                    <a:pt x="273050" y="0"/>
                  </a:moveTo>
                  <a:lnTo>
                    <a:pt x="261620" y="16511"/>
                  </a:lnTo>
                  <a:lnTo>
                    <a:pt x="256540" y="25400"/>
                  </a:lnTo>
                  <a:lnTo>
                    <a:pt x="252730" y="34289"/>
                  </a:lnTo>
                  <a:lnTo>
                    <a:pt x="248920" y="43180"/>
                  </a:lnTo>
                  <a:lnTo>
                    <a:pt x="245110" y="54611"/>
                  </a:lnTo>
                  <a:lnTo>
                    <a:pt x="241300" y="67311"/>
                  </a:lnTo>
                  <a:lnTo>
                    <a:pt x="237490" y="80011"/>
                  </a:lnTo>
                  <a:lnTo>
                    <a:pt x="227330" y="111761"/>
                  </a:lnTo>
                  <a:lnTo>
                    <a:pt x="222250" y="130811"/>
                  </a:lnTo>
                  <a:lnTo>
                    <a:pt x="217170" y="148589"/>
                  </a:lnTo>
                  <a:lnTo>
                    <a:pt x="214630" y="167639"/>
                  </a:lnTo>
                  <a:lnTo>
                    <a:pt x="213360" y="185420"/>
                  </a:lnTo>
                  <a:lnTo>
                    <a:pt x="212090" y="204470"/>
                  </a:lnTo>
                  <a:lnTo>
                    <a:pt x="210820" y="243839"/>
                  </a:lnTo>
                  <a:lnTo>
                    <a:pt x="209550" y="332739"/>
                  </a:lnTo>
                  <a:lnTo>
                    <a:pt x="209550" y="347979"/>
                  </a:lnTo>
                  <a:lnTo>
                    <a:pt x="210820" y="361950"/>
                  </a:lnTo>
                  <a:lnTo>
                    <a:pt x="213360" y="374650"/>
                  </a:lnTo>
                  <a:lnTo>
                    <a:pt x="214630" y="386079"/>
                  </a:lnTo>
                  <a:lnTo>
                    <a:pt x="217170" y="389889"/>
                  </a:lnTo>
                  <a:lnTo>
                    <a:pt x="218440" y="387350"/>
                  </a:lnTo>
                  <a:lnTo>
                    <a:pt x="218440" y="381000"/>
                  </a:lnTo>
                  <a:lnTo>
                    <a:pt x="218440" y="372111"/>
                  </a:lnTo>
                  <a:lnTo>
                    <a:pt x="215900" y="360679"/>
                  </a:lnTo>
                  <a:lnTo>
                    <a:pt x="214630" y="349250"/>
                  </a:lnTo>
                  <a:lnTo>
                    <a:pt x="212090" y="336550"/>
                  </a:lnTo>
                  <a:lnTo>
                    <a:pt x="212090" y="323850"/>
                  </a:lnTo>
                  <a:lnTo>
                    <a:pt x="210820" y="311150"/>
                  </a:lnTo>
                  <a:lnTo>
                    <a:pt x="208280" y="298450"/>
                  </a:lnTo>
                  <a:lnTo>
                    <a:pt x="204470" y="285750"/>
                  </a:lnTo>
                  <a:lnTo>
                    <a:pt x="199390" y="275589"/>
                  </a:lnTo>
                  <a:lnTo>
                    <a:pt x="191770" y="264161"/>
                  </a:lnTo>
                  <a:lnTo>
                    <a:pt x="184150" y="252729"/>
                  </a:lnTo>
                  <a:lnTo>
                    <a:pt x="175260" y="242571"/>
                  </a:lnTo>
                  <a:lnTo>
                    <a:pt x="161290" y="234950"/>
                  </a:lnTo>
                  <a:lnTo>
                    <a:pt x="146050" y="229871"/>
                  </a:lnTo>
                  <a:lnTo>
                    <a:pt x="128270" y="227329"/>
                  </a:lnTo>
                  <a:lnTo>
                    <a:pt x="113030" y="227329"/>
                  </a:lnTo>
                  <a:lnTo>
                    <a:pt x="96520" y="229871"/>
                  </a:lnTo>
                  <a:lnTo>
                    <a:pt x="81280" y="233679"/>
                  </a:lnTo>
                  <a:lnTo>
                    <a:pt x="68580" y="240029"/>
                  </a:lnTo>
                  <a:lnTo>
                    <a:pt x="55880" y="247650"/>
                  </a:lnTo>
                  <a:lnTo>
                    <a:pt x="44450" y="256539"/>
                  </a:lnTo>
                  <a:lnTo>
                    <a:pt x="33020" y="266700"/>
                  </a:lnTo>
                  <a:lnTo>
                    <a:pt x="21590" y="278129"/>
                  </a:lnTo>
                  <a:lnTo>
                    <a:pt x="10160" y="290829"/>
                  </a:lnTo>
                  <a:lnTo>
                    <a:pt x="3810" y="306071"/>
                  </a:lnTo>
                  <a:lnTo>
                    <a:pt x="1270" y="322579"/>
                  </a:lnTo>
                  <a:lnTo>
                    <a:pt x="0" y="341629"/>
                  </a:lnTo>
                  <a:lnTo>
                    <a:pt x="2540" y="356871"/>
                  </a:lnTo>
                  <a:lnTo>
                    <a:pt x="6350" y="368300"/>
                  </a:lnTo>
                  <a:lnTo>
                    <a:pt x="10160" y="378461"/>
                  </a:lnTo>
                  <a:lnTo>
                    <a:pt x="19050" y="388621"/>
                  </a:lnTo>
                  <a:lnTo>
                    <a:pt x="27940" y="396239"/>
                  </a:lnTo>
                  <a:lnTo>
                    <a:pt x="39370" y="405129"/>
                  </a:lnTo>
                  <a:lnTo>
                    <a:pt x="52070" y="410211"/>
                  </a:lnTo>
                  <a:lnTo>
                    <a:pt x="64770" y="414021"/>
                  </a:lnTo>
                  <a:lnTo>
                    <a:pt x="77470" y="416561"/>
                  </a:lnTo>
                  <a:lnTo>
                    <a:pt x="92710" y="417829"/>
                  </a:lnTo>
                  <a:lnTo>
                    <a:pt x="107950" y="419100"/>
                  </a:lnTo>
                  <a:lnTo>
                    <a:pt x="124460" y="419100"/>
                  </a:lnTo>
                  <a:lnTo>
                    <a:pt x="139700" y="417829"/>
                  </a:lnTo>
                  <a:lnTo>
                    <a:pt x="154940" y="414021"/>
                  </a:lnTo>
                  <a:lnTo>
                    <a:pt x="19939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7158990" y="25798780"/>
              <a:ext cx="335281" cy="440692"/>
            </a:xfrm>
            <a:custGeom>
              <a:avLst/>
              <a:gdLst/>
              <a:ahLst/>
              <a:cxnLst/>
              <a:rect l="0" t="0" r="0" b="0"/>
              <a:pathLst>
                <a:path w="335281" h="440692">
                  <a:moveTo>
                    <a:pt x="0" y="440691"/>
                  </a:moveTo>
                  <a:lnTo>
                    <a:pt x="6350" y="424181"/>
                  </a:lnTo>
                  <a:lnTo>
                    <a:pt x="11430" y="412749"/>
                  </a:lnTo>
                  <a:lnTo>
                    <a:pt x="34290" y="363220"/>
                  </a:lnTo>
                  <a:lnTo>
                    <a:pt x="48260" y="327659"/>
                  </a:lnTo>
                  <a:lnTo>
                    <a:pt x="57150" y="311149"/>
                  </a:lnTo>
                  <a:lnTo>
                    <a:pt x="66040" y="293370"/>
                  </a:lnTo>
                  <a:lnTo>
                    <a:pt x="76200" y="275591"/>
                  </a:lnTo>
                  <a:lnTo>
                    <a:pt x="86360" y="256541"/>
                  </a:lnTo>
                  <a:lnTo>
                    <a:pt x="137160" y="147320"/>
                  </a:lnTo>
                  <a:lnTo>
                    <a:pt x="168910" y="82550"/>
                  </a:lnTo>
                  <a:lnTo>
                    <a:pt x="177800" y="66040"/>
                  </a:lnTo>
                  <a:lnTo>
                    <a:pt x="186690" y="50800"/>
                  </a:lnTo>
                  <a:lnTo>
                    <a:pt x="194310" y="36831"/>
                  </a:lnTo>
                  <a:lnTo>
                    <a:pt x="201930" y="24131"/>
                  </a:lnTo>
                  <a:lnTo>
                    <a:pt x="207010" y="11431"/>
                  </a:lnTo>
                  <a:lnTo>
                    <a:pt x="212090" y="0"/>
                  </a:lnTo>
                  <a:lnTo>
                    <a:pt x="213360" y="1270"/>
                  </a:lnTo>
                  <a:lnTo>
                    <a:pt x="214630" y="10159"/>
                  </a:lnTo>
                  <a:lnTo>
                    <a:pt x="213360" y="24131"/>
                  </a:lnTo>
                  <a:lnTo>
                    <a:pt x="210820" y="38100"/>
                  </a:lnTo>
                  <a:lnTo>
                    <a:pt x="208280" y="54609"/>
                  </a:lnTo>
                  <a:lnTo>
                    <a:pt x="205740" y="71120"/>
                  </a:lnTo>
                  <a:lnTo>
                    <a:pt x="205740" y="87631"/>
                  </a:lnTo>
                  <a:lnTo>
                    <a:pt x="205740" y="105409"/>
                  </a:lnTo>
                  <a:lnTo>
                    <a:pt x="208280" y="121920"/>
                  </a:lnTo>
                  <a:lnTo>
                    <a:pt x="209550" y="139700"/>
                  </a:lnTo>
                  <a:lnTo>
                    <a:pt x="212090" y="157481"/>
                  </a:lnTo>
                  <a:lnTo>
                    <a:pt x="215900" y="173990"/>
                  </a:lnTo>
                  <a:lnTo>
                    <a:pt x="219710" y="193040"/>
                  </a:lnTo>
                  <a:lnTo>
                    <a:pt x="224790" y="212091"/>
                  </a:lnTo>
                  <a:lnTo>
                    <a:pt x="231140" y="232409"/>
                  </a:lnTo>
                  <a:lnTo>
                    <a:pt x="238760" y="251459"/>
                  </a:lnTo>
                  <a:lnTo>
                    <a:pt x="246380" y="270509"/>
                  </a:lnTo>
                  <a:lnTo>
                    <a:pt x="279400" y="336549"/>
                  </a:lnTo>
                  <a:lnTo>
                    <a:pt x="288290" y="350520"/>
                  </a:lnTo>
                  <a:lnTo>
                    <a:pt x="297180" y="363220"/>
                  </a:lnTo>
                  <a:lnTo>
                    <a:pt x="307340" y="374649"/>
                  </a:lnTo>
                  <a:lnTo>
                    <a:pt x="316230" y="384809"/>
                  </a:lnTo>
                  <a:lnTo>
                    <a:pt x="323850" y="394970"/>
                  </a:lnTo>
                  <a:lnTo>
                    <a:pt x="332740" y="402591"/>
                  </a:lnTo>
                  <a:lnTo>
                    <a:pt x="335280" y="401320"/>
                  </a:lnTo>
                  <a:lnTo>
                    <a:pt x="335280" y="393699"/>
                  </a:lnTo>
                  <a:lnTo>
                    <a:pt x="331470" y="380999"/>
                  </a:lnTo>
                  <a:lnTo>
                    <a:pt x="327660" y="369570"/>
                  </a:lnTo>
                  <a:lnTo>
                    <a:pt x="322580" y="358141"/>
                  </a:lnTo>
                  <a:lnTo>
                    <a:pt x="317500" y="346709"/>
                  </a:lnTo>
                  <a:lnTo>
                    <a:pt x="311150" y="336549"/>
                  </a:lnTo>
                  <a:lnTo>
                    <a:pt x="304800" y="325120"/>
                  </a:lnTo>
                  <a:lnTo>
                    <a:pt x="298450" y="314959"/>
                  </a:lnTo>
                  <a:lnTo>
                    <a:pt x="288290" y="304799"/>
                  </a:lnTo>
                  <a:lnTo>
                    <a:pt x="278130" y="293370"/>
                  </a:lnTo>
                  <a:lnTo>
                    <a:pt x="266700" y="283209"/>
                  </a:lnTo>
                  <a:lnTo>
                    <a:pt x="254000" y="274320"/>
                  </a:lnTo>
                  <a:lnTo>
                    <a:pt x="240030" y="267970"/>
                  </a:lnTo>
                  <a:lnTo>
                    <a:pt x="227330" y="262891"/>
                  </a:lnTo>
                  <a:lnTo>
                    <a:pt x="213360" y="257809"/>
                  </a:lnTo>
                  <a:lnTo>
                    <a:pt x="199390" y="252731"/>
                  </a:lnTo>
                  <a:lnTo>
                    <a:pt x="185420" y="248920"/>
                  </a:lnTo>
                  <a:lnTo>
                    <a:pt x="171450" y="246381"/>
                  </a:lnTo>
                  <a:lnTo>
                    <a:pt x="154940" y="245109"/>
                  </a:lnTo>
                  <a:lnTo>
                    <a:pt x="138430" y="243841"/>
                  </a:lnTo>
                  <a:lnTo>
                    <a:pt x="129540" y="246381"/>
                  </a:lnTo>
                  <a:lnTo>
                    <a:pt x="127000" y="251459"/>
                  </a:lnTo>
                  <a:lnTo>
                    <a:pt x="127000" y="2717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Freeform 773"/>
            <p:cNvSpPr/>
            <p:nvPr/>
          </p:nvSpPr>
          <p:spPr>
            <a:xfrm>
              <a:off x="7504430" y="25988011"/>
              <a:ext cx="287021" cy="251461"/>
            </a:xfrm>
            <a:custGeom>
              <a:avLst/>
              <a:gdLst/>
              <a:ahLst/>
              <a:cxnLst/>
              <a:rect l="0" t="0" r="0" b="0"/>
              <a:pathLst>
                <a:path w="287021" h="251461">
                  <a:moveTo>
                    <a:pt x="287020" y="20319"/>
                  </a:moveTo>
                  <a:lnTo>
                    <a:pt x="264160" y="13969"/>
                  </a:lnTo>
                  <a:lnTo>
                    <a:pt x="250190" y="11428"/>
                  </a:lnTo>
                  <a:lnTo>
                    <a:pt x="217170" y="5078"/>
                  </a:lnTo>
                  <a:lnTo>
                    <a:pt x="200660" y="3809"/>
                  </a:lnTo>
                  <a:lnTo>
                    <a:pt x="184150" y="1269"/>
                  </a:lnTo>
                  <a:lnTo>
                    <a:pt x="168910" y="1269"/>
                  </a:lnTo>
                  <a:lnTo>
                    <a:pt x="139700" y="0"/>
                  </a:lnTo>
                  <a:lnTo>
                    <a:pt x="125730" y="0"/>
                  </a:lnTo>
                  <a:lnTo>
                    <a:pt x="113030" y="1269"/>
                  </a:lnTo>
                  <a:lnTo>
                    <a:pt x="100330" y="5078"/>
                  </a:lnTo>
                  <a:lnTo>
                    <a:pt x="88900" y="10159"/>
                  </a:lnTo>
                  <a:lnTo>
                    <a:pt x="76200" y="16509"/>
                  </a:lnTo>
                  <a:lnTo>
                    <a:pt x="63500" y="25400"/>
                  </a:lnTo>
                  <a:lnTo>
                    <a:pt x="49530" y="34289"/>
                  </a:lnTo>
                  <a:lnTo>
                    <a:pt x="39370" y="43178"/>
                  </a:lnTo>
                  <a:lnTo>
                    <a:pt x="29210" y="53339"/>
                  </a:lnTo>
                  <a:lnTo>
                    <a:pt x="20320" y="63500"/>
                  </a:lnTo>
                  <a:lnTo>
                    <a:pt x="12700" y="74928"/>
                  </a:lnTo>
                  <a:lnTo>
                    <a:pt x="7620" y="86360"/>
                  </a:lnTo>
                  <a:lnTo>
                    <a:pt x="2540" y="99060"/>
                  </a:lnTo>
                  <a:lnTo>
                    <a:pt x="0" y="113028"/>
                  </a:lnTo>
                  <a:lnTo>
                    <a:pt x="0" y="125728"/>
                  </a:lnTo>
                  <a:lnTo>
                    <a:pt x="0" y="139700"/>
                  </a:lnTo>
                  <a:lnTo>
                    <a:pt x="3810" y="152400"/>
                  </a:lnTo>
                  <a:lnTo>
                    <a:pt x="7620" y="165100"/>
                  </a:lnTo>
                  <a:lnTo>
                    <a:pt x="12700" y="176528"/>
                  </a:lnTo>
                  <a:lnTo>
                    <a:pt x="20320" y="186689"/>
                  </a:lnTo>
                  <a:lnTo>
                    <a:pt x="27940" y="198118"/>
                  </a:lnTo>
                  <a:lnTo>
                    <a:pt x="36830" y="209550"/>
                  </a:lnTo>
                  <a:lnTo>
                    <a:pt x="48260" y="217168"/>
                  </a:lnTo>
                  <a:lnTo>
                    <a:pt x="59690" y="223518"/>
                  </a:lnTo>
                  <a:lnTo>
                    <a:pt x="72390" y="229868"/>
                  </a:lnTo>
                  <a:lnTo>
                    <a:pt x="85090" y="234950"/>
                  </a:lnTo>
                  <a:lnTo>
                    <a:pt x="99060" y="238760"/>
                  </a:lnTo>
                  <a:lnTo>
                    <a:pt x="111760" y="243839"/>
                  </a:lnTo>
                  <a:lnTo>
                    <a:pt x="127000" y="246378"/>
                  </a:lnTo>
                  <a:lnTo>
                    <a:pt x="142240" y="247650"/>
                  </a:lnTo>
                  <a:lnTo>
                    <a:pt x="191770" y="251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Freeform 774"/>
            <p:cNvSpPr/>
            <p:nvPr/>
          </p:nvSpPr>
          <p:spPr>
            <a:xfrm>
              <a:off x="7909560" y="25849580"/>
              <a:ext cx="39371" cy="337821"/>
            </a:xfrm>
            <a:custGeom>
              <a:avLst/>
              <a:gdLst/>
              <a:ahLst/>
              <a:cxnLst/>
              <a:rect l="0" t="0" r="0" b="0"/>
              <a:pathLst>
                <a:path w="39371" h="337821">
                  <a:moveTo>
                    <a:pt x="39370" y="0"/>
                  </a:moveTo>
                  <a:lnTo>
                    <a:pt x="39370" y="0"/>
                  </a:lnTo>
                  <a:lnTo>
                    <a:pt x="27940" y="27940"/>
                  </a:lnTo>
                  <a:lnTo>
                    <a:pt x="24130" y="45720"/>
                  </a:lnTo>
                  <a:lnTo>
                    <a:pt x="19050" y="67309"/>
                  </a:lnTo>
                  <a:lnTo>
                    <a:pt x="15240" y="90170"/>
                  </a:lnTo>
                  <a:lnTo>
                    <a:pt x="11430" y="110490"/>
                  </a:lnTo>
                  <a:lnTo>
                    <a:pt x="5080" y="146050"/>
                  </a:lnTo>
                  <a:lnTo>
                    <a:pt x="2540" y="162559"/>
                  </a:lnTo>
                  <a:lnTo>
                    <a:pt x="0" y="180341"/>
                  </a:lnTo>
                  <a:lnTo>
                    <a:pt x="0" y="196849"/>
                  </a:lnTo>
                  <a:lnTo>
                    <a:pt x="0" y="213359"/>
                  </a:lnTo>
                  <a:lnTo>
                    <a:pt x="1270" y="228599"/>
                  </a:lnTo>
                  <a:lnTo>
                    <a:pt x="3810" y="243841"/>
                  </a:lnTo>
                  <a:lnTo>
                    <a:pt x="6350" y="257809"/>
                  </a:lnTo>
                  <a:lnTo>
                    <a:pt x="8890" y="270509"/>
                  </a:lnTo>
                  <a:lnTo>
                    <a:pt x="19050" y="307341"/>
                  </a:lnTo>
                  <a:lnTo>
                    <a:pt x="3937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7833360" y="25976580"/>
              <a:ext cx="252731" cy="20321"/>
            </a:xfrm>
            <a:custGeom>
              <a:avLst/>
              <a:gdLst/>
              <a:ahLst/>
              <a:cxnLst/>
              <a:rect l="0" t="0" r="0" b="0"/>
              <a:pathLst>
                <a:path w="252731" h="20321">
                  <a:moveTo>
                    <a:pt x="252730" y="0"/>
                  </a:moveTo>
                  <a:lnTo>
                    <a:pt x="224790" y="5081"/>
                  </a:lnTo>
                  <a:lnTo>
                    <a:pt x="189230" y="11431"/>
                  </a:lnTo>
                  <a:lnTo>
                    <a:pt x="167640" y="13970"/>
                  </a:lnTo>
                  <a:lnTo>
                    <a:pt x="146050" y="16509"/>
                  </a:lnTo>
                  <a:lnTo>
                    <a:pt x="123190" y="17781"/>
                  </a:lnTo>
                  <a:lnTo>
                    <a:pt x="77470" y="19050"/>
                  </a:ln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8078470" y="25924511"/>
              <a:ext cx="196851" cy="325119"/>
            </a:xfrm>
            <a:custGeom>
              <a:avLst/>
              <a:gdLst/>
              <a:ahLst/>
              <a:cxnLst/>
              <a:rect l="0" t="0" r="0" b="0"/>
              <a:pathLst>
                <a:path w="196851" h="325119">
                  <a:moveTo>
                    <a:pt x="196850" y="10159"/>
                  </a:moveTo>
                  <a:lnTo>
                    <a:pt x="173990" y="3809"/>
                  </a:lnTo>
                  <a:lnTo>
                    <a:pt x="162560" y="2539"/>
                  </a:lnTo>
                  <a:lnTo>
                    <a:pt x="148590" y="1269"/>
                  </a:lnTo>
                  <a:lnTo>
                    <a:pt x="133350" y="1269"/>
                  </a:lnTo>
                  <a:lnTo>
                    <a:pt x="102870" y="0"/>
                  </a:lnTo>
                  <a:lnTo>
                    <a:pt x="88900" y="0"/>
                  </a:lnTo>
                  <a:lnTo>
                    <a:pt x="76200" y="1269"/>
                  </a:lnTo>
                  <a:lnTo>
                    <a:pt x="63500" y="2539"/>
                  </a:lnTo>
                  <a:lnTo>
                    <a:pt x="52070" y="5078"/>
                  </a:lnTo>
                  <a:lnTo>
                    <a:pt x="39370" y="8889"/>
                  </a:lnTo>
                  <a:lnTo>
                    <a:pt x="26670" y="13969"/>
                  </a:lnTo>
                  <a:lnTo>
                    <a:pt x="12700" y="19050"/>
                  </a:lnTo>
                  <a:lnTo>
                    <a:pt x="5080" y="27939"/>
                  </a:lnTo>
                  <a:lnTo>
                    <a:pt x="1270" y="38100"/>
                  </a:lnTo>
                  <a:lnTo>
                    <a:pt x="0" y="49528"/>
                  </a:lnTo>
                  <a:lnTo>
                    <a:pt x="1270" y="59689"/>
                  </a:lnTo>
                  <a:lnTo>
                    <a:pt x="3810" y="68578"/>
                  </a:lnTo>
                  <a:lnTo>
                    <a:pt x="8890" y="77469"/>
                  </a:lnTo>
                  <a:lnTo>
                    <a:pt x="13970" y="86360"/>
                  </a:lnTo>
                  <a:lnTo>
                    <a:pt x="26670" y="105410"/>
                  </a:lnTo>
                  <a:lnTo>
                    <a:pt x="33020" y="114300"/>
                  </a:lnTo>
                  <a:lnTo>
                    <a:pt x="39370" y="123189"/>
                  </a:lnTo>
                  <a:lnTo>
                    <a:pt x="46990" y="130810"/>
                  </a:lnTo>
                  <a:lnTo>
                    <a:pt x="53340" y="139700"/>
                  </a:lnTo>
                  <a:lnTo>
                    <a:pt x="59690" y="148589"/>
                  </a:lnTo>
                  <a:lnTo>
                    <a:pt x="67310" y="158750"/>
                  </a:lnTo>
                  <a:lnTo>
                    <a:pt x="73660" y="167639"/>
                  </a:lnTo>
                  <a:lnTo>
                    <a:pt x="81280" y="175260"/>
                  </a:lnTo>
                  <a:lnTo>
                    <a:pt x="87630" y="184150"/>
                  </a:lnTo>
                  <a:lnTo>
                    <a:pt x="95250" y="191768"/>
                  </a:lnTo>
                  <a:lnTo>
                    <a:pt x="101600" y="201928"/>
                  </a:lnTo>
                  <a:lnTo>
                    <a:pt x="109220" y="210818"/>
                  </a:lnTo>
                  <a:lnTo>
                    <a:pt x="115570" y="222250"/>
                  </a:lnTo>
                  <a:lnTo>
                    <a:pt x="120650" y="234950"/>
                  </a:lnTo>
                  <a:lnTo>
                    <a:pt x="124460" y="247650"/>
                  </a:lnTo>
                  <a:lnTo>
                    <a:pt x="125730" y="260350"/>
                  </a:lnTo>
                  <a:lnTo>
                    <a:pt x="123190" y="274318"/>
                  </a:lnTo>
                  <a:lnTo>
                    <a:pt x="119380" y="288289"/>
                  </a:lnTo>
                  <a:lnTo>
                    <a:pt x="113030" y="298450"/>
                  </a:lnTo>
                  <a:lnTo>
                    <a:pt x="102870" y="306068"/>
                  </a:lnTo>
                  <a:lnTo>
                    <a:pt x="92710" y="312418"/>
                  </a:lnTo>
                  <a:lnTo>
                    <a:pt x="78740" y="317500"/>
                  </a:lnTo>
                  <a:lnTo>
                    <a:pt x="62230" y="320039"/>
                  </a:lnTo>
                  <a:lnTo>
                    <a:pt x="7620" y="325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1" name="Group 810"/>
          <p:cNvGrpSpPr/>
          <p:nvPr/>
        </p:nvGrpSpPr>
        <p:grpSpPr>
          <a:xfrm>
            <a:off x="2663190" y="26534111"/>
            <a:ext cx="6752591" cy="1513840"/>
            <a:chOff x="2663190" y="26534111"/>
            <a:chExt cx="6752591" cy="1513840"/>
          </a:xfrm>
        </p:grpSpPr>
        <p:sp>
          <p:nvSpPr>
            <p:cNvPr id="779" name="Freeform 778"/>
            <p:cNvSpPr/>
            <p:nvPr/>
          </p:nvSpPr>
          <p:spPr>
            <a:xfrm>
              <a:off x="2663190" y="27029411"/>
              <a:ext cx="232411" cy="16511"/>
            </a:xfrm>
            <a:custGeom>
              <a:avLst/>
              <a:gdLst/>
              <a:ahLst/>
              <a:cxnLst/>
              <a:rect l="0" t="0" r="0" b="0"/>
              <a:pathLst>
                <a:path w="232411" h="16511">
                  <a:moveTo>
                    <a:pt x="0" y="10160"/>
                  </a:moveTo>
                  <a:lnTo>
                    <a:pt x="17780" y="16510"/>
                  </a:lnTo>
                  <a:lnTo>
                    <a:pt x="26670" y="16510"/>
                  </a:lnTo>
                  <a:lnTo>
                    <a:pt x="38100" y="15239"/>
                  </a:lnTo>
                  <a:lnTo>
                    <a:pt x="49530" y="13968"/>
                  </a:lnTo>
                  <a:lnTo>
                    <a:pt x="63500" y="12700"/>
                  </a:lnTo>
                  <a:lnTo>
                    <a:pt x="78740" y="11428"/>
                  </a:lnTo>
                  <a:lnTo>
                    <a:pt x="95250" y="11428"/>
                  </a:lnTo>
                  <a:lnTo>
                    <a:pt x="156210" y="10160"/>
                  </a:lnTo>
                  <a:lnTo>
                    <a:pt x="175260" y="8889"/>
                  </a:lnTo>
                  <a:lnTo>
                    <a:pt x="190500" y="7618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3232150" y="26786839"/>
              <a:ext cx="21591" cy="421641"/>
            </a:xfrm>
            <a:custGeom>
              <a:avLst/>
              <a:gdLst/>
              <a:ahLst/>
              <a:cxnLst/>
              <a:rect l="0" t="0" r="0" b="0"/>
              <a:pathLst>
                <a:path w="21591" h="421641">
                  <a:moveTo>
                    <a:pt x="21590" y="0"/>
                  </a:moveTo>
                  <a:lnTo>
                    <a:pt x="10160" y="22861"/>
                  </a:lnTo>
                  <a:lnTo>
                    <a:pt x="7620" y="34290"/>
                  </a:lnTo>
                  <a:lnTo>
                    <a:pt x="7620" y="45722"/>
                  </a:lnTo>
                  <a:lnTo>
                    <a:pt x="8890" y="58422"/>
                  </a:lnTo>
                  <a:lnTo>
                    <a:pt x="8890" y="73661"/>
                  </a:lnTo>
                  <a:lnTo>
                    <a:pt x="10160" y="105411"/>
                  </a:lnTo>
                  <a:lnTo>
                    <a:pt x="10160" y="279400"/>
                  </a:lnTo>
                  <a:lnTo>
                    <a:pt x="8890" y="297182"/>
                  </a:lnTo>
                  <a:lnTo>
                    <a:pt x="7620" y="314961"/>
                  </a:lnTo>
                  <a:lnTo>
                    <a:pt x="5080" y="332740"/>
                  </a:lnTo>
                  <a:lnTo>
                    <a:pt x="3810" y="349250"/>
                  </a:lnTo>
                  <a:lnTo>
                    <a:pt x="2540" y="365761"/>
                  </a:lnTo>
                  <a:lnTo>
                    <a:pt x="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3126740" y="27007821"/>
              <a:ext cx="274321" cy="48259"/>
            </a:xfrm>
            <a:custGeom>
              <a:avLst/>
              <a:gdLst/>
              <a:ahLst/>
              <a:cxnLst/>
              <a:rect l="0" t="0" r="0" b="0"/>
              <a:pathLst>
                <a:path w="274321" h="48259">
                  <a:moveTo>
                    <a:pt x="0" y="41908"/>
                  </a:moveTo>
                  <a:lnTo>
                    <a:pt x="22860" y="48258"/>
                  </a:lnTo>
                  <a:lnTo>
                    <a:pt x="35560" y="48258"/>
                  </a:lnTo>
                  <a:lnTo>
                    <a:pt x="49530" y="48258"/>
                  </a:lnTo>
                  <a:lnTo>
                    <a:pt x="64770" y="45718"/>
                  </a:lnTo>
                  <a:lnTo>
                    <a:pt x="80010" y="43179"/>
                  </a:lnTo>
                  <a:lnTo>
                    <a:pt x="114300" y="38100"/>
                  </a:lnTo>
                  <a:lnTo>
                    <a:pt x="132080" y="33018"/>
                  </a:lnTo>
                  <a:lnTo>
                    <a:pt x="151130" y="27940"/>
                  </a:lnTo>
                  <a:lnTo>
                    <a:pt x="171450" y="22858"/>
                  </a:lnTo>
                  <a:lnTo>
                    <a:pt x="191770" y="17779"/>
                  </a:lnTo>
                  <a:lnTo>
                    <a:pt x="212090" y="12700"/>
                  </a:lnTo>
                  <a:lnTo>
                    <a:pt x="274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Freeform 781"/>
            <p:cNvSpPr/>
            <p:nvPr/>
          </p:nvSpPr>
          <p:spPr>
            <a:xfrm>
              <a:off x="3409950" y="26945589"/>
              <a:ext cx="285751" cy="232412"/>
            </a:xfrm>
            <a:custGeom>
              <a:avLst/>
              <a:gdLst/>
              <a:ahLst/>
              <a:cxnLst/>
              <a:rect l="0" t="0" r="0" b="0"/>
              <a:pathLst>
                <a:path w="285751" h="232412">
                  <a:moveTo>
                    <a:pt x="212090" y="0"/>
                  </a:moveTo>
                  <a:lnTo>
                    <a:pt x="189230" y="5082"/>
                  </a:lnTo>
                  <a:lnTo>
                    <a:pt x="179070" y="7622"/>
                  </a:lnTo>
                  <a:lnTo>
                    <a:pt x="158750" y="13972"/>
                  </a:lnTo>
                  <a:lnTo>
                    <a:pt x="146050" y="20322"/>
                  </a:lnTo>
                  <a:lnTo>
                    <a:pt x="132080" y="26672"/>
                  </a:lnTo>
                  <a:lnTo>
                    <a:pt x="116840" y="35561"/>
                  </a:lnTo>
                  <a:lnTo>
                    <a:pt x="102870" y="43182"/>
                  </a:lnTo>
                  <a:lnTo>
                    <a:pt x="90170" y="50800"/>
                  </a:lnTo>
                  <a:lnTo>
                    <a:pt x="77470" y="58422"/>
                  </a:lnTo>
                  <a:lnTo>
                    <a:pt x="67310" y="68582"/>
                  </a:lnTo>
                  <a:lnTo>
                    <a:pt x="58420" y="78740"/>
                  </a:lnTo>
                  <a:lnTo>
                    <a:pt x="34290" y="114300"/>
                  </a:lnTo>
                  <a:lnTo>
                    <a:pt x="26670" y="124461"/>
                  </a:lnTo>
                  <a:lnTo>
                    <a:pt x="19050" y="137161"/>
                  </a:lnTo>
                  <a:lnTo>
                    <a:pt x="12700" y="149861"/>
                  </a:lnTo>
                  <a:lnTo>
                    <a:pt x="5080" y="162561"/>
                  </a:lnTo>
                  <a:lnTo>
                    <a:pt x="1270" y="176532"/>
                  </a:lnTo>
                  <a:lnTo>
                    <a:pt x="0" y="189232"/>
                  </a:lnTo>
                  <a:lnTo>
                    <a:pt x="0" y="203200"/>
                  </a:lnTo>
                  <a:lnTo>
                    <a:pt x="5080" y="213361"/>
                  </a:lnTo>
                  <a:lnTo>
                    <a:pt x="13970" y="222250"/>
                  </a:lnTo>
                  <a:lnTo>
                    <a:pt x="22860" y="228600"/>
                  </a:lnTo>
                  <a:lnTo>
                    <a:pt x="34290" y="231140"/>
                  </a:lnTo>
                  <a:lnTo>
                    <a:pt x="46990" y="232411"/>
                  </a:lnTo>
                  <a:lnTo>
                    <a:pt x="59690" y="232411"/>
                  </a:lnTo>
                  <a:lnTo>
                    <a:pt x="72390" y="229872"/>
                  </a:lnTo>
                  <a:lnTo>
                    <a:pt x="83820" y="224790"/>
                  </a:lnTo>
                  <a:lnTo>
                    <a:pt x="95250" y="219711"/>
                  </a:lnTo>
                  <a:lnTo>
                    <a:pt x="105410" y="213361"/>
                  </a:lnTo>
                  <a:lnTo>
                    <a:pt x="116840" y="205740"/>
                  </a:lnTo>
                  <a:lnTo>
                    <a:pt x="127000" y="196850"/>
                  </a:lnTo>
                  <a:lnTo>
                    <a:pt x="137160" y="186690"/>
                  </a:lnTo>
                  <a:lnTo>
                    <a:pt x="144780" y="176532"/>
                  </a:lnTo>
                  <a:lnTo>
                    <a:pt x="153670" y="166372"/>
                  </a:lnTo>
                  <a:lnTo>
                    <a:pt x="160020" y="156211"/>
                  </a:lnTo>
                  <a:lnTo>
                    <a:pt x="165100" y="143511"/>
                  </a:lnTo>
                  <a:lnTo>
                    <a:pt x="170180" y="130811"/>
                  </a:lnTo>
                  <a:lnTo>
                    <a:pt x="173990" y="114300"/>
                  </a:lnTo>
                  <a:lnTo>
                    <a:pt x="176530" y="93982"/>
                  </a:lnTo>
                  <a:lnTo>
                    <a:pt x="177800" y="73661"/>
                  </a:lnTo>
                  <a:lnTo>
                    <a:pt x="177800" y="64772"/>
                  </a:lnTo>
                  <a:lnTo>
                    <a:pt x="175260" y="64772"/>
                  </a:lnTo>
                  <a:lnTo>
                    <a:pt x="173990" y="71122"/>
                  </a:lnTo>
                  <a:lnTo>
                    <a:pt x="172720" y="80011"/>
                  </a:lnTo>
                  <a:lnTo>
                    <a:pt x="171450" y="90172"/>
                  </a:lnTo>
                  <a:lnTo>
                    <a:pt x="171450" y="102872"/>
                  </a:lnTo>
                  <a:lnTo>
                    <a:pt x="171450" y="114300"/>
                  </a:lnTo>
                  <a:lnTo>
                    <a:pt x="173990" y="124461"/>
                  </a:lnTo>
                  <a:lnTo>
                    <a:pt x="175260" y="135890"/>
                  </a:lnTo>
                  <a:lnTo>
                    <a:pt x="179070" y="147322"/>
                  </a:lnTo>
                  <a:lnTo>
                    <a:pt x="184150" y="160022"/>
                  </a:lnTo>
                  <a:lnTo>
                    <a:pt x="190500" y="172722"/>
                  </a:lnTo>
                  <a:lnTo>
                    <a:pt x="195580" y="184150"/>
                  </a:lnTo>
                  <a:lnTo>
                    <a:pt x="203200" y="194311"/>
                  </a:lnTo>
                  <a:lnTo>
                    <a:pt x="209550" y="203200"/>
                  </a:lnTo>
                  <a:lnTo>
                    <a:pt x="217170" y="209550"/>
                  </a:lnTo>
                  <a:lnTo>
                    <a:pt x="226060" y="215900"/>
                  </a:lnTo>
                  <a:lnTo>
                    <a:pt x="28575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3789680" y="26945589"/>
              <a:ext cx="190501" cy="199391"/>
            </a:xfrm>
            <a:custGeom>
              <a:avLst/>
              <a:gdLst/>
              <a:ahLst/>
              <a:cxnLst/>
              <a:rect l="0" t="0" r="0" b="0"/>
              <a:pathLst>
                <a:path w="190501" h="199391">
                  <a:moveTo>
                    <a:pt x="0" y="0"/>
                  </a:moveTo>
                  <a:lnTo>
                    <a:pt x="11430" y="16511"/>
                  </a:lnTo>
                  <a:lnTo>
                    <a:pt x="16510" y="24132"/>
                  </a:lnTo>
                  <a:lnTo>
                    <a:pt x="20320" y="34290"/>
                  </a:lnTo>
                  <a:lnTo>
                    <a:pt x="24130" y="43182"/>
                  </a:lnTo>
                  <a:lnTo>
                    <a:pt x="29210" y="53340"/>
                  </a:lnTo>
                  <a:lnTo>
                    <a:pt x="34290" y="63500"/>
                  </a:lnTo>
                  <a:lnTo>
                    <a:pt x="40640" y="73661"/>
                  </a:lnTo>
                  <a:lnTo>
                    <a:pt x="54610" y="93982"/>
                  </a:lnTo>
                  <a:lnTo>
                    <a:pt x="60960" y="105411"/>
                  </a:lnTo>
                  <a:lnTo>
                    <a:pt x="68580" y="115572"/>
                  </a:lnTo>
                  <a:lnTo>
                    <a:pt x="77470" y="125732"/>
                  </a:lnTo>
                  <a:lnTo>
                    <a:pt x="87630" y="135890"/>
                  </a:lnTo>
                  <a:lnTo>
                    <a:pt x="96520" y="146050"/>
                  </a:lnTo>
                  <a:lnTo>
                    <a:pt x="106680" y="153672"/>
                  </a:lnTo>
                  <a:lnTo>
                    <a:pt x="116840" y="162561"/>
                  </a:lnTo>
                  <a:lnTo>
                    <a:pt x="127000" y="168911"/>
                  </a:lnTo>
                  <a:lnTo>
                    <a:pt x="137160" y="173990"/>
                  </a:lnTo>
                  <a:lnTo>
                    <a:pt x="19050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3801110" y="26902411"/>
              <a:ext cx="179071" cy="264161"/>
            </a:xfrm>
            <a:custGeom>
              <a:avLst/>
              <a:gdLst/>
              <a:ahLst/>
              <a:cxnLst/>
              <a:rect l="0" t="0" r="0" b="0"/>
              <a:pathLst>
                <a:path w="179071" h="264161">
                  <a:moveTo>
                    <a:pt x="179070" y="0"/>
                  </a:moveTo>
                  <a:lnTo>
                    <a:pt x="138430" y="40639"/>
                  </a:lnTo>
                  <a:lnTo>
                    <a:pt x="128270" y="53339"/>
                  </a:lnTo>
                  <a:lnTo>
                    <a:pt x="119380" y="66039"/>
                  </a:lnTo>
                  <a:lnTo>
                    <a:pt x="92710" y="109218"/>
                  </a:lnTo>
                  <a:lnTo>
                    <a:pt x="82550" y="125728"/>
                  </a:lnTo>
                  <a:lnTo>
                    <a:pt x="72390" y="140968"/>
                  </a:lnTo>
                  <a:lnTo>
                    <a:pt x="62230" y="156210"/>
                  </a:lnTo>
                  <a:lnTo>
                    <a:pt x="34290" y="196850"/>
                  </a:lnTo>
                  <a:lnTo>
                    <a:pt x="26670" y="208278"/>
                  </a:lnTo>
                  <a:lnTo>
                    <a:pt x="20320" y="219710"/>
                  </a:lnTo>
                  <a:lnTo>
                    <a:pt x="13970" y="231139"/>
                  </a:lnTo>
                  <a:lnTo>
                    <a:pt x="0" y="264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4384040" y="26902411"/>
              <a:ext cx="219711" cy="252729"/>
            </a:xfrm>
            <a:custGeom>
              <a:avLst/>
              <a:gdLst/>
              <a:ahLst/>
              <a:cxnLst/>
              <a:rect l="0" t="0" r="0" b="0"/>
              <a:pathLst>
                <a:path w="219711" h="252729">
                  <a:moveTo>
                    <a:pt x="111760" y="0"/>
                  </a:moveTo>
                  <a:lnTo>
                    <a:pt x="95250" y="11428"/>
                  </a:lnTo>
                  <a:lnTo>
                    <a:pt x="87630" y="17778"/>
                  </a:lnTo>
                  <a:lnTo>
                    <a:pt x="80010" y="22860"/>
                  </a:lnTo>
                  <a:lnTo>
                    <a:pt x="73660" y="29210"/>
                  </a:lnTo>
                  <a:lnTo>
                    <a:pt x="66040" y="39368"/>
                  </a:lnTo>
                  <a:lnTo>
                    <a:pt x="59690" y="49528"/>
                  </a:lnTo>
                  <a:lnTo>
                    <a:pt x="52070" y="60960"/>
                  </a:lnTo>
                  <a:lnTo>
                    <a:pt x="44450" y="73660"/>
                  </a:lnTo>
                  <a:lnTo>
                    <a:pt x="30480" y="100328"/>
                  </a:lnTo>
                  <a:lnTo>
                    <a:pt x="10160" y="140968"/>
                  </a:lnTo>
                  <a:lnTo>
                    <a:pt x="5080" y="154939"/>
                  </a:lnTo>
                  <a:lnTo>
                    <a:pt x="2540" y="168910"/>
                  </a:lnTo>
                  <a:lnTo>
                    <a:pt x="0" y="182878"/>
                  </a:lnTo>
                  <a:lnTo>
                    <a:pt x="1270" y="195578"/>
                  </a:lnTo>
                  <a:lnTo>
                    <a:pt x="3810" y="208278"/>
                  </a:lnTo>
                  <a:lnTo>
                    <a:pt x="7620" y="219710"/>
                  </a:lnTo>
                  <a:lnTo>
                    <a:pt x="13970" y="229868"/>
                  </a:lnTo>
                  <a:lnTo>
                    <a:pt x="19050" y="238760"/>
                  </a:lnTo>
                  <a:lnTo>
                    <a:pt x="25400" y="247650"/>
                  </a:lnTo>
                  <a:lnTo>
                    <a:pt x="38100" y="251460"/>
                  </a:lnTo>
                  <a:lnTo>
                    <a:pt x="54610" y="252728"/>
                  </a:lnTo>
                  <a:lnTo>
                    <a:pt x="73660" y="252728"/>
                  </a:lnTo>
                  <a:lnTo>
                    <a:pt x="90170" y="251460"/>
                  </a:lnTo>
                  <a:lnTo>
                    <a:pt x="106680" y="246378"/>
                  </a:lnTo>
                  <a:lnTo>
                    <a:pt x="123190" y="242568"/>
                  </a:lnTo>
                  <a:lnTo>
                    <a:pt x="137160" y="234950"/>
                  </a:lnTo>
                  <a:lnTo>
                    <a:pt x="152400" y="227328"/>
                  </a:lnTo>
                  <a:lnTo>
                    <a:pt x="166370" y="218439"/>
                  </a:lnTo>
                  <a:lnTo>
                    <a:pt x="179070" y="208278"/>
                  </a:lnTo>
                  <a:lnTo>
                    <a:pt x="189230" y="195578"/>
                  </a:lnTo>
                  <a:lnTo>
                    <a:pt x="198120" y="182878"/>
                  </a:lnTo>
                  <a:lnTo>
                    <a:pt x="205740" y="170178"/>
                  </a:lnTo>
                  <a:lnTo>
                    <a:pt x="212090" y="157478"/>
                  </a:lnTo>
                  <a:lnTo>
                    <a:pt x="217170" y="143510"/>
                  </a:lnTo>
                  <a:lnTo>
                    <a:pt x="219710" y="129539"/>
                  </a:lnTo>
                  <a:lnTo>
                    <a:pt x="219710" y="115568"/>
                  </a:lnTo>
                  <a:lnTo>
                    <a:pt x="218440" y="101600"/>
                  </a:lnTo>
                  <a:lnTo>
                    <a:pt x="215900" y="87628"/>
                  </a:lnTo>
                  <a:lnTo>
                    <a:pt x="212090" y="73660"/>
                  </a:lnTo>
                  <a:lnTo>
                    <a:pt x="205740" y="59689"/>
                  </a:lnTo>
                  <a:lnTo>
                    <a:pt x="199390" y="48260"/>
                  </a:lnTo>
                  <a:lnTo>
                    <a:pt x="190500" y="38100"/>
                  </a:lnTo>
                  <a:lnTo>
                    <a:pt x="181610" y="29210"/>
                  </a:lnTo>
                  <a:lnTo>
                    <a:pt x="167640" y="22860"/>
                  </a:lnTo>
                  <a:lnTo>
                    <a:pt x="149860" y="19050"/>
                  </a:lnTo>
                  <a:lnTo>
                    <a:pt x="130810" y="16510"/>
                  </a:lnTo>
                  <a:lnTo>
                    <a:pt x="113030" y="15239"/>
                  </a:lnTo>
                  <a:lnTo>
                    <a:pt x="99060" y="16510"/>
                  </a:lnTo>
                  <a:lnTo>
                    <a:pt x="69850" y="431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4679950" y="26929079"/>
              <a:ext cx="247651" cy="237493"/>
            </a:xfrm>
            <a:custGeom>
              <a:avLst/>
              <a:gdLst/>
              <a:ahLst/>
              <a:cxnLst/>
              <a:rect l="0" t="0" r="0" b="0"/>
              <a:pathLst>
                <a:path w="247651" h="237493">
                  <a:moveTo>
                    <a:pt x="26670" y="46992"/>
                  </a:moveTo>
                  <a:lnTo>
                    <a:pt x="20320" y="81282"/>
                  </a:lnTo>
                  <a:lnTo>
                    <a:pt x="17780" y="95250"/>
                  </a:lnTo>
                  <a:lnTo>
                    <a:pt x="11430" y="124460"/>
                  </a:lnTo>
                  <a:lnTo>
                    <a:pt x="8890" y="139700"/>
                  </a:lnTo>
                  <a:lnTo>
                    <a:pt x="7620" y="156210"/>
                  </a:lnTo>
                  <a:lnTo>
                    <a:pt x="7620" y="172721"/>
                  </a:lnTo>
                  <a:lnTo>
                    <a:pt x="5080" y="177800"/>
                  </a:lnTo>
                  <a:lnTo>
                    <a:pt x="2540" y="175260"/>
                  </a:lnTo>
                  <a:lnTo>
                    <a:pt x="0" y="167642"/>
                  </a:lnTo>
                  <a:lnTo>
                    <a:pt x="0" y="157482"/>
                  </a:lnTo>
                  <a:lnTo>
                    <a:pt x="0" y="147321"/>
                  </a:lnTo>
                  <a:lnTo>
                    <a:pt x="2540" y="134621"/>
                  </a:lnTo>
                  <a:lnTo>
                    <a:pt x="5080" y="120650"/>
                  </a:lnTo>
                  <a:lnTo>
                    <a:pt x="10160" y="105410"/>
                  </a:lnTo>
                  <a:lnTo>
                    <a:pt x="15240" y="90171"/>
                  </a:lnTo>
                  <a:lnTo>
                    <a:pt x="21590" y="74932"/>
                  </a:lnTo>
                  <a:lnTo>
                    <a:pt x="27940" y="59692"/>
                  </a:lnTo>
                  <a:lnTo>
                    <a:pt x="34290" y="45721"/>
                  </a:lnTo>
                  <a:lnTo>
                    <a:pt x="40640" y="33021"/>
                  </a:lnTo>
                  <a:lnTo>
                    <a:pt x="48260" y="22860"/>
                  </a:lnTo>
                  <a:lnTo>
                    <a:pt x="54610" y="13971"/>
                  </a:lnTo>
                  <a:lnTo>
                    <a:pt x="64770" y="7621"/>
                  </a:lnTo>
                  <a:lnTo>
                    <a:pt x="77470" y="2542"/>
                  </a:lnTo>
                  <a:lnTo>
                    <a:pt x="92710" y="0"/>
                  </a:lnTo>
                  <a:lnTo>
                    <a:pt x="105410" y="1271"/>
                  </a:lnTo>
                  <a:lnTo>
                    <a:pt x="118110" y="3810"/>
                  </a:lnTo>
                  <a:lnTo>
                    <a:pt x="129540" y="7621"/>
                  </a:lnTo>
                  <a:lnTo>
                    <a:pt x="139700" y="15242"/>
                  </a:lnTo>
                  <a:lnTo>
                    <a:pt x="148590" y="25400"/>
                  </a:lnTo>
                  <a:lnTo>
                    <a:pt x="157480" y="35560"/>
                  </a:lnTo>
                  <a:lnTo>
                    <a:pt x="165100" y="48260"/>
                  </a:lnTo>
                  <a:lnTo>
                    <a:pt x="172720" y="60960"/>
                  </a:lnTo>
                  <a:lnTo>
                    <a:pt x="180340" y="73660"/>
                  </a:lnTo>
                  <a:lnTo>
                    <a:pt x="194310" y="101600"/>
                  </a:lnTo>
                  <a:lnTo>
                    <a:pt x="222250" y="156210"/>
                  </a:lnTo>
                  <a:lnTo>
                    <a:pt x="228600" y="168910"/>
                  </a:lnTo>
                  <a:lnTo>
                    <a:pt x="233680" y="181610"/>
                  </a:lnTo>
                  <a:lnTo>
                    <a:pt x="247650" y="237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5306060" y="26703021"/>
              <a:ext cx="41911" cy="368301"/>
            </a:xfrm>
            <a:custGeom>
              <a:avLst/>
              <a:gdLst/>
              <a:ahLst/>
              <a:cxnLst/>
              <a:rect l="0" t="0" r="0" b="0"/>
              <a:pathLst>
                <a:path w="41911" h="368301">
                  <a:moveTo>
                    <a:pt x="0" y="0"/>
                  </a:moveTo>
                  <a:lnTo>
                    <a:pt x="6350" y="16508"/>
                  </a:lnTo>
                  <a:lnTo>
                    <a:pt x="8890" y="26668"/>
                  </a:lnTo>
                  <a:lnTo>
                    <a:pt x="15240" y="49529"/>
                  </a:lnTo>
                  <a:lnTo>
                    <a:pt x="25400" y="88900"/>
                  </a:lnTo>
                  <a:lnTo>
                    <a:pt x="27940" y="104140"/>
                  </a:lnTo>
                  <a:lnTo>
                    <a:pt x="29210" y="119379"/>
                  </a:lnTo>
                  <a:lnTo>
                    <a:pt x="30480" y="135890"/>
                  </a:lnTo>
                  <a:lnTo>
                    <a:pt x="31750" y="153668"/>
                  </a:lnTo>
                  <a:lnTo>
                    <a:pt x="36830" y="191768"/>
                  </a:lnTo>
                  <a:lnTo>
                    <a:pt x="38100" y="209550"/>
                  </a:lnTo>
                  <a:lnTo>
                    <a:pt x="39370" y="226058"/>
                  </a:lnTo>
                  <a:lnTo>
                    <a:pt x="40640" y="242568"/>
                  </a:lnTo>
                  <a:lnTo>
                    <a:pt x="41910" y="271779"/>
                  </a:lnTo>
                  <a:lnTo>
                    <a:pt x="41910" y="287018"/>
                  </a:lnTo>
                  <a:lnTo>
                    <a:pt x="40640" y="300990"/>
                  </a:lnTo>
                  <a:lnTo>
                    <a:pt x="3175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5222240" y="26805889"/>
              <a:ext cx="515621" cy="237491"/>
            </a:xfrm>
            <a:custGeom>
              <a:avLst/>
              <a:gdLst/>
              <a:ahLst/>
              <a:cxnLst/>
              <a:rect l="0" t="0" r="0" b="0"/>
              <a:pathLst>
                <a:path w="515621" h="237491">
                  <a:moveTo>
                    <a:pt x="0" y="86361"/>
                  </a:moveTo>
                  <a:lnTo>
                    <a:pt x="11430" y="109222"/>
                  </a:lnTo>
                  <a:lnTo>
                    <a:pt x="17780" y="116840"/>
                  </a:lnTo>
                  <a:lnTo>
                    <a:pt x="25400" y="123190"/>
                  </a:lnTo>
                  <a:lnTo>
                    <a:pt x="34290" y="128272"/>
                  </a:lnTo>
                  <a:lnTo>
                    <a:pt x="46990" y="132082"/>
                  </a:lnTo>
                  <a:lnTo>
                    <a:pt x="59690" y="134622"/>
                  </a:lnTo>
                  <a:lnTo>
                    <a:pt x="74930" y="135890"/>
                  </a:lnTo>
                  <a:lnTo>
                    <a:pt x="92710" y="137161"/>
                  </a:lnTo>
                  <a:lnTo>
                    <a:pt x="129540" y="138432"/>
                  </a:lnTo>
                  <a:lnTo>
                    <a:pt x="149860" y="137161"/>
                  </a:lnTo>
                  <a:lnTo>
                    <a:pt x="170180" y="135890"/>
                  </a:lnTo>
                  <a:lnTo>
                    <a:pt x="190500" y="133350"/>
                  </a:lnTo>
                  <a:lnTo>
                    <a:pt x="210820" y="132082"/>
                  </a:lnTo>
                  <a:lnTo>
                    <a:pt x="232410" y="130811"/>
                  </a:lnTo>
                  <a:lnTo>
                    <a:pt x="252730" y="129540"/>
                  </a:lnTo>
                  <a:lnTo>
                    <a:pt x="275590" y="128272"/>
                  </a:lnTo>
                  <a:lnTo>
                    <a:pt x="298450" y="125732"/>
                  </a:lnTo>
                  <a:lnTo>
                    <a:pt x="321310" y="123190"/>
                  </a:lnTo>
                  <a:lnTo>
                    <a:pt x="342900" y="120650"/>
                  </a:lnTo>
                  <a:lnTo>
                    <a:pt x="382270" y="114300"/>
                  </a:lnTo>
                  <a:lnTo>
                    <a:pt x="400050" y="110490"/>
                  </a:lnTo>
                  <a:lnTo>
                    <a:pt x="431800" y="104140"/>
                  </a:lnTo>
                  <a:lnTo>
                    <a:pt x="445770" y="99061"/>
                  </a:lnTo>
                  <a:lnTo>
                    <a:pt x="458470" y="93982"/>
                  </a:lnTo>
                  <a:lnTo>
                    <a:pt x="471170" y="87632"/>
                  </a:lnTo>
                  <a:lnTo>
                    <a:pt x="481330" y="80011"/>
                  </a:lnTo>
                  <a:lnTo>
                    <a:pt x="490220" y="72390"/>
                  </a:lnTo>
                  <a:lnTo>
                    <a:pt x="499110" y="62232"/>
                  </a:lnTo>
                  <a:lnTo>
                    <a:pt x="500380" y="52072"/>
                  </a:lnTo>
                  <a:lnTo>
                    <a:pt x="499110" y="40640"/>
                  </a:lnTo>
                  <a:lnTo>
                    <a:pt x="494030" y="27940"/>
                  </a:lnTo>
                  <a:lnTo>
                    <a:pt x="487680" y="17782"/>
                  </a:lnTo>
                  <a:lnTo>
                    <a:pt x="478790" y="10161"/>
                  </a:lnTo>
                  <a:lnTo>
                    <a:pt x="469900" y="3811"/>
                  </a:lnTo>
                  <a:lnTo>
                    <a:pt x="455930" y="1272"/>
                  </a:lnTo>
                  <a:lnTo>
                    <a:pt x="438150" y="0"/>
                  </a:lnTo>
                  <a:lnTo>
                    <a:pt x="419100" y="1272"/>
                  </a:lnTo>
                  <a:lnTo>
                    <a:pt x="401320" y="3811"/>
                  </a:lnTo>
                  <a:lnTo>
                    <a:pt x="383540" y="7622"/>
                  </a:lnTo>
                  <a:lnTo>
                    <a:pt x="368300" y="12700"/>
                  </a:lnTo>
                  <a:lnTo>
                    <a:pt x="354330" y="19050"/>
                  </a:lnTo>
                  <a:lnTo>
                    <a:pt x="341630" y="25400"/>
                  </a:lnTo>
                  <a:lnTo>
                    <a:pt x="328930" y="31750"/>
                  </a:lnTo>
                  <a:lnTo>
                    <a:pt x="317500" y="40640"/>
                  </a:lnTo>
                  <a:lnTo>
                    <a:pt x="306070" y="50800"/>
                  </a:lnTo>
                  <a:lnTo>
                    <a:pt x="295910" y="63500"/>
                  </a:lnTo>
                  <a:lnTo>
                    <a:pt x="287020" y="74932"/>
                  </a:lnTo>
                  <a:lnTo>
                    <a:pt x="280670" y="88900"/>
                  </a:lnTo>
                  <a:lnTo>
                    <a:pt x="274320" y="101600"/>
                  </a:lnTo>
                  <a:lnTo>
                    <a:pt x="271780" y="118111"/>
                  </a:lnTo>
                  <a:lnTo>
                    <a:pt x="271780" y="135890"/>
                  </a:lnTo>
                  <a:lnTo>
                    <a:pt x="271780" y="153672"/>
                  </a:lnTo>
                  <a:lnTo>
                    <a:pt x="274320" y="170182"/>
                  </a:lnTo>
                  <a:lnTo>
                    <a:pt x="279400" y="184150"/>
                  </a:lnTo>
                  <a:lnTo>
                    <a:pt x="284480" y="196850"/>
                  </a:lnTo>
                  <a:lnTo>
                    <a:pt x="290830" y="207011"/>
                  </a:lnTo>
                  <a:lnTo>
                    <a:pt x="299720" y="214632"/>
                  </a:lnTo>
                  <a:lnTo>
                    <a:pt x="308610" y="220982"/>
                  </a:lnTo>
                  <a:lnTo>
                    <a:pt x="317500" y="226061"/>
                  </a:lnTo>
                  <a:lnTo>
                    <a:pt x="327660" y="231140"/>
                  </a:lnTo>
                  <a:lnTo>
                    <a:pt x="337820" y="236222"/>
                  </a:lnTo>
                  <a:lnTo>
                    <a:pt x="350520" y="237490"/>
                  </a:lnTo>
                  <a:lnTo>
                    <a:pt x="364490" y="237490"/>
                  </a:lnTo>
                  <a:lnTo>
                    <a:pt x="379730" y="236222"/>
                  </a:lnTo>
                  <a:lnTo>
                    <a:pt x="396240" y="234950"/>
                  </a:lnTo>
                  <a:lnTo>
                    <a:pt x="412750" y="232411"/>
                  </a:lnTo>
                  <a:lnTo>
                    <a:pt x="429260" y="228600"/>
                  </a:lnTo>
                  <a:lnTo>
                    <a:pt x="447040" y="224790"/>
                  </a:lnTo>
                  <a:lnTo>
                    <a:pt x="463550" y="219711"/>
                  </a:lnTo>
                  <a:lnTo>
                    <a:pt x="515620" y="201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5737860" y="26813511"/>
              <a:ext cx="294641" cy="311151"/>
            </a:xfrm>
            <a:custGeom>
              <a:avLst/>
              <a:gdLst/>
              <a:ahLst/>
              <a:cxnLst/>
              <a:rect l="0" t="0" r="0" b="0"/>
              <a:pathLst>
                <a:path w="294641" h="311151">
                  <a:moveTo>
                    <a:pt x="200660" y="46989"/>
                  </a:moveTo>
                  <a:lnTo>
                    <a:pt x="210820" y="35560"/>
                  </a:lnTo>
                  <a:lnTo>
                    <a:pt x="212090" y="29210"/>
                  </a:lnTo>
                  <a:lnTo>
                    <a:pt x="210820" y="21589"/>
                  </a:lnTo>
                  <a:lnTo>
                    <a:pt x="207010" y="12700"/>
                  </a:lnTo>
                  <a:lnTo>
                    <a:pt x="199390" y="6350"/>
                  </a:lnTo>
                  <a:lnTo>
                    <a:pt x="187960" y="2539"/>
                  </a:lnTo>
                  <a:lnTo>
                    <a:pt x="173990" y="0"/>
                  </a:lnTo>
                  <a:lnTo>
                    <a:pt x="161290" y="0"/>
                  </a:lnTo>
                  <a:lnTo>
                    <a:pt x="149860" y="3810"/>
                  </a:lnTo>
                  <a:lnTo>
                    <a:pt x="138430" y="7618"/>
                  </a:lnTo>
                  <a:lnTo>
                    <a:pt x="127000" y="12700"/>
                  </a:lnTo>
                  <a:lnTo>
                    <a:pt x="113030" y="17778"/>
                  </a:lnTo>
                  <a:lnTo>
                    <a:pt x="100330" y="24128"/>
                  </a:lnTo>
                  <a:lnTo>
                    <a:pt x="86360" y="31750"/>
                  </a:lnTo>
                  <a:lnTo>
                    <a:pt x="73660" y="40639"/>
                  </a:lnTo>
                  <a:lnTo>
                    <a:pt x="59690" y="49528"/>
                  </a:lnTo>
                  <a:lnTo>
                    <a:pt x="46990" y="60960"/>
                  </a:lnTo>
                  <a:lnTo>
                    <a:pt x="34290" y="72389"/>
                  </a:lnTo>
                  <a:lnTo>
                    <a:pt x="22860" y="85089"/>
                  </a:lnTo>
                  <a:lnTo>
                    <a:pt x="13970" y="97789"/>
                  </a:lnTo>
                  <a:lnTo>
                    <a:pt x="7620" y="111760"/>
                  </a:lnTo>
                  <a:lnTo>
                    <a:pt x="1270" y="125728"/>
                  </a:lnTo>
                  <a:lnTo>
                    <a:pt x="0" y="140968"/>
                  </a:lnTo>
                  <a:lnTo>
                    <a:pt x="1270" y="158750"/>
                  </a:lnTo>
                  <a:lnTo>
                    <a:pt x="3810" y="177800"/>
                  </a:lnTo>
                  <a:lnTo>
                    <a:pt x="10160" y="191768"/>
                  </a:lnTo>
                  <a:lnTo>
                    <a:pt x="17780" y="201928"/>
                  </a:lnTo>
                  <a:lnTo>
                    <a:pt x="25400" y="210818"/>
                  </a:lnTo>
                  <a:lnTo>
                    <a:pt x="40640" y="215900"/>
                  </a:lnTo>
                  <a:lnTo>
                    <a:pt x="59690" y="219710"/>
                  </a:lnTo>
                  <a:lnTo>
                    <a:pt x="82550" y="220978"/>
                  </a:lnTo>
                  <a:lnTo>
                    <a:pt x="101600" y="220978"/>
                  </a:lnTo>
                  <a:lnTo>
                    <a:pt x="119380" y="218439"/>
                  </a:lnTo>
                  <a:lnTo>
                    <a:pt x="135890" y="213360"/>
                  </a:lnTo>
                  <a:lnTo>
                    <a:pt x="149860" y="207010"/>
                  </a:lnTo>
                  <a:lnTo>
                    <a:pt x="163830" y="199389"/>
                  </a:lnTo>
                  <a:lnTo>
                    <a:pt x="175260" y="190500"/>
                  </a:lnTo>
                  <a:lnTo>
                    <a:pt x="187960" y="180339"/>
                  </a:lnTo>
                  <a:lnTo>
                    <a:pt x="198120" y="168910"/>
                  </a:lnTo>
                  <a:lnTo>
                    <a:pt x="209550" y="156210"/>
                  </a:lnTo>
                  <a:lnTo>
                    <a:pt x="219710" y="143510"/>
                  </a:lnTo>
                  <a:lnTo>
                    <a:pt x="228600" y="129539"/>
                  </a:lnTo>
                  <a:lnTo>
                    <a:pt x="236220" y="116839"/>
                  </a:lnTo>
                  <a:lnTo>
                    <a:pt x="242570" y="102868"/>
                  </a:lnTo>
                  <a:lnTo>
                    <a:pt x="248920" y="88900"/>
                  </a:lnTo>
                  <a:lnTo>
                    <a:pt x="266700" y="39368"/>
                  </a:lnTo>
                  <a:lnTo>
                    <a:pt x="266700" y="34289"/>
                  </a:lnTo>
                  <a:lnTo>
                    <a:pt x="264160" y="35560"/>
                  </a:lnTo>
                  <a:lnTo>
                    <a:pt x="260350" y="39368"/>
                  </a:lnTo>
                  <a:lnTo>
                    <a:pt x="256540" y="46989"/>
                  </a:lnTo>
                  <a:lnTo>
                    <a:pt x="252730" y="55878"/>
                  </a:lnTo>
                  <a:lnTo>
                    <a:pt x="248920" y="67310"/>
                  </a:lnTo>
                  <a:lnTo>
                    <a:pt x="247650" y="78739"/>
                  </a:lnTo>
                  <a:lnTo>
                    <a:pt x="245110" y="92710"/>
                  </a:lnTo>
                  <a:lnTo>
                    <a:pt x="243840" y="105410"/>
                  </a:lnTo>
                  <a:lnTo>
                    <a:pt x="243840" y="118110"/>
                  </a:lnTo>
                  <a:lnTo>
                    <a:pt x="242570" y="146050"/>
                  </a:lnTo>
                  <a:lnTo>
                    <a:pt x="243840" y="160018"/>
                  </a:lnTo>
                  <a:lnTo>
                    <a:pt x="245110" y="173989"/>
                  </a:lnTo>
                  <a:lnTo>
                    <a:pt x="247650" y="187960"/>
                  </a:lnTo>
                  <a:lnTo>
                    <a:pt x="251460" y="200660"/>
                  </a:lnTo>
                  <a:lnTo>
                    <a:pt x="256540" y="212089"/>
                  </a:lnTo>
                  <a:lnTo>
                    <a:pt x="275590" y="250189"/>
                  </a:lnTo>
                  <a:lnTo>
                    <a:pt x="29464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5453380" y="27228800"/>
              <a:ext cx="62231" cy="495301"/>
            </a:xfrm>
            <a:custGeom>
              <a:avLst/>
              <a:gdLst/>
              <a:ahLst/>
              <a:cxnLst/>
              <a:rect l="0" t="0" r="0" b="0"/>
              <a:pathLst>
                <a:path w="62231" h="495301">
                  <a:moveTo>
                    <a:pt x="0" y="0"/>
                  </a:moveTo>
                  <a:lnTo>
                    <a:pt x="11430" y="22861"/>
                  </a:lnTo>
                  <a:lnTo>
                    <a:pt x="15240" y="39371"/>
                  </a:lnTo>
                  <a:lnTo>
                    <a:pt x="16510" y="58421"/>
                  </a:lnTo>
                  <a:lnTo>
                    <a:pt x="19050" y="81279"/>
                  </a:lnTo>
                  <a:lnTo>
                    <a:pt x="20320" y="102871"/>
                  </a:lnTo>
                  <a:lnTo>
                    <a:pt x="22860" y="121921"/>
                  </a:lnTo>
                  <a:lnTo>
                    <a:pt x="35560" y="201929"/>
                  </a:lnTo>
                  <a:lnTo>
                    <a:pt x="45720" y="259079"/>
                  </a:lnTo>
                  <a:lnTo>
                    <a:pt x="48260" y="276861"/>
                  </a:lnTo>
                  <a:lnTo>
                    <a:pt x="49530" y="294639"/>
                  </a:lnTo>
                  <a:lnTo>
                    <a:pt x="50800" y="312421"/>
                  </a:lnTo>
                  <a:lnTo>
                    <a:pt x="53340" y="328929"/>
                  </a:lnTo>
                  <a:lnTo>
                    <a:pt x="54610" y="344171"/>
                  </a:lnTo>
                  <a:lnTo>
                    <a:pt x="58420" y="359411"/>
                  </a:lnTo>
                  <a:lnTo>
                    <a:pt x="59690" y="374650"/>
                  </a:lnTo>
                  <a:lnTo>
                    <a:pt x="60960" y="388621"/>
                  </a:lnTo>
                  <a:lnTo>
                    <a:pt x="62230" y="403861"/>
                  </a:lnTo>
                  <a:lnTo>
                    <a:pt x="62230" y="431800"/>
                  </a:lnTo>
                  <a:lnTo>
                    <a:pt x="5334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Freeform 790"/>
            <p:cNvSpPr/>
            <p:nvPr/>
          </p:nvSpPr>
          <p:spPr>
            <a:xfrm>
              <a:off x="5367020" y="27513279"/>
              <a:ext cx="370841" cy="255272"/>
            </a:xfrm>
            <a:custGeom>
              <a:avLst/>
              <a:gdLst/>
              <a:ahLst/>
              <a:cxnLst/>
              <a:rect l="0" t="0" r="0" b="0"/>
              <a:pathLst>
                <a:path w="370841" h="255272">
                  <a:moveTo>
                    <a:pt x="12700" y="0"/>
                  </a:moveTo>
                  <a:lnTo>
                    <a:pt x="1270" y="16510"/>
                  </a:lnTo>
                  <a:lnTo>
                    <a:pt x="0" y="29210"/>
                  </a:lnTo>
                  <a:lnTo>
                    <a:pt x="0" y="44450"/>
                  </a:lnTo>
                  <a:lnTo>
                    <a:pt x="0" y="60960"/>
                  </a:lnTo>
                  <a:lnTo>
                    <a:pt x="3810" y="77471"/>
                  </a:lnTo>
                  <a:lnTo>
                    <a:pt x="7620" y="92710"/>
                  </a:lnTo>
                  <a:lnTo>
                    <a:pt x="12700" y="107950"/>
                  </a:lnTo>
                  <a:lnTo>
                    <a:pt x="19050" y="120650"/>
                  </a:lnTo>
                  <a:lnTo>
                    <a:pt x="25400" y="133350"/>
                  </a:lnTo>
                  <a:lnTo>
                    <a:pt x="31750" y="144782"/>
                  </a:lnTo>
                  <a:lnTo>
                    <a:pt x="38100" y="156210"/>
                  </a:lnTo>
                  <a:lnTo>
                    <a:pt x="52070" y="179071"/>
                  </a:lnTo>
                  <a:lnTo>
                    <a:pt x="72390" y="210821"/>
                  </a:lnTo>
                  <a:lnTo>
                    <a:pt x="80010" y="219710"/>
                  </a:lnTo>
                  <a:lnTo>
                    <a:pt x="86360" y="228600"/>
                  </a:lnTo>
                  <a:lnTo>
                    <a:pt x="93980" y="236221"/>
                  </a:lnTo>
                  <a:lnTo>
                    <a:pt x="101600" y="243842"/>
                  </a:lnTo>
                  <a:lnTo>
                    <a:pt x="110490" y="248921"/>
                  </a:lnTo>
                  <a:lnTo>
                    <a:pt x="120650" y="254000"/>
                  </a:lnTo>
                  <a:lnTo>
                    <a:pt x="130810" y="255271"/>
                  </a:lnTo>
                  <a:lnTo>
                    <a:pt x="139700" y="252732"/>
                  </a:lnTo>
                  <a:lnTo>
                    <a:pt x="151130" y="248921"/>
                  </a:lnTo>
                  <a:lnTo>
                    <a:pt x="158750" y="243842"/>
                  </a:lnTo>
                  <a:lnTo>
                    <a:pt x="165100" y="236221"/>
                  </a:lnTo>
                  <a:lnTo>
                    <a:pt x="189230" y="199392"/>
                  </a:lnTo>
                  <a:lnTo>
                    <a:pt x="195580" y="187960"/>
                  </a:lnTo>
                  <a:lnTo>
                    <a:pt x="203200" y="175260"/>
                  </a:lnTo>
                  <a:lnTo>
                    <a:pt x="209550" y="162560"/>
                  </a:lnTo>
                  <a:lnTo>
                    <a:pt x="218440" y="151132"/>
                  </a:lnTo>
                  <a:lnTo>
                    <a:pt x="227330" y="139700"/>
                  </a:lnTo>
                  <a:lnTo>
                    <a:pt x="236220" y="128271"/>
                  </a:lnTo>
                  <a:lnTo>
                    <a:pt x="246380" y="118110"/>
                  </a:lnTo>
                  <a:lnTo>
                    <a:pt x="256540" y="109221"/>
                  </a:lnTo>
                  <a:lnTo>
                    <a:pt x="266700" y="101600"/>
                  </a:lnTo>
                  <a:lnTo>
                    <a:pt x="276860" y="92710"/>
                  </a:lnTo>
                  <a:lnTo>
                    <a:pt x="297180" y="78742"/>
                  </a:lnTo>
                  <a:lnTo>
                    <a:pt x="308610" y="72392"/>
                  </a:lnTo>
                  <a:lnTo>
                    <a:pt x="321310" y="67310"/>
                  </a:lnTo>
                  <a:lnTo>
                    <a:pt x="37084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5458460" y="27311350"/>
              <a:ext cx="420371" cy="458472"/>
            </a:xfrm>
            <a:custGeom>
              <a:avLst/>
              <a:gdLst/>
              <a:ahLst/>
              <a:cxnLst/>
              <a:rect l="0" t="0" r="0" b="0"/>
              <a:pathLst>
                <a:path w="420371" h="458472">
                  <a:moveTo>
                    <a:pt x="163830" y="317500"/>
                  </a:moveTo>
                  <a:lnTo>
                    <a:pt x="180340" y="312421"/>
                  </a:lnTo>
                  <a:lnTo>
                    <a:pt x="190500" y="309879"/>
                  </a:lnTo>
                  <a:lnTo>
                    <a:pt x="213360" y="303529"/>
                  </a:lnTo>
                  <a:lnTo>
                    <a:pt x="226060" y="298450"/>
                  </a:lnTo>
                  <a:lnTo>
                    <a:pt x="238760" y="293371"/>
                  </a:lnTo>
                  <a:lnTo>
                    <a:pt x="252730" y="288289"/>
                  </a:lnTo>
                  <a:lnTo>
                    <a:pt x="280670" y="274321"/>
                  </a:lnTo>
                  <a:lnTo>
                    <a:pt x="293370" y="267971"/>
                  </a:lnTo>
                  <a:lnTo>
                    <a:pt x="307340" y="261621"/>
                  </a:lnTo>
                  <a:lnTo>
                    <a:pt x="318770" y="254000"/>
                  </a:lnTo>
                  <a:lnTo>
                    <a:pt x="330200" y="247650"/>
                  </a:lnTo>
                  <a:lnTo>
                    <a:pt x="336550" y="240029"/>
                  </a:lnTo>
                  <a:lnTo>
                    <a:pt x="340360" y="231139"/>
                  </a:lnTo>
                  <a:lnTo>
                    <a:pt x="340360" y="220979"/>
                  </a:lnTo>
                  <a:lnTo>
                    <a:pt x="336550" y="213361"/>
                  </a:lnTo>
                  <a:lnTo>
                    <a:pt x="328930" y="207011"/>
                  </a:lnTo>
                  <a:lnTo>
                    <a:pt x="320040" y="201929"/>
                  </a:lnTo>
                  <a:lnTo>
                    <a:pt x="307340" y="199389"/>
                  </a:lnTo>
                  <a:lnTo>
                    <a:pt x="293370" y="199389"/>
                  </a:lnTo>
                  <a:lnTo>
                    <a:pt x="278130" y="200661"/>
                  </a:lnTo>
                  <a:lnTo>
                    <a:pt x="264160" y="203200"/>
                  </a:lnTo>
                  <a:lnTo>
                    <a:pt x="248920" y="208279"/>
                  </a:lnTo>
                  <a:lnTo>
                    <a:pt x="234950" y="213361"/>
                  </a:lnTo>
                  <a:lnTo>
                    <a:pt x="220980" y="220979"/>
                  </a:lnTo>
                  <a:lnTo>
                    <a:pt x="209550" y="231139"/>
                  </a:lnTo>
                  <a:lnTo>
                    <a:pt x="198120" y="242571"/>
                  </a:lnTo>
                  <a:lnTo>
                    <a:pt x="186690" y="255271"/>
                  </a:lnTo>
                  <a:lnTo>
                    <a:pt x="175260" y="267971"/>
                  </a:lnTo>
                  <a:lnTo>
                    <a:pt x="163830" y="280671"/>
                  </a:lnTo>
                  <a:lnTo>
                    <a:pt x="153670" y="295911"/>
                  </a:lnTo>
                  <a:lnTo>
                    <a:pt x="143510" y="311150"/>
                  </a:lnTo>
                  <a:lnTo>
                    <a:pt x="132080" y="327661"/>
                  </a:lnTo>
                  <a:lnTo>
                    <a:pt x="124460" y="342900"/>
                  </a:lnTo>
                  <a:lnTo>
                    <a:pt x="116840" y="358139"/>
                  </a:lnTo>
                  <a:lnTo>
                    <a:pt x="111760" y="373379"/>
                  </a:lnTo>
                  <a:lnTo>
                    <a:pt x="109220" y="386079"/>
                  </a:lnTo>
                  <a:lnTo>
                    <a:pt x="109220" y="398779"/>
                  </a:lnTo>
                  <a:lnTo>
                    <a:pt x="109220" y="410211"/>
                  </a:lnTo>
                  <a:lnTo>
                    <a:pt x="111760" y="420371"/>
                  </a:lnTo>
                  <a:lnTo>
                    <a:pt x="116840" y="429261"/>
                  </a:lnTo>
                  <a:lnTo>
                    <a:pt x="121920" y="438150"/>
                  </a:lnTo>
                  <a:lnTo>
                    <a:pt x="128270" y="444500"/>
                  </a:lnTo>
                  <a:lnTo>
                    <a:pt x="137160" y="450850"/>
                  </a:lnTo>
                  <a:lnTo>
                    <a:pt x="146050" y="455929"/>
                  </a:lnTo>
                  <a:lnTo>
                    <a:pt x="157480" y="457200"/>
                  </a:lnTo>
                  <a:lnTo>
                    <a:pt x="171450" y="458471"/>
                  </a:lnTo>
                  <a:lnTo>
                    <a:pt x="186690" y="457200"/>
                  </a:lnTo>
                  <a:lnTo>
                    <a:pt x="200660" y="453389"/>
                  </a:lnTo>
                  <a:lnTo>
                    <a:pt x="215900" y="449579"/>
                  </a:lnTo>
                  <a:lnTo>
                    <a:pt x="229870" y="444500"/>
                  </a:lnTo>
                  <a:lnTo>
                    <a:pt x="245110" y="436879"/>
                  </a:lnTo>
                  <a:lnTo>
                    <a:pt x="261620" y="429261"/>
                  </a:lnTo>
                  <a:lnTo>
                    <a:pt x="278130" y="420371"/>
                  </a:lnTo>
                  <a:lnTo>
                    <a:pt x="293370" y="410211"/>
                  </a:lnTo>
                  <a:lnTo>
                    <a:pt x="308610" y="401321"/>
                  </a:lnTo>
                  <a:lnTo>
                    <a:pt x="323850" y="391161"/>
                  </a:lnTo>
                  <a:lnTo>
                    <a:pt x="336550" y="381000"/>
                  </a:lnTo>
                  <a:lnTo>
                    <a:pt x="349250" y="370839"/>
                  </a:lnTo>
                  <a:lnTo>
                    <a:pt x="360680" y="359411"/>
                  </a:lnTo>
                  <a:lnTo>
                    <a:pt x="370840" y="347979"/>
                  </a:lnTo>
                  <a:lnTo>
                    <a:pt x="377190" y="335279"/>
                  </a:lnTo>
                  <a:lnTo>
                    <a:pt x="383540" y="322579"/>
                  </a:lnTo>
                  <a:lnTo>
                    <a:pt x="388620" y="311150"/>
                  </a:lnTo>
                  <a:lnTo>
                    <a:pt x="393700" y="299721"/>
                  </a:lnTo>
                  <a:lnTo>
                    <a:pt x="397510" y="288289"/>
                  </a:lnTo>
                  <a:lnTo>
                    <a:pt x="397510" y="275589"/>
                  </a:lnTo>
                  <a:lnTo>
                    <a:pt x="396240" y="262889"/>
                  </a:lnTo>
                  <a:lnTo>
                    <a:pt x="392430" y="250189"/>
                  </a:lnTo>
                  <a:lnTo>
                    <a:pt x="384810" y="226061"/>
                  </a:lnTo>
                  <a:lnTo>
                    <a:pt x="381000" y="214629"/>
                  </a:lnTo>
                  <a:lnTo>
                    <a:pt x="375920" y="203200"/>
                  </a:lnTo>
                  <a:lnTo>
                    <a:pt x="368300" y="193039"/>
                  </a:lnTo>
                  <a:lnTo>
                    <a:pt x="359410" y="181611"/>
                  </a:lnTo>
                  <a:lnTo>
                    <a:pt x="349250" y="172721"/>
                  </a:lnTo>
                  <a:lnTo>
                    <a:pt x="337820" y="163829"/>
                  </a:lnTo>
                  <a:lnTo>
                    <a:pt x="325120" y="154939"/>
                  </a:lnTo>
                  <a:lnTo>
                    <a:pt x="312420" y="149861"/>
                  </a:lnTo>
                  <a:lnTo>
                    <a:pt x="299720" y="146050"/>
                  </a:lnTo>
                  <a:lnTo>
                    <a:pt x="285750" y="143511"/>
                  </a:lnTo>
                  <a:lnTo>
                    <a:pt x="271780" y="142239"/>
                  </a:lnTo>
                  <a:lnTo>
                    <a:pt x="257810" y="140971"/>
                  </a:lnTo>
                  <a:lnTo>
                    <a:pt x="243840" y="140971"/>
                  </a:lnTo>
                  <a:lnTo>
                    <a:pt x="228600" y="142239"/>
                  </a:lnTo>
                  <a:lnTo>
                    <a:pt x="213360" y="146050"/>
                  </a:lnTo>
                  <a:lnTo>
                    <a:pt x="196850" y="151129"/>
                  </a:lnTo>
                  <a:lnTo>
                    <a:pt x="181610" y="157479"/>
                  </a:lnTo>
                  <a:lnTo>
                    <a:pt x="166370" y="165100"/>
                  </a:lnTo>
                  <a:lnTo>
                    <a:pt x="151130" y="173989"/>
                  </a:lnTo>
                  <a:lnTo>
                    <a:pt x="137160" y="184150"/>
                  </a:lnTo>
                  <a:lnTo>
                    <a:pt x="121920" y="196850"/>
                  </a:lnTo>
                  <a:lnTo>
                    <a:pt x="107950" y="208279"/>
                  </a:lnTo>
                  <a:lnTo>
                    <a:pt x="96520" y="222250"/>
                  </a:lnTo>
                  <a:lnTo>
                    <a:pt x="86360" y="234950"/>
                  </a:lnTo>
                  <a:lnTo>
                    <a:pt x="76200" y="248921"/>
                  </a:lnTo>
                  <a:lnTo>
                    <a:pt x="69850" y="264161"/>
                  </a:lnTo>
                  <a:lnTo>
                    <a:pt x="63500" y="279400"/>
                  </a:lnTo>
                  <a:lnTo>
                    <a:pt x="58420" y="295911"/>
                  </a:lnTo>
                  <a:lnTo>
                    <a:pt x="55880" y="312421"/>
                  </a:lnTo>
                  <a:lnTo>
                    <a:pt x="55880" y="330200"/>
                  </a:lnTo>
                  <a:lnTo>
                    <a:pt x="57150" y="346711"/>
                  </a:lnTo>
                  <a:lnTo>
                    <a:pt x="59690" y="363221"/>
                  </a:lnTo>
                  <a:lnTo>
                    <a:pt x="63500" y="378461"/>
                  </a:lnTo>
                  <a:lnTo>
                    <a:pt x="68580" y="393700"/>
                  </a:lnTo>
                  <a:lnTo>
                    <a:pt x="77470" y="405129"/>
                  </a:lnTo>
                  <a:lnTo>
                    <a:pt x="87630" y="416561"/>
                  </a:lnTo>
                  <a:lnTo>
                    <a:pt x="99060" y="425450"/>
                  </a:lnTo>
                  <a:lnTo>
                    <a:pt x="110490" y="433071"/>
                  </a:lnTo>
                  <a:lnTo>
                    <a:pt x="124460" y="439421"/>
                  </a:lnTo>
                  <a:lnTo>
                    <a:pt x="137160" y="444500"/>
                  </a:lnTo>
                  <a:lnTo>
                    <a:pt x="152400" y="448311"/>
                  </a:lnTo>
                  <a:lnTo>
                    <a:pt x="167640" y="450850"/>
                  </a:lnTo>
                  <a:lnTo>
                    <a:pt x="184150" y="452121"/>
                  </a:lnTo>
                  <a:lnTo>
                    <a:pt x="201930" y="450850"/>
                  </a:lnTo>
                  <a:lnTo>
                    <a:pt x="220980" y="447039"/>
                  </a:lnTo>
                  <a:lnTo>
                    <a:pt x="240030" y="443229"/>
                  </a:lnTo>
                  <a:lnTo>
                    <a:pt x="259080" y="436879"/>
                  </a:lnTo>
                  <a:lnTo>
                    <a:pt x="278130" y="427989"/>
                  </a:lnTo>
                  <a:lnTo>
                    <a:pt x="295910" y="420371"/>
                  </a:lnTo>
                  <a:lnTo>
                    <a:pt x="312420" y="410211"/>
                  </a:lnTo>
                  <a:lnTo>
                    <a:pt x="328930" y="401321"/>
                  </a:lnTo>
                  <a:lnTo>
                    <a:pt x="344170" y="391161"/>
                  </a:lnTo>
                  <a:lnTo>
                    <a:pt x="356870" y="379729"/>
                  </a:lnTo>
                  <a:lnTo>
                    <a:pt x="369570" y="367029"/>
                  </a:lnTo>
                  <a:lnTo>
                    <a:pt x="382270" y="354329"/>
                  </a:lnTo>
                  <a:lnTo>
                    <a:pt x="391160" y="341629"/>
                  </a:lnTo>
                  <a:lnTo>
                    <a:pt x="398780" y="327661"/>
                  </a:lnTo>
                  <a:lnTo>
                    <a:pt x="403860" y="313689"/>
                  </a:lnTo>
                  <a:lnTo>
                    <a:pt x="410210" y="298450"/>
                  </a:lnTo>
                  <a:lnTo>
                    <a:pt x="414020" y="283211"/>
                  </a:lnTo>
                  <a:lnTo>
                    <a:pt x="419100" y="266700"/>
                  </a:lnTo>
                  <a:lnTo>
                    <a:pt x="420370" y="250189"/>
                  </a:lnTo>
                  <a:lnTo>
                    <a:pt x="420370" y="232411"/>
                  </a:lnTo>
                  <a:lnTo>
                    <a:pt x="419100" y="215900"/>
                  </a:lnTo>
                  <a:lnTo>
                    <a:pt x="415290" y="198121"/>
                  </a:lnTo>
                  <a:lnTo>
                    <a:pt x="411480" y="180339"/>
                  </a:lnTo>
                  <a:lnTo>
                    <a:pt x="406400" y="163829"/>
                  </a:lnTo>
                  <a:lnTo>
                    <a:pt x="400050" y="146050"/>
                  </a:lnTo>
                  <a:lnTo>
                    <a:pt x="387350" y="110489"/>
                  </a:lnTo>
                  <a:lnTo>
                    <a:pt x="378460" y="93979"/>
                  </a:lnTo>
                  <a:lnTo>
                    <a:pt x="367030" y="78739"/>
                  </a:lnTo>
                  <a:lnTo>
                    <a:pt x="355600" y="63500"/>
                  </a:lnTo>
                  <a:lnTo>
                    <a:pt x="342900" y="50800"/>
                  </a:lnTo>
                  <a:lnTo>
                    <a:pt x="330200" y="38100"/>
                  </a:lnTo>
                  <a:lnTo>
                    <a:pt x="316230" y="25400"/>
                  </a:lnTo>
                  <a:lnTo>
                    <a:pt x="302260" y="16511"/>
                  </a:lnTo>
                  <a:lnTo>
                    <a:pt x="287020" y="10161"/>
                  </a:lnTo>
                  <a:lnTo>
                    <a:pt x="270510" y="3811"/>
                  </a:lnTo>
                  <a:lnTo>
                    <a:pt x="252730" y="1271"/>
                  </a:lnTo>
                  <a:lnTo>
                    <a:pt x="236220" y="0"/>
                  </a:lnTo>
                  <a:lnTo>
                    <a:pt x="219710" y="1271"/>
                  </a:lnTo>
                  <a:lnTo>
                    <a:pt x="201930" y="3811"/>
                  </a:lnTo>
                  <a:lnTo>
                    <a:pt x="184150" y="7621"/>
                  </a:lnTo>
                  <a:lnTo>
                    <a:pt x="167640" y="12700"/>
                  </a:lnTo>
                  <a:lnTo>
                    <a:pt x="149860" y="21589"/>
                  </a:lnTo>
                  <a:lnTo>
                    <a:pt x="132080" y="31750"/>
                  </a:lnTo>
                  <a:lnTo>
                    <a:pt x="114300" y="43179"/>
                  </a:lnTo>
                  <a:lnTo>
                    <a:pt x="99060" y="57150"/>
                  </a:lnTo>
                  <a:lnTo>
                    <a:pt x="86360" y="73661"/>
                  </a:lnTo>
                  <a:lnTo>
                    <a:pt x="73660" y="92711"/>
                  </a:lnTo>
                  <a:lnTo>
                    <a:pt x="62230" y="111761"/>
                  </a:lnTo>
                  <a:lnTo>
                    <a:pt x="53340" y="130811"/>
                  </a:lnTo>
                  <a:lnTo>
                    <a:pt x="44450" y="151129"/>
                  </a:lnTo>
                  <a:lnTo>
                    <a:pt x="38100" y="171450"/>
                  </a:lnTo>
                  <a:lnTo>
                    <a:pt x="34290" y="193039"/>
                  </a:lnTo>
                  <a:lnTo>
                    <a:pt x="31750" y="213361"/>
                  </a:lnTo>
                  <a:lnTo>
                    <a:pt x="31750" y="232411"/>
                  </a:lnTo>
                  <a:lnTo>
                    <a:pt x="31750" y="251461"/>
                  </a:lnTo>
                  <a:lnTo>
                    <a:pt x="34290" y="270511"/>
                  </a:lnTo>
                  <a:lnTo>
                    <a:pt x="38100" y="287021"/>
                  </a:lnTo>
                  <a:lnTo>
                    <a:pt x="45720" y="303529"/>
                  </a:lnTo>
                  <a:lnTo>
                    <a:pt x="53340" y="318771"/>
                  </a:lnTo>
                  <a:lnTo>
                    <a:pt x="63500" y="332739"/>
                  </a:lnTo>
                  <a:lnTo>
                    <a:pt x="74930" y="345439"/>
                  </a:lnTo>
                  <a:lnTo>
                    <a:pt x="86360" y="356871"/>
                  </a:lnTo>
                  <a:lnTo>
                    <a:pt x="100330" y="367029"/>
                  </a:lnTo>
                  <a:lnTo>
                    <a:pt x="115570" y="373379"/>
                  </a:lnTo>
                  <a:lnTo>
                    <a:pt x="132080" y="379729"/>
                  </a:lnTo>
                  <a:lnTo>
                    <a:pt x="148590" y="383539"/>
                  </a:lnTo>
                  <a:lnTo>
                    <a:pt x="165100" y="386079"/>
                  </a:lnTo>
                  <a:lnTo>
                    <a:pt x="181610" y="388621"/>
                  </a:lnTo>
                  <a:lnTo>
                    <a:pt x="198120" y="388621"/>
                  </a:lnTo>
                  <a:lnTo>
                    <a:pt x="213360" y="387350"/>
                  </a:lnTo>
                  <a:lnTo>
                    <a:pt x="228600" y="384811"/>
                  </a:lnTo>
                  <a:lnTo>
                    <a:pt x="243840" y="381000"/>
                  </a:lnTo>
                  <a:lnTo>
                    <a:pt x="257810" y="377189"/>
                  </a:lnTo>
                  <a:lnTo>
                    <a:pt x="271780" y="370839"/>
                  </a:lnTo>
                  <a:lnTo>
                    <a:pt x="284480" y="364489"/>
                  </a:lnTo>
                  <a:lnTo>
                    <a:pt x="297180" y="355600"/>
                  </a:lnTo>
                  <a:lnTo>
                    <a:pt x="308610" y="346711"/>
                  </a:lnTo>
                  <a:lnTo>
                    <a:pt x="318770" y="336550"/>
                  </a:lnTo>
                  <a:lnTo>
                    <a:pt x="327660" y="323850"/>
                  </a:lnTo>
                  <a:lnTo>
                    <a:pt x="336550" y="311150"/>
                  </a:lnTo>
                  <a:lnTo>
                    <a:pt x="341630" y="298450"/>
                  </a:lnTo>
                  <a:lnTo>
                    <a:pt x="345440" y="285750"/>
                  </a:lnTo>
                  <a:lnTo>
                    <a:pt x="347980" y="271779"/>
                  </a:lnTo>
                  <a:lnTo>
                    <a:pt x="349250" y="257811"/>
                  </a:lnTo>
                  <a:lnTo>
                    <a:pt x="347980" y="243839"/>
                  </a:lnTo>
                  <a:lnTo>
                    <a:pt x="346710" y="229871"/>
                  </a:lnTo>
                  <a:lnTo>
                    <a:pt x="342900" y="214629"/>
                  </a:lnTo>
                  <a:lnTo>
                    <a:pt x="337820" y="199389"/>
                  </a:lnTo>
                  <a:lnTo>
                    <a:pt x="332740" y="182879"/>
                  </a:lnTo>
                  <a:lnTo>
                    <a:pt x="325120" y="166371"/>
                  </a:lnTo>
                  <a:lnTo>
                    <a:pt x="317500" y="152400"/>
                  </a:lnTo>
                  <a:lnTo>
                    <a:pt x="308610" y="137161"/>
                  </a:lnTo>
                  <a:lnTo>
                    <a:pt x="297180" y="123189"/>
                  </a:lnTo>
                  <a:lnTo>
                    <a:pt x="285750" y="111761"/>
                  </a:lnTo>
                  <a:lnTo>
                    <a:pt x="273050" y="99061"/>
                  </a:lnTo>
                  <a:lnTo>
                    <a:pt x="260350" y="91439"/>
                  </a:lnTo>
                  <a:lnTo>
                    <a:pt x="246380" y="86361"/>
                  </a:lnTo>
                  <a:lnTo>
                    <a:pt x="233680" y="82550"/>
                  </a:lnTo>
                  <a:lnTo>
                    <a:pt x="218440" y="80011"/>
                  </a:lnTo>
                  <a:lnTo>
                    <a:pt x="201930" y="78739"/>
                  </a:lnTo>
                  <a:lnTo>
                    <a:pt x="185420" y="77471"/>
                  </a:lnTo>
                  <a:lnTo>
                    <a:pt x="170180" y="81279"/>
                  </a:lnTo>
                  <a:lnTo>
                    <a:pt x="154940" y="86361"/>
                  </a:lnTo>
                  <a:lnTo>
                    <a:pt x="140970" y="92711"/>
                  </a:lnTo>
                  <a:lnTo>
                    <a:pt x="124460" y="101600"/>
                  </a:lnTo>
                  <a:lnTo>
                    <a:pt x="91440" y="120650"/>
                  </a:lnTo>
                  <a:lnTo>
                    <a:pt x="76200" y="132079"/>
                  </a:lnTo>
                  <a:lnTo>
                    <a:pt x="60960" y="146050"/>
                  </a:lnTo>
                  <a:lnTo>
                    <a:pt x="45720" y="161289"/>
                  </a:lnTo>
                  <a:lnTo>
                    <a:pt x="34290" y="177800"/>
                  </a:lnTo>
                  <a:lnTo>
                    <a:pt x="22860" y="194311"/>
                  </a:lnTo>
                  <a:lnTo>
                    <a:pt x="13970" y="210821"/>
                  </a:lnTo>
                  <a:lnTo>
                    <a:pt x="7620" y="227329"/>
                  </a:lnTo>
                  <a:lnTo>
                    <a:pt x="3810" y="245111"/>
                  </a:lnTo>
                  <a:lnTo>
                    <a:pt x="1270" y="262889"/>
                  </a:lnTo>
                  <a:lnTo>
                    <a:pt x="0" y="278129"/>
                  </a:lnTo>
                  <a:lnTo>
                    <a:pt x="1270" y="294639"/>
                  </a:lnTo>
                  <a:lnTo>
                    <a:pt x="2540" y="308611"/>
                  </a:lnTo>
                  <a:lnTo>
                    <a:pt x="8890" y="322579"/>
                  </a:lnTo>
                  <a:lnTo>
                    <a:pt x="16510" y="335279"/>
                  </a:lnTo>
                  <a:lnTo>
                    <a:pt x="26670" y="346711"/>
                  </a:lnTo>
                  <a:lnTo>
                    <a:pt x="39370" y="355600"/>
                  </a:lnTo>
                  <a:lnTo>
                    <a:pt x="54610" y="363221"/>
                  </a:lnTo>
                  <a:lnTo>
                    <a:pt x="69850" y="369571"/>
                  </a:lnTo>
                  <a:lnTo>
                    <a:pt x="86360" y="373379"/>
                  </a:lnTo>
                  <a:lnTo>
                    <a:pt x="102870" y="375921"/>
                  </a:lnTo>
                  <a:lnTo>
                    <a:pt x="119380" y="377189"/>
                  </a:lnTo>
                  <a:lnTo>
                    <a:pt x="137160" y="377189"/>
                  </a:lnTo>
                  <a:lnTo>
                    <a:pt x="157480" y="375921"/>
                  </a:lnTo>
                  <a:lnTo>
                    <a:pt x="176530" y="374650"/>
                  </a:lnTo>
                  <a:lnTo>
                    <a:pt x="196850" y="369571"/>
                  </a:lnTo>
                  <a:lnTo>
                    <a:pt x="217170" y="363221"/>
                  </a:lnTo>
                  <a:lnTo>
                    <a:pt x="238760" y="355600"/>
                  </a:lnTo>
                  <a:lnTo>
                    <a:pt x="256540" y="346711"/>
                  </a:lnTo>
                  <a:lnTo>
                    <a:pt x="273050" y="336550"/>
                  </a:lnTo>
                  <a:lnTo>
                    <a:pt x="289560" y="327661"/>
                  </a:lnTo>
                  <a:lnTo>
                    <a:pt x="303530" y="316229"/>
                  </a:lnTo>
                  <a:lnTo>
                    <a:pt x="316230" y="303529"/>
                  </a:lnTo>
                  <a:lnTo>
                    <a:pt x="328930" y="290829"/>
                  </a:lnTo>
                  <a:lnTo>
                    <a:pt x="337820" y="279400"/>
                  </a:lnTo>
                  <a:lnTo>
                    <a:pt x="345440" y="267971"/>
                  </a:lnTo>
                  <a:lnTo>
                    <a:pt x="351790" y="256539"/>
                  </a:lnTo>
                  <a:lnTo>
                    <a:pt x="355600" y="242571"/>
                  </a:lnTo>
                  <a:lnTo>
                    <a:pt x="358140" y="228600"/>
                  </a:lnTo>
                  <a:lnTo>
                    <a:pt x="360680" y="212089"/>
                  </a:lnTo>
                  <a:lnTo>
                    <a:pt x="359410" y="198121"/>
                  </a:lnTo>
                  <a:lnTo>
                    <a:pt x="355600" y="185421"/>
                  </a:lnTo>
                  <a:lnTo>
                    <a:pt x="351790" y="173989"/>
                  </a:lnTo>
                  <a:lnTo>
                    <a:pt x="345440" y="163829"/>
                  </a:lnTo>
                  <a:lnTo>
                    <a:pt x="337820" y="153671"/>
                  </a:lnTo>
                  <a:lnTo>
                    <a:pt x="328930" y="146050"/>
                  </a:lnTo>
                  <a:lnTo>
                    <a:pt x="317500" y="138429"/>
                  </a:lnTo>
                  <a:lnTo>
                    <a:pt x="306070" y="133350"/>
                  </a:lnTo>
                  <a:lnTo>
                    <a:pt x="293370" y="128271"/>
                  </a:lnTo>
                  <a:lnTo>
                    <a:pt x="279400" y="127000"/>
                  </a:lnTo>
                  <a:lnTo>
                    <a:pt x="264160" y="128271"/>
                  </a:lnTo>
                  <a:lnTo>
                    <a:pt x="248920" y="132079"/>
                  </a:lnTo>
                  <a:lnTo>
                    <a:pt x="232410" y="138429"/>
                  </a:lnTo>
                  <a:lnTo>
                    <a:pt x="214630" y="144779"/>
                  </a:lnTo>
                  <a:lnTo>
                    <a:pt x="198120" y="153671"/>
                  </a:lnTo>
                  <a:lnTo>
                    <a:pt x="180340" y="162561"/>
                  </a:lnTo>
                  <a:lnTo>
                    <a:pt x="146050" y="182879"/>
                  </a:lnTo>
                  <a:lnTo>
                    <a:pt x="128270" y="194311"/>
                  </a:lnTo>
                  <a:lnTo>
                    <a:pt x="110490" y="205739"/>
                  </a:lnTo>
                  <a:lnTo>
                    <a:pt x="93980" y="218439"/>
                  </a:lnTo>
                  <a:lnTo>
                    <a:pt x="80010" y="232411"/>
                  </a:lnTo>
                  <a:lnTo>
                    <a:pt x="67310" y="245111"/>
                  </a:lnTo>
                  <a:lnTo>
                    <a:pt x="48260" y="271779"/>
                  </a:lnTo>
                  <a:lnTo>
                    <a:pt x="40640" y="283211"/>
                  </a:lnTo>
                  <a:lnTo>
                    <a:pt x="16510" y="3390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6249670" y="26543000"/>
              <a:ext cx="214631" cy="661672"/>
            </a:xfrm>
            <a:custGeom>
              <a:avLst/>
              <a:gdLst/>
              <a:ahLst/>
              <a:cxnLst/>
              <a:rect l="0" t="0" r="0" b="0"/>
              <a:pathLst>
                <a:path w="214631" h="661672">
                  <a:moveTo>
                    <a:pt x="214630" y="12700"/>
                  </a:moveTo>
                  <a:lnTo>
                    <a:pt x="203200" y="1271"/>
                  </a:lnTo>
                  <a:lnTo>
                    <a:pt x="198120" y="0"/>
                  </a:lnTo>
                  <a:lnTo>
                    <a:pt x="191770" y="2539"/>
                  </a:lnTo>
                  <a:lnTo>
                    <a:pt x="185420" y="5079"/>
                  </a:lnTo>
                  <a:lnTo>
                    <a:pt x="177800" y="11429"/>
                  </a:lnTo>
                  <a:lnTo>
                    <a:pt x="168910" y="19050"/>
                  </a:lnTo>
                  <a:lnTo>
                    <a:pt x="160020" y="26671"/>
                  </a:lnTo>
                  <a:lnTo>
                    <a:pt x="151130" y="36829"/>
                  </a:lnTo>
                  <a:lnTo>
                    <a:pt x="143510" y="45721"/>
                  </a:lnTo>
                  <a:lnTo>
                    <a:pt x="135890" y="55879"/>
                  </a:lnTo>
                  <a:lnTo>
                    <a:pt x="128270" y="67311"/>
                  </a:lnTo>
                  <a:lnTo>
                    <a:pt x="120650" y="78739"/>
                  </a:lnTo>
                  <a:lnTo>
                    <a:pt x="113030" y="92711"/>
                  </a:lnTo>
                  <a:lnTo>
                    <a:pt x="99060" y="119379"/>
                  </a:lnTo>
                  <a:lnTo>
                    <a:pt x="64770" y="185421"/>
                  </a:lnTo>
                  <a:lnTo>
                    <a:pt x="57150" y="205739"/>
                  </a:lnTo>
                  <a:lnTo>
                    <a:pt x="48260" y="228600"/>
                  </a:lnTo>
                  <a:lnTo>
                    <a:pt x="40640" y="251461"/>
                  </a:lnTo>
                  <a:lnTo>
                    <a:pt x="34290" y="274321"/>
                  </a:lnTo>
                  <a:lnTo>
                    <a:pt x="29210" y="298450"/>
                  </a:lnTo>
                  <a:lnTo>
                    <a:pt x="20320" y="345439"/>
                  </a:lnTo>
                  <a:lnTo>
                    <a:pt x="1270" y="454661"/>
                  </a:lnTo>
                  <a:lnTo>
                    <a:pt x="0" y="474979"/>
                  </a:lnTo>
                  <a:lnTo>
                    <a:pt x="0" y="496571"/>
                  </a:lnTo>
                  <a:lnTo>
                    <a:pt x="1270" y="518161"/>
                  </a:lnTo>
                  <a:lnTo>
                    <a:pt x="3810" y="535939"/>
                  </a:lnTo>
                  <a:lnTo>
                    <a:pt x="6350" y="553721"/>
                  </a:lnTo>
                  <a:lnTo>
                    <a:pt x="8890" y="570229"/>
                  </a:lnTo>
                  <a:lnTo>
                    <a:pt x="13970" y="584200"/>
                  </a:lnTo>
                  <a:lnTo>
                    <a:pt x="21590" y="596900"/>
                  </a:lnTo>
                  <a:lnTo>
                    <a:pt x="29210" y="609600"/>
                  </a:lnTo>
                  <a:lnTo>
                    <a:pt x="39370" y="619761"/>
                  </a:lnTo>
                  <a:lnTo>
                    <a:pt x="48260" y="628650"/>
                  </a:lnTo>
                  <a:lnTo>
                    <a:pt x="58420" y="637539"/>
                  </a:lnTo>
                  <a:lnTo>
                    <a:pt x="68580" y="643889"/>
                  </a:lnTo>
                  <a:lnTo>
                    <a:pt x="78740" y="650239"/>
                  </a:lnTo>
                  <a:lnTo>
                    <a:pt x="88900" y="655321"/>
                  </a:lnTo>
                  <a:lnTo>
                    <a:pt x="100330" y="659129"/>
                  </a:lnTo>
                  <a:lnTo>
                    <a:pt x="113030" y="660400"/>
                  </a:lnTo>
                  <a:lnTo>
                    <a:pt x="125730" y="661671"/>
                  </a:lnTo>
                  <a:lnTo>
                    <a:pt x="139700" y="661671"/>
                  </a:lnTo>
                  <a:lnTo>
                    <a:pt x="156210" y="660400"/>
                  </a:lnTo>
                  <a:lnTo>
                    <a:pt x="204470" y="655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6513830" y="26783029"/>
              <a:ext cx="287021" cy="214633"/>
            </a:xfrm>
            <a:custGeom>
              <a:avLst/>
              <a:gdLst/>
              <a:ahLst/>
              <a:cxnLst/>
              <a:rect l="0" t="0" r="0" b="0"/>
              <a:pathLst>
                <a:path w="287021" h="214633">
                  <a:moveTo>
                    <a:pt x="171450" y="88900"/>
                  </a:moveTo>
                  <a:lnTo>
                    <a:pt x="166370" y="60960"/>
                  </a:lnTo>
                  <a:lnTo>
                    <a:pt x="163830" y="48260"/>
                  </a:lnTo>
                  <a:lnTo>
                    <a:pt x="160020" y="36832"/>
                  </a:lnTo>
                  <a:lnTo>
                    <a:pt x="157480" y="26671"/>
                  </a:lnTo>
                  <a:lnTo>
                    <a:pt x="149860" y="17782"/>
                  </a:lnTo>
                  <a:lnTo>
                    <a:pt x="140970" y="11432"/>
                  </a:lnTo>
                  <a:lnTo>
                    <a:pt x="130810" y="5082"/>
                  </a:lnTo>
                  <a:lnTo>
                    <a:pt x="118110" y="2542"/>
                  </a:lnTo>
                  <a:lnTo>
                    <a:pt x="105410" y="1271"/>
                  </a:lnTo>
                  <a:lnTo>
                    <a:pt x="92710" y="2542"/>
                  </a:lnTo>
                  <a:lnTo>
                    <a:pt x="81280" y="5082"/>
                  </a:lnTo>
                  <a:lnTo>
                    <a:pt x="72390" y="10160"/>
                  </a:lnTo>
                  <a:lnTo>
                    <a:pt x="63500" y="15242"/>
                  </a:lnTo>
                  <a:lnTo>
                    <a:pt x="54610" y="20321"/>
                  </a:lnTo>
                  <a:lnTo>
                    <a:pt x="46990" y="26671"/>
                  </a:lnTo>
                  <a:lnTo>
                    <a:pt x="39370" y="33021"/>
                  </a:lnTo>
                  <a:lnTo>
                    <a:pt x="31750" y="41910"/>
                  </a:lnTo>
                  <a:lnTo>
                    <a:pt x="25400" y="53342"/>
                  </a:lnTo>
                  <a:lnTo>
                    <a:pt x="17780" y="64771"/>
                  </a:lnTo>
                  <a:lnTo>
                    <a:pt x="11430" y="76200"/>
                  </a:lnTo>
                  <a:lnTo>
                    <a:pt x="6350" y="87632"/>
                  </a:lnTo>
                  <a:lnTo>
                    <a:pt x="2540" y="97792"/>
                  </a:lnTo>
                  <a:lnTo>
                    <a:pt x="0" y="109221"/>
                  </a:lnTo>
                  <a:lnTo>
                    <a:pt x="0" y="119382"/>
                  </a:lnTo>
                  <a:lnTo>
                    <a:pt x="1270" y="130810"/>
                  </a:lnTo>
                  <a:lnTo>
                    <a:pt x="2540" y="140971"/>
                  </a:lnTo>
                  <a:lnTo>
                    <a:pt x="5080" y="151132"/>
                  </a:lnTo>
                  <a:lnTo>
                    <a:pt x="7620" y="162560"/>
                  </a:lnTo>
                  <a:lnTo>
                    <a:pt x="13970" y="171450"/>
                  </a:lnTo>
                  <a:lnTo>
                    <a:pt x="20320" y="180342"/>
                  </a:lnTo>
                  <a:lnTo>
                    <a:pt x="29210" y="187960"/>
                  </a:lnTo>
                  <a:lnTo>
                    <a:pt x="38100" y="194310"/>
                  </a:lnTo>
                  <a:lnTo>
                    <a:pt x="46990" y="200660"/>
                  </a:lnTo>
                  <a:lnTo>
                    <a:pt x="57150" y="204471"/>
                  </a:lnTo>
                  <a:lnTo>
                    <a:pt x="67310" y="207010"/>
                  </a:lnTo>
                  <a:lnTo>
                    <a:pt x="77470" y="207010"/>
                  </a:lnTo>
                  <a:lnTo>
                    <a:pt x="87630" y="205742"/>
                  </a:lnTo>
                  <a:lnTo>
                    <a:pt x="97790" y="204471"/>
                  </a:lnTo>
                  <a:lnTo>
                    <a:pt x="109220" y="201932"/>
                  </a:lnTo>
                  <a:lnTo>
                    <a:pt x="119380" y="199392"/>
                  </a:lnTo>
                  <a:lnTo>
                    <a:pt x="128270" y="195582"/>
                  </a:lnTo>
                  <a:lnTo>
                    <a:pt x="137160" y="189232"/>
                  </a:lnTo>
                  <a:lnTo>
                    <a:pt x="144780" y="184150"/>
                  </a:lnTo>
                  <a:lnTo>
                    <a:pt x="153670" y="176532"/>
                  </a:lnTo>
                  <a:lnTo>
                    <a:pt x="163830" y="168910"/>
                  </a:lnTo>
                  <a:lnTo>
                    <a:pt x="172720" y="158750"/>
                  </a:lnTo>
                  <a:lnTo>
                    <a:pt x="181610" y="148592"/>
                  </a:lnTo>
                  <a:lnTo>
                    <a:pt x="190500" y="137160"/>
                  </a:lnTo>
                  <a:lnTo>
                    <a:pt x="198120" y="124460"/>
                  </a:lnTo>
                  <a:lnTo>
                    <a:pt x="204470" y="111760"/>
                  </a:lnTo>
                  <a:lnTo>
                    <a:pt x="209550" y="100332"/>
                  </a:lnTo>
                  <a:lnTo>
                    <a:pt x="214630" y="90171"/>
                  </a:lnTo>
                  <a:lnTo>
                    <a:pt x="219710" y="77471"/>
                  </a:lnTo>
                  <a:lnTo>
                    <a:pt x="223520" y="64771"/>
                  </a:lnTo>
                  <a:lnTo>
                    <a:pt x="227330" y="52071"/>
                  </a:lnTo>
                  <a:lnTo>
                    <a:pt x="229870" y="36832"/>
                  </a:lnTo>
                  <a:lnTo>
                    <a:pt x="231140" y="21592"/>
                  </a:lnTo>
                  <a:lnTo>
                    <a:pt x="232410" y="5082"/>
                  </a:lnTo>
                  <a:lnTo>
                    <a:pt x="232410" y="0"/>
                  </a:lnTo>
                  <a:lnTo>
                    <a:pt x="231140" y="2542"/>
                  </a:lnTo>
                  <a:lnTo>
                    <a:pt x="228600" y="10160"/>
                  </a:lnTo>
                  <a:lnTo>
                    <a:pt x="227330" y="22860"/>
                  </a:lnTo>
                  <a:lnTo>
                    <a:pt x="226060" y="40642"/>
                  </a:lnTo>
                  <a:lnTo>
                    <a:pt x="224790" y="77471"/>
                  </a:lnTo>
                  <a:lnTo>
                    <a:pt x="224790" y="109221"/>
                  </a:lnTo>
                  <a:lnTo>
                    <a:pt x="226060" y="123192"/>
                  </a:lnTo>
                  <a:lnTo>
                    <a:pt x="227330" y="135892"/>
                  </a:lnTo>
                  <a:lnTo>
                    <a:pt x="229870" y="148592"/>
                  </a:lnTo>
                  <a:lnTo>
                    <a:pt x="236220" y="173992"/>
                  </a:lnTo>
                  <a:lnTo>
                    <a:pt x="238760" y="187960"/>
                  </a:lnTo>
                  <a:lnTo>
                    <a:pt x="246380" y="196850"/>
                  </a:lnTo>
                  <a:lnTo>
                    <a:pt x="255270" y="203200"/>
                  </a:lnTo>
                  <a:lnTo>
                    <a:pt x="287020" y="2146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6896100" y="26619200"/>
              <a:ext cx="21591" cy="336551"/>
            </a:xfrm>
            <a:custGeom>
              <a:avLst/>
              <a:gdLst/>
              <a:ahLst/>
              <a:cxnLst/>
              <a:rect l="0" t="0" r="0" b="0"/>
              <a:pathLst>
                <a:path w="21591" h="336551">
                  <a:moveTo>
                    <a:pt x="10160" y="0"/>
                  </a:moveTo>
                  <a:lnTo>
                    <a:pt x="5080" y="21589"/>
                  </a:lnTo>
                  <a:lnTo>
                    <a:pt x="3810" y="36829"/>
                  </a:lnTo>
                  <a:lnTo>
                    <a:pt x="2540" y="54611"/>
                  </a:lnTo>
                  <a:lnTo>
                    <a:pt x="1270" y="92711"/>
                  </a:lnTo>
                  <a:lnTo>
                    <a:pt x="0" y="158750"/>
                  </a:lnTo>
                  <a:lnTo>
                    <a:pt x="0" y="222250"/>
                  </a:lnTo>
                  <a:lnTo>
                    <a:pt x="1270" y="236221"/>
                  </a:lnTo>
                  <a:lnTo>
                    <a:pt x="3810" y="247650"/>
                  </a:lnTo>
                  <a:lnTo>
                    <a:pt x="5080" y="260350"/>
                  </a:lnTo>
                  <a:lnTo>
                    <a:pt x="7620" y="273050"/>
                  </a:lnTo>
                  <a:lnTo>
                    <a:pt x="8890" y="285750"/>
                  </a:lnTo>
                  <a:lnTo>
                    <a:pt x="2159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7053580" y="26576021"/>
              <a:ext cx="11431" cy="389891"/>
            </a:xfrm>
            <a:custGeom>
              <a:avLst/>
              <a:gdLst/>
              <a:ahLst/>
              <a:cxnLst/>
              <a:rect l="0" t="0" r="0" b="0"/>
              <a:pathLst>
                <a:path w="11431" h="389891">
                  <a:moveTo>
                    <a:pt x="0" y="0"/>
                  </a:moveTo>
                  <a:lnTo>
                    <a:pt x="6350" y="17779"/>
                  </a:lnTo>
                  <a:lnTo>
                    <a:pt x="7620" y="31750"/>
                  </a:lnTo>
                  <a:lnTo>
                    <a:pt x="8890" y="50800"/>
                  </a:lnTo>
                  <a:lnTo>
                    <a:pt x="10160" y="93979"/>
                  </a:lnTo>
                  <a:lnTo>
                    <a:pt x="10160" y="137158"/>
                  </a:lnTo>
                  <a:lnTo>
                    <a:pt x="10160" y="157479"/>
                  </a:lnTo>
                  <a:lnTo>
                    <a:pt x="7620" y="176529"/>
                  </a:lnTo>
                  <a:lnTo>
                    <a:pt x="5080" y="194308"/>
                  </a:lnTo>
                  <a:lnTo>
                    <a:pt x="3810" y="213358"/>
                  </a:lnTo>
                  <a:lnTo>
                    <a:pt x="2540" y="231140"/>
                  </a:lnTo>
                  <a:lnTo>
                    <a:pt x="1270" y="266700"/>
                  </a:lnTo>
                  <a:lnTo>
                    <a:pt x="1270" y="334008"/>
                  </a:lnTo>
                  <a:lnTo>
                    <a:pt x="1143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Freeform 796"/>
            <p:cNvSpPr/>
            <p:nvPr/>
          </p:nvSpPr>
          <p:spPr>
            <a:xfrm>
              <a:off x="7411720" y="26534111"/>
              <a:ext cx="21591" cy="400051"/>
            </a:xfrm>
            <a:custGeom>
              <a:avLst/>
              <a:gdLst/>
              <a:ahLst/>
              <a:cxnLst/>
              <a:rect l="0" t="0" r="0" b="0"/>
              <a:pathLst>
                <a:path w="21591" h="400051">
                  <a:moveTo>
                    <a:pt x="21590" y="0"/>
                  </a:moveTo>
                  <a:lnTo>
                    <a:pt x="15240" y="16510"/>
                  </a:lnTo>
                  <a:lnTo>
                    <a:pt x="13970" y="31750"/>
                  </a:lnTo>
                  <a:lnTo>
                    <a:pt x="12700" y="50800"/>
                  </a:lnTo>
                  <a:lnTo>
                    <a:pt x="12700" y="72389"/>
                  </a:lnTo>
                  <a:lnTo>
                    <a:pt x="10160" y="93978"/>
                  </a:lnTo>
                  <a:lnTo>
                    <a:pt x="8890" y="115568"/>
                  </a:lnTo>
                  <a:lnTo>
                    <a:pt x="6350" y="137160"/>
                  </a:lnTo>
                  <a:lnTo>
                    <a:pt x="3810" y="157478"/>
                  </a:lnTo>
                  <a:lnTo>
                    <a:pt x="2540" y="179068"/>
                  </a:lnTo>
                  <a:lnTo>
                    <a:pt x="1270" y="220978"/>
                  </a:lnTo>
                  <a:lnTo>
                    <a:pt x="0" y="332739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Freeform 797"/>
            <p:cNvSpPr/>
            <p:nvPr/>
          </p:nvSpPr>
          <p:spPr>
            <a:xfrm>
              <a:off x="7349490" y="26670000"/>
              <a:ext cx="462281" cy="266701"/>
            </a:xfrm>
            <a:custGeom>
              <a:avLst/>
              <a:gdLst/>
              <a:ahLst/>
              <a:cxnLst/>
              <a:rect l="0" t="0" r="0" b="0"/>
              <a:pathLst>
                <a:path w="462281" h="266701">
                  <a:moveTo>
                    <a:pt x="0" y="64771"/>
                  </a:moveTo>
                  <a:lnTo>
                    <a:pt x="5080" y="86361"/>
                  </a:lnTo>
                  <a:lnTo>
                    <a:pt x="10160" y="93979"/>
                  </a:lnTo>
                  <a:lnTo>
                    <a:pt x="16510" y="100329"/>
                  </a:lnTo>
                  <a:lnTo>
                    <a:pt x="25400" y="106679"/>
                  </a:lnTo>
                  <a:lnTo>
                    <a:pt x="38100" y="110489"/>
                  </a:lnTo>
                  <a:lnTo>
                    <a:pt x="53340" y="111761"/>
                  </a:lnTo>
                  <a:lnTo>
                    <a:pt x="69850" y="114300"/>
                  </a:lnTo>
                  <a:lnTo>
                    <a:pt x="87630" y="115571"/>
                  </a:lnTo>
                  <a:lnTo>
                    <a:pt x="121920" y="115571"/>
                  </a:lnTo>
                  <a:lnTo>
                    <a:pt x="139700" y="115571"/>
                  </a:lnTo>
                  <a:lnTo>
                    <a:pt x="157480" y="113029"/>
                  </a:lnTo>
                  <a:lnTo>
                    <a:pt x="175260" y="111761"/>
                  </a:lnTo>
                  <a:lnTo>
                    <a:pt x="193040" y="107950"/>
                  </a:lnTo>
                  <a:lnTo>
                    <a:pt x="209550" y="102871"/>
                  </a:lnTo>
                  <a:lnTo>
                    <a:pt x="227330" y="96521"/>
                  </a:lnTo>
                  <a:lnTo>
                    <a:pt x="259080" y="87629"/>
                  </a:lnTo>
                  <a:lnTo>
                    <a:pt x="274320" y="83821"/>
                  </a:lnTo>
                  <a:lnTo>
                    <a:pt x="289560" y="78739"/>
                  </a:lnTo>
                  <a:lnTo>
                    <a:pt x="303530" y="72389"/>
                  </a:lnTo>
                  <a:lnTo>
                    <a:pt x="318770" y="66039"/>
                  </a:lnTo>
                  <a:lnTo>
                    <a:pt x="330200" y="59689"/>
                  </a:lnTo>
                  <a:lnTo>
                    <a:pt x="340360" y="53339"/>
                  </a:lnTo>
                  <a:lnTo>
                    <a:pt x="349250" y="46989"/>
                  </a:lnTo>
                  <a:lnTo>
                    <a:pt x="356870" y="38100"/>
                  </a:lnTo>
                  <a:lnTo>
                    <a:pt x="363220" y="29211"/>
                  </a:lnTo>
                  <a:lnTo>
                    <a:pt x="368300" y="20321"/>
                  </a:lnTo>
                  <a:lnTo>
                    <a:pt x="367030" y="12700"/>
                  </a:lnTo>
                  <a:lnTo>
                    <a:pt x="361950" y="6350"/>
                  </a:lnTo>
                  <a:lnTo>
                    <a:pt x="353060" y="1271"/>
                  </a:lnTo>
                  <a:lnTo>
                    <a:pt x="341630" y="0"/>
                  </a:lnTo>
                  <a:lnTo>
                    <a:pt x="327660" y="1271"/>
                  </a:lnTo>
                  <a:lnTo>
                    <a:pt x="313690" y="5079"/>
                  </a:lnTo>
                  <a:lnTo>
                    <a:pt x="299720" y="10161"/>
                  </a:lnTo>
                  <a:lnTo>
                    <a:pt x="287020" y="15239"/>
                  </a:lnTo>
                  <a:lnTo>
                    <a:pt x="275590" y="21589"/>
                  </a:lnTo>
                  <a:lnTo>
                    <a:pt x="265430" y="29211"/>
                  </a:lnTo>
                  <a:lnTo>
                    <a:pt x="256540" y="40639"/>
                  </a:lnTo>
                  <a:lnTo>
                    <a:pt x="247650" y="52071"/>
                  </a:lnTo>
                  <a:lnTo>
                    <a:pt x="241300" y="64771"/>
                  </a:lnTo>
                  <a:lnTo>
                    <a:pt x="234950" y="77471"/>
                  </a:lnTo>
                  <a:lnTo>
                    <a:pt x="229870" y="90171"/>
                  </a:lnTo>
                  <a:lnTo>
                    <a:pt x="226060" y="105411"/>
                  </a:lnTo>
                  <a:lnTo>
                    <a:pt x="222250" y="120650"/>
                  </a:lnTo>
                  <a:lnTo>
                    <a:pt x="218440" y="137161"/>
                  </a:lnTo>
                  <a:lnTo>
                    <a:pt x="214630" y="152400"/>
                  </a:lnTo>
                  <a:lnTo>
                    <a:pt x="213360" y="167639"/>
                  </a:lnTo>
                  <a:lnTo>
                    <a:pt x="212090" y="182879"/>
                  </a:lnTo>
                  <a:lnTo>
                    <a:pt x="212090" y="195579"/>
                  </a:lnTo>
                  <a:lnTo>
                    <a:pt x="214630" y="208279"/>
                  </a:lnTo>
                  <a:lnTo>
                    <a:pt x="215900" y="219711"/>
                  </a:lnTo>
                  <a:lnTo>
                    <a:pt x="219710" y="229871"/>
                  </a:lnTo>
                  <a:lnTo>
                    <a:pt x="224790" y="238761"/>
                  </a:lnTo>
                  <a:lnTo>
                    <a:pt x="229870" y="247650"/>
                  </a:lnTo>
                  <a:lnTo>
                    <a:pt x="237490" y="254000"/>
                  </a:lnTo>
                  <a:lnTo>
                    <a:pt x="246380" y="260350"/>
                  </a:lnTo>
                  <a:lnTo>
                    <a:pt x="255270" y="265429"/>
                  </a:lnTo>
                  <a:lnTo>
                    <a:pt x="269240" y="266700"/>
                  </a:lnTo>
                  <a:lnTo>
                    <a:pt x="287020" y="264161"/>
                  </a:lnTo>
                  <a:lnTo>
                    <a:pt x="307340" y="260350"/>
                  </a:lnTo>
                  <a:lnTo>
                    <a:pt x="326390" y="256539"/>
                  </a:lnTo>
                  <a:lnTo>
                    <a:pt x="344170" y="251461"/>
                  </a:lnTo>
                  <a:lnTo>
                    <a:pt x="363220" y="245111"/>
                  </a:lnTo>
                  <a:lnTo>
                    <a:pt x="382270" y="237489"/>
                  </a:lnTo>
                  <a:lnTo>
                    <a:pt x="402590" y="228600"/>
                  </a:lnTo>
                  <a:lnTo>
                    <a:pt x="462280" y="201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7793990" y="26654761"/>
              <a:ext cx="323851" cy="302261"/>
            </a:xfrm>
            <a:custGeom>
              <a:avLst/>
              <a:gdLst/>
              <a:ahLst/>
              <a:cxnLst/>
              <a:rect l="0" t="0" r="0" b="0"/>
              <a:pathLst>
                <a:path w="323851" h="302261">
                  <a:moveTo>
                    <a:pt x="196850" y="6350"/>
                  </a:moveTo>
                  <a:lnTo>
                    <a:pt x="180340" y="0"/>
                  </a:lnTo>
                  <a:lnTo>
                    <a:pt x="170180" y="0"/>
                  </a:lnTo>
                  <a:lnTo>
                    <a:pt x="160020" y="1268"/>
                  </a:lnTo>
                  <a:lnTo>
                    <a:pt x="147320" y="2539"/>
                  </a:lnTo>
                  <a:lnTo>
                    <a:pt x="135890" y="5078"/>
                  </a:lnTo>
                  <a:lnTo>
                    <a:pt x="124460" y="7618"/>
                  </a:lnTo>
                  <a:lnTo>
                    <a:pt x="114300" y="10160"/>
                  </a:lnTo>
                  <a:lnTo>
                    <a:pt x="102870" y="16510"/>
                  </a:lnTo>
                  <a:lnTo>
                    <a:pt x="92710" y="22860"/>
                  </a:lnTo>
                  <a:lnTo>
                    <a:pt x="81280" y="31750"/>
                  </a:lnTo>
                  <a:lnTo>
                    <a:pt x="71120" y="41910"/>
                  </a:lnTo>
                  <a:lnTo>
                    <a:pt x="60960" y="53339"/>
                  </a:lnTo>
                  <a:lnTo>
                    <a:pt x="49530" y="66039"/>
                  </a:lnTo>
                  <a:lnTo>
                    <a:pt x="40640" y="78739"/>
                  </a:lnTo>
                  <a:lnTo>
                    <a:pt x="31750" y="91439"/>
                  </a:lnTo>
                  <a:lnTo>
                    <a:pt x="24130" y="105410"/>
                  </a:lnTo>
                  <a:lnTo>
                    <a:pt x="17780" y="120650"/>
                  </a:lnTo>
                  <a:lnTo>
                    <a:pt x="11430" y="135889"/>
                  </a:lnTo>
                  <a:lnTo>
                    <a:pt x="6350" y="152400"/>
                  </a:lnTo>
                  <a:lnTo>
                    <a:pt x="3810" y="170178"/>
                  </a:lnTo>
                  <a:lnTo>
                    <a:pt x="1270" y="189228"/>
                  </a:lnTo>
                  <a:lnTo>
                    <a:pt x="0" y="208278"/>
                  </a:lnTo>
                  <a:lnTo>
                    <a:pt x="3810" y="223518"/>
                  </a:lnTo>
                  <a:lnTo>
                    <a:pt x="11430" y="233678"/>
                  </a:lnTo>
                  <a:lnTo>
                    <a:pt x="20320" y="242568"/>
                  </a:lnTo>
                  <a:lnTo>
                    <a:pt x="33020" y="245110"/>
                  </a:lnTo>
                  <a:lnTo>
                    <a:pt x="46990" y="245110"/>
                  </a:lnTo>
                  <a:lnTo>
                    <a:pt x="60960" y="242568"/>
                  </a:lnTo>
                  <a:lnTo>
                    <a:pt x="73660" y="238760"/>
                  </a:lnTo>
                  <a:lnTo>
                    <a:pt x="85090" y="233678"/>
                  </a:lnTo>
                  <a:lnTo>
                    <a:pt x="93980" y="227328"/>
                  </a:lnTo>
                  <a:lnTo>
                    <a:pt x="102870" y="220978"/>
                  </a:lnTo>
                  <a:lnTo>
                    <a:pt x="110490" y="212089"/>
                  </a:lnTo>
                  <a:lnTo>
                    <a:pt x="118110" y="203200"/>
                  </a:lnTo>
                  <a:lnTo>
                    <a:pt x="125730" y="193039"/>
                  </a:lnTo>
                  <a:lnTo>
                    <a:pt x="133350" y="180339"/>
                  </a:lnTo>
                  <a:lnTo>
                    <a:pt x="140970" y="167639"/>
                  </a:lnTo>
                  <a:lnTo>
                    <a:pt x="146050" y="154939"/>
                  </a:lnTo>
                  <a:lnTo>
                    <a:pt x="151130" y="140968"/>
                  </a:lnTo>
                  <a:lnTo>
                    <a:pt x="180340" y="55878"/>
                  </a:lnTo>
                  <a:lnTo>
                    <a:pt x="179070" y="60960"/>
                  </a:lnTo>
                  <a:lnTo>
                    <a:pt x="177800" y="68578"/>
                  </a:lnTo>
                  <a:lnTo>
                    <a:pt x="177800" y="77468"/>
                  </a:lnTo>
                  <a:lnTo>
                    <a:pt x="176530" y="88900"/>
                  </a:lnTo>
                  <a:lnTo>
                    <a:pt x="176530" y="127000"/>
                  </a:lnTo>
                  <a:lnTo>
                    <a:pt x="176530" y="167639"/>
                  </a:lnTo>
                  <a:lnTo>
                    <a:pt x="177800" y="181610"/>
                  </a:lnTo>
                  <a:lnTo>
                    <a:pt x="179070" y="195578"/>
                  </a:lnTo>
                  <a:lnTo>
                    <a:pt x="181610" y="209550"/>
                  </a:lnTo>
                  <a:lnTo>
                    <a:pt x="185420" y="222250"/>
                  </a:lnTo>
                  <a:lnTo>
                    <a:pt x="190500" y="234950"/>
                  </a:lnTo>
                  <a:lnTo>
                    <a:pt x="196850" y="246378"/>
                  </a:lnTo>
                  <a:lnTo>
                    <a:pt x="201930" y="256539"/>
                  </a:lnTo>
                  <a:lnTo>
                    <a:pt x="208280" y="265428"/>
                  </a:lnTo>
                  <a:lnTo>
                    <a:pt x="215900" y="273050"/>
                  </a:lnTo>
                  <a:lnTo>
                    <a:pt x="223520" y="281939"/>
                  </a:lnTo>
                  <a:lnTo>
                    <a:pt x="232410" y="289560"/>
                  </a:lnTo>
                  <a:lnTo>
                    <a:pt x="241300" y="295910"/>
                  </a:lnTo>
                  <a:lnTo>
                    <a:pt x="255270" y="299718"/>
                  </a:lnTo>
                  <a:lnTo>
                    <a:pt x="270510" y="302260"/>
                  </a:lnTo>
                  <a:lnTo>
                    <a:pt x="323850" y="300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8317230" y="26681429"/>
              <a:ext cx="220981" cy="41911"/>
            </a:xfrm>
            <a:custGeom>
              <a:avLst/>
              <a:gdLst/>
              <a:ahLst/>
              <a:cxnLst/>
              <a:rect l="0" t="0" r="0" b="0"/>
              <a:pathLst>
                <a:path w="220981" h="41911">
                  <a:moveTo>
                    <a:pt x="0" y="41910"/>
                  </a:moveTo>
                  <a:lnTo>
                    <a:pt x="27940" y="36832"/>
                  </a:lnTo>
                  <a:lnTo>
                    <a:pt x="78740" y="27942"/>
                  </a:lnTo>
                  <a:lnTo>
                    <a:pt x="95250" y="24132"/>
                  </a:lnTo>
                  <a:lnTo>
                    <a:pt x="109220" y="21592"/>
                  </a:lnTo>
                  <a:lnTo>
                    <a:pt x="121920" y="17782"/>
                  </a:lnTo>
                  <a:lnTo>
                    <a:pt x="134620" y="15242"/>
                  </a:lnTo>
                  <a:lnTo>
                    <a:pt x="148590" y="13971"/>
                  </a:lnTo>
                  <a:lnTo>
                    <a:pt x="162560" y="12700"/>
                  </a:lnTo>
                  <a:lnTo>
                    <a:pt x="176530" y="11432"/>
                  </a:lnTo>
                  <a:lnTo>
                    <a:pt x="190500" y="8892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6550660" y="27397711"/>
              <a:ext cx="19051" cy="358140"/>
            </a:xfrm>
            <a:custGeom>
              <a:avLst/>
              <a:gdLst/>
              <a:ahLst/>
              <a:cxnLst/>
              <a:rect l="0" t="0" r="0" b="0"/>
              <a:pathLst>
                <a:path w="19051" h="358140">
                  <a:moveTo>
                    <a:pt x="19050" y="0"/>
                  </a:moveTo>
                  <a:lnTo>
                    <a:pt x="13970" y="16510"/>
                  </a:lnTo>
                  <a:lnTo>
                    <a:pt x="11430" y="26668"/>
                  </a:lnTo>
                  <a:lnTo>
                    <a:pt x="10160" y="38100"/>
                  </a:lnTo>
                  <a:lnTo>
                    <a:pt x="10160" y="49528"/>
                  </a:lnTo>
                  <a:lnTo>
                    <a:pt x="8890" y="74928"/>
                  </a:lnTo>
                  <a:lnTo>
                    <a:pt x="8890" y="88900"/>
                  </a:lnTo>
                  <a:lnTo>
                    <a:pt x="7620" y="105410"/>
                  </a:lnTo>
                  <a:lnTo>
                    <a:pt x="5080" y="123189"/>
                  </a:lnTo>
                  <a:lnTo>
                    <a:pt x="2540" y="140968"/>
                  </a:lnTo>
                  <a:lnTo>
                    <a:pt x="1270" y="160018"/>
                  </a:lnTo>
                  <a:lnTo>
                    <a:pt x="0" y="177800"/>
                  </a:lnTo>
                  <a:lnTo>
                    <a:pt x="0" y="195578"/>
                  </a:lnTo>
                  <a:lnTo>
                    <a:pt x="0" y="212089"/>
                  </a:lnTo>
                  <a:lnTo>
                    <a:pt x="1270" y="228600"/>
                  </a:lnTo>
                  <a:lnTo>
                    <a:pt x="3810" y="243839"/>
                  </a:lnTo>
                  <a:lnTo>
                    <a:pt x="3810" y="257810"/>
                  </a:lnTo>
                  <a:lnTo>
                    <a:pt x="3810" y="273050"/>
                  </a:lnTo>
                  <a:lnTo>
                    <a:pt x="1270" y="287018"/>
                  </a:lnTo>
                  <a:lnTo>
                    <a:pt x="1270" y="300989"/>
                  </a:lnTo>
                  <a:lnTo>
                    <a:pt x="2540" y="316228"/>
                  </a:lnTo>
                  <a:lnTo>
                    <a:pt x="889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6506210" y="27400250"/>
              <a:ext cx="368301" cy="347980"/>
            </a:xfrm>
            <a:custGeom>
              <a:avLst/>
              <a:gdLst/>
              <a:ahLst/>
              <a:cxnLst/>
              <a:rect l="0" t="0" r="0" b="0"/>
              <a:pathLst>
                <a:path w="368301" h="347980">
                  <a:moveTo>
                    <a:pt x="0" y="29211"/>
                  </a:moveTo>
                  <a:lnTo>
                    <a:pt x="17780" y="24129"/>
                  </a:lnTo>
                  <a:lnTo>
                    <a:pt x="29210" y="20321"/>
                  </a:lnTo>
                  <a:lnTo>
                    <a:pt x="44450" y="17779"/>
                  </a:lnTo>
                  <a:lnTo>
                    <a:pt x="60960" y="13971"/>
                  </a:lnTo>
                  <a:lnTo>
                    <a:pt x="92710" y="7621"/>
                  </a:lnTo>
                  <a:lnTo>
                    <a:pt x="107950" y="3811"/>
                  </a:lnTo>
                  <a:lnTo>
                    <a:pt x="121920" y="2539"/>
                  </a:lnTo>
                  <a:lnTo>
                    <a:pt x="135890" y="0"/>
                  </a:lnTo>
                  <a:lnTo>
                    <a:pt x="151130" y="0"/>
                  </a:lnTo>
                  <a:lnTo>
                    <a:pt x="165100" y="0"/>
                  </a:lnTo>
                  <a:lnTo>
                    <a:pt x="179070" y="1271"/>
                  </a:lnTo>
                  <a:lnTo>
                    <a:pt x="193040" y="3811"/>
                  </a:lnTo>
                  <a:lnTo>
                    <a:pt x="205740" y="6350"/>
                  </a:lnTo>
                  <a:lnTo>
                    <a:pt x="218440" y="8889"/>
                  </a:lnTo>
                  <a:lnTo>
                    <a:pt x="229870" y="12700"/>
                  </a:lnTo>
                  <a:lnTo>
                    <a:pt x="252730" y="19050"/>
                  </a:lnTo>
                  <a:lnTo>
                    <a:pt x="262890" y="22861"/>
                  </a:lnTo>
                  <a:lnTo>
                    <a:pt x="271780" y="29211"/>
                  </a:lnTo>
                  <a:lnTo>
                    <a:pt x="278130" y="38100"/>
                  </a:lnTo>
                  <a:lnTo>
                    <a:pt x="283210" y="49529"/>
                  </a:lnTo>
                  <a:lnTo>
                    <a:pt x="285750" y="59689"/>
                  </a:lnTo>
                  <a:lnTo>
                    <a:pt x="284480" y="67311"/>
                  </a:lnTo>
                  <a:lnTo>
                    <a:pt x="280670" y="76200"/>
                  </a:lnTo>
                  <a:lnTo>
                    <a:pt x="275590" y="85089"/>
                  </a:lnTo>
                  <a:lnTo>
                    <a:pt x="270510" y="93979"/>
                  </a:lnTo>
                  <a:lnTo>
                    <a:pt x="265430" y="104139"/>
                  </a:lnTo>
                  <a:lnTo>
                    <a:pt x="256540" y="113029"/>
                  </a:lnTo>
                  <a:lnTo>
                    <a:pt x="246380" y="121921"/>
                  </a:lnTo>
                  <a:lnTo>
                    <a:pt x="233680" y="129539"/>
                  </a:lnTo>
                  <a:lnTo>
                    <a:pt x="222250" y="137161"/>
                  </a:lnTo>
                  <a:lnTo>
                    <a:pt x="208280" y="144779"/>
                  </a:lnTo>
                  <a:lnTo>
                    <a:pt x="195580" y="151129"/>
                  </a:lnTo>
                  <a:lnTo>
                    <a:pt x="180340" y="157479"/>
                  </a:lnTo>
                  <a:lnTo>
                    <a:pt x="165100" y="162561"/>
                  </a:lnTo>
                  <a:lnTo>
                    <a:pt x="133350" y="171450"/>
                  </a:lnTo>
                  <a:lnTo>
                    <a:pt x="90170" y="182879"/>
                  </a:lnTo>
                  <a:lnTo>
                    <a:pt x="66040" y="190500"/>
                  </a:lnTo>
                  <a:lnTo>
                    <a:pt x="62230" y="190500"/>
                  </a:lnTo>
                  <a:lnTo>
                    <a:pt x="62230" y="187961"/>
                  </a:lnTo>
                  <a:lnTo>
                    <a:pt x="66040" y="184150"/>
                  </a:lnTo>
                  <a:lnTo>
                    <a:pt x="72390" y="180339"/>
                  </a:lnTo>
                  <a:lnTo>
                    <a:pt x="80010" y="176529"/>
                  </a:lnTo>
                  <a:lnTo>
                    <a:pt x="88900" y="172721"/>
                  </a:lnTo>
                  <a:lnTo>
                    <a:pt x="100330" y="170179"/>
                  </a:lnTo>
                  <a:lnTo>
                    <a:pt x="114300" y="166371"/>
                  </a:lnTo>
                  <a:lnTo>
                    <a:pt x="144780" y="158750"/>
                  </a:lnTo>
                  <a:lnTo>
                    <a:pt x="177800" y="152400"/>
                  </a:lnTo>
                  <a:lnTo>
                    <a:pt x="194310" y="149861"/>
                  </a:lnTo>
                  <a:lnTo>
                    <a:pt x="212090" y="148589"/>
                  </a:lnTo>
                  <a:lnTo>
                    <a:pt x="228600" y="147321"/>
                  </a:lnTo>
                  <a:lnTo>
                    <a:pt x="264160" y="146050"/>
                  </a:lnTo>
                  <a:lnTo>
                    <a:pt x="280670" y="146050"/>
                  </a:lnTo>
                  <a:lnTo>
                    <a:pt x="297180" y="147321"/>
                  </a:lnTo>
                  <a:lnTo>
                    <a:pt x="313690" y="151129"/>
                  </a:lnTo>
                  <a:lnTo>
                    <a:pt x="327660" y="156211"/>
                  </a:lnTo>
                  <a:lnTo>
                    <a:pt x="340360" y="161289"/>
                  </a:lnTo>
                  <a:lnTo>
                    <a:pt x="351790" y="167639"/>
                  </a:lnTo>
                  <a:lnTo>
                    <a:pt x="360680" y="173989"/>
                  </a:lnTo>
                  <a:lnTo>
                    <a:pt x="365760" y="184150"/>
                  </a:lnTo>
                  <a:lnTo>
                    <a:pt x="368300" y="196850"/>
                  </a:lnTo>
                  <a:lnTo>
                    <a:pt x="368300" y="210821"/>
                  </a:lnTo>
                  <a:lnTo>
                    <a:pt x="365760" y="224789"/>
                  </a:lnTo>
                  <a:lnTo>
                    <a:pt x="361950" y="236221"/>
                  </a:lnTo>
                  <a:lnTo>
                    <a:pt x="358140" y="247650"/>
                  </a:lnTo>
                  <a:lnTo>
                    <a:pt x="349250" y="259079"/>
                  </a:lnTo>
                  <a:lnTo>
                    <a:pt x="339090" y="270511"/>
                  </a:lnTo>
                  <a:lnTo>
                    <a:pt x="328930" y="280671"/>
                  </a:lnTo>
                  <a:lnTo>
                    <a:pt x="316230" y="292100"/>
                  </a:lnTo>
                  <a:lnTo>
                    <a:pt x="303530" y="302261"/>
                  </a:lnTo>
                  <a:lnTo>
                    <a:pt x="289560" y="313689"/>
                  </a:lnTo>
                  <a:lnTo>
                    <a:pt x="275590" y="321311"/>
                  </a:lnTo>
                  <a:lnTo>
                    <a:pt x="260350" y="327661"/>
                  </a:lnTo>
                  <a:lnTo>
                    <a:pt x="243840" y="334011"/>
                  </a:lnTo>
                  <a:lnTo>
                    <a:pt x="228600" y="339089"/>
                  </a:lnTo>
                  <a:lnTo>
                    <a:pt x="198120" y="346711"/>
                  </a:lnTo>
                  <a:lnTo>
                    <a:pt x="184150" y="347979"/>
                  </a:lnTo>
                  <a:lnTo>
                    <a:pt x="168910" y="345439"/>
                  </a:lnTo>
                  <a:lnTo>
                    <a:pt x="127000" y="334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6932930" y="27439621"/>
              <a:ext cx="311151" cy="290830"/>
            </a:xfrm>
            <a:custGeom>
              <a:avLst/>
              <a:gdLst/>
              <a:ahLst/>
              <a:cxnLst/>
              <a:rect l="0" t="0" r="0" b="0"/>
              <a:pathLst>
                <a:path w="311151" h="290830">
                  <a:moveTo>
                    <a:pt x="205740" y="0"/>
                  </a:moveTo>
                  <a:lnTo>
                    <a:pt x="182880" y="0"/>
                  </a:lnTo>
                  <a:lnTo>
                    <a:pt x="170180" y="1268"/>
                  </a:lnTo>
                  <a:lnTo>
                    <a:pt x="156210" y="3808"/>
                  </a:lnTo>
                  <a:lnTo>
                    <a:pt x="140970" y="6350"/>
                  </a:lnTo>
                  <a:lnTo>
                    <a:pt x="125730" y="7618"/>
                  </a:lnTo>
                  <a:lnTo>
                    <a:pt x="111760" y="8890"/>
                  </a:lnTo>
                  <a:lnTo>
                    <a:pt x="97790" y="8890"/>
                  </a:lnTo>
                  <a:lnTo>
                    <a:pt x="83820" y="11429"/>
                  </a:lnTo>
                  <a:lnTo>
                    <a:pt x="72390" y="12700"/>
                  </a:lnTo>
                  <a:lnTo>
                    <a:pt x="59690" y="16508"/>
                  </a:lnTo>
                  <a:lnTo>
                    <a:pt x="49530" y="20318"/>
                  </a:lnTo>
                  <a:lnTo>
                    <a:pt x="38100" y="25400"/>
                  </a:lnTo>
                  <a:lnTo>
                    <a:pt x="26670" y="30479"/>
                  </a:lnTo>
                  <a:lnTo>
                    <a:pt x="17780" y="39368"/>
                  </a:lnTo>
                  <a:lnTo>
                    <a:pt x="8890" y="49529"/>
                  </a:lnTo>
                  <a:lnTo>
                    <a:pt x="0" y="60958"/>
                  </a:lnTo>
                  <a:lnTo>
                    <a:pt x="0" y="73658"/>
                  </a:lnTo>
                  <a:lnTo>
                    <a:pt x="3810" y="86358"/>
                  </a:lnTo>
                  <a:lnTo>
                    <a:pt x="11430" y="100329"/>
                  </a:lnTo>
                  <a:lnTo>
                    <a:pt x="21590" y="110490"/>
                  </a:lnTo>
                  <a:lnTo>
                    <a:pt x="31750" y="118108"/>
                  </a:lnTo>
                  <a:lnTo>
                    <a:pt x="44450" y="124458"/>
                  </a:lnTo>
                  <a:lnTo>
                    <a:pt x="57150" y="129540"/>
                  </a:lnTo>
                  <a:lnTo>
                    <a:pt x="69850" y="134618"/>
                  </a:lnTo>
                  <a:lnTo>
                    <a:pt x="83820" y="138429"/>
                  </a:lnTo>
                  <a:lnTo>
                    <a:pt x="97790" y="142240"/>
                  </a:lnTo>
                  <a:lnTo>
                    <a:pt x="111760" y="143508"/>
                  </a:lnTo>
                  <a:lnTo>
                    <a:pt x="124460" y="144779"/>
                  </a:lnTo>
                  <a:lnTo>
                    <a:pt x="139700" y="146050"/>
                  </a:lnTo>
                  <a:lnTo>
                    <a:pt x="177800" y="147318"/>
                  </a:lnTo>
                  <a:lnTo>
                    <a:pt x="175260" y="147318"/>
                  </a:lnTo>
                  <a:lnTo>
                    <a:pt x="167640" y="147318"/>
                  </a:lnTo>
                  <a:lnTo>
                    <a:pt x="156210" y="148590"/>
                  </a:lnTo>
                  <a:lnTo>
                    <a:pt x="123190" y="153668"/>
                  </a:lnTo>
                  <a:lnTo>
                    <a:pt x="109220" y="157479"/>
                  </a:lnTo>
                  <a:lnTo>
                    <a:pt x="95250" y="162558"/>
                  </a:lnTo>
                  <a:lnTo>
                    <a:pt x="82550" y="167640"/>
                  </a:lnTo>
                  <a:lnTo>
                    <a:pt x="72390" y="173990"/>
                  </a:lnTo>
                  <a:lnTo>
                    <a:pt x="62230" y="180340"/>
                  </a:lnTo>
                  <a:lnTo>
                    <a:pt x="54610" y="186690"/>
                  </a:lnTo>
                  <a:lnTo>
                    <a:pt x="46990" y="195579"/>
                  </a:lnTo>
                  <a:lnTo>
                    <a:pt x="41910" y="207008"/>
                  </a:lnTo>
                  <a:lnTo>
                    <a:pt x="36830" y="218440"/>
                  </a:lnTo>
                  <a:lnTo>
                    <a:pt x="38100" y="231140"/>
                  </a:lnTo>
                  <a:lnTo>
                    <a:pt x="43180" y="243840"/>
                  </a:lnTo>
                  <a:lnTo>
                    <a:pt x="52070" y="257808"/>
                  </a:lnTo>
                  <a:lnTo>
                    <a:pt x="60960" y="267968"/>
                  </a:lnTo>
                  <a:lnTo>
                    <a:pt x="69850" y="275590"/>
                  </a:lnTo>
                  <a:lnTo>
                    <a:pt x="80010" y="281940"/>
                  </a:lnTo>
                  <a:lnTo>
                    <a:pt x="91440" y="287018"/>
                  </a:lnTo>
                  <a:lnTo>
                    <a:pt x="104140" y="289558"/>
                  </a:lnTo>
                  <a:lnTo>
                    <a:pt x="116840" y="290829"/>
                  </a:lnTo>
                  <a:lnTo>
                    <a:pt x="130810" y="290829"/>
                  </a:lnTo>
                  <a:lnTo>
                    <a:pt x="146050" y="290829"/>
                  </a:lnTo>
                  <a:lnTo>
                    <a:pt x="162560" y="288290"/>
                  </a:lnTo>
                  <a:lnTo>
                    <a:pt x="179070" y="284479"/>
                  </a:lnTo>
                  <a:lnTo>
                    <a:pt x="195580" y="279400"/>
                  </a:lnTo>
                  <a:lnTo>
                    <a:pt x="213360" y="274318"/>
                  </a:lnTo>
                  <a:lnTo>
                    <a:pt x="231140" y="266700"/>
                  </a:lnTo>
                  <a:lnTo>
                    <a:pt x="251460" y="259079"/>
                  </a:lnTo>
                  <a:lnTo>
                    <a:pt x="311150" y="2324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7453630" y="27419300"/>
              <a:ext cx="11431" cy="262890"/>
            </a:xfrm>
            <a:custGeom>
              <a:avLst/>
              <a:gdLst/>
              <a:ahLst/>
              <a:cxnLst/>
              <a:rect l="0" t="0" r="0" b="0"/>
              <a:pathLst>
                <a:path w="11431" h="262890">
                  <a:moveTo>
                    <a:pt x="11430" y="0"/>
                  </a:moveTo>
                  <a:lnTo>
                    <a:pt x="5080" y="27939"/>
                  </a:lnTo>
                  <a:lnTo>
                    <a:pt x="3810" y="44450"/>
                  </a:lnTo>
                  <a:lnTo>
                    <a:pt x="2540" y="63500"/>
                  </a:lnTo>
                  <a:lnTo>
                    <a:pt x="1270" y="102871"/>
                  </a:lnTo>
                  <a:lnTo>
                    <a:pt x="1270" y="166371"/>
                  </a:lnTo>
                  <a:lnTo>
                    <a:pt x="0" y="212089"/>
                  </a:lnTo>
                  <a:lnTo>
                    <a:pt x="1143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7588250" y="27369771"/>
              <a:ext cx="339091" cy="316230"/>
            </a:xfrm>
            <a:custGeom>
              <a:avLst/>
              <a:gdLst/>
              <a:ahLst/>
              <a:cxnLst/>
              <a:rect l="0" t="0" r="0" b="0"/>
              <a:pathLst>
                <a:path w="339091" h="316230">
                  <a:moveTo>
                    <a:pt x="181610" y="49529"/>
                  </a:moveTo>
                  <a:lnTo>
                    <a:pt x="198120" y="38100"/>
                  </a:lnTo>
                  <a:lnTo>
                    <a:pt x="207010" y="33018"/>
                  </a:lnTo>
                  <a:lnTo>
                    <a:pt x="215900" y="29208"/>
                  </a:lnTo>
                  <a:lnTo>
                    <a:pt x="226060" y="25400"/>
                  </a:lnTo>
                  <a:lnTo>
                    <a:pt x="229870" y="20318"/>
                  </a:lnTo>
                  <a:lnTo>
                    <a:pt x="229870" y="15240"/>
                  </a:lnTo>
                  <a:lnTo>
                    <a:pt x="228600" y="8890"/>
                  </a:lnTo>
                  <a:lnTo>
                    <a:pt x="220980" y="5079"/>
                  </a:lnTo>
                  <a:lnTo>
                    <a:pt x="209550" y="1268"/>
                  </a:lnTo>
                  <a:lnTo>
                    <a:pt x="196850" y="0"/>
                  </a:lnTo>
                  <a:lnTo>
                    <a:pt x="185420" y="1268"/>
                  </a:lnTo>
                  <a:lnTo>
                    <a:pt x="173990" y="3808"/>
                  </a:lnTo>
                  <a:lnTo>
                    <a:pt x="162560" y="8890"/>
                  </a:lnTo>
                  <a:lnTo>
                    <a:pt x="149860" y="13968"/>
                  </a:lnTo>
                  <a:lnTo>
                    <a:pt x="124460" y="26668"/>
                  </a:lnTo>
                  <a:lnTo>
                    <a:pt x="110490" y="34290"/>
                  </a:lnTo>
                  <a:lnTo>
                    <a:pt x="96520" y="41908"/>
                  </a:lnTo>
                  <a:lnTo>
                    <a:pt x="82550" y="52068"/>
                  </a:lnTo>
                  <a:lnTo>
                    <a:pt x="69850" y="62229"/>
                  </a:lnTo>
                  <a:lnTo>
                    <a:pt x="58420" y="74929"/>
                  </a:lnTo>
                  <a:lnTo>
                    <a:pt x="46990" y="86358"/>
                  </a:lnTo>
                  <a:lnTo>
                    <a:pt x="36830" y="101600"/>
                  </a:lnTo>
                  <a:lnTo>
                    <a:pt x="27940" y="116840"/>
                  </a:lnTo>
                  <a:lnTo>
                    <a:pt x="19050" y="132079"/>
                  </a:lnTo>
                  <a:lnTo>
                    <a:pt x="12700" y="148590"/>
                  </a:lnTo>
                  <a:lnTo>
                    <a:pt x="7620" y="162558"/>
                  </a:lnTo>
                  <a:lnTo>
                    <a:pt x="2540" y="1778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1270" y="214629"/>
                  </a:lnTo>
                  <a:lnTo>
                    <a:pt x="3810" y="226058"/>
                  </a:lnTo>
                  <a:lnTo>
                    <a:pt x="7620" y="237490"/>
                  </a:lnTo>
                  <a:lnTo>
                    <a:pt x="13970" y="248918"/>
                  </a:lnTo>
                  <a:lnTo>
                    <a:pt x="20320" y="259079"/>
                  </a:lnTo>
                  <a:lnTo>
                    <a:pt x="27940" y="269240"/>
                  </a:lnTo>
                  <a:lnTo>
                    <a:pt x="38100" y="280668"/>
                  </a:lnTo>
                  <a:lnTo>
                    <a:pt x="46990" y="288290"/>
                  </a:lnTo>
                  <a:lnTo>
                    <a:pt x="57150" y="295908"/>
                  </a:lnTo>
                  <a:lnTo>
                    <a:pt x="67310" y="300990"/>
                  </a:lnTo>
                  <a:lnTo>
                    <a:pt x="78740" y="306068"/>
                  </a:lnTo>
                  <a:lnTo>
                    <a:pt x="90170" y="309879"/>
                  </a:lnTo>
                  <a:lnTo>
                    <a:pt x="102870" y="314958"/>
                  </a:lnTo>
                  <a:lnTo>
                    <a:pt x="116840" y="316229"/>
                  </a:lnTo>
                  <a:lnTo>
                    <a:pt x="130810" y="316229"/>
                  </a:lnTo>
                  <a:lnTo>
                    <a:pt x="143510" y="314958"/>
                  </a:lnTo>
                  <a:lnTo>
                    <a:pt x="157480" y="312418"/>
                  </a:lnTo>
                  <a:lnTo>
                    <a:pt x="171450" y="309879"/>
                  </a:lnTo>
                  <a:lnTo>
                    <a:pt x="185420" y="307340"/>
                  </a:lnTo>
                  <a:lnTo>
                    <a:pt x="199390" y="303529"/>
                  </a:lnTo>
                  <a:lnTo>
                    <a:pt x="213360" y="298450"/>
                  </a:lnTo>
                  <a:lnTo>
                    <a:pt x="227330" y="292100"/>
                  </a:lnTo>
                  <a:lnTo>
                    <a:pt x="241300" y="285750"/>
                  </a:lnTo>
                  <a:lnTo>
                    <a:pt x="269240" y="273050"/>
                  </a:lnTo>
                  <a:lnTo>
                    <a:pt x="280670" y="266700"/>
                  </a:lnTo>
                  <a:lnTo>
                    <a:pt x="290830" y="259079"/>
                  </a:lnTo>
                  <a:lnTo>
                    <a:pt x="300990" y="252729"/>
                  </a:lnTo>
                  <a:lnTo>
                    <a:pt x="308610" y="245108"/>
                  </a:lnTo>
                  <a:lnTo>
                    <a:pt x="316230" y="238758"/>
                  </a:lnTo>
                  <a:lnTo>
                    <a:pt x="339090" y="2171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8307070" y="27313889"/>
              <a:ext cx="10161" cy="358141"/>
            </a:xfrm>
            <a:custGeom>
              <a:avLst/>
              <a:gdLst/>
              <a:ahLst/>
              <a:cxnLst/>
              <a:rect l="0" t="0" r="0" b="0"/>
              <a:pathLst>
                <a:path w="10161" h="358141">
                  <a:moveTo>
                    <a:pt x="0" y="0"/>
                  </a:moveTo>
                  <a:lnTo>
                    <a:pt x="5080" y="16511"/>
                  </a:lnTo>
                  <a:lnTo>
                    <a:pt x="7620" y="26672"/>
                  </a:lnTo>
                  <a:lnTo>
                    <a:pt x="7620" y="36832"/>
                  </a:lnTo>
                  <a:lnTo>
                    <a:pt x="8890" y="49532"/>
                  </a:lnTo>
                  <a:lnTo>
                    <a:pt x="10160" y="81282"/>
                  </a:lnTo>
                  <a:lnTo>
                    <a:pt x="1016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8253730" y="27355800"/>
              <a:ext cx="579121" cy="325122"/>
            </a:xfrm>
            <a:custGeom>
              <a:avLst/>
              <a:gdLst/>
              <a:ahLst/>
              <a:cxnLst/>
              <a:rect l="0" t="0" r="0" b="0"/>
              <a:pathLst>
                <a:path w="579121" h="325122">
                  <a:moveTo>
                    <a:pt x="0" y="95250"/>
                  </a:moveTo>
                  <a:lnTo>
                    <a:pt x="85090" y="95250"/>
                  </a:lnTo>
                  <a:lnTo>
                    <a:pt x="104140" y="93979"/>
                  </a:lnTo>
                  <a:lnTo>
                    <a:pt x="120650" y="91439"/>
                  </a:lnTo>
                  <a:lnTo>
                    <a:pt x="137160" y="88900"/>
                  </a:lnTo>
                  <a:lnTo>
                    <a:pt x="152400" y="87629"/>
                  </a:lnTo>
                  <a:lnTo>
                    <a:pt x="167640" y="86361"/>
                  </a:lnTo>
                  <a:lnTo>
                    <a:pt x="181610" y="85089"/>
                  </a:lnTo>
                  <a:lnTo>
                    <a:pt x="198120" y="83821"/>
                  </a:lnTo>
                  <a:lnTo>
                    <a:pt x="213360" y="81279"/>
                  </a:lnTo>
                  <a:lnTo>
                    <a:pt x="229870" y="78739"/>
                  </a:lnTo>
                  <a:lnTo>
                    <a:pt x="248920" y="77471"/>
                  </a:lnTo>
                  <a:lnTo>
                    <a:pt x="267970" y="76200"/>
                  </a:lnTo>
                  <a:lnTo>
                    <a:pt x="287020" y="74929"/>
                  </a:lnTo>
                  <a:lnTo>
                    <a:pt x="298450" y="77471"/>
                  </a:lnTo>
                  <a:lnTo>
                    <a:pt x="303530" y="80011"/>
                  </a:lnTo>
                  <a:lnTo>
                    <a:pt x="303530" y="85089"/>
                  </a:lnTo>
                  <a:lnTo>
                    <a:pt x="302260" y="90171"/>
                  </a:lnTo>
                  <a:lnTo>
                    <a:pt x="298450" y="96521"/>
                  </a:lnTo>
                  <a:lnTo>
                    <a:pt x="294640" y="102871"/>
                  </a:lnTo>
                  <a:lnTo>
                    <a:pt x="290830" y="111761"/>
                  </a:lnTo>
                  <a:lnTo>
                    <a:pt x="289560" y="121921"/>
                  </a:lnTo>
                  <a:lnTo>
                    <a:pt x="287020" y="134621"/>
                  </a:lnTo>
                  <a:lnTo>
                    <a:pt x="288290" y="146050"/>
                  </a:lnTo>
                  <a:lnTo>
                    <a:pt x="289560" y="156211"/>
                  </a:lnTo>
                  <a:lnTo>
                    <a:pt x="290830" y="167639"/>
                  </a:lnTo>
                  <a:lnTo>
                    <a:pt x="295910" y="172721"/>
                  </a:lnTo>
                  <a:lnTo>
                    <a:pt x="303530" y="173989"/>
                  </a:lnTo>
                  <a:lnTo>
                    <a:pt x="311150" y="171450"/>
                  </a:lnTo>
                  <a:lnTo>
                    <a:pt x="317500" y="167639"/>
                  </a:lnTo>
                  <a:lnTo>
                    <a:pt x="322580" y="160021"/>
                  </a:lnTo>
                  <a:lnTo>
                    <a:pt x="327660" y="152400"/>
                  </a:lnTo>
                  <a:lnTo>
                    <a:pt x="330200" y="143511"/>
                  </a:lnTo>
                  <a:lnTo>
                    <a:pt x="330200" y="134621"/>
                  </a:lnTo>
                  <a:lnTo>
                    <a:pt x="328930" y="124461"/>
                  </a:lnTo>
                  <a:lnTo>
                    <a:pt x="325120" y="116839"/>
                  </a:lnTo>
                  <a:lnTo>
                    <a:pt x="318770" y="110489"/>
                  </a:lnTo>
                  <a:lnTo>
                    <a:pt x="311150" y="105411"/>
                  </a:lnTo>
                  <a:lnTo>
                    <a:pt x="302260" y="102871"/>
                  </a:lnTo>
                  <a:lnTo>
                    <a:pt x="293370" y="102871"/>
                  </a:lnTo>
                  <a:lnTo>
                    <a:pt x="283210" y="102871"/>
                  </a:lnTo>
                  <a:lnTo>
                    <a:pt x="274320" y="106679"/>
                  </a:lnTo>
                  <a:lnTo>
                    <a:pt x="257810" y="115571"/>
                  </a:lnTo>
                  <a:lnTo>
                    <a:pt x="251460" y="121921"/>
                  </a:lnTo>
                  <a:lnTo>
                    <a:pt x="243840" y="128271"/>
                  </a:lnTo>
                  <a:lnTo>
                    <a:pt x="236220" y="134621"/>
                  </a:lnTo>
                  <a:lnTo>
                    <a:pt x="229870" y="142239"/>
                  </a:lnTo>
                  <a:lnTo>
                    <a:pt x="224790" y="151129"/>
                  </a:lnTo>
                  <a:lnTo>
                    <a:pt x="220980" y="160021"/>
                  </a:lnTo>
                  <a:lnTo>
                    <a:pt x="215900" y="170179"/>
                  </a:lnTo>
                  <a:lnTo>
                    <a:pt x="212090" y="180339"/>
                  </a:lnTo>
                  <a:lnTo>
                    <a:pt x="208280" y="190500"/>
                  </a:lnTo>
                  <a:lnTo>
                    <a:pt x="204470" y="201929"/>
                  </a:lnTo>
                  <a:lnTo>
                    <a:pt x="200660" y="213361"/>
                  </a:lnTo>
                  <a:lnTo>
                    <a:pt x="196850" y="227329"/>
                  </a:lnTo>
                  <a:lnTo>
                    <a:pt x="196850" y="237489"/>
                  </a:lnTo>
                  <a:lnTo>
                    <a:pt x="199390" y="247650"/>
                  </a:lnTo>
                  <a:lnTo>
                    <a:pt x="203200" y="256539"/>
                  </a:lnTo>
                  <a:lnTo>
                    <a:pt x="213360" y="260350"/>
                  </a:lnTo>
                  <a:lnTo>
                    <a:pt x="226060" y="262889"/>
                  </a:lnTo>
                  <a:lnTo>
                    <a:pt x="242570" y="262889"/>
                  </a:lnTo>
                  <a:lnTo>
                    <a:pt x="257810" y="261621"/>
                  </a:lnTo>
                  <a:lnTo>
                    <a:pt x="273050" y="260350"/>
                  </a:lnTo>
                  <a:lnTo>
                    <a:pt x="287020" y="257811"/>
                  </a:lnTo>
                  <a:lnTo>
                    <a:pt x="302260" y="254000"/>
                  </a:lnTo>
                  <a:lnTo>
                    <a:pt x="316230" y="248921"/>
                  </a:lnTo>
                  <a:lnTo>
                    <a:pt x="378460" y="223521"/>
                  </a:lnTo>
                  <a:lnTo>
                    <a:pt x="393700" y="217171"/>
                  </a:lnTo>
                  <a:lnTo>
                    <a:pt x="424180" y="203200"/>
                  </a:lnTo>
                  <a:lnTo>
                    <a:pt x="438150" y="195579"/>
                  </a:lnTo>
                  <a:lnTo>
                    <a:pt x="452120" y="186689"/>
                  </a:lnTo>
                  <a:lnTo>
                    <a:pt x="504190" y="152400"/>
                  </a:lnTo>
                  <a:lnTo>
                    <a:pt x="514350" y="144779"/>
                  </a:lnTo>
                  <a:lnTo>
                    <a:pt x="523240" y="137161"/>
                  </a:lnTo>
                  <a:lnTo>
                    <a:pt x="530860" y="129539"/>
                  </a:lnTo>
                  <a:lnTo>
                    <a:pt x="539750" y="123189"/>
                  </a:lnTo>
                  <a:lnTo>
                    <a:pt x="553720" y="109221"/>
                  </a:lnTo>
                  <a:lnTo>
                    <a:pt x="557530" y="96521"/>
                  </a:lnTo>
                  <a:lnTo>
                    <a:pt x="558800" y="82550"/>
                  </a:lnTo>
                  <a:lnTo>
                    <a:pt x="558800" y="64771"/>
                  </a:lnTo>
                  <a:lnTo>
                    <a:pt x="556260" y="50800"/>
                  </a:lnTo>
                  <a:lnTo>
                    <a:pt x="552450" y="36829"/>
                  </a:lnTo>
                  <a:lnTo>
                    <a:pt x="547370" y="24129"/>
                  </a:lnTo>
                  <a:lnTo>
                    <a:pt x="541020" y="15239"/>
                  </a:lnTo>
                  <a:lnTo>
                    <a:pt x="532130" y="7621"/>
                  </a:lnTo>
                  <a:lnTo>
                    <a:pt x="523240" y="1271"/>
                  </a:lnTo>
                  <a:lnTo>
                    <a:pt x="511810" y="0"/>
                  </a:lnTo>
                  <a:lnTo>
                    <a:pt x="497840" y="1271"/>
                  </a:lnTo>
                  <a:lnTo>
                    <a:pt x="483870" y="3811"/>
                  </a:lnTo>
                  <a:lnTo>
                    <a:pt x="469900" y="8889"/>
                  </a:lnTo>
                  <a:lnTo>
                    <a:pt x="457200" y="13971"/>
                  </a:lnTo>
                  <a:lnTo>
                    <a:pt x="445770" y="20321"/>
                  </a:lnTo>
                  <a:lnTo>
                    <a:pt x="434340" y="26671"/>
                  </a:lnTo>
                  <a:lnTo>
                    <a:pt x="422910" y="35561"/>
                  </a:lnTo>
                  <a:lnTo>
                    <a:pt x="411480" y="44450"/>
                  </a:lnTo>
                  <a:lnTo>
                    <a:pt x="401320" y="55879"/>
                  </a:lnTo>
                  <a:lnTo>
                    <a:pt x="389890" y="67311"/>
                  </a:lnTo>
                  <a:lnTo>
                    <a:pt x="379730" y="80011"/>
                  </a:lnTo>
                  <a:lnTo>
                    <a:pt x="372110" y="93979"/>
                  </a:lnTo>
                  <a:lnTo>
                    <a:pt x="364490" y="109221"/>
                  </a:lnTo>
                  <a:lnTo>
                    <a:pt x="359410" y="125729"/>
                  </a:lnTo>
                  <a:lnTo>
                    <a:pt x="353060" y="139700"/>
                  </a:lnTo>
                  <a:lnTo>
                    <a:pt x="346710" y="152400"/>
                  </a:lnTo>
                  <a:lnTo>
                    <a:pt x="340360" y="165100"/>
                  </a:lnTo>
                  <a:lnTo>
                    <a:pt x="335280" y="177800"/>
                  </a:lnTo>
                  <a:lnTo>
                    <a:pt x="332740" y="190500"/>
                  </a:lnTo>
                  <a:lnTo>
                    <a:pt x="331470" y="204471"/>
                  </a:lnTo>
                  <a:lnTo>
                    <a:pt x="330200" y="219711"/>
                  </a:lnTo>
                  <a:lnTo>
                    <a:pt x="331470" y="234950"/>
                  </a:lnTo>
                  <a:lnTo>
                    <a:pt x="334010" y="251461"/>
                  </a:lnTo>
                  <a:lnTo>
                    <a:pt x="337820" y="264161"/>
                  </a:lnTo>
                  <a:lnTo>
                    <a:pt x="341630" y="275589"/>
                  </a:lnTo>
                  <a:lnTo>
                    <a:pt x="347980" y="285750"/>
                  </a:lnTo>
                  <a:lnTo>
                    <a:pt x="353060" y="294639"/>
                  </a:lnTo>
                  <a:lnTo>
                    <a:pt x="359410" y="302261"/>
                  </a:lnTo>
                  <a:lnTo>
                    <a:pt x="367030" y="311150"/>
                  </a:lnTo>
                  <a:lnTo>
                    <a:pt x="375920" y="316229"/>
                  </a:lnTo>
                  <a:lnTo>
                    <a:pt x="386080" y="318771"/>
                  </a:lnTo>
                  <a:lnTo>
                    <a:pt x="397510" y="321311"/>
                  </a:lnTo>
                  <a:lnTo>
                    <a:pt x="414020" y="322579"/>
                  </a:lnTo>
                  <a:lnTo>
                    <a:pt x="433070" y="323850"/>
                  </a:lnTo>
                  <a:lnTo>
                    <a:pt x="453390" y="325121"/>
                  </a:lnTo>
                  <a:lnTo>
                    <a:pt x="472440" y="323850"/>
                  </a:lnTo>
                  <a:lnTo>
                    <a:pt x="488950" y="322579"/>
                  </a:lnTo>
                  <a:lnTo>
                    <a:pt x="505460" y="320039"/>
                  </a:lnTo>
                  <a:lnTo>
                    <a:pt x="520700" y="316229"/>
                  </a:lnTo>
                  <a:lnTo>
                    <a:pt x="535940" y="311150"/>
                  </a:lnTo>
                  <a:lnTo>
                    <a:pt x="579120" y="294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8841740" y="27418029"/>
              <a:ext cx="370841" cy="237493"/>
            </a:xfrm>
            <a:custGeom>
              <a:avLst/>
              <a:gdLst/>
              <a:ahLst/>
              <a:cxnLst/>
              <a:rect l="0" t="0" r="0" b="0"/>
              <a:pathLst>
                <a:path w="370841" h="237493">
                  <a:moveTo>
                    <a:pt x="181610" y="43182"/>
                  </a:moveTo>
                  <a:lnTo>
                    <a:pt x="181610" y="20321"/>
                  </a:lnTo>
                  <a:lnTo>
                    <a:pt x="177800" y="12700"/>
                  </a:lnTo>
                  <a:lnTo>
                    <a:pt x="171450" y="6350"/>
                  </a:lnTo>
                  <a:lnTo>
                    <a:pt x="163830" y="1271"/>
                  </a:lnTo>
                  <a:lnTo>
                    <a:pt x="154940" y="0"/>
                  </a:lnTo>
                  <a:lnTo>
                    <a:pt x="143510" y="1271"/>
                  </a:lnTo>
                  <a:lnTo>
                    <a:pt x="132080" y="5082"/>
                  </a:lnTo>
                  <a:lnTo>
                    <a:pt x="120650" y="8892"/>
                  </a:lnTo>
                  <a:lnTo>
                    <a:pt x="109220" y="15242"/>
                  </a:lnTo>
                  <a:lnTo>
                    <a:pt x="97790" y="20321"/>
                  </a:lnTo>
                  <a:lnTo>
                    <a:pt x="87630" y="27942"/>
                  </a:lnTo>
                  <a:lnTo>
                    <a:pt x="76200" y="36832"/>
                  </a:lnTo>
                  <a:lnTo>
                    <a:pt x="66040" y="45721"/>
                  </a:lnTo>
                  <a:lnTo>
                    <a:pt x="55880" y="55882"/>
                  </a:lnTo>
                  <a:lnTo>
                    <a:pt x="46990" y="64771"/>
                  </a:lnTo>
                  <a:lnTo>
                    <a:pt x="39370" y="74932"/>
                  </a:lnTo>
                  <a:lnTo>
                    <a:pt x="31750" y="86360"/>
                  </a:lnTo>
                  <a:lnTo>
                    <a:pt x="24130" y="99060"/>
                  </a:lnTo>
                  <a:lnTo>
                    <a:pt x="16510" y="111760"/>
                  </a:lnTo>
                  <a:lnTo>
                    <a:pt x="11430" y="124460"/>
                  </a:lnTo>
                  <a:lnTo>
                    <a:pt x="5080" y="135892"/>
                  </a:lnTo>
                  <a:lnTo>
                    <a:pt x="1270" y="147321"/>
                  </a:lnTo>
                  <a:lnTo>
                    <a:pt x="0" y="160021"/>
                  </a:lnTo>
                  <a:lnTo>
                    <a:pt x="2540" y="175260"/>
                  </a:lnTo>
                  <a:lnTo>
                    <a:pt x="5080" y="190500"/>
                  </a:lnTo>
                  <a:lnTo>
                    <a:pt x="10160" y="203200"/>
                  </a:lnTo>
                  <a:lnTo>
                    <a:pt x="15240" y="214632"/>
                  </a:lnTo>
                  <a:lnTo>
                    <a:pt x="21590" y="223521"/>
                  </a:lnTo>
                  <a:lnTo>
                    <a:pt x="33020" y="229871"/>
                  </a:lnTo>
                  <a:lnTo>
                    <a:pt x="46990" y="234950"/>
                  </a:lnTo>
                  <a:lnTo>
                    <a:pt x="63500" y="237492"/>
                  </a:lnTo>
                  <a:lnTo>
                    <a:pt x="78740" y="236221"/>
                  </a:lnTo>
                  <a:lnTo>
                    <a:pt x="91440" y="233682"/>
                  </a:lnTo>
                  <a:lnTo>
                    <a:pt x="104140" y="229871"/>
                  </a:lnTo>
                  <a:lnTo>
                    <a:pt x="116840" y="224792"/>
                  </a:lnTo>
                  <a:lnTo>
                    <a:pt x="129540" y="219710"/>
                  </a:lnTo>
                  <a:lnTo>
                    <a:pt x="143510" y="213360"/>
                  </a:lnTo>
                  <a:lnTo>
                    <a:pt x="154940" y="205742"/>
                  </a:lnTo>
                  <a:lnTo>
                    <a:pt x="165100" y="196850"/>
                  </a:lnTo>
                  <a:lnTo>
                    <a:pt x="173990" y="187960"/>
                  </a:lnTo>
                  <a:lnTo>
                    <a:pt x="182880" y="176532"/>
                  </a:lnTo>
                  <a:lnTo>
                    <a:pt x="193040" y="165100"/>
                  </a:lnTo>
                  <a:lnTo>
                    <a:pt x="203200" y="152400"/>
                  </a:lnTo>
                  <a:lnTo>
                    <a:pt x="210820" y="138432"/>
                  </a:lnTo>
                  <a:lnTo>
                    <a:pt x="217170" y="123192"/>
                  </a:lnTo>
                  <a:lnTo>
                    <a:pt x="223520" y="106682"/>
                  </a:lnTo>
                  <a:lnTo>
                    <a:pt x="226060" y="91442"/>
                  </a:lnTo>
                  <a:lnTo>
                    <a:pt x="228600" y="76200"/>
                  </a:lnTo>
                  <a:lnTo>
                    <a:pt x="231140" y="62232"/>
                  </a:lnTo>
                  <a:lnTo>
                    <a:pt x="231140" y="46992"/>
                  </a:lnTo>
                  <a:lnTo>
                    <a:pt x="232410" y="33021"/>
                  </a:lnTo>
                  <a:lnTo>
                    <a:pt x="232410" y="19050"/>
                  </a:lnTo>
                  <a:lnTo>
                    <a:pt x="231140" y="12700"/>
                  </a:lnTo>
                  <a:lnTo>
                    <a:pt x="227330" y="12700"/>
                  </a:lnTo>
                  <a:lnTo>
                    <a:pt x="222250" y="15242"/>
                  </a:lnTo>
                  <a:lnTo>
                    <a:pt x="218440" y="21592"/>
                  </a:lnTo>
                  <a:lnTo>
                    <a:pt x="213360" y="27942"/>
                  </a:lnTo>
                  <a:lnTo>
                    <a:pt x="209550" y="36832"/>
                  </a:lnTo>
                  <a:lnTo>
                    <a:pt x="207010" y="50800"/>
                  </a:lnTo>
                  <a:lnTo>
                    <a:pt x="205740" y="67310"/>
                  </a:lnTo>
                  <a:lnTo>
                    <a:pt x="204470" y="87632"/>
                  </a:lnTo>
                  <a:lnTo>
                    <a:pt x="204470" y="104142"/>
                  </a:lnTo>
                  <a:lnTo>
                    <a:pt x="207010" y="119382"/>
                  </a:lnTo>
                  <a:lnTo>
                    <a:pt x="208280" y="132082"/>
                  </a:lnTo>
                  <a:lnTo>
                    <a:pt x="212090" y="143510"/>
                  </a:lnTo>
                  <a:lnTo>
                    <a:pt x="217170" y="153671"/>
                  </a:lnTo>
                  <a:lnTo>
                    <a:pt x="222250" y="162560"/>
                  </a:lnTo>
                  <a:lnTo>
                    <a:pt x="228600" y="170182"/>
                  </a:lnTo>
                  <a:lnTo>
                    <a:pt x="234950" y="177800"/>
                  </a:lnTo>
                  <a:lnTo>
                    <a:pt x="241300" y="185421"/>
                  </a:lnTo>
                  <a:lnTo>
                    <a:pt x="250190" y="191771"/>
                  </a:lnTo>
                  <a:lnTo>
                    <a:pt x="257810" y="196850"/>
                  </a:lnTo>
                  <a:lnTo>
                    <a:pt x="267970" y="201932"/>
                  </a:lnTo>
                  <a:lnTo>
                    <a:pt x="280670" y="204471"/>
                  </a:lnTo>
                  <a:lnTo>
                    <a:pt x="297180" y="204471"/>
                  </a:lnTo>
                  <a:lnTo>
                    <a:pt x="314960" y="203200"/>
                  </a:lnTo>
                  <a:lnTo>
                    <a:pt x="328930" y="199392"/>
                  </a:lnTo>
                  <a:lnTo>
                    <a:pt x="340360" y="195582"/>
                  </a:lnTo>
                  <a:lnTo>
                    <a:pt x="370840" y="180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Freeform 808"/>
            <p:cNvSpPr/>
            <p:nvPr/>
          </p:nvSpPr>
          <p:spPr>
            <a:xfrm>
              <a:off x="9159240" y="27134821"/>
              <a:ext cx="256541" cy="537209"/>
            </a:xfrm>
            <a:custGeom>
              <a:avLst/>
              <a:gdLst/>
              <a:ahLst/>
              <a:cxnLst/>
              <a:rect l="0" t="0" r="0" b="0"/>
              <a:pathLst>
                <a:path w="256541" h="537209">
                  <a:moveTo>
                    <a:pt x="43180" y="0"/>
                  </a:moveTo>
                  <a:lnTo>
                    <a:pt x="59690" y="5079"/>
                  </a:lnTo>
                  <a:lnTo>
                    <a:pt x="69850" y="10158"/>
                  </a:lnTo>
                  <a:lnTo>
                    <a:pt x="83820" y="17779"/>
                  </a:lnTo>
                  <a:lnTo>
                    <a:pt x="97790" y="25400"/>
                  </a:lnTo>
                  <a:lnTo>
                    <a:pt x="110490" y="34290"/>
                  </a:lnTo>
                  <a:lnTo>
                    <a:pt x="123190" y="44450"/>
                  </a:lnTo>
                  <a:lnTo>
                    <a:pt x="134620" y="53340"/>
                  </a:lnTo>
                  <a:lnTo>
                    <a:pt x="147320" y="66040"/>
                  </a:lnTo>
                  <a:lnTo>
                    <a:pt x="160020" y="80008"/>
                  </a:lnTo>
                  <a:lnTo>
                    <a:pt x="173990" y="95250"/>
                  </a:lnTo>
                  <a:lnTo>
                    <a:pt x="186690" y="113029"/>
                  </a:lnTo>
                  <a:lnTo>
                    <a:pt x="198120" y="130808"/>
                  </a:lnTo>
                  <a:lnTo>
                    <a:pt x="209550" y="151129"/>
                  </a:lnTo>
                  <a:lnTo>
                    <a:pt x="219710" y="170179"/>
                  </a:lnTo>
                  <a:lnTo>
                    <a:pt x="228600" y="190500"/>
                  </a:lnTo>
                  <a:lnTo>
                    <a:pt x="236220" y="210818"/>
                  </a:lnTo>
                  <a:lnTo>
                    <a:pt x="243840" y="233679"/>
                  </a:lnTo>
                  <a:lnTo>
                    <a:pt x="248920" y="256540"/>
                  </a:lnTo>
                  <a:lnTo>
                    <a:pt x="254000" y="279400"/>
                  </a:lnTo>
                  <a:lnTo>
                    <a:pt x="256540" y="302258"/>
                  </a:lnTo>
                  <a:lnTo>
                    <a:pt x="256540" y="323850"/>
                  </a:lnTo>
                  <a:lnTo>
                    <a:pt x="255270" y="345440"/>
                  </a:lnTo>
                  <a:lnTo>
                    <a:pt x="252730" y="365758"/>
                  </a:lnTo>
                  <a:lnTo>
                    <a:pt x="247650" y="386079"/>
                  </a:lnTo>
                  <a:lnTo>
                    <a:pt x="242570" y="403858"/>
                  </a:lnTo>
                  <a:lnTo>
                    <a:pt x="234950" y="421640"/>
                  </a:lnTo>
                  <a:lnTo>
                    <a:pt x="224790" y="438150"/>
                  </a:lnTo>
                  <a:lnTo>
                    <a:pt x="213360" y="453390"/>
                  </a:lnTo>
                  <a:lnTo>
                    <a:pt x="199390" y="466090"/>
                  </a:lnTo>
                  <a:lnTo>
                    <a:pt x="184150" y="476250"/>
                  </a:lnTo>
                  <a:lnTo>
                    <a:pt x="168910" y="486408"/>
                  </a:lnTo>
                  <a:lnTo>
                    <a:pt x="151130" y="495300"/>
                  </a:lnTo>
                  <a:lnTo>
                    <a:pt x="132080" y="502918"/>
                  </a:lnTo>
                  <a:lnTo>
                    <a:pt x="113030" y="510540"/>
                  </a:lnTo>
                  <a:lnTo>
                    <a:pt x="91440" y="516890"/>
                  </a:lnTo>
                  <a:lnTo>
                    <a:pt x="69850" y="521968"/>
                  </a:lnTo>
                  <a:lnTo>
                    <a:pt x="0" y="537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Freeform 809"/>
            <p:cNvSpPr/>
            <p:nvPr/>
          </p:nvSpPr>
          <p:spPr>
            <a:xfrm>
              <a:off x="7075170" y="27851100"/>
              <a:ext cx="737871" cy="196851"/>
            </a:xfrm>
            <a:custGeom>
              <a:avLst/>
              <a:gdLst/>
              <a:ahLst/>
              <a:cxnLst/>
              <a:rect l="0" t="0" r="0" b="0"/>
              <a:pathLst>
                <a:path w="737871" h="196851">
                  <a:moveTo>
                    <a:pt x="52070" y="30479"/>
                  </a:moveTo>
                  <a:lnTo>
                    <a:pt x="80010" y="30479"/>
                  </a:lnTo>
                  <a:lnTo>
                    <a:pt x="95250" y="29211"/>
                  </a:lnTo>
                  <a:lnTo>
                    <a:pt x="110490" y="27939"/>
                  </a:lnTo>
                  <a:lnTo>
                    <a:pt x="248920" y="6350"/>
                  </a:lnTo>
                  <a:lnTo>
                    <a:pt x="271780" y="3811"/>
                  </a:lnTo>
                  <a:lnTo>
                    <a:pt x="295910" y="2539"/>
                  </a:lnTo>
                  <a:lnTo>
                    <a:pt x="320040" y="1271"/>
                  </a:lnTo>
                  <a:lnTo>
                    <a:pt x="374650" y="0"/>
                  </a:lnTo>
                  <a:lnTo>
                    <a:pt x="659130" y="0"/>
                  </a:lnTo>
                  <a:lnTo>
                    <a:pt x="684530" y="0"/>
                  </a:lnTo>
                  <a:lnTo>
                    <a:pt x="706120" y="2539"/>
                  </a:lnTo>
                  <a:lnTo>
                    <a:pt x="727710" y="5079"/>
                  </a:lnTo>
                  <a:lnTo>
                    <a:pt x="736600" y="6350"/>
                  </a:lnTo>
                  <a:lnTo>
                    <a:pt x="737870" y="7621"/>
                  </a:lnTo>
                  <a:lnTo>
                    <a:pt x="723900" y="8889"/>
                  </a:lnTo>
                  <a:lnTo>
                    <a:pt x="694690" y="8889"/>
                  </a:lnTo>
                  <a:lnTo>
                    <a:pt x="557530" y="10161"/>
                  </a:lnTo>
                  <a:lnTo>
                    <a:pt x="530860" y="11429"/>
                  </a:lnTo>
                  <a:lnTo>
                    <a:pt x="504190" y="12700"/>
                  </a:lnTo>
                  <a:lnTo>
                    <a:pt x="417830" y="21589"/>
                  </a:lnTo>
                  <a:lnTo>
                    <a:pt x="299720" y="34289"/>
                  </a:lnTo>
                  <a:lnTo>
                    <a:pt x="187960" y="48261"/>
                  </a:lnTo>
                  <a:lnTo>
                    <a:pt x="140970" y="55879"/>
                  </a:lnTo>
                  <a:lnTo>
                    <a:pt x="119380" y="59689"/>
                  </a:lnTo>
                  <a:lnTo>
                    <a:pt x="100330" y="66039"/>
                  </a:lnTo>
                  <a:lnTo>
                    <a:pt x="36830" y="85089"/>
                  </a:lnTo>
                  <a:lnTo>
                    <a:pt x="26670" y="91439"/>
                  </a:lnTo>
                  <a:lnTo>
                    <a:pt x="19050" y="100329"/>
                  </a:lnTo>
                  <a:lnTo>
                    <a:pt x="12700" y="107950"/>
                  </a:lnTo>
                  <a:lnTo>
                    <a:pt x="13970" y="115571"/>
                  </a:lnTo>
                  <a:lnTo>
                    <a:pt x="21590" y="120650"/>
                  </a:lnTo>
                  <a:lnTo>
                    <a:pt x="31750" y="125729"/>
                  </a:lnTo>
                  <a:lnTo>
                    <a:pt x="45720" y="129539"/>
                  </a:lnTo>
                  <a:lnTo>
                    <a:pt x="62230" y="132079"/>
                  </a:lnTo>
                  <a:lnTo>
                    <a:pt x="80010" y="133350"/>
                  </a:lnTo>
                  <a:lnTo>
                    <a:pt x="99060" y="133350"/>
                  </a:lnTo>
                  <a:lnTo>
                    <a:pt x="118110" y="132079"/>
                  </a:lnTo>
                  <a:lnTo>
                    <a:pt x="161290" y="127000"/>
                  </a:lnTo>
                  <a:lnTo>
                    <a:pt x="402590" y="97789"/>
                  </a:lnTo>
                  <a:lnTo>
                    <a:pt x="478790" y="87629"/>
                  </a:lnTo>
                  <a:lnTo>
                    <a:pt x="523240" y="80011"/>
                  </a:lnTo>
                  <a:lnTo>
                    <a:pt x="543560" y="77471"/>
                  </a:lnTo>
                  <a:lnTo>
                    <a:pt x="561340" y="76200"/>
                  </a:lnTo>
                  <a:lnTo>
                    <a:pt x="577850" y="74929"/>
                  </a:lnTo>
                  <a:lnTo>
                    <a:pt x="581660" y="76200"/>
                  </a:lnTo>
                  <a:lnTo>
                    <a:pt x="577850" y="80011"/>
                  </a:lnTo>
                  <a:lnTo>
                    <a:pt x="567690" y="85089"/>
                  </a:lnTo>
                  <a:lnTo>
                    <a:pt x="552450" y="88900"/>
                  </a:lnTo>
                  <a:lnTo>
                    <a:pt x="534670" y="92711"/>
                  </a:lnTo>
                  <a:lnTo>
                    <a:pt x="514350" y="96521"/>
                  </a:lnTo>
                  <a:lnTo>
                    <a:pt x="467360" y="107950"/>
                  </a:lnTo>
                  <a:lnTo>
                    <a:pt x="412750" y="119379"/>
                  </a:lnTo>
                  <a:lnTo>
                    <a:pt x="349250" y="133350"/>
                  </a:lnTo>
                  <a:lnTo>
                    <a:pt x="316230" y="138429"/>
                  </a:lnTo>
                  <a:lnTo>
                    <a:pt x="281940" y="143511"/>
                  </a:lnTo>
                  <a:lnTo>
                    <a:pt x="247650" y="148589"/>
                  </a:lnTo>
                  <a:lnTo>
                    <a:pt x="213360" y="153671"/>
                  </a:lnTo>
                  <a:lnTo>
                    <a:pt x="60960" y="180339"/>
                  </a:lnTo>
                  <a:lnTo>
                    <a:pt x="39370" y="184150"/>
                  </a:lnTo>
                  <a:lnTo>
                    <a:pt x="2540" y="191771"/>
                  </a:lnTo>
                  <a:lnTo>
                    <a:pt x="0" y="194311"/>
                  </a:lnTo>
                  <a:lnTo>
                    <a:pt x="5080" y="195579"/>
                  </a:lnTo>
                  <a:lnTo>
                    <a:pt x="17780" y="196850"/>
                  </a:lnTo>
                  <a:lnTo>
                    <a:pt x="35560" y="196850"/>
                  </a:lnTo>
                  <a:lnTo>
                    <a:pt x="55880" y="195579"/>
                  </a:lnTo>
                  <a:lnTo>
                    <a:pt x="125730" y="189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2" name="Freeform 811"/>
          <p:cNvSpPr/>
          <p:nvPr/>
        </p:nvSpPr>
        <p:spPr>
          <a:xfrm>
            <a:off x="6296660" y="27282139"/>
            <a:ext cx="640081" cy="618491"/>
          </a:xfrm>
          <a:custGeom>
            <a:avLst/>
            <a:gdLst/>
            <a:ahLst/>
            <a:cxnLst/>
            <a:rect l="0" t="0" r="0" b="0"/>
            <a:pathLst>
              <a:path w="640081" h="618491">
                <a:moveTo>
                  <a:pt x="631190" y="199390"/>
                </a:moveTo>
                <a:lnTo>
                  <a:pt x="636270" y="182882"/>
                </a:lnTo>
                <a:lnTo>
                  <a:pt x="638810" y="173990"/>
                </a:lnTo>
                <a:lnTo>
                  <a:pt x="638810" y="162561"/>
                </a:lnTo>
                <a:lnTo>
                  <a:pt x="640080" y="149861"/>
                </a:lnTo>
                <a:lnTo>
                  <a:pt x="640080" y="137161"/>
                </a:lnTo>
                <a:lnTo>
                  <a:pt x="637540" y="124461"/>
                </a:lnTo>
                <a:lnTo>
                  <a:pt x="635000" y="110490"/>
                </a:lnTo>
                <a:lnTo>
                  <a:pt x="631190" y="99061"/>
                </a:lnTo>
                <a:lnTo>
                  <a:pt x="623570" y="86361"/>
                </a:lnTo>
                <a:lnTo>
                  <a:pt x="615950" y="74932"/>
                </a:lnTo>
                <a:lnTo>
                  <a:pt x="596900" y="55882"/>
                </a:lnTo>
                <a:lnTo>
                  <a:pt x="577850" y="41911"/>
                </a:lnTo>
                <a:lnTo>
                  <a:pt x="567690" y="35561"/>
                </a:lnTo>
                <a:lnTo>
                  <a:pt x="557530" y="30482"/>
                </a:lnTo>
                <a:lnTo>
                  <a:pt x="544830" y="26672"/>
                </a:lnTo>
                <a:lnTo>
                  <a:pt x="533400" y="21590"/>
                </a:lnTo>
                <a:lnTo>
                  <a:pt x="520700" y="17782"/>
                </a:lnTo>
                <a:lnTo>
                  <a:pt x="492760" y="10161"/>
                </a:lnTo>
                <a:lnTo>
                  <a:pt x="480060" y="7622"/>
                </a:lnTo>
                <a:lnTo>
                  <a:pt x="466090" y="5082"/>
                </a:lnTo>
                <a:lnTo>
                  <a:pt x="452120" y="2540"/>
                </a:lnTo>
                <a:lnTo>
                  <a:pt x="438150" y="2540"/>
                </a:lnTo>
                <a:lnTo>
                  <a:pt x="424180" y="1272"/>
                </a:lnTo>
                <a:lnTo>
                  <a:pt x="396240" y="0"/>
                </a:lnTo>
                <a:lnTo>
                  <a:pt x="347980" y="0"/>
                </a:lnTo>
                <a:lnTo>
                  <a:pt x="332740" y="1272"/>
                </a:lnTo>
                <a:lnTo>
                  <a:pt x="317500" y="2540"/>
                </a:lnTo>
                <a:lnTo>
                  <a:pt x="302260" y="5082"/>
                </a:lnTo>
                <a:lnTo>
                  <a:pt x="288290" y="7622"/>
                </a:lnTo>
                <a:lnTo>
                  <a:pt x="274320" y="7622"/>
                </a:lnTo>
                <a:lnTo>
                  <a:pt x="259080" y="8890"/>
                </a:lnTo>
                <a:lnTo>
                  <a:pt x="245110" y="11432"/>
                </a:lnTo>
                <a:lnTo>
                  <a:pt x="231140" y="16511"/>
                </a:lnTo>
                <a:lnTo>
                  <a:pt x="217170" y="21590"/>
                </a:lnTo>
                <a:lnTo>
                  <a:pt x="203200" y="26672"/>
                </a:lnTo>
                <a:lnTo>
                  <a:pt x="189230" y="33022"/>
                </a:lnTo>
                <a:lnTo>
                  <a:pt x="175260" y="39372"/>
                </a:lnTo>
                <a:lnTo>
                  <a:pt x="162560" y="46990"/>
                </a:lnTo>
                <a:lnTo>
                  <a:pt x="149860" y="55882"/>
                </a:lnTo>
                <a:lnTo>
                  <a:pt x="138430" y="66040"/>
                </a:lnTo>
                <a:lnTo>
                  <a:pt x="127000" y="76200"/>
                </a:lnTo>
                <a:lnTo>
                  <a:pt x="115570" y="87632"/>
                </a:lnTo>
                <a:lnTo>
                  <a:pt x="105410" y="100332"/>
                </a:lnTo>
                <a:lnTo>
                  <a:pt x="95250" y="113032"/>
                </a:lnTo>
                <a:lnTo>
                  <a:pt x="87630" y="124461"/>
                </a:lnTo>
                <a:lnTo>
                  <a:pt x="78740" y="135890"/>
                </a:lnTo>
                <a:lnTo>
                  <a:pt x="71120" y="147322"/>
                </a:lnTo>
                <a:lnTo>
                  <a:pt x="63500" y="160022"/>
                </a:lnTo>
                <a:lnTo>
                  <a:pt x="55880" y="173990"/>
                </a:lnTo>
                <a:lnTo>
                  <a:pt x="49530" y="187961"/>
                </a:lnTo>
                <a:lnTo>
                  <a:pt x="41910" y="203200"/>
                </a:lnTo>
                <a:lnTo>
                  <a:pt x="34290" y="219711"/>
                </a:lnTo>
                <a:lnTo>
                  <a:pt x="29210" y="234950"/>
                </a:lnTo>
                <a:lnTo>
                  <a:pt x="24130" y="250190"/>
                </a:lnTo>
                <a:lnTo>
                  <a:pt x="19050" y="265432"/>
                </a:lnTo>
                <a:lnTo>
                  <a:pt x="15240" y="280672"/>
                </a:lnTo>
                <a:lnTo>
                  <a:pt x="11430" y="297182"/>
                </a:lnTo>
                <a:lnTo>
                  <a:pt x="7620" y="313690"/>
                </a:lnTo>
                <a:lnTo>
                  <a:pt x="5080" y="330200"/>
                </a:lnTo>
                <a:lnTo>
                  <a:pt x="2540" y="345440"/>
                </a:lnTo>
                <a:lnTo>
                  <a:pt x="1270" y="359411"/>
                </a:lnTo>
                <a:lnTo>
                  <a:pt x="1270" y="374650"/>
                </a:lnTo>
                <a:lnTo>
                  <a:pt x="0" y="402590"/>
                </a:lnTo>
                <a:lnTo>
                  <a:pt x="2540" y="416561"/>
                </a:lnTo>
                <a:lnTo>
                  <a:pt x="6350" y="431800"/>
                </a:lnTo>
                <a:lnTo>
                  <a:pt x="10160" y="445772"/>
                </a:lnTo>
                <a:lnTo>
                  <a:pt x="15240" y="459740"/>
                </a:lnTo>
                <a:lnTo>
                  <a:pt x="22860" y="487682"/>
                </a:lnTo>
                <a:lnTo>
                  <a:pt x="29210" y="500382"/>
                </a:lnTo>
                <a:lnTo>
                  <a:pt x="36830" y="513082"/>
                </a:lnTo>
                <a:lnTo>
                  <a:pt x="45720" y="524511"/>
                </a:lnTo>
                <a:lnTo>
                  <a:pt x="54610" y="535940"/>
                </a:lnTo>
                <a:lnTo>
                  <a:pt x="64770" y="546100"/>
                </a:lnTo>
                <a:lnTo>
                  <a:pt x="73660" y="557532"/>
                </a:lnTo>
                <a:lnTo>
                  <a:pt x="83820" y="566422"/>
                </a:lnTo>
                <a:lnTo>
                  <a:pt x="95250" y="575311"/>
                </a:lnTo>
                <a:lnTo>
                  <a:pt x="105410" y="584200"/>
                </a:lnTo>
                <a:lnTo>
                  <a:pt x="118110" y="590550"/>
                </a:lnTo>
                <a:lnTo>
                  <a:pt x="132080" y="595632"/>
                </a:lnTo>
                <a:lnTo>
                  <a:pt x="147320" y="600711"/>
                </a:lnTo>
                <a:lnTo>
                  <a:pt x="165100" y="604522"/>
                </a:lnTo>
                <a:lnTo>
                  <a:pt x="182880" y="609600"/>
                </a:lnTo>
                <a:lnTo>
                  <a:pt x="203200" y="613411"/>
                </a:lnTo>
                <a:lnTo>
                  <a:pt x="220980" y="615950"/>
                </a:lnTo>
                <a:lnTo>
                  <a:pt x="240030" y="617222"/>
                </a:lnTo>
                <a:lnTo>
                  <a:pt x="257810" y="618490"/>
                </a:lnTo>
                <a:lnTo>
                  <a:pt x="276860" y="618490"/>
                </a:lnTo>
                <a:lnTo>
                  <a:pt x="297180" y="617222"/>
                </a:lnTo>
                <a:lnTo>
                  <a:pt x="317500" y="614682"/>
                </a:lnTo>
                <a:lnTo>
                  <a:pt x="336550" y="610872"/>
                </a:lnTo>
                <a:lnTo>
                  <a:pt x="355600" y="605790"/>
                </a:lnTo>
                <a:lnTo>
                  <a:pt x="373380" y="600711"/>
                </a:lnTo>
                <a:lnTo>
                  <a:pt x="391160" y="595632"/>
                </a:lnTo>
                <a:lnTo>
                  <a:pt x="408940" y="591822"/>
                </a:lnTo>
                <a:lnTo>
                  <a:pt x="426720" y="586740"/>
                </a:lnTo>
                <a:lnTo>
                  <a:pt x="443230" y="580390"/>
                </a:lnTo>
                <a:lnTo>
                  <a:pt x="459740" y="572772"/>
                </a:lnTo>
                <a:lnTo>
                  <a:pt x="474980" y="565150"/>
                </a:lnTo>
                <a:lnTo>
                  <a:pt x="488950" y="554990"/>
                </a:lnTo>
                <a:lnTo>
                  <a:pt x="504190" y="546100"/>
                </a:lnTo>
                <a:lnTo>
                  <a:pt x="518160" y="535940"/>
                </a:lnTo>
                <a:lnTo>
                  <a:pt x="529590" y="524511"/>
                </a:lnTo>
                <a:lnTo>
                  <a:pt x="539750" y="511811"/>
                </a:lnTo>
                <a:lnTo>
                  <a:pt x="549910" y="499111"/>
                </a:lnTo>
                <a:lnTo>
                  <a:pt x="556260" y="485140"/>
                </a:lnTo>
                <a:lnTo>
                  <a:pt x="562610" y="469900"/>
                </a:lnTo>
                <a:lnTo>
                  <a:pt x="567690" y="453390"/>
                </a:lnTo>
                <a:lnTo>
                  <a:pt x="572770" y="435611"/>
                </a:lnTo>
                <a:lnTo>
                  <a:pt x="576580" y="416561"/>
                </a:lnTo>
                <a:lnTo>
                  <a:pt x="580390" y="397511"/>
                </a:lnTo>
                <a:lnTo>
                  <a:pt x="582930" y="378461"/>
                </a:lnTo>
                <a:lnTo>
                  <a:pt x="581660" y="359411"/>
                </a:lnTo>
                <a:lnTo>
                  <a:pt x="580390" y="341632"/>
                </a:lnTo>
                <a:lnTo>
                  <a:pt x="579120" y="322582"/>
                </a:lnTo>
                <a:lnTo>
                  <a:pt x="574040" y="281940"/>
                </a:lnTo>
                <a:lnTo>
                  <a:pt x="567690" y="243840"/>
                </a:lnTo>
                <a:lnTo>
                  <a:pt x="563880" y="226061"/>
                </a:lnTo>
                <a:lnTo>
                  <a:pt x="558800" y="209550"/>
                </a:lnTo>
                <a:lnTo>
                  <a:pt x="551180" y="193040"/>
                </a:lnTo>
                <a:lnTo>
                  <a:pt x="542290" y="177800"/>
                </a:lnTo>
                <a:lnTo>
                  <a:pt x="534670" y="163832"/>
                </a:lnTo>
                <a:lnTo>
                  <a:pt x="519430" y="139700"/>
                </a:lnTo>
                <a:lnTo>
                  <a:pt x="510540" y="128272"/>
                </a:lnTo>
                <a:lnTo>
                  <a:pt x="499110" y="116840"/>
                </a:lnTo>
                <a:lnTo>
                  <a:pt x="486410" y="105411"/>
                </a:lnTo>
                <a:lnTo>
                  <a:pt x="463550" y="83822"/>
                </a:lnTo>
                <a:lnTo>
                  <a:pt x="426720" y="46990"/>
                </a:lnTo>
                <a:lnTo>
                  <a:pt x="407670" y="35561"/>
                </a:lnTo>
                <a:lnTo>
                  <a:pt x="397510" y="30482"/>
                </a:lnTo>
                <a:lnTo>
                  <a:pt x="388620" y="27940"/>
                </a:lnTo>
                <a:lnTo>
                  <a:pt x="377190" y="27940"/>
                </a:lnTo>
                <a:lnTo>
                  <a:pt x="346710" y="31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5" name="Group 814"/>
          <p:cNvGrpSpPr/>
          <p:nvPr/>
        </p:nvGrpSpPr>
        <p:grpSpPr>
          <a:xfrm>
            <a:off x="5967730" y="27893011"/>
            <a:ext cx="570231" cy="462279"/>
            <a:chOff x="5967730" y="27893011"/>
            <a:chExt cx="570231" cy="462279"/>
          </a:xfrm>
        </p:grpSpPr>
        <p:sp>
          <p:nvSpPr>
            <p:cNvPr id="813" name="Freeform 812"/>
            <p:cNvSpPr/>
            <p:nvPr/>
          </p:nvSpPr>
          <p:spPr>
            <a:xfrm>
              <a:off x="6054090" y="27893011"/>
              <a:ext cx="483871" cy="420369"/>
            </a:xfrm>
            <a:custGeom>
              <a:avLst/>
              <a:gdLst/>
              <a:ahLst/>
              <a:cxnLst/>
              <a:rect l="0" t="0" r="0" b="0"/>
              <a:pathLst>
                <a:path w="483871" h="420369">
                  <a:moveTo>
                    <a:pt x="483870" y="0"/>
                  </a:moveTo>
                  <a:lnTo>
                    <a:pt x="467360" y="10160"/>
                  </a:lnTo>
                  <a:lnTo>
                    <a:pt x="453390" y="22860"/>
                  </a:lnTo>
                  <a:lnTo>
                    <a:pt x="445770" y="29210"/>
                  </a:lnTo>
                  <a:lnTo>
                    <a:pt x="436880" y="38100"/>
                  </a:lnTo>
                  <a:lnTo>
                    <a:pt x="427990" y="48260"/>
                  </a:lnTo>
                  <a:lnTo>
                    <a:pt x="419100" y="59689"/>
                  </a:lnTo>
                  <a:lnTo>
                    <a:pt x="410210" y="69850"/>
                  </a:lnTo>
                  <a:lnTo>
                    <a:pt x="402590" y="80010"/>
                  </a:lnTo>
                  <a:lnTo>
                    <a:pt x="394970" y="87628"/>
                  </a:lnTo>
                  <a:lnTo>
                    <a:pt x="386080" y="96518"/>
                  </a:lnTo>
                  <a:lnTo>
                    <a:pt x="375920" y="104139"/>
                  </a:lnTo>
                  <a:lnTo>
                    <a:pt x="367030" y="110489"/>
                  </a:lnTo>
                  <a:lnTo>
                    <a:pt x="358140" y="119378"/>
                  </a:lnTo>
                  <a:lnTo>
                    <a:pt x="349250" y="128268"/>
                  </a:lnTo>
                  <a:lnTo>
                    <a:pt x="341630" y="138428"/>
                  </a:lnTo>
                  <a:lnTo>
                    <a:pt x="331470" y="148589"/>
                  </a:lnTo>
                  <a:lnTo>
                    <a:pt x="320040" y="158750"/>
                  </a:lnTo>
                  <a:lnTo>
                    <a:pt x="308610" y="168910"/>
                  </a:lnTo>
                  <a:lnTo>
                    <a:pt x="281940" y="189228"/>
                  </a:lnTo>
                  <a:lnTo>
                    <a:pt x="269240" y="199389"/>
                  </a:lnTo>
                  <a:lnTo>
                    <a:pt x="255270" y="212089"/>
                  </a:lnTo>
                  <a:lnTo>
                    <a:pt x="241300" y="223518"/>
                  </a:lnTo>
                  <a:lnTo>
                    <a:pt x="227330" y="237489"/>
                  </a:lnTo>
                  <a:lnTo>
                    <a:pt x="213360" y="248918"/>
                  </a:lnTo>
                  <a:lnTo>
                    <a:pt x="199390" y="260350"/>
                  </a:lnTo>
                  <a:lnTo>
                    <a:pt x="171450" y="283210"/>
                  </a:lnTo>
                  <a:lnTo>
                    <a:pt x="101600" y="336550"/>
                  </a:lnTo>
                  <a:lnTo>
                    <a:pt x="76200" y="354328"/>
                  </a:lnTo>
                  <a:lnTo>
                    <a:pt x="64770" y="361950"/>
                  </a:lnTo>
                  <a:lnTo>
                    <a:pt x="54610" y="370839"/>
                  </a:lnTo>
                  <a:lnTo>
                    <a:pt x="45720" y="377189"/>
                  </a:lnTo>
                  <a:lnTo>
                    <a:pt x="38100" y="384810"/>
                  </a:lnTo>
                  <a:lnTo>
                    <a:pt x="29210" y="392428"/>
                  </a:lnTo>
                  <a:lnTo>
                    <a:pt x="0" y="420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Freeform 813"/>
            <p:cNvSpPr/>
            <p:nvPr/>
          </p:nvSpPr>
          <p:spPr>
            <a:xfrm>
              <a:off x="5967730" y="28166061"/>
              <a:ext cx="265431" cy="189229"/>
            </a:xfrm>
            <a:custGeom>
              <a:avLst/>
              <a:gdLst/>
              <a:ahLst/>
              <a:cxnLst/>
              <a:rect l="0" t="0" r="0" b="0"/>
              <a:pathLst>
                <a:path w="265431" h="189229">
                  <a:moveTo>
                    <a:pt x="149860" y="0"/>
                  </a:moveTo>
                  <a:lnTo>
                    <a:pt x="132080" y="11428"/>
                  </a:lnTo>
                  <a:lnTo>
                    <a:pt x="125730" y="17778"/>
                  </a:lnTo>
                  <a:lnTo>
                    <a:pt x="118110" y="26668"/>
                  </a:lnTo>
                  <a:lnTo>
                    <a:pt x="110490" y="35560"/>
                  </a:lnTo>
                  <a:lnTo>
                    <a:pt x="104140" y="44450"/>
                  </a:lnTo>
                  <a:lnTo>
                    <a:pt x="90170" y="64768"/>
                  </a:lnTo>
                  <a:lnTo>
                    <a:pt x="81280" y="74928"/>
                  </a:lnTo>
                  <a:lnTo>
                    <a:pt x="72390" y="85089"/>
                  </a:lnTo>
                  <a:lnTo>
                    <a:pt x="63500" y="95250"/>
                  </a:lnTo>
                  <a:lnTo>
                    <a:pt x="54610" y="105410"/>
                  </a:lnTo>
                  <a:lnTo>
                    <a:pt x="45720" y="116839"/>
                  </a:lnTo>
                  <a:lnTo>
                    <a:pt x="38100" y="127000"/>
                  </a:lnTo>
                  <a:lnTo>
                    <a:pt x="30480" y="135889"/>
                  </a:lnTo>
                  <a:lnTo>
                    <a:pt x="24130" y="144778"/>
                  </a:lnTo>
                  <a:lnTo>
                    <a:pt x="16510" y="152400"/>
                  </a:lnTo>
                  <a:lnTo>
                    <a:pt x="10160" y="161289"/>
                  </a:lnTo>
                  <a:lnTo>
                    <a:pt x="5080" y="171450"/>
                  </a:lnTo>
                  <a:lnTo>
                    <a:pt x="0" y="180339"/>
                  </a:lnTo>
                  <a:lnTo>
                    <a:pt x="2540" y="186689"/>
                  </a:lnTo>
                  <a:lnTo>
                    <a:pt x="7620" y="187960"/>
                  </a:lnTo>
                  <a:lnTo>
                    <a:pt x="16510" y="189228"/>
                  </a:lnTo>
                  <a:lnTo>
                    <a:pt x="25400" y="187960"/>
                  </a:lnTo>
                  <a:lnTo>
                    <a:pt x="35560" y="186689"/>
                  </a:lnTo>
                  <a:lnTo>
                    <a:pt x="45720" y="184150"/>
                  </a:lnTo>
                  <a:lnTo>
                    <a:pt x="57150" y="180339"/>
                  </a:lnTo>
                  <a:lnTo>
                    <a:pt x="68580" y="175260"/>
                  </a:lnTo>
                  <a:lnTo>
                    <a:pt x="81280" y="168910"/>
                  </a:lnTo>
                  <a:lnTo>
                    <a:pt x="95250" y="165100"/>
                  </a:lnTo>
                  <a:lnTo>
                    <a:pt x="107950" y="160018"/>
                  </a:lnTo>
                  <a:lnTo>
                    <a:pt x="121920" y="156210"/>
                  </a:lnTo>
                  <a:lnTo>
                    <a:pt x="134620" y="151128"/>
                  </a:lnTo>
                  <a:lnTo>
                    <a:pt x="146050" y="144778"/>
                  </a:lnTo>
                  <a:lnTo>
                    <a:pt x="157480" y="138428"/>
                  </a:lnTo>
                  <a:lnTo>
                    <a:pt x="170180" y="134618"/>
                  </a:lnTo>
                  <a:lnTo>
                    <a:pt x="182880" y="132078"/>
                  </a:lnTo>
                  <a:lnTo>
                    <a:pt x="196850" y="130810"/>
                  </a:lnTo>
                  <a:lnTo>
                    <a:pt x="208280" y="128268"/>
                  </a:lnTo>
                  <a:lnTo>
                    <a:pt x="220980" y="125728"/>
                  </a:lnTo>
                  <a:lnTo>
                    <a:pt x="26543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5" name="Group 824"/>
          <p:cNvGrpSpPr/>
          <p:nvPr/>
        </p:nvGrpSpPr>
        <p:grpSpPr>
          <a:xfrm>
            <a:off x="3346450" y="27702511"/>
            <a:ext cx="3658871" cy="1224279"/>
            <a:chOff x="3346450" y="27702511"/>
            <a:chExt cx="3658871" cy="1224279"/>
          </a:xfrm>
        </p:grpSpPr>
        <p:sp>
          <p:nvSpPr>
            <p:cNvPr id="816" name="Freeform 815"/>
            <p:cNvSpPr/>
            <p:nvPr/>
          </p:nvSpPr>
          <p:spPr>
            <a:xfrm>
              <a:off x="4822190" y="28177489"/>
              <a:ext cx="199391" cy="281941"/>
            </a:xfrm>
            <a:custGeom>
              <a:avLst/>
              <a:gdLst/>
              <a:ahLst/>
              <a:cxnLst/>
              <a:rect l="0" t="0" r="0" b="0"/>
              <a:pathLst>
                <a:path w="199391" h="281941">
                  <a:moveTo>
                    <a:pt x="83820" y="10161"/>
                  </a:moveTo>
                  <a:lnTo>
                    <a:pt x="72390" y="21590"/>
                  </a:lnTo>
                  <a:lnTo>
                    <a:pt x="68580" y="27940"/>
                  </a:lnTo>
                  <a:lnTo>
                    <a:pt x="64770" y="35561"/>
                  </a:lnTo>
                  <a:lnTo>
                    <a:pt x="60960" y="44450"/>
                  </a:lnTo>
                  <a:lnTo>
                    <a:pt x="57150" y="55882"/>
                  </a:lnTo>
                  <a:lnTo>
                    <a:pt x="53340" y="67311"/>
                  </a:lnTo>
                  <a:lnTo>
                    <a:pt x="49530" y="80011"/>
                  </a:lnTo>
                  <a:lnTo>
                    <a:pt x="45720" y="93982"/>
                  </a:lnTo>
                  <a:lnTo>
                    <a:pt x="38100" y="125732"/>
                  </a:lnTo>
                  <a:lnTo>
                    <a:pt x="20320" y="207011"/>
                  </a:lnTo>
                  <a:lnTo>
                    <a:pt x="17780" y="222250"/>
                  </a:lnTo>
                  <a:lnTo>
                    <a:pt x="13970" y="238761"/>
                  </a:lnTo>
                  <a:lnTo>
                    <a:pt x="6350" y="276861"/>
                  </a:lnTo>
                  <a:lnTo>
                    <a:pt x="5080" y="281940"/>
                  </a:lnTo>
                  <a:lnTo>
                    <a:pt x="2540" y="276861"/>
                  </a:lnTo>
                  <a:lnTo>
                    <a:pt x="2540" y="264161"/>
                  </a:lnTo>
                  <a:lnTo>
                    <a:pt x="1270" y="251461"/>
                  </a:lnTo>
                  <a:lnTo>
                    <a:pt x="0" y="220982"/>
                  </a:lnTo>
                  <a:lnTo>
                    <a:pt x="1270" y="204472"/>
                  </a:lnTo>
                  <a:lnTo>
                    <a:pt x="3810" y="187961"/>
                  </a:lnTo>
                  <a:lnTo>
                    <a:pt x="5080" y="170182"/>
                  </a:lnTo>
                  <a:lnTo>
                    <a:pt x="11430" y="135890"/>
                  </a:lnTo>
                  <a:lnTo>
                    <a:pt x="13970" y="118111"/>
                  </a:lnTo>
                  <a:lnTo>
                    <a:pt x="19050" y="101600"/>
                  </a:lnTo>
                  <a:lnTo>
                    <a:pt x="24130" y="86361"/>
                  </a:lnTo>
                  <a:lnTo>
                    <a:pt x="30480" y="71122"/>
                  </a:lnTo>
                  <a:lnTo>
                    <a:pt x="36830" y="58422"/>
                  </a:lnTo>
                  <a:lnTo>
                    <a:pt x="43180" y="45722"/>
                  </a:lnTo>
                  <a:lnTo>
                    <a:pt x="49530" y="34290"/>
                  </a:lnTo>
                  <a:lnTo>
                    <a:pt x="55880" y="22861"/>
                  </a:lnTo>
                  <a:lnTo>
                    <a:pt x="63500" y="13972"/>
                  </a:lnTo>
                  <a:lnTo>
                    <a:pt x="69850" y="6350"/>
                  </a:lnTo>
                  <a:lnTo>
                    <a:pt x="81280" y="1272"/>
                  </a:lnTo>
                  <a:lnTo>
                    <a:pt x="93980" y="0"/>
                  </a:lnTo>
                  <a:lnTo>
                    <a:pt x="107950" y="0"/>
                  </a:lnTo>
                  <a:lnTo>
                    <a:pt x="119380" y="2540"/>
                  </a:lnTo>
                  <a:lnTo>
                    <a:pt x="129540" y="8890"/>
                  </a:lnTo>
                  <a:lnTo>
                    <a:pt x="139700" y="16511"/>
                  </a:lnTo>
                  <a:lnTo>
                    <a:pt x="147320" y="25400"/>
                  </a:lnTo>
                  <a:lnTo>
                    <a:pt x="156210" y="36832"/>
                  </a:lnTo>
                  <a:lnTo>
                    <a:pt x="163830" y="49532"/>
                  </a:lnTo>
                  <a:lnTo>
                    <a:pt x="170180" y="62232"/>
                  </a:lnTo>
                  <a:lnTo>
                    <a:pt x="175260" y="77472"/>
                  </a:lnTo>
                  <a:lnTo>
                    <a:pt x="184150" y="109222"/>
                  </a:lnTo>
                  <a:lnTo>
                    <a:pt x="191770" y="138432"/>
                  </a:lnTo>
                  <a:lnTo>
                    <a:pt x="194310" y="153672"/>
                  </a:lnTo>
                  <a:lnTo>
                    <a:pt x="196850" y="170182"/>
                  </a:lnTo>
                  <a:lnTo>
                    <a:pt x="198120" y="186690"/>
                  </a:lnTo>
                  <a:lnTo>
                    <a:pt x="196850" y="201932"/>
                  </a:lnTo>
                  <a:lnTo>
                    <a:pt x="195580" y="214632"/>
                  </a:lnTo>
                  <a:lnTo>
                    <a:pt x="193040" y="227332"/>
                  </a:lnTo>
                  <a:lnTo>
                    <a:pt x="191770" y="240032"/>
                  </a:lnTo>
                  <a:lnTo>
                    <a:pt x="191770" y="254000"/>
                  </a:lnTo>
                  <a:lnTo>
                    <a:pt x="19939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Freeform 816"/>
            <p:cNvSpPr/>
            <p:nvPr/>
          </p:nvSpPr>
          <p:spPr>
            <a:xfrm>
              <a:off x="5126990" y="282295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Freeform 817"/>
            <p:cNvSpPr/>
            <p:nvPr/>
          </p:nvSpPr>
          <p:spPr>
            <a:xfrm>
              <a:off x="4850130" y="28253689"/>
              <a:ext cx="181611" cy="275591"/>
            </a:xfrm>
            <a:custGeom>
              <a:avLst/>
              <a:gdLst/>
              <a:ahLst/>
              <a:cxnLst/>
              <a:rect l="0" t="0" r="0" b="0"/>
              <a:pathLst>
                <a:path w="181611" h="275591">
                  <a:moveTo>
                    <a:pt x="119380" y="101600"/>
                  </a:moveTo>
                  <a:lnTo>
                    <a:pt x="114300" y="119382"/>
                  </a:lnTo>
                  <a:lnTo>
                    <a:pt x="109220" y="127000"/>
                  </a:lnTo>
                  <a:lnTo>
                    <a:pt x="104140" y="137161"/>
                  </a:lnTo>
                  <a:lnTo>
                    <a:pt x="99060" y="146050"/>
                  </a:lnTo>
                  <a:lnTo>
                    <a:pt x="93980" y="157482"/>
                  </a:lnTo>
                  <a:lnTo>
                    <a:pt x="90170" y="168911"/>
                  </a:lnTo>
                  <a:lnTo>
                    <a:pt x="85090" y="181611"/>
                  </a:lnTo>
                  <a:lnTo>
                    <a:pt x="82550" y="198122"/>
                  </a:lnTo>
                  <a:lnTo>
                    <a:pt x="81280" y="214632"/>
                  </a:lnTo>
                  <a:lnTo>
                    <a:pt x="80010" y="233682"/>
                  </a:lnTo>
                  <a:lnTo>
                    <a:pt x="82550" y="247650"/>
                  </a:lnTo>
                  <a:lnTo>
                    <a:pt x="87630" y="260350"/>
                  </a:lnTo>
                  <a:lnTo>
                    <a:pt x="95250" y="270511"/>
                  </a:lnTo>
                  <a:lnTo>
                    <a:pt x="101600" y="275590"/>
                  </a:lnTo>
                  <a:lnTo>
                    <a:pt x="109220" y="275590"/>
                  </a:lnTo>
                  <a:lnTo>
                    <a:pt x="115570" y="274322"/>
                  </a:lnTo>
                  <a:lnTo>
                    <a:pt x="123190" y="267972"/>
                  </a:lnTo>
                  <a:lnTo>
                    <a:pt x="129540" y="260350"/>
                  </a:lnTo>
                  <a:lnTo>
                    <a:pt x="157480" y="218440"/>
                  </a:lnTo>
                  <a:lnTo>
                    <a:pt x="163830" y="205740"/>
                  </a:lnTo>
                  <a:lnTo>
                    <a:pt x="168910" y="194311"/>
                  </a:lnTo>
                  <a:lnTo>
                    <a:pt x="173990" y="180340"/>
                  </a:lnTo>
                  <a:lnTo>
                    <a:pt x="176530" y="167640"/>
                  </a:lnTo>
                  <a:lnTo>
                    <a:pt x="179070" y="153672"/>
                  </a:lnTo>
                  <a:lnTo>
                    <a:pt x="180340" y="139700"/>
                  </a:lnTo>
                  <a:lnTo>
                    <a:pt x="180340" y="125732"/>
                  </a:lnTo>
                  <a:lnTo>
                    <a:pt x="181610" y="113032"/>
                  </a:lnTo>
                  <a:lnTo>
                    <a:pt x="181610" y="99061"/>
                  </a:lnTo>
                  <a:lnTo>
                    <a:pt x="179070" y="85090"/>
                  </a:lnTo>
                  <a:lnTo>
                    <a:pt x="172720" y="71122"/>
                  </a:lnTo>
                  <a:lnTo>
                    <a:pt x="165100" y="55882"/>
                  </a:lnTo>
                  <a:lnTo>
                    <a:pt x="154940" y="49532"/>
                  </a:lnTo>
                  <a:lnTo>
                    <a:pt x="142240" y="46990"/>
                  </a:lnTo>
                  <a:lnTo>
                    <a:pt x="127000" y="48261"/>
                  </a:lnTo>
                  <a:lnTo>
                    <a:pt x="115570" y="50800"/>
                  </a:lnTo>
                  <a:lnTo>
                    <a:pt x="105410" y="54611"/>
                  </a:lnTo>
                  <a:lnTo>
                    <a:pt x="95250" y="59690"/>
                  </a:lnTo>
                  <a:lnTo>
                    <a:pt x="86360" y="68582"/>
                  </a:lnTo>
                  <a:lnTo>
                    <a:pt x="76200" y="78740"/>
                  </a:lnTo>
                  <a:lnTo>
                    <a:pt x="66040" y="90172"/>
                  </a:lnTo>
                  <a:lnTo>
                    <a:pt x="57150" y="101600"/>
                  </a:lnTo>
                  <a:lnTo>
                    <a:pt x="48260" y="115572"/>
                  </a:lnTo>
                  <a:lnTo>
                    <a:pt x="40640" y="128272"/>
                  </a:lnTo>
                  <a:lnTo>
                    <a:pt x="34290" y="142240"/>
                  </a:lnTo>
                  <a:lnTo>
                    <a:pt x="27940" y="154940"/>
                  </a:lnTo>
                  <a:lnTo>
                    <a:pt x="24130" y="168911"/>
                  </a:lnTo>
                  <a:lnTo>
                    <a:pt x="21590" y="182882"/>
                  </a:lnTo>
                  <a:lnTo>
                    <a:pt x="21590" y="196850"/>
                  </a:lnTo>
                  <a:lnTo>
                    <a:pt x="22860" y="210822"/>
                  </a:lnTo>
                  <a:lnTo>
                    <a:pt x="26670" y="220982"/>
                  </a:lnTo>
                  <a:lnTo>
                    <a:pt x="33020" y="229872"/>
                  </a:lnTo>
                  <a:lnTo>
                    <a:pt x="40640" y="236222"/>
                  </a:lnTo>
                  <a:lnTo>
                    <a:pt x="49530" y="240032"/>
                  </a:lnTo>
                  <a:lnTo>
                    <a:pt x="58420" y="240032"/>
                  </a:lnTo>
                  <a:lnTo>
                    <a:pt x="68580" y="240032"/>
                  </a:lnTo>
                  <a:lnTo>
                    <a:pt x="77470" y="236222"/>
                  </a:lnTo>
                  <a:lnTo>
                    <a:pt x="85090" y="229872"/>
                  </a:lnTo>
                  <a:lnTo>
                    <a:pt x="115570" y="200661"/>
                  </a:lnTo>
                  <a:lnTo>
                    <a:pt x="121920" y="191772"/>
                  </a:lnTo>
                  <a:lnTo>
                    <a:pt x="127000" y="180340"/>
                  </a:lnTo>
                  <a:lnTo>
                    <a:pt x="130810" y="168911"/>
                  </a:lnTo>
                  <a:lnTo>
                    <a:pt x="135890" y="156211"/>
                  </a:lnTo>
                  <a:lnTo>
                    <a:pt x="139700" y="142240"/>
                  </a:lnTo>
                  <a:lnTo>
                    <a:pt x="143510" y="129540"/>
                  </a:lnTo>
                  <a:lnTo>
                    <a:pt x="146050" y="115572"/>
                  </a:lnTo>
                  <a:lnTo>
                    <a:pt x="147320" y="101600"/>
                  </a:lnTo>
                  <a:lnTo>
                    <a:pt x="148590" y="87632"/>
                  </a:lnTo>
                  <a:lnTo>
                    <a:pt x="148590" y="74932"/>
                  </a:lnTo>
                  <a:lnTo>
                    <a:pt x="147320" y="63500"/>
                  </a:lnTo>
                  <a:lnTo>
                    <a:pt x="144780" y="52072"/>
                  </a:lnTo>
                  <a:lnTo>
                    <a:pt x="140970" y="39372"/>
                  </a:lnTo>
                  <a:lnTo>
                    <a:pt x="135890" y="26672"/>
                  </a:lnTo>
                  <a:lnTo>
                    <a:pt x="130810" y="12700"/>
                  </a:lnTo>
                  <a:lnTo>
                    <a:pt x="120650" y="5082"/>
                  </a:lnTo>
                  <a:lnTo>
                    <a:pt x="109220" y="1272"/>
                  </a:lnTo>
                  <a:lnTo>
                    <a:pt x="95250" y="0"/>
                  </a:lnTo>
                  <a:lnTo>
                    <a:pt x="82550" y="1272"/>
                  </a:lnTo>
                  <a:lnTo>
                    <a:pt x="72390" y="5082"/>
                  </a:lnTo>
                  <a:lnTo>
                    <a:pt x="63500" y="8890"/>
                  </a:lnTo>
                  <a:lnTo>
                    <a:pt x="55880" y="15240"/>
                  </a:lnTo>
                  <a:lnTo>
                    <a:pt x="46990" y="22861"/>
                  </a:lnTo>
                  <a:lnTo>
                    <a:pt x="39370" y="31750"/>
                  </a:lnTo>
                  <a:lnTo>
                    <a:pt x="33020" y="41911"/>
                  </a:lnTo>
                  <a:lnTo>
                    <a:pt x="25400" y="50800"/>
                  </a:lnTo>
                  <a:lnTo>
                    <a:pt x="17780" y="60961"/>
                  </a:lnTo>
                  <a:lnTo>
                    <a:pt x="11430" y="71122"/>
                  </a:lnTo>
                  <a:lnTo>
                    <a:pt x="6350" y="81282"/>
                  </a:lnTo>
                  <a:lnTo>
                    <a:pt x="2540" y="91440"/>
                  </a:lnTo>
                  <a:lnTo>
                    <a:pt x="0" y="102872"/>
                  </a:lnTo>
                  <a:lnTo>
                    <a:pt x="0" y="113032"/>
                  </a:lnTo>
                  <a:lnTo>
                    <a:pt x="1270" y="123190"/>
                  </a:lnTo>
                  <a:lnTo>
                    <a:pt x="5080" y="132082"/>
                  </a:lnTo>
                  <a:lnTo>
                    <a:pt x="11430" y="140972"/>
                  </a:lnTo>
                  <a:lnTo>
                    <a:pt x="3556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Freeform 818"/>
            <p:cNvSpPr/>
            <p:nvPr/>
          </p:nvSpPr>
          <p:spPr>
            <a:xfrm>
              <a:off x="5467350" y="28538171"/>
              <a:ext cx="250191" cy="302259"/>
            </a:xfrm>
            <a:custGeom>
              <a:avLst/>
              <a:gdLst/>
              <a:ahLst/>
              <a:cxnLst/>
              <a:rect l="0" t="0" r="0" b="0"/>
              <a:pathLst>
                <a:path w="250191" h="302259">
                  <a:moveTo>
                    <a:pt x="250190" y="59690"/>
                  </a:moveTo>
                  <a:lnTo>
                    <a:pt x="238760" y="43179"/>
                  </a:lnTo>
                  <a:lnTo>
                    <a:pt x="231140" y="35558"/>
                  </a:lnTo>
                  <a:lnTo>
                    <a:pt x="223520" y="29208"/>
                  </a:lnTo>
                  <a:lnTo>
                    <a:pt x="214630" y="21590"/>
                  </a:lnTo>
                  <a:lnTo>
                    <a:pt x="205740" y="15240"/>
                  </a:lnTo>
                  <a:lnTo>
                    <a:pt x="195580" y="10158"/>
                  </a:lnTo>
                  <a:lnTo>
                    <a:pt x="185420" y="6350"/>
                  </a:lnTo>
                  <a:lnTo>
                    <a:pt x="172720" y="2540"/>
                  </a:lnTo>
                  <a:lnTo>
                    <a:pt x="158750" y="1268"/>
                  </a:lnTo>
                  <a:lnTo>
                    <a:pt x="143510" y="0"/>
                  </a:lnTo>
                  <a:lnTo>
                    <a:pt x="129540" y="1268"/>
                  </a:lnTo>
                  <a:lnTo>
                    <a:pt x="116840" y="3808"/>
                  </a:lnTo>
                  <a:lnTo>
                    <a:pt x="105410" y="8890"/>
                  </a:lnTo>
                  <a:lnTo>
                    <a:pt x="93980" y="15240"/>
                  </a:lnTo>
                  <a:lnTo>
                    <a:pt x="82550" y="22858"/>
                  </a:lnTo>
                  <a:lnTo>
                    <a:pt x="71120" y="31750"/>
                  </a:lnTo>
                  <a:lnTo>
                    <a:pt x="62230" y="41908"/>
                  </a:lnTo>
                  <a:lnTo>
                    <a:pt x="53340" y="54608"/>
                  </a:lnTo>
                  <a:lnTo>
                    <a:pt x="44450" y="66040"/>
                  </a:lnTo>
                  <a:lnTo>
                    <a:pt x="36830" y="81279"/>
                  </a:lnTo>
                  <a:lnTo>
                    <a:pt x="29210" y="96518"/>
                  </a:lnTo>
                  <a:lnTo>
                    <a:pt x="21590" y="111758"/>
                  </a:lnTo>
                  <a:lnTo>
                    <a:pt x="16510" y="128268"/>
                  </a:lnTo>
                  <a:lnTo>
                    <a:pt x="11430" y="146050"/>
                  </a:lnTo>
                  <a:lnTo>
                    <a:pt x="6350" y="162558"/>
                  </a:lnTo>
                  <a:lnTo>
                    <a:pt x="2540" y="179068"/>
                  </a:lnTo>
                  <a:lnTo>
                    <a:pt x="1270" y="194308"/>
                  </a:lnTo>
                  <a:lnTo>
                    <a:pt x="0" y="209550"/>
                  </a:lnTo>
                  <a:lnTo>
                    <a:pt x="1270" y="222250"/>
                  </a:lnTo>
                  <a:lnTo>
                    <a:pt x="3810" y="234950"/>
                  </a:lnTo>
                  <a:lnTo>
                    <a:pt x="8890" y="246379"/>
                  </a:lnTo>
                  <a:lnTo>
                    <a:pt x="13970" y="257808"/>
                  </a:lnTo>
                  <a:lnTo>
                    <a:pt x="20320" y="269240"/>
                  </a:lnTo>
                  <a:lnTo>
                    <a:pt x="26670" y="280668"/>
                  </a:lnTo>
                  <a:lnTo>
                    <a:pt x="34290" y="288290"/>
                  </a:lnTo>
                  <a:lnTo>
                    <a:pt x="43180" y="295908"/>
                  </a:lnTo>
                  <a:lnTo>
                    <a:pt x="52070" y="300990"/>
                  </a:lnTo>
                  <a:lnTo>
                    <a:pt x="66040" y="302258"/>
                  </a:lnTo>
                  <a:lnTo>
                    <a:pt x="83820" y="300990"/>
                  </a:lnTo>
                  <a:lnTo>
                    <a:pt x="104140" y="298450"/>
                  </a:lnTo>
                  <a:lnTo>
                    <a:pt x="121920" y="293368"/>
                  </a:lnTo>
                  <a:lnTo>
                    <a:pt x="138430" y="288290"/>
                  </a:lnTo>
                  <a:lnTo>
                    <a:pt x="154940" y="281940"/>
                  </a:lnTo>
                  <a:lnTo>
                    <a:pt x="171450" y="273050"/>
                  </a:lnTo>
                  <a:lnTo>
                    <a:pt x="187960" y="262890"/>
                  </a:lnTo>
                  <a:lnTo>
                    <a:pt x="23876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Freeform 819"/>
            <p:cNvSpPr/>
            <p:nvPr/>
          </p:nvSpPr>
          <p:spPr>
            <a:xfrm>
              <a:off x="5783580" y="28470861"/>
              <a:ext cx="270511" cy="347979"/>
            </a:xfrm>
            <a:custGeom>
              <a:avLst/>
              <a:gdLst/>
              <a:ahLst/>
              <a:cxnLst/>
              <a:rect l="0" t="0" r="0" b="0"/>
              <a:pathLst>
                <a:path w="270511" h="347979">
                  <a:moveTo>
                    <a:pt x="59690" y="21589"/>
                  </a:moveTo>
                  <a:lnTo>
                    <a:pt x="59690" y="0"/>
                  </a:lnTo>
                  <a:lnTo>
                    <a:pt x="58420" y="1268"/>
                  </a:lnTo>
                  <a:lnTo>
                    <a:pt x="57150" y="10160"/>
                  </a:lnTo>
                  <a:lnTo>
                    <a:pt x="54610" y="24128"/>
                  </a:lnTo>
                  <a:lnTo>
                    <a:pt x="50800" y="39368"/>
                  </a:lnTo>
                  <a:lnTo>
                    <a:pt x="41910" y="83818"/>
                  </a:lnTo>
                  <a:lnTo>
                    <a:pt x="24130" y="175260"/>
                  </a:lnTo>
                  <a:lnTo>
                    <a:pt x="22860" y="191768"/>
                  </a:lnTo>
                  <a:lnTo>
                    <a:pt x="20320" y="208278"/>
                  </a:lnTo>
                  <a:lnTo>
                    <a:pt x="20320" y="223518"/>
                  </a:lnTo>
                  <a:lnTo>
                    <a:pt x="16510" y="237489"/>
                  </a:lnTo>
                  <a:lnTo>
                    <a:pt x="12700" y="252728"/>
                  </a:lnTo>
                  <a:lnTo>
                    <a:pt x="7620" y="266700"/>
                  </a:lnTo>
                  <a:lnTo>
                    <a:pt x="3810" y="280668"/>
                  </a:lnTo>
                  <a:lnTo>
                    <a:pt x="1270" y="295910"/>
                  </a:lnTo>
                  <a:lnTo>
                    <a:pt x="0" y="309878"/>
                  </a:lnTo>
                  <a:lnTo>
                    <a:pt x="1270" y="312418"/>
                  </a:lnTo>
                  <a:lnTo>
                    <a:pt x="3810" y="309878"/>
                  </a:lnTo>
                  <a:lnTo>
                    <a:pt x="8890" y="300989"/>
                  </a:lnTo>
                  <a:lnTo>
                    <a:pt x="12700" y="290828"/>
                  </a:lnTo>
                  <a:lnTo>
                    <a:pt x="16510" y="279400"/>
                  </a:lnTo>
                  <a:lnTo>
                    <a:pt x="20320" y="267968"/>
                  </a:lnTo>
                  <a:lnTo>
                    <a:pt x="26670" y="255268"/>
                  </a:lnTo>
                  <a:lnTo>
                    <a:pt x="34290" y="241300"/>
                  </a:lnTo>
                  <a:lnTo>
                    <a:pt x="43180" y="227328"/>
                  </a:lnTo>
                  <a:lnTo>
                    <a:pt x="52070" y="215900"/>
                  </a:lnTo>
                  <a:lnTo>
                    <a:pt x="60960" y="203200"/>
                  </a:lnTo>
                  <a:lnTo>
                    <a:pt x="71120" y="191768"/>
                  </a:lnTo>
                  <a:lnTo>
                    <a:pt x="81280" y="181610"/>
                  </a:lnTo>
                  <a:lnTo>
                    <a:pt x="91440" y="172718"/>
                  </a:lnTo>
                  <a:lnTo>
                    <a:pt x="101600" y="165100"/>
                  </a:lnTo>
                  <a:lnTo>
                    <a:pt x="114300" y="158750"/>
                  </a:lnTo>
                  <a:lnTo>
                    <a:pt x="125730" y="156210"/>
                  </a:lnTo>
                  <a:lnTo>
                    <a:pt x="139700" y="153668"/>
                  </a:lnTo>
                  <a:lnTo>
                    <a:pt x="152400" y="152400"/>
                  </a:lnTo>
                  <a:lnTo>
                    <a:pt x="166370" y="153668"/>
                  </a:lnTo>
                  <a:lnTo>
                    <a:pt x="180340" y="154939"/>
                  </a:lnTo>
                  <a:lnTo>
                    <a:pt x="191770" y="160018"/>
                  </a:lnTo>
                  <a:lnTo>
                    <a:pt x="204470" y="166368"/>
                  </a:lnTo>
                  <a:lnTo>
                    <a:pt x="215900" y="173989"/>
                  </a:lnTo>
                  <a:lnTo>
                    <a:pt x="226060" y="182878"/>
                  </a:lnTo>
                  <a:lnTo>
                    <a:pt x="234950" y="193039"/>
                  </a:lnTo>
                  <a:lnTo>
                    <a:pt x="242570" y="201928"/>
                  </a:lnTo>
                  <a:lnTo>
                    <a:pt x="250190" y="213360"/>
                  </a:lnTo>
                  <a:lnTo>
                    <a:pt x="255270" y="226060"/>
                  </a:lnTo>
                  <a:lnTo>
                    <a:pt x="260350" y="238760"/>
                  </a:lnTo>
                  <a:lnTo>
                    <a:pt x="264160" y="251460"/>
                  </a:lnTo>
                  <a:lnTo>
                    <a:pt x="265430" y="265428"/>
                  </a:lnTo>
                  <a:lnTo>
                    <a:pt x="267970" y="279400"/>
                  </a:lnTo>
                  <a:lnTo>
                    <a:pt x="267970" y="292100"/>
                  </a:lnTo>
                  <a:lnTo>
                    <a:pt x="269240" y="306068"/>
                  </a:lnTo>
                  <a:lnTo>
                    <a:pt x="270510" y="347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Freeform 820"/>
            <p:cNvSpPr/>
            <p:nvPr/>
          </p:nvSpPr>
          <p:spPr>
            <a:xfrm>
              <a:off x="6164580" y="28608021"/>
              <a:ext cx="226061" cy="228601"/>
            </a:xfrm>
            <a:custGeom>
              <a:avLst/>
              <a:gdLst/>
              <a:ahLst/>
              <a:cxnLst/>
              <a:rect l="0" t="0" r="0" b="0"/>
              <a:pathLst>
                <a:path w="226061" h="228601">
                  <a:moveTo>
                    <a:pt x="15240" y="63500"/>
                  </a:moveTo>
                  <a:lnTo>
                    <a:pt x="21590" y="80008"/>
                  </a:lnTo>
                  <a:lnTo>
                    <a:pt x="27940" y="86358"/>
                  </a:lnTo>
                  <a:lnTo>
                    <a:pt x="36830" y="91440"/>
                  </a:lnTo>
                  <a:lnTo>
                    <a:pt x="46990" y="96518"/>
                  </a:lnTo>
                  <a:lnTo>
                    <a:pt x="59690" y="99058"/>
                  </a:lnTo>
                  <a:lnTo>
                    <a:pt x="74930" y="99058"/>
                  </a:lnTo>
                  <a:lnTo>
                    <a:pt x="90170" y="97790"/>
                  </a:lnTo>
                  <a:lnTo>
                    <a:pt x="104140" y="95250"/>
                  </a:lnTo>
                  <a:lnTo>
                    <a:pt x="116840" y="92708"/>
                  </a:lnTo>
                  <a:lnTo>
                    <a:pt x="128270" y="90168"/>
                  </a:lnTo>
                  <a:lnTo>
                    <a:pt x="139700" y="86358"/>
                  </a:lnTo>
                  <a:lnTo>
                    <a:pt x="151130" y="81279"/>
                  </a:lnTo>
                  <a:lnTo>
                    <a:pt x="162560" y="74929"/>
                  </a:lnTo>
                  <a:lnTo>
                    <a:pt x="172720" y="67308"/>
                  </a:lnTo>
                  <a:lnTo>
                    <a:pt x="184150" y="59690"/>
                  </a:lnTo>
                  <a:lnTo>
                    <a:pt x="194310" y="50800"/>
                  </a:lnTo>
                  <a:lnTo>
                    <a:pt x="199390" y="41908"/>
                  </a:lnTo>
                  <a:lnTo>
                    <a:pt x="199390" y="34290"/>
                  </a:lnTo>
                  <a:lnTo>
                    <a:pt x="198120" y="26668"/>
                  </a:lnTo>
                  <a:lnTo>
                    <a:pt x="191770" y="19050"/>
                  </a:lnTo>
                  <a:lnTo>
                    <a:pt x="184150" y="11429"/>
                  </a:lnTo>
                  <a:lnTo>
                    <a:pt x="172720" y="3808"/>
                  </a:lnTo>
                  <a:lnTo>
                    <a:pt x="162560" y="1268"/>
                  </a:lnTo>
                  <a:lnTo>
                    <a:pt x="152400" y="0"/>
                  </a:lnTo>
                  <a:lnTo>
                    <a:pt x="142240" y="0"/>
                  </a:lnTo>
                  <a:lnTo>
                    <a:pt x="130810" y="1268"/>
                  </a:lnTo>
                  <a:lnTo>
                    <a:pt x="118110" y="3808"/>
                  </a:lnTo>
                  <a:lnTo>
                    <a:pt x="105410" y="6350"/>
                  </a:lnTo>
                  <a:lnTo>
                    <a:pt x="92710" y="10158"/>
                  </a:lnTo>
                  <a:lnTo>
                    <a:pt x="81280" y="15240"/>
                  </a:lnTo>
                  <a:lnTo>
                    <a:pt x="69850" y="20318"/>
                  </a:lnTo>
                  <a:lnTo>
                    <a:pt x="58420" y="27940"/>
                  </a:lnTo>
                  <a:lnTo>
                    <a:pt x="48260" y="36829"/>
                  </a:lnTo>
                  <a:lnTo>
                    <a:pt x="36830" y="45718"/>
                  </a:lnTo>
                  <a:lnTo>
                    <a:pt x="27940" y="54608"/>
                  </a:lnTo>
                  <a:lnTo>
                    <a:pt x="19050" y="64768"/>
                  </a:lnTo>
                  <a:lnTo>
                    <a:pt x="11430" y="74929"/>
                  </a:lnTo>
                  <a:lnTo>
                    <a:pt x="5080" y="86358"/>
                  </a:lnTo>
                  <a:lnTo>
                    <a:pt x="1270" y="99058"/>
                  </a:lnTo>
                  <a:lnTo>
                    <a:pt x="0" y="111758"/>
                  </a:lnTo>
                  <a:lnTo>
                    <a:pt x="0" y="127000"/>
                  </a:lnTo>
                  <a:lnTo>
                    <a:pt x="2540" y="144779"/>
                  </a:lnTo>
                  <a:lnTo>
                    <a:pt x="7620" y="163829"/>
                  </a:lnTo>
                  <a:lnTo>
                    <a:pt x="13970" y="176529"/>
                  </a:lnTo>
                  <a:lnTo>
                    <a:pt x="21590" y="186690"/>
                  </a:lnTo>
                  <a:lnTo>
                    <a:pt x="30480" y="195579"/>
                  </a:lnTo>
                  <a:lnTo>
                    <a:pt x="40640" y="203200"/>
                  </a:lnTo>
                  <a:lnTo>
                    <a:pt x="52070" y="210818"/>
                  </a:lnTo>
                  <a:lnTo>
                    <a:pt x="64770" y="217168"/>
                  </a:lnTo>
                  <a:lnTo>
                    <a:pt x="77470" y="222250"/>
                  </a:lnTo>
                  <a:lnTo>
                    <a:pt x="90170" y="226058"/>
                  </a:lnTo>
                  <a:lnTo>
                    <a:pt x="104140" y="227329"/>
                  </a:lnTo>
                  <a:lnTo>
                    <a:pt x="118110" y="228600"/>
                  </a:lnTo>
                  <a:lnTo>
                    <a:pt x="132080" y="227329"/>
                  </a:lnTo>
                  <a:lnTo>
                    <a:pt x="146050" y="224790"/>
                  </a:lnTo>
                  <a:lnTo>
                    <a:pt x="161290" y="223518"/>
                  </a:lnTo>
                  <a:lnTo>
                    <a:pt x="226060" y="210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Freeform 821"/>
            <p:cNvSpPr/>
            <p:nvPr/>
          </p:nvSpPr>
          <p:spPr>
            <a:xfrm>
              <a:off x="6399530" y="28637229"/>
              <a:ext cx="243841" cy="173993"/>
            </a:xfrm>
            <a:custGeom>
              <a:avLst/>
              <a:gdLst/>
              <a:ahLst/>
              <a:cxnLst/>
              <a:rect l="0" t="0" r="0" b="0"/>
              <a:pathLst>
                <a:path w="243841" h="173993">
                  <a:moveTo>
                    <a:pt x="180340" y="13971"/>
                  </a:moveTo>
                  <a:lnTo>
                    <a:pt x="163830" y="2542"/>
                  </a:lnTo>
                  <a:lnTo>
                    <a:pt x="153670" y="0"/>
                  </a:lnTo>
                  <a:lnTo>
                    <a:pt x="139700" y="0"/>
                  </a:lnTo>
                  <a:lnTo>
                    <a:pt x="125730" y="1271"/>
                  </a:lnTo>
                  <a:lnTo>
                    <a:pt x="110490" y="6350"/>
                  </a:lnTo>
                  <a:lnTo>
                    <a:pt x="93980" y="13971"/>
                  </a:lnTo>
                  <a:lnTo>
                    <a:pt x="77470" y="24132"/>
                  </a:lnTo>
                  <a:lnTo>
                    <a:pt x="63500" y="35560"/>
                  </a:lnTo>
                  <a:lnTo>
                    <a:pt x="52070" y="45721"/>
                  </a:lnTo>
                  <a:lnTo>
                    <a:pt x="43180" y="55882"/>
                  </a:lnTo>
                  <a:lnTo>
                    <a:pt x="34290" y="66042"/>
                  </a:lnTo>
                  <a:lnTo>
                    <a:pt x="25400" y="76200"/>
                  </a:lnTo>
                  <a:lnTo>
                    <a:pt x="17780" y="87632"/>
                  </a:lnTo>
                  <a:lnTo>
                    <a:pt x="11430" y="97792"/>
                  </a:lnTo>
                  <a:lnTo>
                    <a:pt x="5080" y="107950"/>
                  </a:lnTo>
                  <a:lnTo>
                    <a:pt x="1270" y="119382"/>
                  </a:lnTo>
                  <a:lnTo>
                    <a:pt x="0" y="130810"/>
                  </a:lnTo>
                  <a:lnTo>
                    <a:pt x="1270" y="143510"/>
                  </a:lnTo>
                  <a:lnTo>
                    <a:pt x="5080" y="156210"/>
                  </a:lnTo>
                  <a:lnTo>
                    <a:pt x="12700" y="165100"/>
                  </a:lnTo>
                  <a:lnTo>
                    <a:pt x="21590" y="170182"/>
                  </a:lnTo>
                  <a:lnTo>
                    <a:pt x="33020" y="173992"/>
                  </a:lnTo>
                  <a:lnTo>
                    <a:pt x="45720" y="173992"/>
                  </a:lnTo>
                  <a:lnTo>
                    <a:pt x="60960" y="172721"/>
                  </a:lnTo>
                  <a:lnTo>
                    <a:pt x="76200" y="168910"/>
                  </a:lnTo>
                  <a:lnTo>
                    <a:pt x="90170" y="162560"/>
                  </a:lnTo>
                  <a:lnTo>
                    <a:pt x="102870" y="154942"/>
                  </a:lnTo>
                  <a:lnTo>
                    <a:pt x="114300" y="146050"/>
                  </a:lnTo>
                  <a:lnTo>
                    <a:pt x="124460" y="137160"/>
                  </a:lnTo>
                  <a:lnTo>
                    <a:pt x="134620" y="127000"/>
                  </a:lnTo>
                  <a:lnTo>
                    <a:pt x="142240" y="118110"/>
                  </a:lnTo>
                  <a:lnTo>
                    <a:pt x="149860" y="107950"/>
                  </a:lnTo>
                  <a:lnTo>
                    <a:pt x="154940" y="96521"/>
                  </a:lnTo>
                  <a:lnTo>
                    <a:pt x="160020" y="86360"/>
                  </a:lnTo>
                  <a:lnTo>
                    <a:pt x="166370" y="76200"/>
                  </a:lnTo>
                  <a:lnTo>
                    <a:pt x="171450" y="66042"/>
                  </a:lnTo>
                  <a:lnTo>
                    <a:pt x="179070" y="55882"/>
                  </a:lnTo>
                  <a:lnTo>
                    <a:pt x="181610" y="53342"/>
                  </a:lnTo>
                  <a:lnTo>
                    <a:pt x="182880" y="55882"/>
                  </a:lnTo>
                  <a:lnTo>
                    <a:pt x="181610" y="63500"/>
                  </a:lnTo>
                  <a:lnTo>
                    <a:pt x="182880" y="73660"/>
                  </a:lnTo>
                  <a:lnTo>
                    <a:pt x="184150" y="86360"/>
                  </a:lnTo>
                  <a:lnTo>
                    <a:pt x="186690" y="100332"/>
                  </a:lnTo>
                  <a:lnTo>
                    <a:pt x="190500" y="114300"/>
                  </a:lnTo>
                  <a:lnTo>
                    <a:pt x="195580" y="129542"/>
                  </a:lnTo>
                  <a:lnTo>
                    <a:pt x="24384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Freeform 822"/>
            <p:cNvSpPr/>
            <p:nvPr/>
          </p:nvSpPr>
          <p:spPr>
            <a:xfrm>
              <a:off x="6706870" y="28595321"/>
              <a:ext cx="298451" cy="331469"/>
            </a:xfrm>
            <a:custGeom>
              <a:avLst/>
              <a:gdLst/>
              <a:ahLst/>
              <a:cxnLst/>
              <a:rect l="0" t="0" r="0" b="0"/>
              <a:pathLst>
                <a:path w="298451" h="331469">
                  <a:moveTo>
                    <a:pt x="93980" y="24129"/>
                  </a:moveTo>
                  <a:lnTo>
                    <a:pt x="80010" y="82550"/>
                  </a:lnTo>
                  <a:lnTo>
                    <a:pt x="77470" y="95250"/>
                  </a:lnTo>
                  <a:lnTo>
                    <a:pt x="76200" y="109218"/>
                  </a:lnTo>
                  <a:lnTo>
                    <a:pt x="74930" y="123190"/>
                  </a:lnTo>
                  <a:lnTo>
                    <a:pt x="73660" y="137158"/>
                  </a:lnTo>
                  <a:lnTo>
                    <a:pt x="71120" y="153668"/>
                  </a:lnTo>
                  <a:lnTo>
                    <a:pt x="68580" y="170179"/>
                  </a:lnTo>
                  <a:lnTo>
                    <a:pt x="66040" y="185418"/>
                  </a:lnTo>
                  <a:lnTo>
                    <a:pt x="58420" y="215900"/>
                  </a:lnTo>
                  <a:lnTo>
                    <a:pt x="57150" y="229868"/>
                  </a:lnTo>
                  <a:lnTo>
                    <a:pt x="55880" y="243840"/>
                  </a:lnTo>
                  <a:lnTo>
                    <a:pt x="54610" y="259079"/>
                  </a:lnTo>
                  <a:lnTo>
                    <a:pt x="52070" y="271779"/>
                  </a:lnTo>
                  <a:lnTo>
                    <a:pt x="50800" y="283208"/>
                  </a:lnTo>
                  <a:lnTo>
                    <a:pt x="46990" y="295908"/>
                  </a:lnTo>
                  <a:lnTo>
                    <a:pt x="44450" y="306068"/>
                  </a:lnTo>
                  <a:lnTo>
                    <a:pt x="38100" y="328929"/>
                  </a:lnTo>
                  <a:lnTo>
                    <a:pt x="35560" y="331468"/>
                  </a:lnTo>
                  <a:lnTo>
                    <a:pt x="34290" y="327658"/>
                  </a:lnTo>
                  <a:lnTo>
                    <a:pt x="33020" y="321308"/>
                  </a:lnTo>
                  <a:lnTo>
                    <a:pt x="33020" y="311150"/>
                  </a:lnTo>
                  <a:lnTo>
                    <a:pt x="31750" y="284479"/>
                  </a:lnTo>
                  <a:lnTo>
                    <a:pt x="34290" y="267968"/>
                  </a:lnTo>
                  <a:lnTo>
                    <a:pt x="38100" y="248918"/>
                  </a:lnTo>
                  <a:lnTo>
                    <a:pt x="43180" y="229868"/>
                  </a:lnTo>
                  <a:lnTo>
                    <a:pt x="46990" y="210818"/>
                  </a:lnTo>
                  <a:lnTo>
                    <a:pt x="54610" y="170179"/>
                  </a:lnTo>
                  <a:lnTo>
                    <a:pt x="60960" y="149858"/>
                  </a:lnTo>
                  <a:lnTo>
                    <a:pt x="68580" y="132079"/>
                  </a:lnTo>
                  <a:lnTo>
                    <a:pt x="77470" y="113029"/>
                  </a:lnTo>
                  <a:lnTo>
                    <a:pt x="86360" y="95250"/>
                  </a:lnTo>
                  <a:lnTo>
                    <a:pt x="96520" y="77468"/>
                  </a:lnTo>
                  <a:lnTo>
                    <a:pt x="106680" y="59690"/>
                  </a:lnTo>
                  <a:lnTo>
                    <a:pt x="116840" y="45718"/>
                  </a:lnTo>
                  <a:lnTo>
                    <a:pt x="127000" y="33018"/>
                  </a:lnTo>
                  <a:lnTo>
                    <a:pt x="137160" y="22858"/>
                  </a:lnTo>
                  <a:lnTo>
                    <a:pt x="148590" y="15240"/>
                  </a:lnTo>
                  <a:lnTo>
                    <a:pt x="161290" y="8890"/>
                  </a:lnTo>
                  <a:lnTo>
                    <a:pt x="173990" y="2540"/>
                  </a:lnTo>
                  <a:lnTo>
                    <a:pt x="189230" y="1268"/>
                  </a:lnTo>
                  <a:lnTo>
                    <a:pt x="207010" y="0"/>
                  </a:lnTo>
                  <a:lnTo>
                    <a:pt x="226060" y="1268"/>
                  </a:lnTo>
                  <a:lnTo>
                    <a:pt x="240030" y="3808"/>
                  </a:lnTo>
                  <a:lnTo>
                    <a:pt x="252730" y="7618"/>
                  </a:lnTo>
                  <a:lnTo>
                    <a:pt x="262890" y="13968"/>
                  </a:lnTo>
                  <a:lnTo>
                    <a:pt x="271780" y="20318"/>
                  </a:lnTo>
                  <a:lnTo>
                    <a:pt x="278130" y="27940"/>
                  </a:lnTo>
                  <a:lnTo>
                    <a:pt x="283210" y="36829"/>
                  </a:lnTo>
                  <a:lnTo>
                    <a:pt x="288290" y="48258"/>
                  </a:lnTo>
                  <a:lnTo>
                    <a:pt x="293370" y="59690"/>
                  </a:lnTo>
                  <a:lnTo>
                    <a:pt x="297180" y="72390"/>
                  </a:lnTo>
                  <a:lnTo>
                    <a:pt x="298450" y="83818"/>
                  </a:lnTo>
                  <a:lnTo>
                    <a:pt x="298450" y="95250"/>
                  </a:lnTo>
                  <a:lnTo>
                    <a:pt x="297180" y="106679"/>
                  </a:lnTo>
                  <a:lnTo>
                    <a:pt x="294640" y="119379"/>
                  </a:lnTo>
                  <a:lnTo>
                    <a:pt x="292100" y="132079"/>
                  </a:lnTo>
                  <a:lnTo>
                    <a:pt x="289560" y="144779"/>
                  </a:lnTo>
                  <a:lnTo>
                    <a:pt x="284480" y="156208"/>
                  </a:lnTo>
                  <a:lnTo>
                    <a:pt x="276860" y="165100"/>
                  </a:lnTo>
                  <a:lnTo>
                    <a:pt x="269240" y="173990"/>
                  </a:lnTo>
                  <a:lnTo>
                    <a:pt x="260350" y="182879"/>
                  </a:lnTo>
                  <a:lnTo>
                    <a:pt x="250190" y="190500"/>
                  </a:lnTo>
                  <a:lnTo>
                    <a:pt x="240030" y="198118"/>
                  </a:lnTo>
                  <a:lnTo>
                    <a:pt x="231140" y="204468"/>
                  </a:lnTo>
                  <a:lnTo>
                    <a:pt x="219710" y="209550"/>
                  </a:lnTo>
                  <a:lnTo>
                    <a:pt x="209550" y="214629"/>
                  </a:lnTo>
                  <a:lnTo>
                    <a:pt x="198120" y="217168"/>
                  </a:lnTo>
                  <a:lnTo>
                    <a:pt x="185420" y="219708"/>
                  </a:lnTo>
                  <a:lnTo>
                    <a:pt x="172720" y="220979"/>
                  </a:lnTo>
                  <a:lnTo>
                    <a:pt x="160020" y="220979"/>
                  </a:lnTo>
                  <a:lnTo>
                    <a:pt x="146050" y="219708"/>
                  </a:lnTo>
                  <a:lnTo>
                    <a:pt x="132080" y="217168"/>
                  </a:lnTo>
                  <a:lnTo>
                    <a:pt x="119380" y="214629"/>
                  </a:lnTo>
                  <a:lnTo>
                    <a:pt x="107950" y="212090"/>
                  </a:lnTo>
                  <a:lnTo>
                    <a:pt x="58420" y="199390"/>
                  </a:lnTo>
                  <a:lnTo>
                    <a:pt x="45720" y="194308"/>
                  </a:lnTo>
                  <a:lnTo>
                    <a:pt x="34290" y="189229"/>
                  </a:lnTo>
                  <a:lnTo>
                    <a:pt x="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Freeform 823"/>
            <p:cNvSpPr/>
            <p:nvPr/>
          </p:nvSpPr>
          <p:spPr>
            <a:xfrm>
              <a:off x="3346450" y="27702511"/>
              <a:ext cx="2970531" cy="591819"/>
            </a:xfrm>
            <a:custGeom>
              <a:avLst/>
              <a:gdLst/>
              <a:ahLst/>
              <a:cxnLst/>
              <a:rect l="0" t="0" r="0" b="0"/>
              <a:pathLst>
                <a:path w="2970531" h="591819">
                  <a:moveTo>
                    <a:pt x="2970530" y="0"/>
                  </a:moveTo>
                  <a:lnTo>
                    <a:pt x="2887980" y="17778"/>
                  </a:lnTo>
                  <a:lnTo>
                    <a:pt x="2792730" y="27939"/>
                  </a:lnTo>
                  <a:lnTo>
                    <a:pt x="2711450" y="31750"/>
                  </a:lnTo>
                  <a:lnTo>
                    <a:pt x="2659380" y="35560"/>
                  </a:lnTo>
                  <a:lnTo>
                    <a:pt x="2567940" y="41910"/>
                  </a:lnTo>
                  <a:lnTo>
                    <a:pt x="2485390" y="45718"/>
                  </a:lnTo>
                  <a:lnTo>
                    <a:pt x="2401570" y="57150"/>
                  </a:lnTo>
                  <a:lnTo>
                    <a:pt x="2327910" y="62228"/>
                  </a:lnTo>
                  <a:lnTo>
                    <a:pt x="2251710" y="68578"/>
                  </a:lnTo>
                  <a:lnTo>
                    <a:pt x="1747520" y="130810"/>
                  </a:lnTo>
                  <a:lnTo>
                    <a:pt x="1682750" y="140968"/>
                  </a:lnTo>
                  <a:lnTo>
                    <a:pt x="1614170" y="151128"/>
                  </a:lnTo>
                  <a:lnTo>
                    <a:pt x="1508760" y="166368"/>
                  </a:lnTo>
                  <a:lnTo>
                    <a:pt x="1397000" y="184150"/>
                  </a:lnTo>
                  <a:lnTo>
                    <a:pt x="1320800" y="198118"/>
                  </a:lnTo>
                  <a:lnTo>
                    <a:pt x="1240790" y="214628"/>
                  </a:lnTo>
                  <a:lnTo>
                    <a:pt x="1159510" y="233678"/>
                  </a:lnTo>
                  <a:lnTo>
                    <a:pt x="1002030" y="274318"/>
                  </a:lnTo>
                  <a:lnTo>
                    <a:pt x="694690" y="358139"/>
                  </a:lnTo>
                  <a:lnTo>
                    <a:pt x="514350" y="411478"/>
                  </a:lnTo>
                  <a:lnTo>
                    <a:pt x="481330" y="421639"/>
                  </a:lnTo>
                  <a:lnTo>
                    <a:pt x="391160" y="452118"/>
                  </a:lnTo>
                  <a:lnTo>
                    <a:pt x="337820" y="468628"/>
                  </a:lnTo>
                  <a:lnTo>
                    <a:pt x="267970" y="485139"/>
                  </a:lnTo>
                  <a:lnTo>
                    <a:pt x="191770" y="501650"/>
                  </a:lnTo>
                  <a:lnTo>
                    <a:pt x="129540" y="519428"/>
                  </a:lnTo>
                  <a:lnTo>
                    <a:pt x="85090" y="524510"/>
                  </a:lnTo>
                  <a:lnTo>
                    <a:pt x="77470" y="519428"/>
                  </a:lnTo>
                  <a:lnTo>
                    <a:pt x="74930" y="510539"/>
                  </a:lnTo>
                  <a:lnTo>
                    <a:pt x="74930" y="497839"/>
                  </a:lnTo>
                  <a:lnTo>
                    <a:pt x="77470" y="487678"/>
                  </a:lnTo>
                  <a:lnTo>
                    <a:pt x="86360" y="469900"/>
                  </a:lnTo>
                  <a:lnTo>
                    <a:pt x="97790" y="452118"/>
                  </a:lnTo>
                  <a:lnTo>
                    <a:pt x="104140" y="441960"/>
                  </a:lnTo>
                  <a:lnTo>
                    <a:pt x="120650" y="424178"/>
                  </a:lnTo>
                  <a:lnTo>
                    <a:pt x="138430" y="408939"/>
                  </a:lnTo>
                  <a:lnTo>
                    <a:pt x="156210" y="392428"/>
                  </a:lnTo>
                  <a:lnTo>
                    <a:pt x="142240" y="407668"/>
                  </a:lnTo>
                  <a:lnTo>
                    <a:pt x="64770" y="485139"/>
                  </a:lnTo>
                  <a:lnTo>
                    <a:pt x="54610" y="495300"/>
                  </a:lnTo>
                  <a:lnTo>
                    <a:pt x="46990" y="505460"/>
                  </a:lnTo>
                  <a:lnTo>
                    <a:pt x="38100" y="516889"/>
                  </a:lnTo>
                  <a:lnTo>
                    <a:pt x="24130" y="534668"/>
                  </a:lnTo>
                  <a:lnTo>
                    <a:pt x="10160" y="551178"/>
                  </a:lnTo>
                  <a:lnTo>
                    <a:pt x="5080" y="561339"/>
                  </a:lnTo>
                  <a:lnTo>
                    <a:pt x="0" y="570228"/>
                  </a:lnTo>
                  <a:lnTo>
                    <a:pt x="2540" y="577850"/>
                  </a:lnTo>
                  <a:lnTo>
                    <a:pt x="7620" y="584200"/>
                  </a:lnTo>
                  <a:lnTo>
                    <a:pt x="16510" y="590550"/>
                  </a:lnTo>
                  <a:lnTo>
                    <a:pt x="29210" y="591818"/>
                  </a:lnTo>
                  <a:lnTo>
                    <a:pt x="77470" y="590550"/>
                  </a:lnTo>
                  <a:lnTo>
                    <a:pt x="160020" y="574039"/>
                  </a:lnTo>
                  <a:lnTo>
                    <a:pt x="233680" y="568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" name="Group 838"/>
          <p:cNvGrpSpPr/>
          <p:nvPr/>
        </p:nvGrpSpPr>
        <p:grpSpPr>
          <a:xfrm>
            <a:off x="1499870" y="27829511"/>
            <a:ext cx="1479551" cy="861061"/>
            <a:chOff x="1499870" y="27829511"/>
            <a:chExt cx="1479551" cy="861061"/>
          </a:xfrm>
        </p:grpSpPr>
        <p:sp>
          <p:nvSpPr>
            <p:cNvPr id="826" name="Freeform 825"/>
            <p:cNvSpPr/>
            <p:nvPr/>
          </p:nvSpPr>
          <p:spPr>
            <a:xfrm>
              <a:off x="1499870" y="28009850"/>
              <a:ext cx="237491" cy="227330"/>
            </a:xfrm>
            <a:custGeom>
              <a:avLst/>
              <a:gdLst/>
              <a:ahLst/>
              <a:cxnLst/>
              <a:rect l="0" t="0" r="0" b="0"/>
              <a:pathLst>
                <a:path w="237491" h="227330">
                  <a:moveTo>
                    <a:pt x="132080" y="8889"/>
                  </a:moveTo>
                  <a:lnTo>
                    <a:pt x="115570" y="3811"/>
                  </a:lnTo>
                  <a:lnTo>
                    <a:pt x="104140" y="1271"/>
                  </a:lnTo>
                  <a:lnTo>
                    <a:pt x="91440" y="1271"/>
                  </a:lnTo>
                  <a:lnTo>
                    <a:pt x="77470" y="0"/>
                  </a:lnTo>
                  <a:lnTo>
                    <a:pt x="63500" y="2539"/>
                  </a:lnTo>
                  <a:lnTo>
                    <a:pt x="50800" y="8889"/>
                  </a:lnTo>
                  <a:lnTo>
                    <a:pt x="39370" y="15239"/>
                  </a:lnTo>
                  <a:lnTo>
                    <a:pt x="29210" y="27939"/>
                  </a:lnTo>
                  <a:lnTo>
                    <a:pt x="20320" y="41911"/>
                  </a:lnTo>
                  <a:lnTo>
                    <a:pt x="11430" y="59689"/>
                  </a:lnTo>
                  <a:lnTo>
                    <a:pt x="6350" y="74929"/>
                  </a:lnTo>
                  <a:lnTo>
                    <a:pt x="2540" y="90171"/>
                  </a:lnTo>
                  <a:lnTo>
                    <a:pt x="0" y="105411"/>
                  </a:lnTo>
                  <a:lnTo>
                    <a:pt x="1270" y="119379"/>
                  </a:lnTo>
                  <a:lnTo>
                    <a:pt x="3810" y="132079"/>
                  </a:lnTo>
                  <a:lnTo>
                    <a:pt x="19050" y="176529"/>
                  </a:lnTo>
                  <a:lnTo>
                    <a:pt x="25400" y="186689"/>
                  </a:lnTo>
                  <a:lnTo>
                    <a:pt x="33020" y="195579"/>
                  </a:lnTo>
                  <a:lnTo>
                    <a:pt x="41910" y="203200"/>
                  </a:lnTo>
                  <a:lnTo>
                    <a:pt x="50800" y="209550"/>
                  </a:lnTo>
                  <a:lnTo>
                    <a:pt x="59690" y="215900"/>
                  </a:lnTo>
                  <a:lnTo>
                    <a:pt x="69850" y="220979"/>
                  </a:lnTo>
                  <a:lnTo>
                    <a:pt x="83820" y="223521"/>
                  </a:lnTo>
                  <a:lnTo>
                    <a:pt x="100330" y="226061"/>
                  </a:lnTo>
                  <a:lnTo>
                    <a:pt x="118110" y="227329"/>
                  </a:lnTo>
                  <a:lnTo>
                    <a:pt x="134620" y="226061"/>
                  </a:lnTo>
                  <a:lnTo>
                    <a:pt x="149860" y="222250"/>
                  </a:lnTo>
                  <a:lnTo>
                    <a:pt x="165100" y="218439"/>
                  </a:lnTo>
                  <a:lnTo>
                    <a:pt x="180340" y="212089"/>
                  </a:lnTo>
                  <a:lnTo>
                    <a:pt x="194310" y="203200"/>
                  </a:lnTo>
                  <a:lnTo>
                    <a:pt x="23749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Freeform 826"/>
            <p:cNvSpPr/>
            <p:nvPr/>
          </p:nvSpPr>
          <p:spPr>
            <a:xfrm>
              <a:off x="1786890" y="28018739"/>
              <a:ext cx="383541" cy="259083"/>
            </a:xfrm>
            <a:custGeom>
              <a:avLst/>
              <a:gdLst/>
              <a:ahLst/>
              <a:cxnLst/>
              <a:rect l="0" t="0" r="0" b="0"/>
              <a:pathLst>
                <a:path w="383541" h="259083">
                  <a:moveTo>
                    <a:pt x="13970" y="0"/>
                  </a:moveTo>
                  <a:lnTo>
                    <a:pt x="2540" y="22861"/>
                  </a:lnTo>
                  <a:lnTo>
                    <a:pt x="0" y="36832"/>
                  </a:lnTo>
                  <a:lnTo>
                    <a:pt x="0" y="55882"/>
                  </a:lnTo>
                  <a:lnTo>
                    <a:pt x="1270" y="93982"/>
                  </a:lnTo>
                  <a:lnTo>
                    <a:pt x="2540" y="142240"/>
                  </a:lnTo>
                  <a:lnTo>
                    <a:pt x="2540" y="226061"/>
                  </a:lnTo>
                  <a:lnTo>
                    <a:pt x="2540" y="220982"/>
                  </a:lnTo>
                  <a:lnTo>
                    <a:pt x="2540" y="191772"/>
                  </a:lnTo>
                  <a:lnTo>
                    <a:pt x="3810" y="179072"/>
                  </a:lnTo>
                  <a:lnTo>
                    <a:pt x="6350" y="166372"/>
                  </a:lnTo>
                  <a:lnTo>
                    <a:pt x="17780" y="106682"/>
                  </a:lnTo>
                  <a:lnTo>
                    <a:pt x="21590" y="92711"/>
                  </a:lnTo>
                  <a:lnTo>
                    <a:pt x="27940" y="78740"/>
                  </a:lnTo>
                  <a:lnTo>
                    <a:pt x="33020" y="67311"/>
                  </a:lnTo>
                  <a:lnTo>
                    <a:pt x="39370" y="55882"/>
                  </a:lnTo>
                  <a:lnTo>
                    <a:pt x="45720" y="46990"/>
                  </a:lnTo>
                  <a:lnTo>
                    <a:pt x="53340" y="38100"/>
                  </a:lnTo>
                  <a:lnTo>
                    <a:pt x="64770" y="33022"/>
                  </a:lnTo>
                  <a:lnTo>
                    <a:pt x="78740" y="29211"/>
                  </a:lnTo>
                  <a:lnTo>
                    <a:pt x="95250" y="26672"/>
                  </a:lnTo>
                  <a:lnTo>
                    <a:pt x="110490" y="26672"/>
                  </a:lnTo>
                  <a:lnTo>
                    <a:pt x="123190" y="29211"/>
                  </a:lnTo>
                  <a:lnTo>
                    <a:pt x="135890" y="34290"/>
                  </a:lnTo>
                  <a:lnTo>
                    <a:pt x="147320" y="39372"/>
                  </a:lnTo>
                  <a:lnTo>
                    <a:pt x="158750" y="44450"/>
                  </a:lnTo>
                  <a:lnTo>
                    <a:pt x="170180" y="50800"/>
                  </a:lnTo>
                  <a:lnTo>
                    <a:pt x="181610" y="57150"/>
                  </a:lnTo>
                  <a:lnTo>
                    <a:pt x="203200" y="71122"/>
                  </a:lnTo>
                  <a:lnTo>
                    <a:pt x="212090" y="77472"/>
                  </a:lnTo>
                  <a:lnTo>
                    <a:pt x="220980" y="85090"/>
                  </a:lnTo>
                  <a:lnTo>
                    <a:pt x="228600" y="91440"/>
                  </a:lnTo>
                  <a:lnTo>
                    <a:pt x="237490" y="99061"/>
                  </a:lnTo>
                  <a:lnTo>
                    <a:pt x="247650" y="105411"/>
                  </a:lnTo>
                  <a:lnTo>
                    <a:pt x="256540" y="113032"/>
                  </a:lnTo>
                  <a:lnTo>
                    <a:pt x="265430" y="119382"/>
                  </a:lnTo>
                  <a:lnTo>
                    <a:pt x="274320" y="127000"/>
                  </a:lnTo>
                  <a:lnTo>
                    <a:pt x="281940" y="133350"/>
                  </a:lnTo>
                  <a:lnTo>
                    <a:pt x="292100" y="137161"/>
                  </a:lnTo>
                  <a:lnTo>
                    <a:pt x="303530" y="138432"/>
                  </a:lnTo>
                  <a:lnTo>
                    <a:pt x="314960" y="138432"/>
                  </a:lnTo>
                  <a:lnTo>
                    <a:pt x="327660" y="134622"/>
                  </a:lnTo>
                  <a:lnTo>
                    <a:pt x="341630" y="128272"/>
                  </a:lnTo>
                  <a:lnTo>
                    <a:pt x="355600" y="120650"/>
                  </a:lnTo>
                  <a:lnTo>
                    <a:pt x="365760" y="110490"/>
                  </a:lnTo>
                  <a:lnTo>
                    <a:pt x="373380" y="100332"/>
                  </a:lnTo>
                  <a:lnTo>
                    <a:pt x="379730" y="87632"/>
                  </a:lnTo>
                  <a:lnTo>
                    <a:pt x="382270" y="74932"/>
                  </a:lnTo>
                  <a:lnTo>
                    <a:pt x="383540" y="62232"/>
                  </a:lnTo>
                  <a:lnTo>
                    <a:pt x="383540" y="48261"/>
                  </a:lnTo>
                  <a:lnTo>
                    <a:pt x="381000" y="36832"/>
                  </a:lnTo>
                  <a:lnTo>
                    <a:pt x="375920" y="26672"/>
                  </a:lnTo>
                  <a:lnTo>
                    <a:pt x="370840" y="17782"/>
                  </a:lnTo>
                  <a:lnTo>
                    <a:pt x="361950" y="13972"/>
                  </a:lnTo>
                  <a:lnTo>
                    <a:pt x="349250" y="13972"/>
                  </a:lnTo>
                  <a:lnTo>
                    <a:pt x="336550" y="16511"/>
                  </a:lnTo>
                  <a:lnTo>
                    <a:pt x="323850" y="20322"/>
                  </a:lnTo>
                  <a:lnTo>
                    <a:pt x="311150" y="25400"/>
                  </a:lnTo>
                  <a:lnTo>
                    <a:pt x="299720" y="30482"/>
                  </a:lnTo>
                  <a:lnTo>
                    <a:pt x="287020" y="38100"/>
                  </a:lnTo>
                  <a:lnTo>
                    <a:pt x="274320" y="46990"/>
                  </a:lnTo>
                  <a:lnTo>
                    <a:pt x="261620" y="55882"/>
                  </a:lnTo>
                  <a:lnTo>
                    <a:pt x="248920" y="66040"/>
                  </a:lnTo>
                  <a:lnTo>
                    <a:pt x="237490" y="78740"/>
                  </a:lnTo>
                  <a:lnTo>
                    <a:pt x="226060" y="91440"/>
                  </a:lnTo>
                  <a:lnTo>
                    <a:pt x="214630" y="104140"/>
                  </a:lnTo>
                  <a:lnTo>
                    <a:pt x="193040" y="130811"/>
                  </a:lnTo>
                  <a:lnTo>
                    <a:pt x="184150" y="144782"/>
                  </a:lnTo>
                  <a:lnTo>
                    <a:pt x="177800" y="158750"/>
                  </a:lnTo>
                  <a:lnTo>
                    <a:pt x="172720" y="172722"/>
                  </a:lnTo>
                  <a:lnTo>
                    <a:pt x="171450" y="187961"/>
                  </a:lnTo>
                  <a:lnTo>
                    <a:pt x="175260" y="203200"/>
                  </a:lnTo>
                  <a:lnTo>
                    <a:pt x="181610" y="219711"/>
                  </a:lnTo>
                  <a:lnTo>
                    <a:pt x="187960" y="232411"/>
                  </a:lnTo>
                  <a:lnTo>
                    <a:pt x="196850" y="241300"/>
                  </a:lnTo>
                  <a:lnTo>
                    <a:pt x="205740" y="248922"/>
                  </a:lnTo>
                  <a:lnTo>
                    <a:pt x="217170" y="254000"/>
                  </a:lnTo>
                  <a:lnTo>
                    <a:pt x="228600" y="256540"/>
                  </a:lnTo>
                  <a:lnTo>
                    <a:pt x="241300" y="259082"/>
                  </a:lnTo>
                  <a:lnTo>
                    <a:pt x="254000" y="259082"/>
                  </a:lnTo>
                  <a:lnTo>
                    <a:pt x="267970" y="257811"/>
                  </a:lnTo>
                  <a:lnTo>
                    <a:pt x="280670" y="256540"/>
                  </a:lnTo>
                  <a:lnTo>
                    <a:pt x="294640" y="252732"/>
                  </a:lnTo>
                  <a:lnTo>
                    <a:pt x="308610" y="248922"/>
                  </a:lnTo>
                  <a:lnTo>
                    <a:pt x="35052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Freeform 827"/>
            <p:cNvSpPr/>
            <p:nvPr/>
          </p:nvSpPr>
          <p:spPr>
            <a:xfrm>
              <a:off x="2165350" y="28040329"/>
              <a:ext cx="214631" cy="198122"/>
            </a:xfrm>
            <a:custGeom>
              <a:avLst/>
              <a:gdLst/>
              <a:ahLst/>
              <a:cxnLst/>
              <a:rect l="0" t="0" r="0" b="0"/>
              <a:pathLst>
                <a:path w="214631" h="198122">
                  <a:moveTo>
                    <a:pt x="151130" y="0"/>
                  </a:moveTo>
                  <a:lnTo>
                    <a:pt x="123190" y="0"/>
                  </a:lnTo>
                  <a:lnTo>
                    <a:pt x="111760" y="1271"/>
                  </a:lnTo>
                  <a:lnTo>
                    <a:pt x="100330" y="2542"/>
                  </a:lnTo>
                  <a:lnTo>
                    <a:pt x="88900" y="5082"/>
                  </a:lnTo>
                  <a:lnTo>
                    <a:pt x="77470" y="10160"/>
                  </a:lnTo>
                  <a:lnTo>
                    <a:pt x="67310" y="17782"/>
                  </a:lnTo>
                  <a:lnTo>
                    <a:pt x="55880" y="25400"/>
                  </a:lnTo>
                  <a:lnTo>
                    <a:pt x="48260" y="34292"/>
                  </a:lnTo>
                  <a:lnTo>
                    <a:pt x="41910" y="44450"/>
                  </a:lnTo>
                  <a:lnTo>
                    <a:pt x="35560" y="53342"/>
                  </a:lnTo>
                  <a:lnTo>
                    <a:pt x="29210" y="63500"/>
                  </a:lnTo>
                  <a:lnTo>
                    <a:pt x="16510" y="83821"/>
                  </a:lnTo>
                  <a:lnTo>
                    <a:pt x="11430" y="95250"/>
                  </a:lnTo>
                  <a:lnTo>
                    <a:pt x="6350" y="105410"/>
                  </a:lnTo>
                  <a:lnTo>
                    <a:pt x="1270" y="115571"/>
                  </a:lnTo>
                  <a:lnTo>
                    <a:pt x="0" y="129542"/>
                  </a:lnTo>
                  <a:lnTo>
                    <a:pt x="0" y="146050"/>
                  </a:lnTo>
                  <a:lnTo>
                    <a:pt x="1270" y="163832"/>
                  </a:lnTo>
                  <a:lnTo>
                    <a:pt x="5080" y="176532"/>
                  </a:lnTo>
                  <a:lnTo>
                    <a:pt x="11430" y="186692"/>
                  </a:lnTo>
                  <a:lnTo>
                    <a:pt x="19050" y="194310"/>
                  </a:lnTo>
                  <a:lnTo>
                    <a:pt x="29210" y="198121"/>
                  </a:lnTo>
                  <a:lnTo>
                    <a:pt x="40640" y="196850"/>
                  </a:lnTo>
                  <a:lnTo>
                    <a:pt x="53340" y="194310"/>
                  </a:lnTo>
                  <a:lnTo>
                    <a:pt x="63500" y="189232"/>
                  </a:lnTo>
                  <a:lnTo>
                    <a:pt x="72390" y="181610"/>
                  </a:lnTo>
                  <a:lnTo>
                    <a:pt x="81280" y="173992"/>
                  </a:lnTo>
                  <a:lnTo>
                    <a:pt x="88900" y="163832"/>
                  </a:lnTo>
                  <a:lnTo>
                    <a:pt x="96520" y="152400"/>
                  </a:lnTo>
                  <a:lnTo>
                    <a:pt x="104140" y="139700"/>
                  </a:lnTo>
                  <a:lnTo>
                    <a:pt x="110490" y="127000"/>
                  </a:lnTo>
                  <a:lnTo>
                    <a:pt x="115570" y="114300"/>
                  </a:lnTo>
                  <a:lnTo>
                    <a:pt x="143510" y="31750"/>
                  </a:lnTo>
                  <a:lnTo>
                    <a:pt x="146050" y="31750"/>
                  </a:lnTo>
                  <a:lnTo>
                    <a:pt x="147320" y="38100"/>
                  </a:lnTo>
                  <a:lnTo>
                    <a:pt x="148590" y="49532"/>
                  </a:lnTo>
                  <a:lnTo>
                    <a:pt x="151130" y="60960"/>
                  </a:lnTo>
                  <a:lnTo>
                    <a:pt x="153670" y="72392"/>
                  </a:lnTo>
                  <a:lnTo>
                    <a:pt x="156210" y="83821"/>
                  </a:lnTo>
                  <a:lnTo>
                    <a:pt x="158750" y="97792"/>
                  </a:lnTo>
                  <a:lnTo>
                    <a:pt x="165100" y="132082"/>
                  </a:lnTo>
                  <a:lnTo>
                    <a:pt x="170180" y="146050"/>
                  </a:lnTo>
                  <a:lnTo>
                    <a:pt x="175260" y="158750"/>
                  </a:lnTo>
                  <a:lnTo>
                    <a:pt x="214630" y="179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Freeform 828"/>
            <p:cNvSpPr/>
            <p:nvPr/>
          </p:nvSpPr>
          <p:spPr>
            <a:xfrm>
              <a:off x="2442210" y="27829511"/>
              <a:ext cx="53341" cy="431801"/>
            </a:xfrm>
            <a:custGeom>
              <a:avLst/>
              <a:gdLst/>
              <a:ahLst/>
              <a:cxnLst/>
              <a:rect l="0" t="0" r="0" b="0"/>
              <a:pathLst>
                <a:path w="53341" h="431801">
                  <a:moveTo>
                    <a:pt x="53340" y="0"/>
                  </a:moveTo>
                  <a:lnTo>
                    <a:pt x="46990" y="22860"/>
                  </a:lnTo>
                  <a:lnTo>
                    <a:pt x="45720" y="33018"/>
                  </a:lnTo>
                  <a:lnTo>
                    <a:pt x="44450" y="45718"/>
                  </a:lnTo>
                  <a:lnTo>
                    <a:pt x="44450" y="58418"/>
                  </a:lnTo>
                  <a:lnTo>
                    <a:pt x="41910" y="72389"/>
                  </a:lnTo>
                  <a:lnTo>
                    <a:pt x="40640" y="88900"/>
                  </a:lnTo>
                  <a:lnTo>
                    <a:pt x="34290" y="120650"/>
                  </a:lnTo>
                  <a:lnTo>
                    <a:pt x="27940" y="154939"/>
                  </a:lnTo>
                  <a:lnTo>
                    <a:pt x="25400" y="173989"/>
                  </a:lnTo>
                  <a:lnTo>
                    <a:pt x="24130" y="193039"/>
                  </a:lnTo>
                  <a:lnTo>
                    <a:pt x="22860" y="213360"/>
                  </a:lnTo>
                  <a:lnTo>
                    <a:pt x="21590" y="233678"/>
                  </a:lnTo>
                  <a:lnTo>
                    <a:pt x="19050" y="254000"/>
                  </a:lnTo>
                  <a:lnTo>
                    <a:pt x="16510" y="274318"/>
                  </a:lnTo>
                  <a:lnTo>
                    <a:pt x="15240" y="293368"/>
                  </a:lnTo>
                  <a:lnTo>
                    <a:pt x="13970" y="309878"/>
                  </a:lnTo>
                  <a:lnTo>
                    <a:pt x="12700" y="326389"/>
                  </a:lnTo>
                  <a:lnTo>
                    <a:pt x="11430" y="341628"/>
                  </a:lnTo>
                  <a:lnTo>
                    <a:pt x="8890" y="35560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Freeform 829"/>
            <p:cNvSpPr/>
            <p:nvPr/>
          </p:nvSpPr>
          <p:spPr>
            <a:xfrm>
              <a:off x="2326640" y="28037789"/>
              <a:ext cx="254001" cy="191773"/>
            </a:xfrm>
            <a:custGeom>
              <a:avLst/>
              <a:gdLst/>
              <a:ahLst/>
              <a:cxnLst/>
              <a:rect l="0" t="0" r="0" b="0"/>
              <a:pathLst>
                <a:path w="254001" h="191773">
                  <a:moveTo>
                    <a:pt x="0" y="12700"/>
                  </a:moveTo>
                  <a:lnTo>
                    <a:pt x="11430" y="29211"/>
                  </a:lnTo>
                  <a:lnTo>
                    <a:pt x="17780" y="35561"/>
                  </a:lnTo>
                  <a:lnTo>
                    <a:pt x="26670" y="40640"/>
                  </a:lnTo>
                  <a:lnTo>
                    <a:pt x="35560" y="45722"/>
                  </a:lnTo>
                  <a:lnTo>
                    <a:pt x="48260" y="46990"/>
                  </a:lnTo>
                  <a:lnTo>
                    <a:pt x="63500" y="46990"/>
                  </a:lnTo>
                  <a:lnTo>
                    <a:pt x="81280" y="46990"/>
                  </a:lnTo>
                  <a:lnTo>
                    <a:pt x="96520" y="44450"/>
                  </a:lnTo>
                  <a:lnTo>
                    <a:pt x="109220" y="41911"/>
                  </a:lnTo>
                  <a:lnTo>
                    <a:pt x="121920" y="39372"/>
                  </a:lnTo>
                  <a:lnTo>
                    <a:pt x="134620" y="36832"/>
                  </a:lnTo>
                  <a:lnTo>
                    <a:pt x="146050" y="33022"/>
                  </a:lnTo>
                  <a:lnTo>
                    <a:pt x="157480" y="30482"/>
                  </a:lnTo>
                  <a:lnTo>
                    <a:pt x="167640" y="25400"/>
                  </a:lnTo>
                  <a:lnTo>
                    <a:pt x="179070" y="20322"/>
                  </a:lnTo>
                  <a:lnTo>
                    <a:pt x="189230" y="13972"/>
                  </a:lnTo>
                  <a:lnTo>
                    <a:pt x="200660" y="8890"/>
                  </a:lnTo>
                  <a:lnTo>
                    <a:pt x="213360" y="3811"/>
                  </a:lnTo>
                  <a:lnTo>
                    <a:pt x="227330" y="0"/>
                  </a:lnTo>
                  <a:lnTo>
                    <a:pt x="236220" y="3811"/>
                  </a:lnTo>
                  <a:lnTo>
                    <a:pt x="243840" y="11432"/>
                  </a:lnTo>
                  <a:lnTo>
                    <a:pt x="250190" y="21590"/>
                  </a:lnTo>
                  <a:lnTo>
                    <a:pt x="254000" y="33022"/>
                  </a:lnTo>
                  <a:lnTo>
                    <a:pt x="254000" y="44450"/>
                  </a:lnTo>
                  <a:lnTo>
                    <a:pt x="254000" y="54611"/>
                  </a:lnTo>
                  <a:lnTo>
                    <a:pt x="254000" y="85090"/>
                  </a:lnTo>
                  <a:lnTo>
                    <a:pt x="252730" y="102872"/>
                  </a:lnTo>
                  <a:lnTo>
                    <a:pt x="251460" y="119382"/>
                  </a:lnTo>
                  <a:lnTo>
                    <a:pt x="242570" y="1917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Freeform 830"/>
            <p:cNvSpPr/>
            <p:nvPr/>
          </p:nvSpPr>
          <p:spPr>
            <a:xfrm>
              <a:off x="2642870" y="27934921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1016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Freeform 831"/>
            <p:cNvSpPr/>
            <p:nvPr/>
          </p:nvSpPr>
          <p:spPr>
            <a:xfrm>
              <a:off x="2660650" y="28061921"/>
              <a:ext cx="149861" cy="146051"/>
            </a:xfrm>
            <a:custGeom>
              <a:avLst/>
              <a:gdLst/>
              <a:ahLst/>
              <a:cxnLst/>
              <a:rect l="0" t="0" r="0" b="0"/>
              <a:pathLst>
                <a:path w="149861" h="146051">
                  <a:moveTo>
                    <a:pt x="13970" y="104140"/>
                  </a:moveTo>
                  <a:lnTo>
                    <a:pt x="2540" y="120650"/>
                  </a:lnTo>
                  <a:lnTo>
                    <a:pt x="0" y="121918"/>
                  </a:lnTo>
                  <a:lnTo>
                    <a:pt x="0" y="116840"/>
                  </a:lnTo>
                  <a:lnTo>
                    <a:pt x="1270" y="109218"/>
                  </a:lnTo>
                  <a:lnTo>
                    <a:pt x="2540" y="100329"/>
                  </a:lnTo>
                  <a:lnTo>
                    <a:pt x="5080" y="91440"/>
                  </a:lnTo>
                  <a:lnTo>
                    <a:pt x="7620" y="81279"/>
                  </a:lnTo>
                  <a:lnTo>
                    <a:pt x="13970" y="60958"/>
                  </a:lnTo>
                  <a:lnTo>
                    <a:pt x="17780" y="50800"/>
                  </a:lnTo>
                  <a:lnTo>
                    <a:pt x="21590" y="40640"/>
                  </a:lnTo>
                  <a:lnTo>
                    <a:pt x="27940" y="30479"/>
                  </a:lnTo>
                  <a:lnTo>
                    <a:pt x="33020" y="20318"/>
                  </a:lnTo>
                  <a:lnTo>
                    <a:pt x="41910" y="11429"/>
                  </a:lnTo>
                  <a:lnTo>
                    <a:pt x="52070" y="5079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2540"/>
                  </a:lnTo>
                  <a:lnTo>
                    <a:pt x="102870" y="8890"/>
                  </a:lnTo>
                  <a:lnTo>
                    <a:pt x="113030" y="16508"/>
                  </a:lnTo>
                  <a:lnTo>
                    <a:pt x="120650" y="24129"/>
                  </a:lnTo>
                  <a:lnTo>
                    <a:pt x="127000" y="33018"/>
                  </a:lnTo>
                  <a:lnTo>
                    <a:pt x="132080" y="45718"/>
                  </a:lnTo>
                  <a:lnTo>
                    <a:pt x="137160" y="59690"/>
                  </a:lnTo>
                  <a:lnTo>
                    <a:pt x="142240" y="74929"/>
                  </a:lnTo>
                  <a:lnTo>
                    <a:pt x="144780" y="88900"/>
                  </a:lnTo>
                  <a:lnTo>
                    <a:pt x="146050" y="104140"/>
                  </a:lnTo>
                  <a:lnTo>
                    <a:pt x="149860" y="146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Freeform 832"/>
            <p:cNvSpPr/>
            <p:nvPr/>
          </p:nvSpPr>
          <p:spPr>
            <a:xfrm>
              <a:off x="2768600" y="28011121"/>
              <a:ext cx="210821" cy="375919"/>
            </a:xfrm>
            <a:custGeom>
              <a:avLst/>
              <a:gdLst/>
              <a:ahLst/>
              <a:cxnLst/>
              <a:rect l="0" t="0" r="0" b="0"/>
              <a:pathLst>
                <a:path w="210821" h="375919">
                  <a:moveTo>
                    <a:pt x="200660" y="17779"/>
                  </a:moveTo>
                  <a:lnTo>
                    <a:pt x="184150" y="7618"/>
                  </a:lnTo>
                  <a:lnTo>
                    <a:pt x="173990" y="3808"/>
                  </a:lnTo>
                  <a:lnTo>
                    <a:pt x="162560" y="1268"/>
                  </a:lnTo>
                  <a:lnTo>
                    <a:pt x="151130" y="0"/>
                  </a:lnTo>
                  <a:lnTo>
                    <a:pt x="140970" y="1268"/>
                  </a:lnTo>
                  <a:lnTo>
                    <a:pt x="130810" y="5079"/>
                  </a:lnTo>
                  <a:lnTo>
                    <a:pt x="123190" y="8890"/>
                  </a:lnTo>
                  <a:lnTo>
                    <a:pt x="114300" y="16508"/>
                  </a:lnTo>
                  <a:lnTo>
                    <a:pt x="106680" y="24129"/>
                  </a:lnTo>
                  <a:lnTo>
                    <a:pt x="99060" y="33018"/>
                  </a:lnTo>
                  <a:lnTo>
                    <a:pt x="93980" y="41908"/>
                  </a:lnTo>
                  <a:lnTo>
                    <a:pt x="87630" y="52068"/>
                  </a:lnTo>
                  <a:lnTo>
                    <a:pt x="77470" y="72390"/>
                  </a:lnTo>
                  <a:lnTo>
                    <a:pt x="66040" y="97790"/>
                  </a:lnTo>
                  <a:lnTo>
                    <a:pt x="60960" y="111758"/>
                  </a:lnTo>
                  <a:lnTo>
                    <a:pt x="58420" y="124458"/>
                  </a:lnTo>
                  <a:lnTo>
                    <a:pt x="57150" y="138429"/>
                  </a:lnTo>
                  <a:lnTo>
                    <a:pt x="58420" y="151129"/>
                  </a:lnTo>
                  <a:lnTo>
                    <a:pt x="60960" y="162558"/>
                  </a:lnTo>
                  <a:lnTo>
                    <a:pt x="64770" y="173990"/>
                  </a:lnTo>
                  <a:lnTo>
                    <a:pt x="73660" y="180340"/>
                  </a:lnTo>
                  <a:lnTo>
                    <a:pt x="86360" y="184150"/>
                  </a:lnTo>
                  <a:lnTo>
                    <a:pt x="99060" y="185418"/>
                  </a:lnTo>
                  <a:lnTo>
                    <a:pt x="110490" y="182879"/>
                  </a:lnTo>
                  <a:lnTo>
                    <a:pt x="120650" y="180340"/>
                  </a:lnTo>
                  <a:lnTo>
                    <a:pt x="129540" y="175258"/>
                  </a:lnTo>
                  <a:lnTo>
                    <a:pt x="138430" y="168908"/>
                  </a:lnTo>
                  <a:lnTo>
                    <a:pt x="146050" y="160018"/>
                  </a:lnTo>
                  <a:lnTo>
                    <a:pt x="153670" y="152400"/>
                  </a:lnTo>
                  <a:lnTo>
                    <a:pt x="161290" y="142240"/>
                  </a:lnTo>
                  <a:lnTo>
                    <a:pt x="168910" y="132079"/>
                  </a:lnTo>
                  <a:lnTo>
                    <a:pt x="175260" y="123190"/>
                  </a:lnTo>
                  <a:lnTo>
                    <a:pt x="181610" y="111758"/>
                  </a:lnTo>
                  <a:lnTo>
                    <a:pt x="186690" y="99058"/>
                  </a:lnTo>
                  <a:lnTo>
                    <a:pt x="191770" y="86358"/>
                  </a:lnTo>
                  <a:lnTo>
                    <a:pt x="194310" y="71118"/>
                  </a:lnTo>
                  <a:lnTo>
                    <a:pt x="196850" y="53340"/>
                  </a:lnTo>
                  <a:lnTo>
                    <a:pt x="198120" y="34290"/>
                  </a:lnTo>
                  <a:lnTo>
                    <a:pt x="199390" y="26668"/>
                  </a:lnTo>
                  <a:lnTo>
                    <a:pt x="201930" y="26668"/>
                  </a:lnTo>
                  <a:lnTo>
                    <a:pt x="205740" y="30479"/>
                  </a:lnTo>
                  <a:lnTo>
                    <a:pt x="207010" y="38100"/>
                  </a:lnTo>
                  <a:lnTo>
                    <a:pt x="208280" y="48258"/>
                  </a:lnTo>
                  <a:lnTo>
                    <a:pt x="209550" y="59690"/>
                  </a:lnTo>
                  <a:lnTo>
                    <a:pt x="209550" y="71118"/>
                  </a:lnTo>
                  <a:lnTo>
                    <a:pt x="210820" y="97790"/>
                  </a:lnTo>
                  <a:lnTo>
                    <a:pt x="210820" y="231140"/>
                  </a:lnTo>
                  <a:lnTo>
                    <a:pt x="209550" y="243840"/>
                  </a:lnTo>
                  <a:lnTo>
                    <a:pt x="208280" y="256540"/>
                  </a:lnTo>
                  <a:lnTo>
                    <a:pt x="205740" y="267968"/>
                  </a:lnTo>
                  <a:lnTo>
                    <a:pt x="201930" y="279400"/>
                  </a:lnTo>
                  <a:lnTo>
                    <a:pt x="196850" y="290829"/>
                  </a:lnTo>
                  <a:lnTo>
                    <a:pt x="190500" y="302258"/>
                  </a:lnTo>
                  <a:lnTo>
                    <a:pt x="182880" y="312418"/>
                  </a:lnTo>
                  <a:lnTo>
                    <a:pt x="175260" y="323850"/>
                  </a:lnTo>
                  <a:lnTo>
                    <a:pt x="166370" y="334008"/>
                  </a:lnTo>
                  <a:lnTo>
                    <a:pt x="154940" y="342900"/>
                  </a:lnTo>
                  <a:lnTo>
                    <a:pt x="143510" y="351790"/>
                  </a:lnTo>
                  <a:lnTo>
                    <a:pt x="130810" y="360679"/>
                  </a:lnTo>
                  <a:lnTo>
                    <a:pt x="116840" y="365758"/>
                  </a:lnTo>
                  <a:lnTo>
                    <a:pt x="101600" y="369568"/>
                  </a:lnTo>
                  <a:lnTo>
                    <a:pt x="85090" y="372108"/>
                  </a:lnTo>
                  <a:lnTo>
                    <a:pt x="68580" y="373379"/>
                  </a:lnTo>
                  <a:lnTo>
                    <a:pt x="52070" y="374650"/>
                  </a:lnTo>
                  <a:lnTo>
                    <a:pt x="0" y="3759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Freeform 833"/>
            <p:cNvSpPr/>
            <p:nvPr/>
          </p:nvSpPr>
          <p:spPr>
            <a:xfrm>
              <a:off x="1536700" y="28408629"/>
              <a:ext cx="306071" cy="242572"/>
            </a:xfrm>
            <a:custGeom>
              <a:avLst/>
              <a:gdLst/>
              <a:ahLst/>
              <a:cxnLst/>
              <a:rect l="0" t="0" r="0" b="0"/>
              <a:pathLst>
                <a:path w="306071" h="242572">
                  <a:moveTo>
                    <a:pt x="21590" y="0"/>
                  </a:moveTo>
                  <a:lnTo>
                    <a:pt x="16510" y="16510"/>
                  </a:lnTo>
                  <a:lnTo>
                    <a:pt x="13970" y="27942"/>
                  </a:lnTo>
                  <a:lnTo>
                    <a:pt x="12700" y="40642"/>
                  </a:lnTo>
                  <a:lnTo>
                    <a:pt x="12700" y="54610"/>
                  </a:lnTo>
                  <a:lnTo>
                    <a:pt x="10160" y="69850"/>
                  </a:lnTo>
                  <a:lnTo>
                    <a:pt x="8890" y="83821"/>
                  </a:lnTo>
                  <a:lnTo>
                    <a:pt x="6350" y="97792"/>
                  </a:lnTo>
                  <a:lnTo>
                    <a:pt x="3810" y="111760"/>
                  </a:lnTo>
                  <a:lnTo>
                    <a:pt x="2540" y="125732"/>
                  </a:lnTo>
                  <a:lnTo>
                    <a:pt x="2540" y="139700"/>
                  </a:lnTo>
                  <a:lnTo>
                    <a:pt x="1270" y="168910"/>
                  </a:lnTo>
                  <a:lnTo>
                    <a:pt x="0" y="224792"/>
                  </a:lnTo>
                  <a:lnTo>
                    <a:pt x="2540" y="227332"/>
                  </a:lnTo>
                  <a:lnTo>
                    <a:pt x="6350" y="220982"/>
                  </a:lnTo>
                  <a:lnTo>
                    <a:pt x="11430" y="210821"/>
                  </a:lnTo>
                  <a:lnTo>
                    <a:pt x="16510" y="199392"/>
                  </a:lnTo>
                  <a:lnTo>
                    <a:pt x="20320" y="186692"/>
                  </a:lnTo>
                  <a:lnTo>
                    <a:pt x="24130" y="173992"/>
                  </a:lnTo>
                  <a:lnTo>
                    <a:pt x="27940" y="158750"/>
                  </a:lnTo>
                  <a:lnTo>
                    <a:pt x="35560" y="127000"/>
                  </a:lnTo>
                  <a:lnTo>
                    <a:pt x="40640" y="111760"/>
                  </a:lnTo>
                  <a:lnTo>
                    <a:pt x="45720" y="96521"/>
                  </a:lnTo>
                  <a:lnTo>
                    <a:pt x="52070" y="81282"/>
                  </a:lnTo>
                  <a:lnTo>
                    <a:pt x="57150" y="67310"/>
                  </a:lnTo>
                  <a:lnTo>
                    <a:pt x="60960" y="53342"/>
                  </a:lnTo>
                  <a:lnTo>
                    <a:pt x="66040" y="39371"/>
                  </a:lnTo>
                  <a:lnTo>
                    <a:pt x="71120" y="26671"/>
                  </a:lnTo>
                  <a:lnTo>
                    <a:pt x="76200" y="16510"/>
                  </a:lnTo>
                  <a:lnTo>
                    <a:pt x="82550" y="7621"/>
                  </a:lnTo>
                  <a:lnTo>
                    <a:pt x="92710" y="3810"/>
                  </a:lnTo>
                  <a:lnTo>
                    <a:pt x="105410" y="3810"/>
                  </a:lnTo>
                  <a:lnTo>
                    <a:pt x="119380" y="6350"/>
                  </a:lnTo>
                  <a:lnTo>
                    <a:pt x="129540" y="11432"/>
                  </a:lnTo>
                  <a:lnTo>
                    <a:pt x="138430" y="17782"/>
                  </a:lnTo>
                  <a:lnTo>
                    <a:pt x="144780" y="25400"/>
                  </a:lnTo>
                  <a:lnTo>
                    <a:pt x="151130" y="35560"/>
                  </a:lnTo>
                  <a:lnTo>
                    <a:pt x="156210" y="46992"/>
                  </a:lnTo>
                  <a:lnTo>
                    <a:pt x="167640" y="82550"/>
                  </a:lnTo>
                  <a:lnTo>
                    <a:pt x="171450" y="93982"/>
                  </a:lnTo>
                  <a:lnTo>
                    <a:pt x="173990" y="105410"/>
                  </a:lnTo>
                  <a:lnTo>
                    <a:pt x="176530" y="118110"/>
                  </a:lnTo>
                  <a:lnTo>
                    <a:pt x="177800" y="132082"/>
                  </a:lnTo>
                  <a:lnTo>
                    <a:pt x="177800" y="146050"/>
                  </a:lnTo>
                  <a:lnTo>
                    <a:pt x="179070" y="177800"/>
                  </a:lnTo>
                  <a:lnTo>
                    <a:pt x="180340" y="182882"/>
                  </a:lnTo>
                  <a:lnTo>
                    <a:pt x="182880" y="180342"/>
                  </a:lnTo>
                  <a:lnTo>
                    <a:pt x="204470" y="115571"/>
                  </a:lnTo>
                  <a:lnTo>
                    <a:pt x="208280" y="105410"/>
                  </a:lnTo>
                  <a:lnTo>
                    <a:pt x="214630" y="97792"/>
                  </a:lnTo>
                  <a:lnTo>
                    <a:pt x="219710" y="90171"/>
                  </a:lnTo>
                  <a:lnTo>
                    <a:pt x="227330" y="82550"/>
                  </a:lnTo>
                  <a:lnTo>
                    <a:pt x="236220" y="77471"/>
                  </a:lnTo>
                  <a:lnTo>
                    <a:pt x="245110" y="72392"/>
                  </a:lnTo>
                  <a:lnTo>
                    <a:pt x="254000" y="72392"/>
                  </a:lnTo>
                  <a:lnTo>
                    <a:pt x="261620" y="73660"/>
                  </a:lnTo>
                  <a:lnTo>
                    <a:pt x="269240" y="77471"/>
                  </a:lnTo>
                  <a:lnTo>
                    <a:pt x="275590" y="82550"/>
                  </a:lnTo>
                  <a:lnTo>
                    <a:pt x="280670" y="90171"/>
                  </a:lnTo>
                  <a:lnTo>
                    <a:pt x="285750" y="99060"/>
                  </a:lnTo>
                  <a:lnTo>
                    <a:pt x="289560" y="107950"/>
                  </a:lnTo>
                  <a:lnTo>
                    <a:pt x="294640" y="118110"/>
                  </a:lnTo>
                  <a:lnTo>
                    <a:pt x="298450" y="127000"/>
                  </a:lnTo>
                  <a:lnTo>
                    <a:pt x="300990" y="140971"/>
                  </a:lnTo>
                  <a:lnTo>
                    <a:pt x="302260" y="157482"/>
                  </a:lnTo>
                  <a:lnTo>
                    <a:pt x="306070" y="2425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Freeform 834"/>
            <p:cNvSpPr/>
            <p:nvPr/>
          </p:nvSpPr>
          <p:spPr>
            <a:xfrm>
              <a:off x="1908810" y="28460700"/>
              <a:ext cx="168911" cy="212090"/>
            </a:xfrm>
            <a:custGeom>
              <a:avLst/>
              <a:gdLst/>
              <a:ahLst/>
              <a:cxnLst/>
              <a:rect l="0" t="0" r="0" b="0"/>
              <a:pathLst>
                <a:path w="168911" h="212090">
                  <a:moveTo>
                    <a:pt x="59690" y="0"/>
                  </a:moveTo>
                  <a:lnTo>
                    <a:pt x="48260" y="11429"/>
                  </a:lnTo>
                  <a:lnTo>
                    <a:pt x="41910" y="19050"/>
                  </a:lnTo>
                  <a:lnTo>
                    <a:pt x="25400" y="40639"/>
                  </a:lnTo>
                  <a:lnTo>
                    <a:pt x="17780" y="55879"/>
                  </a:lnTo>
                  <a:lnTo>
                    <a:pt x="12700" y="72389"/>
                  </a:lnTo>
                  <a:lnTo>
                    <a:pt x="7620" y="90171"/>
                  </a:lnTo>
                  <a:lnTo>
                    <a:pt x="3810" y="106679"/>
                  </a:lnTo>
                  <a:lnTo>
                    <a:pt x="1270" y="123189"/>
                  </a:lnTo>
                  <a:lnTo>
                    <a:pt x="0" y="138429"/>
                  </a:lnTo>
                  <a:lnTo>
                    <a:pt x="2540" y="153671"/>
                  </a:lnTo>
                  <a:lnTo>
                    <a:pt x="7620" y="167639"/>
                  </a:lnTo>
                  <a:lnTo>
                    <a:pt x="13970" y="181611"/>
                  </a:lnTo>
                  <a:lnTo>
                    <a:pt x="25400" y="193039"/>
                  </a:lnTo>
                  <a:lnTo>
                    <a:pt x="38100" y="201929"/>
                  </a:lnTo>
                  <a:lnTo>
                    <a:pt x="52070" y="208279"/>
                  </a:lnTo>
                  <a:lnTo>
                    <a:pt x="64770" y="210821"/>
                  </a:lnTo>
                  <a:lnTo>
                    <a:pt x="77470" y="212089"/>
                  </a:lnTo>
                  <a:lnTo>
                    <a:pt x="88900" y="212089"/>
                  </a:lnTo>
                  <a:lnTo>
                    <a:pt x="100330" y="209550"/>
                  </a:lnTo>
                  <a:lnTo>
                    <a:pt x="111760" y="205739"/>
                  </a:lnTo>
                  <a:lnTo>
                    <a:pt x="121920" y="200661"/>
                  </a:lnTo>
                  <a:lnTo>
                    <a:pt x="132080" y="193039"/>
                  </a:lnTo>
                  <a:lnTo>
                    <a:pt x="140970" y="185421"/>
                  </a:lnTo>
                  <a:lnTo>
                    <a:pt x="148590" y="176529"/>
                  </a:lnTo>
                  <a:lnTo>
                    <a:pt x="156210" y="166371"/>
                  </a:lnTo>
                  <a:lnTo>
                    <a:pt x="161290" y="157479"/>
                  </a:lnTo>
                  <a:lnTo>
                    <a:pt x="166370" y="147321"/>
                  </a:lnTo>
                  <a:lnTo>
                    <a:pt x="167640" y="133350"/>
                  </a:lnTo>
                  <a:lnTo>
                    <a:pt x="168910" y="116839"/>
                  </a:lnTo>
                  <a:lnTo>
                    <a:pt x="167640" y="99061"/>
                  </a:lnTo>
                  <a:lnTo>
                    <a:pt x="163830" y="85089"/>
                  </a:lnTo>
                  <a:lnTo>
                    <a:pt x="160020" y="73661"/>
                  </a:lnTo>
                  <a:lnTo>
                    <a:pt x="154940" y="63500"/>
                  </a:lnTo>
                  <a:lnTo>
                    <a:pt x="144780" y="54611"/>
                  </a:lnTo>
                  <a:lnTo>
                    <a:pt x="133350" y="48261"/>
                  </a:lnTo>
                  <a:lnTo>
                    <a:pt x="119380" y="43179"/>
                  </a:lnTo>
                  <a:lnTo>
                    <a:pt x="106680" y="40639"/>
                  </a:lnTo>
                  <a:lnTo>
                    <a:pt x="93980" y="40639"/>
                  </a:lnTo>
                  <a:lnTo>
                    <a:pt x="82550" y="40639"/>
                  </a:lnTo>
                  <a:lnTo>
                    <a:pt x="72390" y="43179"/>
                  </a:lnTo>
                  <a:lnTo>
                    <a:pt x="60960" y="48261"/>
                  </a:lnTo>
                  <a:lnTo>
                    <a:pt x="39370" y="73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Freeform 835"/>
            <p:cNvSpPr/>
            <p:nvPr/>
          </p:nvSpPr>
          <p:spPr>
            <a:xfrm>
              <a:off x="2105660" y="28524200"/>
              <a:ext cx="157481" cy="157480"/>
            </a:xfrm>
            <a:custGeom>
              <a:avLst/>
              <a:gdLst/>
              <a:ahLst/>
              <a:cxnLst/>
              <a:rect l="0" t="0" r="0" b="0"/>
              <a:pathLst>
                <a:path w="157481" h="157480">
                  <a:moveTo>
                    <a:pt x="0" y="0"/>
                  </a:moveTo>
                  <a:lnTo>
                    <a:pt x="5080" y="22861"/>
                  </a:lnTo>
                  <a:lnTo>
                    <a:pt x="11430" y="49529"/>
                  </a:lnTo>
                  <a:lnTo>
                    <a:pt x="15240" y="64771"/>
                  </a:lnTo>
                  <a:lnTo>
                    <a:pt x="15240" y="77471"/>
                  </a:lnTo>
                  <a:lnTo>
                    <a:pt x="15240" y="90171"/>
                  </a:lnTo>
                  <a:lnTo>
                    <a:pt x="13970" y="102871"/>
                  </a:lnTo>
                  <a:lnTo>
                    <a:pt x="12700" y="115571"/>
                  </a:lnTo>
                  <a:lnTo>
                    <a:pt x="11430" y="128271"/>
                  </a:lnTo>
                  <a:lnTo>
                    <a:pt x="11430" y="142239"/>
                  </a:lnTo>
                  <a:lnTo>
                    <a:pt x="11430" y="144779"/>
                  </a:lnTo>
                  <a:lnTo>
                    <a:pt x="11430" y="140971"/>
                  </a:lnTo>
                  <a:lnTo>
                    <a:pt x="11430" y="132079"/>
                  </a:lnTo>
                  <a:lnTo>
                    <a:pt x="11430" y="121921"/>
                  </a:lnTo>
                  <a:lnTo>
                    <a:pt x="13970" y="110489"/>
                  </a:lnTo>
                  <a:lnTo>
                    <a:pt x="19050" y="83821"/>
                  </a:lnTo>
                  <a:lnTo>
                    <a:pt x="25400" y="46989"/>
                  </a:lnTo>
                  <a:lnTo>
                    <a:pt x="30480" y="33021"/>
                  </a:lnTo>
                  <a:lnTo>
                    <a:pt x="38100" y="20321"/>
                  </a:lnTo>
                  <a:lnTo>
                    <a:pt x="46990" y="10161"/>
                  </a:lnTo>
                  <a:lnTo>
                    <a:pt x="55880" y="6350"/>
                  </a:lnTo>
                  <a:lnTo>
                    <a:pt x="64770" y="5079"/>
                  </a:lnTo>
                  <a:lnTo>
                    <a:pt x="74930" y="6350"/>
                  </a:lnTo>
                  <a:lnTo>
                    <a:pt x="83820" y="10161"/>
                  </a:lnTo>
                  <a:lnTo>
                    <a:pt x="92710" y="15239"/>
                  </a:lnTo>
                  <a:lnTo>
                    <a:pt x="100330" y="20321"/>
                  </a:lnTo>
                  <a:lnTo>
                    <a:pt x="106680" y="27939"/>
                  </a:lnTo>
                  <a:lnTo>
                    <a:pt x="111760" y="36829"/>
                  </a:lnTo>
                  <a:lnTo>
                    <a:pt x="116840" y="45721"/>
                  </a:lnTo>
                  <a:lnTo>
                    <a:pt x="120650" y="54611"/>
                  </a:lnTo>
                  <a:lnTo>
                    <a:pt x="125730" y="64771"/>
                  </a:lnTo>
                  <a:lnTo>
                    <a:pt x="129540" y="74929"/>
                  </a:lnTo>
                  <a:lnTo>
                    <a:pt x="133350" y="86361"/>
                  </a:lnTo>
                  <a:lnTo>
                    <a:pt x="137160" y="97789"/>
                  </a:lnTo>
                  <a:lnTo>
                    <a:pt x="157480" y="157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Freeform 836"/>
            <p:cNvSpPr/>
            <p:nvPr/>
          </p:nvSpPr>
          <p:spPr>
            <a:xfrm>
              <a:off x="2327910" y="28482289"/>
              <a:ext cx="143511" cy="208283"/>
            </a:xfrm>
            <a:custGeom>
              <a:avLst/>
              <a:gdLst/>
              <a:ahLst/>
              <a:cxnLst/>
              <a:rect l="0" t="0" r="0" b="0"/>
              <a:pathLst>
                <a:path w="143511" h="208283">
                  <a:moveTo>
                    <a:pt x="40640" y="0"/>
                  </a:moveTo>
                  <a:lnTo>
                    <a:pt x="29210" y="16511"/>
                  </a:lnTo>
                  <a:lnTo>
                    <a:pt x="24130" y="27940"/>
                  </a:lnTo>
                  <a:lnTo>
                    <a:pt x="17780" y="40640"/>
                  </a:lnTo>
                  <a:lnTo>
                    <a:pt x="11430" y="54611"/>
                  </a:lnTo>
                  <a:lnTo>
                    <a:pt x="7620" y="69850"/>
                  </a:lnTo>
                  <a:lnTo>
                    <a:pt x="5080" y="83822"/>
                  </a:lnTo>
                  <a:lnTo>
                    <a:pt x="2540" y="97790"/>
                  </a:lnTo>
                  <a:lnTo>
                    <a:pt x="1270" y="114300"/>
                  </a:lnTo>
                  <a:lnTo>
                    <a:pt x="0" y="132082"/>
                  </a:lnTo>
                  <a:lnTo>
                    <a:pt x="0" y="151132"/>
                  </a:lnTo>
                  <a:lnTo>
                    <a:pt x="2540" y="167640"/>
                  </a:lnTo>
                  <a:lnTo>
                    <a:pt x="8890" y="181611"/>
                  </a:lnTo>
                  <a:lnTo>
                    <a:pt x="16510" y="194311"/>
                  </a:lnTo>
                  <a:lnTo>
                    <a:pt x="25400" y="201932"/>
                  </a:lnTo>
                  <a:lnTo>
                    <a:pt x="36830" y="205740"/>
                  </a:lnTo>
                  <a:lnTo>
                    <a:pt x="48260" y="208282"/>
                  </a:lnTo>
                  <a:lnTo>
                    <a:pt x="59690" y="205740"/>
                  </a:lnTo>
                  <a:lnTo>
                    <a:pt x="71120" y="203200"/>
                  </a:lnTo>
                  <a:lnTo>
                    <a:pt x="82550" y="198122"/>
                  </a:lnTo>
                  <a:lnTo>
                    <a:pt x="91440" y="193040"/>
                  </a:lnTo>
                  <a:lnTo>
                    <a:pt x="100330" y="186690"/>
                  </a:lnTo>
                  <a:lnTo>
                    <a:pt x="109220" y="180340"/>
                  </a:lnTo>
                  <a:lnTo>
                    <a:pt x="115570" y="172722"/>
                  </a:lnTo>
                  <a:lnTo>
                    <a:pt x="120650" y="165100"/>
                  </a:lnTo>
                  <a:lnTo>
                    <a:pt x="125730" y="154940"/>
                  </a:lnTo>
                  <a:lnTo>
                    <a:pt x="130810" y="146050"/>
                  </a:lnTo>
                  <a:lnTo>
                    <a:pt x="134620" y="135890"/>
                  </a:lnTo>
                  <a:lnTo>
                    <a:pt x="138430" y="125732"/>
                  </a:lnTo>
                  <a:lnTo>
                    <a:pt x="140970" y="111761"/>
                  </a:lnTo>
                  <a:lnTo>
                    <a:pt x="142240" y="95250"/>
                  </a:lnTo>
                  <a:lnTo>
                    <a:pt x="143510" y="77472"/>
                  </a:lnTo>
                  <a:lnTo>
                    <a:pt x="142240" y="62232"/>
                  </a:lnTo>
                  <a:lnTo>
                    <a:pt x="138430" y="48261"/>
                  </a:lnTo>
                  <a:lnTo>
                    <a:pt x="134620" y="35561"/>
                  </a:lnTo>
                  <a:lnTo>
                    <a:pt x="127000" y="26672"/>
                  </a:lnTo>
                  <a:lnTo>
                    <a:pt x="116840" y="19050"/>
                  </a:lnTo>
                  <a:lnTo>
                    <a:pt x="105410" y="12700"/>
                  </a:lnTo>
                  <a:lnTo>
                    <a:pt x="93980" y="10161"/>
                  </a:lnTo>
                  <a:lnTo>
                    <a:pt x="80010" y="11432"/>
                  </a:lnTo>
                  <a:lnTo>
                    <a:pt x="40640" y="520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Freeform 837"/>
            <p:cNvSpPr/>
            <p:nvPr/>
          </p:nvSpPr>
          <p:spPr>
            <a:xfrm>
              <a:off x="2527300" y="28681679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3" name="Group 852"/>
          <p:cNvGrpSpPr/>
          <p:nvPr/>
        </p:nvGrpSpPr>
        <p:grpSpPr>
          <a:xfrm>
            <a:off x="2132330" y="29712921"/>
            <a:ext cx="3026411" cy="666751"/>
            <a:chOff x="2132330" y="29712921"/>
            <a:chExt cx="3026411" cy="666751"/>
          </a:xfrm>
        </p:grpSpPr>
        <p:sp>
          <p:nvSpPr>
            <p:cNvPr id="840" name="Freeform 839"/>
            <p:cNvSpPr/>
            <p:nvPr/>
          </p:nvSpPr>
          <p:spPr>
            <a:xfrm>
              <a:off x="2200910" y="29780229"/>
              <a:ext cx="73661" cy="515622"/>
            </a:xfrm>
            <a:custGeom>
              <a:avLst/>
              <a:gdLst/>
              <a:ahLst/>
              <a:cxnLst/>
              <a:rect l="0" t="0" r="0" b="0"/>
              <a:pathLst>
                <a:path w="73661" h="515622">
                  <a:moveTo>
                    <a:pt x="73660" y="0"/>
                  </a:moveTo>
                  <a:lnTo>
                    <a:pt x="50800" y="11432"/>
                  </a:lnTo>
                  <a:lnTo>
                    <a:pt x="40640" y="22860"/>
                  </a:lnTo>
                  <a:lnTo>
                    <a:pt x="30480" y="38100"/>
                  </a:lnTo>
                  <a:lnTo>
                    <a:pt x="20320" y="57150"/>
                  </a:lnTo>
                  <a:lnTo>
                    <a:pt x="12700" y="76200"/>
                  </a:lnTo>
                  <a:lnTo>
                    <a:pt x="8890" y="96521"/>
                  </a:lnTo>
                  <a:lnTo>
                    <a:pt x="5080" y="116842"/>
                  </a:lnTo>
                  <a:lnTo>
                    <a:pt x="3810" y="138432"/>
                  </a:lnTo>
                  <a:lnTo>
                    <a:pt x="2540" y="161292"/>
                  </a:lnTo>
                  <a:lnTo>
                    <a:pt x="1270" y="184150"/>
                  </a:lnTo>
                  <a:lnTo>
                    <a:pt x="0" y="234950"/>
                  </a:lnTo>
                  <a:lnTo>
                    <a:pt x="0" y="261621"/>
                  </a:lnTo>
                  <a:lnTo>
                    <a:pt x="1270" y="288292"/>
                  </a:lnTo>
                  <a:lnTo>
                    <a:pt x="2540" y="313692"/>
                  </a:lnTo>
                  <a:lnTo>
                    <a:pt x="5080" y="339092"/>
                  </a:lnTo>
                  <a:lnTo>
                    <a:pt x="7620" y="361950"/>
                  </a:lnTo>
                  <a:lnTo>
                    <a:pt x="11430" y="382271"/>
                  </a:lnTo>
                  <a:lnTo>
                    <a:pt x="17780" y="421642"/>
                  </a:lnTo>
                  <a:lnTo>
                    <a:pt x="20320" y="439421"/>
                  </a:lnTo>
                  <a:lnTo>
                    <a:pt x="41910" y="515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Freeform 840"/>
            <p:cNvSpPr/>
            <p:nvPr/>
          </p:nvSpPr>
          <p:spPr>
            <a:xfrm>
              <a:off x="2132330" y="29712921"/>
              <a:ext cx="520701" cy="506730"/>
            </a:xfrm>
            <a:custGeom>
              <a:avLst/>
              <a:gdLst/>
              <a:ahLst/>
              <a:cxnLst/>
              <a:rect l="0" t="0" r="0" b="0"/>
              <a:pathLst>
                <a:path w="520701" h="506730">
                  <a:moveTo>
                    <a:pt x="5080" y="119379"/>
                  </a:moveTo>
                  <a:lnTo>
                    <a:pt x="0" y="102868"/>
                  </a:lnTo>
                  <a:lnTo>
                    <a:pt x="2540" y="93979"/>
                  </a:lnTo>
                  <a:lnTo>
                    <a:pt x="8890" y="85090"/>
                  </a:lnTo>
                  <a:lnTo>
                    <a:pt x="17780" y="76200"/>
                  </a:lnTo>
                  <a:lnTo>
                    <a:pt x="29210" y="67308"/>
                  </a:lnTo>
                  <a:lnTo>
                    <a:pt x="40640" y="58418"/>
                  </a:lnTo>
                  <a:lnTo>
                    <a:pt x="53340" y="50800"/>
                  </a:lnTo>
                  <a:lnTo>
                    <a:pt x="68580" y="43179"/>
                  </a:lnTo>
                  <a:lnTo>
                    <a:pt x="86360" y="35558"/>
                  </a:lnTo>
                  <a:lnTo>
                    <a:pt x="104140" y="29208"/>
                  </a:lnTo>
                  <a:lnTo>
                    <a:pt x="124460" y="22858"/>
                  </a:lnTo>
                  <a:lnTo>
                    <a:pt x="143510" y="17779"/>
                  </a:lnTo>
                  <a:lnTo>
                    <a:pt x="163830" y="12700"/>
                  </a:lnTo>
                  <a:lnTo>
                    <a:pt x="186690" y="8890"/>
                  </a:lnTo>
                  <a:lnTo>
                    <a:pt x="232410" y="1268"/>
                  </a:lnTo>
                  <a:lnTo>
                    <a:pt x="255270" y="0"/>
                  </a:lnTo>
                  <a:lnTo>
                    <a:pt x="279400" y="0"/>
                  </a:lnTo>
                  <a:lnTo>
                    <a:pt x="303530" y="1268"/>
                  </a:lnTo>
                  <a:lnTo>
                    <a:pt x="327660" y="2540"/>
                  </a:lnTo>
                  <a:lnTo>
                    <a:pt x="349250" y="5079"/>
                  </a:lnTo>
                  <a:lnTo>
                    <a:pt x="372110" y="8890"/>
                  </a:lnTo>
                  <a:lnTo>
                    <a:pt x="391160" y="13968"/>
                  </a:lnTo>
                  <a:lnTo>
                    <a:pt x="408940" y="21590"/>
                  </a:lnTo>
                  <a:lnTo>
                    <a:pt x="425450" y="29208"/>
                  </a:lnTo>
                  <a:lnTo>
                    <a:pt x="439420" y="38100"/>
                  </a:lnTo>
                  <a:lnTo>
                    <a:pt x="452120" y="48258"/>
                  </a:lnTo>
                  <a:lnTo>
                    <a:pt x="464820" y="57150"/>
                  </a:lnTo>
                  <a:lnTo>
                    <a:pt x="473710" y="67308"/>
                  </a:lnTo>
                  <a:lnTo>
                    <a:pt x="481330" y="77468"/>
                  </a:lnTo>
                  <a:lnTo>
                    <a:pt x="487680" y="88900"/>
                  </a:lnTo>
                  <a:lnTo>
                    <a:pt x="488950" y="100329"/>
                  </a:lnTo>
                  <a:lnTo>
                    <a:pt x="487680" y="111758"/>
                  </a:lnTo>
                  <a:lnTo>
                    <a:pt x="485140" y="125729"/>
                  </a:lnTo>
                  <a:lnTo>
                    <a:pt x="478790" y="138429"/>
                  </a:lnTo>
                  <a:lnTo>
                    <a:pt x="472440" y="152400"/>
                  </a:lnTo>
                  <a:lnTo>
                    <a:pt x="463550" y="166368"/>
                  </a:lnTo>
                  <a:lnTo>
                    <a:pt x="453390" y="179068"/>
                  </a:lnTo>
                  <a:lnTo>
                    <a:pt x="441960" y="190500"/>
                  </a:lnTo>
                  <a:lnTo>
                    <a:pt x="429260" y="201929"/>
                  </a:lnTo>
                  <a:lnTo>
                    <a:pt x="415290" y="213358"/>
                  </a:lnTo>
                  <a:lnTo>
                    <a:pt x="400050" y="223518"/>
                  </a:lnTo>
                  <a:lnTo>
                    <a:pt x="384810" y="234950"/>
                  </a:lnTo>
                  <a:lnTo>
                    <a:pt x="367030" y="243840"/>
                  </a:lnTo>
                  <a:lnTo>
                    <a:pt x="347980" y="252729"/>
                  </a:lnTo>
                  <a:lnTo>
                    <a:pt x="328930" y="261618"/>
                  </a:lnTo>
                  <a:lnTo>
                    <a:pt x="309880" y="267968"/>
                  </a:lnTo>
                  <a:lnTo>
                    <a:pt x="290830" y="273050"/>
                  </a:lnTo>
                  <a:lnTo>
                    <a:pt x="273050" y="278129"/>
                  </a:lnTo>
                  <a:lnTo>
                    <a:pt x="254000" y="281940"/>
                  </a:lnTo>
                  <a:lnTo>
                    <a:pt x="233680" y="283208"/>
                  </a:lnTo>
                  <a:lnTo>
                    <a:pt x="213360" y="285750"/>
                  </a:lnTo>
                  <a:lnTo>
                    <a:pt x="196850" y="287018"/>
                  </a:lnTo>
                  <a:lnTo>
                    <a:pt x="181610" y="289558"/>
                  </a:lnTo>
                  <a:lnTo>
                    <a:pt x="168910" y="293368"/>
                  </a:lnTo>
                  <a:lnTo>
                    <a:pt x="157480" y="292100"/>
                  </a:lnTo>
                  <a:lnTo>
                    <a:pt x="147320" y="289558"/>
                  </a:lnTo>
                  <a:lnTo>
                    <a:pt x="138430" y="285750"/>
                  </a:lnTo>
                  <a:lnTo>
                    <a:pt x="139700" y="280668"/>
                  </a:lnTo>
                  <a:lnTo>
                    <a:pt x="147320" y="274318"/>
                  </a:lnTo>
                  <a:lnTo>
                    <a:pt x="160020" y="269240"/>
                  </a:lnTo>
                  <a:lnTo>
                    <a:pt x="173990" y="262890"/>
                  </a:lnTo>
                  <a:lnTo>
                    <a:pt x="189230" y="259079"/>
                  </a:lnTo>
                  <a:lnTo>
                    <a:pt x="204470" y="254000"/>
                  </a:lnTo>
                  <a:lnTo>
                    <a:pt x="222250" y="251458"/>
                  </a:lnTo>
                  <a:lnTo>
                    <a:pt x="241300" y="250190"/>
                  </a:lnTo>
                  <a:lnTo>
                    <a:pt x="260350" y="248918"/>
                  </a:lnTo>
                  <a:lnTo>
                    <a:pt x="280670" y="248918"/>
                  </a:lnTo>
                  <a:lnTo>
                    <a:pt x="300990" y="250190"/>
                  </a:lnTo>
                  <a:lnTo>
                    <a:pt x="321310" y="252729"/>
                  </a:lnTo>
                  <a:lnTo>
                    <a:pt x="367030" y="257808"/>
                  </a:lnTo>
                  <a:lnTo>
                    <a:pt x="389890" y="260350"/>
                  </a:lnTo>
                  <a:lnTo>
                    <a:pt x="411480" y="266700"/>
                  </a:lnTo>
                  <a:lnTo>
                    <a:pt x="431800" y="273050"/>
                  </a:lnTo>
                  <a:lnTo>
                    <a:pt x="450850" y="281940"/>
                  </a:lnTo>
                  <a:lnTo>
                    <a:pt x="467360" y="290829"/>
                  </a:lnTo>
                  <a:lnTo>
                    <a:pt x="481330" y="300990"/>
                  </a:lnTo>
                  <a:lnTo>
                    <a:pt x="494030" y="309879"/>
                  </a:lnTo>
                  <a:lnTo>
                    <a:pt x="504190" y="320040"/>
                  </a:lnTo>
                  <a:lnTo>
                    <a:pt x="511810" y="330200"/>
                  </a:lnTo>
                  <a:lnTo>
                    <a:pt x="518160" y="341629"/>
                  </a:lnTo>
                  <a:lnTo>
                    <a:pt x="520700" y="353058"/>
                  </a:lnTo>
                  <a:lnTo>
                    <a:pt x="519430" y="364490"/>
                  </a:lnTo>
                  <a:lnTo>
                    <a:pt x="516890" y="378458"/>
                  </a:lnTo>
                  <a:lnTo>
                    <a:pt x="510540" y="391158"/>
                  </a:lnTo>
                  <a:lnTo>
                    <a:pt x="504190" y="405129"/>
                  </a:lnTo>
                  <a:lnTo>
                    <a:pt x="495300" y="419100"/>
                  </a:lnTo>
                  <a:lnTo>
                    <a:pt x="482600" y="431800"/>
                  </a:lnTo>
                  <a:lnTo>
                    <a:pt x="467360" y="443229"/>
                  </a:lnTo>
                  <a:lnTo>
                    <a:pt x="449580" y="454658"/>
                  </a:lnTo>
                  <a:lnTo>
                    <a:pt x="433070" y="464818"/>
                  </a:lnTo>
                  <a:lnTo>
                    <a:pt x="415290" y="473708"/>
                  </a:lnTo>
                  <a:lnTo>
                    <a:pt x="397510" y="481329"/>
                  </a:lnTo>
                  <a:lnTo>
                    <a:pt x="379730" y="488950"/>
                  </a:lnTo>
                  <a:lnTo>
                    <a:pt x="359410" y="494029"/>
                  </a:lnTo>
                  <a:lnTo>
                    <a:pt x="340360" y="499108"/>
                  </a:lnTo>
                  <a:lnTo>
                    <a:pt x="321310" y="502918"/>
                  </a:lnTo>
                  <a:lnTo>
                    <a:pt x="304800" y="504190"/>
                  </a:lnTo>
                  <a:lnTo>
                    <a:pt x="289560" y="506729"/>
                  </a:lnTo>
                  <a:lnTo>
                    <a:pt x="274320" y="505458"/>
                  </a:lnTo>
                  <a:lnTo>
                    <a:pt x="259080" y="504190"/>
                  </a:lnTo>
                  <a:lnTo>
                    <a:pt x="245110" y="502918"/>
                  </a:lnTo>
                  <a:lnTo>
                    <a:pt x="231140" y="500379"/>
                  </a:lnTo>
                  <a:lnTo>
                    <a:pt x="219710" y="497840"/>
                  </a:lnTo>
                  <a:lnTo>
                    <a:pt x="184150" y="487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Freeform 841"/>
            <p:cNvSpPr/>
            <p:nvPr/>
          </p:nvSpPr>
          <p:spPr>
            <a:xfrm>
              <a:off x="2656840" y="29937711"/>
              <a:ext cx="199391" cy="243840"/>
            </a:xfrm>
            <a:custGeom>
              <a:avLst/>
              <a:gdLst/>
              <a:ahLst/>
              <a:cxnLst/>
              <a:rect l="0" t="0" r="0" b="0"/>
              <a:pathLst>
                <a:path w="199391" h="243840">
                  <a:moveTo>
                    <a:pt x="59690" y="0"/>
                  </a:moveTo>
                  <a:lnTo>
                    <a:pt x="53340" y="22860"/>
                  </a:lnTo>
                  <a:lnTo>
                    <a:pt x="50800" y="33018"/>
                  </a:lnTo>
                  <a:lnTo>
                    <a:pt x="44450" y="53339"/>
                  </a:lnTo>
                  <a:lnTo>
                    <a:pt x="40640" y="63500"/>
                  </a:lnTo>
                  <a:lnTo>
                    <a:pt x="35560" y="73660"/>
                  </a:lnTo>
                  <a:lnTo>
                    <a:pt x="29210" y="83818"/>
                  </a:lnTo>
                  <a:lnTo>
                    <a:pt x="16510" y="107950"/>
                  </a:lnTo>
                  <a:lnTo>
                    <a:pt x="10160" y="121918"/>
                  </a:lnTo>
                  <a:lnTo>
                    <a:pt x="5080" y="137160"/>
                  </a:lnTo>
                  <a:lnTo>
                    <a:pt x="2540" y="154939"/>
                  </a:lnTo>
                  <a:lnTo>
                    <a:pt x="0" y="172718"/>
                  </a:lnTo>
                  <a:lnTo>
                    <a:pt x="2540" y="189228"/>
                  </a:lnTo>
                  <a:lnTo>
                    <a:pt x="7620" y="203200"/>
                  </a:lnTo>
                  <a:lnTo>
                    <a:pt x="13970" y="215900"/>
                  </a:lnTo>
                  <a:lnTo>
                    <a:pt x="22860" y="226060"/>
                  </a:lnTo>
                  <a:lnTo>
                    <a:pt x="31750" y="233678"/>
                  </a:lnTo>
                  <a:lnTo>
                    <a:pt x="40640" y="240028"/>
                  </a:lnTo>
                  <a:lnTo>
                    <a:pt x="50800" y="242568"/>
                  </a:lnTo>
                  <a:lnTo>
                    <a:pt x="60960" y="243839"/>
                  </a:lnTo>
                  <a:lnTo>
                    <a:pt x="71120" y="243839"/>
                  </a:lnTo>
                  <a:lnTo>
                    <a:pt x="82550" y="241300"/>
                  </a:lnTo>
                  <a:lnTo>
                    <a:pt x="93980" y="236218"/>
                  </a:lnTo>
                  <a:lnTo>
                    <a:pt x="107950" y="231139"/>
                  </a:lnTo>
                  <a:lnTo>
                    <a:pt x="119380" y="226060"/>
                  </a:lnTo>
                  <a:lnTo>
                    <a:pt x="130810" y="219710"/>
                  </a:lnTo>
                  <a:lnTo>
                    <a:pt x="142240" y="213360"/>
                  </a:lnTo>
                  <a:lnTo>
                    <a:pt x="153670" y="204468"/>
                  </a:lnTo>
                  <a:lnTo>
                    <a:pt x="163830" y="193039"/>
                  </a:lnTo>
                  <a:lnTo>
                    <a:pt x="175260" y="181610"/>
                  </a:lnTo>
                  <a:lnTo>
                    <a:pt x="182880" y="170178"/>
                  </a:lnTo>
                  <a:lnTo>
                    <a:pt x="190500" y="158750"/>
                  </a:lnTo>
                  <a:lnTo>
                    <a:pt x="195580" y="148589"/>
                  </a:lnTo>
                  <a:lnTo>
                    <a:pt x="198120" y="133350"/>
                  </a:lnTo>
                  <a:lnTo>
                    <a:pt x="199390" y="116839"/>
                  </a:lnTo>
                  <a:lnTo>
                    <a:pt x="198120" y="99060"/>
                  </a:lnTo>
                  <a:lnTo>
                    <a:pt x="195580" y="83818"/>
                  </a:lnTo>
                  <a:lnTo>
                    <a:pt x="190500" y="69850"/>
                  </a:lnTo>
                  <a:lnTo>
                    <a:pt x="185420" y="57150"/>
                  </a:lnTo>
                  <a:lnTo>
                    <a:pt x="175260" y="45718"/>
                  </a:lnTo>
                  <a:lnTo>
                    <a:pt x="161290" y="36828"/>
                  </a:lnTo>
                  <a:lnTo>
                    <a:pt x="144780" y="27939"/>
                  </a:lnTo>
                  <a:lnTo>
                    <a:pt x="125730" y="22860"/>
                  </a:lnTo>
                  <a:lnTo>
                    <a:pt x="105410" y="17778"/>
                  </a:lnTo>
                  <a:lnTo>
                    <a:pt x="635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Freeform 842"/>
            <p:cNvSpPr/>
            <p:nvPr/>
          </p:nvSpPr>
          <p:spPr>
            <a:xfrm>
              <a:off x="2842260" y="29916121"/>
              <a:ext cx="179071" cy="210819"/>
            </a:xfrm>
            <a:custGeom>
              <a:avLst/>
              <a:gdLst/>
              <a:ahLst/>
              <a:cxnLst/>
              <a:rect l="0" t="0" r="0" b="0"/>
              <a:pathLst>
                <a:path w="179071" h="210819">
                  <a:moveTo>
                    <a:pt x="0" y="0"/>
                  </a:moveTo>
                  <a:lnTo>
                    <a:pt x="22860" y="6350"/>
                  </a:lnTo>
                  <a:lnTo>
                    <a:pt x="33020" y="11429"/>
                  </a:lnTo>
                  <a:lnTo>
                    <a:pt x="43180" y="17779"/>
                  </a:lnTo>
                  <a:lnTo>
                    <a:pt x="53340" y="26668"/>
                  </a:lnTo>
                  <a:lnTo>
                    <a:pt x="60960" y="35558"/>
                  </a:lnTo>
                  <a:lnTo>
                    <a:pt x="68580" y="44450"/>
                  </a:lnTo>
                  <a:lnTo>
                    <a:pt x="73660" y="54608"/>
                  </a:lnTo>
                  <a:lnTo>
                    <a:pt x="80010" y="64768"/>
                  </a:lnTo>
                  <a:lnTo>
                    <a:pt x="92710" y="85090"/>
                  </a:lnTo>
                  <a:lnTo>
                    <a:pt x="113030" y="116840"/>
                  </a:lnTo>
                  <a:lnTo>
                    <a:pt x="119380" y="127000"/>
                  </a:lnTo>
                  <a:lnTo>
                    <a:pt x="123190" y="137158"/>
                  </a:lnTo>
                  <a:lnTo>
                    <a:pt x="128270" y="148590"/>
                  </a:lnTo>
                  <a:lnTo>
                    <a:pt x="133350" y="157479"/>
                  </a:lnTo>
                  <a:lnTo>
                    <a:pt x="139700" y="166368"/>
                  </a:lnTo>
                  <a:lnTo>
                    <a:pt x="146050" y="173990"/>
                  </a:lnTo>
                  <a:lnTo>
                    <a:pt x="152400" y="181608"/>
                  </a:lnTo>
                  <a:lnTo>
                    <a:pt x="158750" y="189229"/>
                  </a:lnTo>
                  <a:lnTo>
                    <a:pt x="179070" y="210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Freeform 843"/>
            <p:cNvSpPr/>
            <p:nvPr/>
          </p:nvSpPr>
          <p:spPr>
            <a:xfrm>
              <a:off x="2915920" y="29895800"/>
              <a:ext cx="190501" cy="483872"/>
            </a:xfrm>
            <a:custGeom>
              <a:avLst/>
              <a:gdLst/>
              <a:ahLst/>
              <a:cxnLst/>
              <a:rect l="0" t="0" r="0" b="0"/>
              <a:pathLst>
                <a:path w="190501" h="483872">
                  <a:moveTo>
                    <a:pt x="190500" y="0"/>
                  </a:moveTo>
                  <a:lnTo>
                    <a:pt x="184150" y="16511"/>
                  </a:lnTo>
                  <a:lnTo>
                    <a:pt x="170180" y="66039"/>
                  </a:lnTo>
                  <a:lnTo>
                    <a:pt x="165100" y="85089"/>
                  </a:lnTo>
                  <a:lnTo>
                    <a:pt x="156210" y="121921"/>
                  </a:lnTo>
                  <a:lnTo>
                    <a:pt x="151130" y="140971"/>
                  </a:lnTo>
                  <a:lnTo>
                    <a:pt x="139700" y="180339"/>
                  </a:lnTo>
                  <a:lnTo>
                    <a:pt x="132080" y="199389"/>
                  </a:lnTo>
                  <a:lnTo>
                    <a:pt x="123190" y="218439"/>
                  </a:lnTo>
                  <a:lnTo>
                    <a:pt x="83820" y="295911"/>
                  </a:lnTo>
                  <a:lnTo>
                    <a:pt x="74930" y="316229"/>
                  </a:lnTo>
                  <a:lnTo>
                    <a:pt x="50800" y="369571"/>
                  </a:lnTo>
                  <a:lnTo>
                    <a:pt x="35560" y="401321"/>
                  </a:lnTo>
                  <a:lnTo>
                    <a:pt x="30480" y="414021"/>
                  </a:lnTo>
                  <a:lnTo>
                    <a:pt x="25400" y="426721"/>
                  </a:lnTo>
                  <a:lnTo>
                    <a:pt x="0" y="483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Freeform 844"/>
            <p:cNvSpPr/>
            <p:nvPr/>
          </p:nvSpPr>
          <p:spPr>
            <a:xfrm>
              <a:off x="3144520" y="29927550"/>
              <a:ext cx="214631" cy="318772"/>
            </a:xfrm>
            <a:custGeom>
              <a:avLst/>
              <a:gdLst/>
              <a:ahLst/>
              <a:cxnLst/>
              <a:rect l="0" t="0" r="0" b="0"/>
              <a:pathLst>
                <a:path w="214631" h="318772">
                  <a:moveTo>
                    <a:pt x="214630" y="0"/>
                  </a:moveTo>
                  <a:lnTo>
                    <a:pt x="208280" y="27939"/>
                  </a:lnTo>
                  <a:lnTo>
                    <a:pt x="204470" y="41911"/>
                  </a:lnTo>
                  <a:lnTo>
                    <a:pt x="199390" y="57150"/>
                  </a:lnTo>
                  <a:lnTo>
                    <a:pt x="194310" y="72389"/>
                  </a:lnTo>
                  <a:lnTo>
                    <a:pt x="190500" y="78739"/>
                  </a:lnTo>
                  <a:lnTo>
                    <a:pt x="187960" y="78739"/>
                  </a:lnTo>
                  <a:lnTo>
                    <a:pt x="185420" y="73661"/>
                  </a:lnTo>
                  <a:lnTo>
                    <a:pt x="182880" y="66039"/>
                  </a:lnTo>
                  <a:lnTo>
                    <a:pt x="177800" y="58421"/>
                  </a:lnTo>
                  <a:lnTo>
                    <a:pt x="172720" y="49529"/>
                  </a:lnTo>
                  <a:lnTo>
                    <a:pt x="162560" y="43179"/>
                  </a:lnTo>
                  <a:lnTo>
                    <a:pt x="151130" y="39371"/>
                  </a:lnTo>
                  <a:lnTo>
                    <a:pt x="137160" y="36829"/>
                  </a:lnTo>
                  <a:lnTo>
                    <a:pt x="124460" y="36829"/>
                  </a:lnTo>
                  <a:lnTo>
                    <a:pt x="111760" y="39371"/>
                  </a:lnTo>
                  <a:lnTo>
                    <a:pt x="100330" y="44450"/>
                  </a:lnTo>
                  <a:lnTo>
                    <a:pt x="88900" y="50800"/>
                  </a:lnTo>
                  <a:lnTo>
                    <a:pt x="77470" y="58421"/>
                  </a:lnTo>
                  <a:lnTo>
                    <a:pt x="67310" y="66039"/>
                  </a:lnTo>
                  <a:lnTo>
                    <a:pt x="57150" y="77471"/>
                  </a:lnTo>
                  <a:lnTo>
                    <a:pt x="49530" y="88900"/>
                  </a:lnTo>
                  <a:lnTo>
                    <a:pt x="40640" y="101600"/>
                  </a:lnTo>
                  <a:lnTo>
                    <a:pt x="33020" y="115571"/>
                  </a:lnTo>
                  <a:lnTo>
                    <a:pt x="25400" y="130811"/>
                  </a:lnTo>
                  <a:lnTo>
                    <a:pt x="17780" y="146050"/>
                  </a:lnTo>
                  <a:lnTo>
                    <a:pt x="12700" y="162561"/>
                  </a:lnTo>
                  <a:lnTo>
                    <a:pt x="6350" y="176529"/>
                  </a:lnTo>
                  <a:lnTo>
                    <a:pt x="2540" y="191771"/>
                  </a:lnTo>
                  <a:lnTo>
                    <a:pt x="0" y="205739"/>
                  </a:lnTo>
                  <a:lnTo>
                    <a:pt x="0" y="219711"/>
                  </a:lnTo>
                  <a:lnTo>
                    <a:pt x="1270" y="234950"/>
                  </a:lnTo>
                  <a:lnTo>
                    <a:pt x="3810" y="247650"/>
                  </a:lnTo>
                  <a:lnTo>
                    <a:pt x="5080" y="259079"/>
                  </a:lnTo>
                  <a:lnTo>
                    <a:pt x="8890" y="271779"/>
                  </a:lnTo>
                  <a:lnTo>
                    <a:pt x="12700" y="281939"/>
                  </a:lnTo>
                  <a:lnTo>
                    <a:pt x="17780" y="290829"/>
                  </a:lnTo>
                  <a:lnTo>
                    <a:pt x="24130" y="298450"/>
                  </a:lnTo>
                  <a:lnTo>
                    <a:pt x="30480" y="306071"/>
                  </a:lnTo>
                  <a:lnTo>
                    <a:pt x="39370" y="311150"/>
                  </a:lnTo>
                  <a:lnTo>
                    <a:pt x="48260" y="316229"/>
                  </a:lnTo>
                  <a:lnTo>
                    <a:pt x="59690" y="318771"/>
                  </a:lnTo>
                  <a:lnTo>
                    <a:pt x="71120" y="318771"/>
                  </a:lnTo>
                  <a:lnTo>
                    <a:pt x="83820" y="317500"/>
                  </a:lnTo>
                  <a:lnTo>
                    <a:pt x="97790" y="316229"/>
                  </a:lnTo>
                  <a:lnTo>
                    <a:pt x="113030" y="313689"/>
                  </a:lnTo>
                  <a:lnTo>
                    <a:pt x="129540" y="311150"/>
                  </a:lnTo>
                  <a:lnTo>
                    <a:pt x="146050" y="304800"/>
                  </a:lnTo>
                  <a:lnTo>
                    <a:pt x="162560" y="298450"/>
                  </a:lnTo>
                  <a:lnTo>
                    <a:pt x="21463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Freeform 845"/>
            <p:cNvSpPr/>
            <p:nvPr/>
          </p:nvSpPr>
          <p:spPr>
            <a:xfrm>
              <a:off x="3407410" y="29937711"/>
              <a:ext cx="190501" cy="273051"/>
            </a:xfrm>
            <a:custGeom>
              <a:avLst/>
              <a:gdLst/>
              <a:ahLst/>
              <a:cxnLst/>
              <a:rect l="0" t="0" r="0" b="0"/>
              <a:pathLst>
                <a:path w="190501" h="273051">
                  <a:moveTo>
                    <a:pt x="109220" y="41910"/>
                  </a:moveTo>
                  <a:lnTo>
                    <a:pt x="92710" y="53339"/>
                  </a:lnTo>
                  <a:lnTo>
                    <a:pt x="85090" y="58418"/>
                  </a:lnTo>
                  <a:lnTo>
                    <a:pt x="77470" y="64768"/>
                  </a:lnTo>
                  <a:lnTo>
                    <a:pt x="71120" y="71118"/>
                  </a:lnTo>
                  <a:lnTo>
                    <a:pt x="63500" y="78739"/>
                  </a:lnTo>
                  <a:lnTo>
                    <a:pt x="57150" y="87628"/>
                  </a:lnTo>
                  <a:lnTo>
                    <a:pt x="49530" y="97789"/>
                  </a:lnTo>
                  <a:lnTo>
                    <a:pt x="35560" y="116839"/>
                  </a:lnTo>
                  <a:lnTo>
                    <a:pt x="27940" y="127000"/>
                  </a:lnTo>
                  <a:lnTo>
                    <a:pt x="22860" y="138428"/>
                  </a:lnTo>
                  <a:lnTo>
                    <a:pt x="17780" y="151128"/>
                  </a:lnTo>
                  <a:lnTo>
                    <a:pt x="1270" y="198118"/>
                  </a:lnTo>
                  <a:lnTo>
                    <a:pt x="0" y="209550"/>
                  </a:lnTo>
                  <a:lnTo>
                    <a:pt x="0" y="220978"/>
                  </a:lnTo>
                  <a:lnTo>
                    <a:pt x="1270" y="231139"/>
                  </a:lnTo>
                  <a:lnTo>
                    <a:pt x="5080" y="242568"/>
                  </a:lnTo>
                  <a:lnTo>
                    <a:pt x="11430" y="252728"/>
                  </a:lnTo>
                  <a:lnTo>
                    <a:pt x="20320" y="262889"/>
                  </a:lnTo>
                  <a:lnTo>
                    <a:pt x="31750" y="269239"/>
                  </a:lnTo>
                  <a:lnTo>
                    <a:pt x="46990" y="271778"/>
                  </a:lnTo>
                  <a:lnTo>
                    <a:pt x="64770" y="273050"/>
                  </a:lnTo>
                  <a:lnTo>
                    <a:pt x="78740" y="271778"/>
                  </a:lnTo>
                  <a:lnTo>
                    <a:pt x="92710" y="270510"/>
                  </a:lnTo>
                  <a:lnTo>
                    <a:pt x="105410" y="267968"/>
                  </a:lnTo>
                  <a:lnTo>
                    <a:pt x="116840" y="264160"/>
                  </a:lnTo>
                  <a:lnTo>
                    <a:pt x="128270" y="259078"/>
                  </a:lnTo>
                  <a:lnTo>
                    <a:pt x="139700" y="254000"/>
                  </a:lnTo>
                  <a:lnTo>
                    <a:pt x="149860" y="246378"/>
                  </a:lnTo>
                  <a:lnTo>
                    <a:pt x="158750" y="237489"/>
                  </a:lnTo>
                  <a:lnTo>
                    <a:pt x="166370" y="228600"/>
                  </a:lnTo>
                  <a:lnTo>
                    <a:pt x="172720" y="218439"/>
                  </a:lnTo>
                  <a:lnTo>
                    <a:pt x="179070" y="205739"/>
                  </a:lnTo>
                  <a:lnTo>
                    <a:pt x="184150" y="193039"/>
                  </a:lnTo>
                  <a:lnTo>
                    <a:pt x="186690" y="180339"/>
                  </a:lnTo>
                  <a:lnTo>
                    <a:pt x="189230" y="167639"/>
                  </a:lnTo>
                  <a:lnTo>
                    <a:pt x="190500" y="153668"/>
                  </a:lnTo>
                  <a:lnTo>
                    <a:pt x="190500" y="139700"/>
                  </a:lnTo>
                  <a:lnTo>
                    <a:pt x="189230" y="125728"/>
                  </a:lnTo>
                  <a:lnTo>
                    <a:pt x="186690" y="111760"/>
                  </a:lnTo>
                  <a:lnTo>
                    <a:pt x="184150" y="99060"/>
                  </a:lnTo>
                  <a:lnTo>
                    <a:pt x="181610" y="87628"/>
                  </a:lnTo>
                  <a:lnTo>
                    <a:pt x="177800" y="76200"/>
                  </a:lnTo>
                  <a:lnTo>
                    <a:pt x="173990" y="64768"/>
                  </a:lnTo>
                  <a:lnTo>
                    <a:pt x="168910" y="53339"/>
                  </a:lnTo>
                  <a:lnTo>
                    <a:pt x="162560" y="43178"/>
                  </a:lnTo>
                  <a:lnTo>
                    <a:pt x="154940" y="33018"/>
                  </a:lnTo>
                  <a:lnTo>
                    <a:pt x="143510" y="24128"/>
                  </a:lnTo>
                  <a:lnTo>
                    <a:pt x="876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Freeform 846"/>
            <p:cNvSpPr/>
            <p:nvPr/>
          </p:nvSpPr>
          <p:spPr>
            <a:xfrm>
              <a:off x="3740150" y="29832300"/>
              <a:ext cx="39371" cy="347980"/>
            </a:xfrm>
            <a:custGeom>
              <a:avLst/>
              <a:gdLst/>
              <a:ahLst/>
              <a:cxnLst/>
              <a:rect l="0" t="0" r="0" b="0"/>
              <a:pathLst>
                <a:path w="39371" h="347980">
                  <a:moveTo>
                    <a:pt x="39370" y="0"/>
                  </a:moveTo>
                  <a:lnTo>
                    <a:pt x="34290" y="16511"/>
                  </a:lnTo>
                  <a:lnTo>
                    <a:pt x="31750" y="26671"/>
                  </a:lnTo>
                  <a:lnTo>
                    <a:pt x="25400" y="49529"/>
                  </a:lnTo>
                  <a:lnTo>
                    <a:pt x="17780" y="78739"/>
                  </a:lnTo>
                  <a:lnTo>
                    <a:pt x="15240" y="95250"/>
                  </a:lnTo>
                  <a:lnTo>
                    <a:pt x="12700" y="111761"/>
                  </a:lnTo>
                  <a:lnTo>
                    <a:pt x="11430" y="130811"/>
                  </a:lnTo>
                  <a:lnTo>
                    <a:pt x="8890" y="168911"/>
                  </a:lnTo>
                  <a:lnTo>
                    <a:pt x="8890" y="215900"/>
                  </a:lnTo>
                  <a:lnTo>
                    <a:pt x="7620" y="245111"/>
                  </a:lnTo>
                  <a:lnTo>
                    <a:pt x="6350" y="257811"/>
                  </a:lnTo>
                  <a:lnTo>
                    <a:pt x="5080" y="270511"/>
                  </a:lnTo>
                  <a:lnTo>
                    <a:pt x="2540" y="281939"/>
                  </a:lnTo>
                  <a:lnTo>
                    <a:pt x="1270" y="294639"/>
                  </a:lnTo>
                  <a:lnTo>
                    <a:pt x="0" y="307339"/>
                  </a:lnTo>
                  <a:lnTo>
                    <a:pt x="7620" y="347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Freeform 847"/>
            <p:cNvSpPr/>
            <p:nvPr/>
          </p:nvSpPr>
          <p:spPr>
            <a:xfrm>
              <a:off x="3853180" y="29748479"/>
              <a:ext cx="63501" cy="441961"/>
            </a:xfrm>
            <a:custGeom>
              <a:avLst/>
              <a:gdLst/>
              <a:ahLst/>
              <a:cxnLst/>
              <a:rect l="0" t="0" r="0" b="0"/>
              <a:pathLst>
                <a:path w="63501" h="441961">
                  <a:moveTo>
                    <a:pt x="63500" y="0"/>
                  </a:moveTo>
                  <a:lnTo>
                    <a:pt x="52070" y="16510"/>
                  </a:lnTo>
                  <a:lnTo>
                    <a:pt x="46990" y="29210"/>
                  </a:lnTo>
                  <a:lnTo>
                    <a:pt x="40640" y="46992"/>
                  </a:lnTo>
                  <a:lnTo>
                    <a:pt x="34290" y="66042"/>
                  </a:lnTo>
                  <a:lnTo>
                    <a:pt x="29210" y="85092"/>
                  </a:lnTo>
                  <a:lnTo>
                    <a:pt x="24130" y="102871"/>
                  </a:lnTo>
                  <a:lnTo>
                    <a:pt x="19050" y="121921"/>
                  </a:lnTo>
                  <a:lnTo>
                    <a:pt x="15240" y="140971"/>
                  </a:lnTo>
                  <a:lnTo>
                    <a:pt x="7620" y="180342"/>
                  </a:lnTo>
                  <a:lnTo>
                    <a:pt x="5080" y="200660"/>
                  </a:lnTo>
                  <a:lnTo>
                    <a:pt x="3810" y="222250"/>
                  </a:lnTo>
                  <a:lnTo>
                    <a:pt x="2540" y="242571"/>
                  </a:lnTo>
                  <a:lnTo>
                    <a:pt x="1270" y="280671"/>
                  </a:lnTo>
                  <a:lnTo>
                    <a:pt x="0" y="353060"/>
                  </a:lnTo>
                  <a:lnTo>
                    <a:pt x="1270" y="369571"/>
                  </a:lnTo>
                  <a:lnTo>
                    <a:pt x="3810" y="382271"/>
                  </a:lnTo>
                  <a:lnTo>
                    <a:pt x="1016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Freeform 848"/>
            <p:cNvSpPr/>
            <p:nvPr/>
          </p:nvSpPr>
          <p:spPr>
            <a:xfrm>
              <a:off x="3674110" y="29969461"/>
              <a:ext cx="347981" cy="20319"/>
            </a:xfrm>
            <a:custGeom>
              <a:avLst/>
              <a:gdLst/>
              <a:ahLst/>
              <a:cxnLst/>
              <a:rect l="0" t="0" r="0" b="0"/>
              <a:pathLst>
                <a:path w="347981" h="20319">
                  <a:moveTo>
                    <a:pt x="0" y="0"/>
                  </a:moveTo>
                  <a:lnTo>
                    <a:pt x="27940" y="11428"/>
                  </a:lnTo>
                  <a:lnTo>
                    <a:pt x="40640" y="13968"/>
                  </a:lnTo>
                  <a:lnTo>
                    <a:pt x="54610" y="16510"/>
                  </a:lnTo>
                  <a:lnTo>
                    <a:pt x="68580" y="17778"/>
                  </a:lnTo>
                  <a:lnTo>
                    <a:pt x="82550" y="19050"/>
                  </a:lnTo>
                  <a:lnTo>
                    <a:pt x="99060" y="19050"/>
                  </a:lnTo>
                  <a:lnTo>
                    <a:pt x="133350" y="20318"/>
                  </a:lnTo>
                  <a:lnTo>
                    <a:pt x="171450" y="20318"/>
                  </a:lnTo>
                  <a:lnTo>
                    <a:pt x="190500" y="19050"/>
                  </a:lnTo>
                  <a:lnTo>
                    <a:pt x="209550" y="17778"/>
                  </a:lnTo>
                  <a:lnTo>
                    <a:pt x="227330" y="15239"/>
                  </a:lnTo>
                  <a:lnTo>
                    <a:pt x="245110" y="13968"/>
                  </a:lnTo>
                  <a:lnTo>
                    <a:pt x="262890" y="12700"/>
                  </a:lnTo>
                  <a:lnTo>
                    <a:pt x="280670" y="11428"/>
                  </a:lnTo>
                  <a:lnTo>
                    <a:pt x="295910" y="10160"/>
                  </a:lnTo>
                  <a:lnTo>
                    <a:pt x="309880" y="7618"/>
                  </a:lnTo>
                  <a:lnTo>
                    <a:pt x="347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Freeform 849"/>
            <p:cNvSpPr/>
            <p:nvPr/>
          </p:nvSpPr>
          <p:spPr>
            <a:xfrm>
              <a:off x="4442460" y="29738321"/>
              <a:ext cx="63501" cy="473709"/>
            </a:xfrm>
            <a:custGeom>
              <a:avLst/>
              <a:gdLst/>
              <a:ahLst/>
              <a:cxnLst/>
              <a:rect l="0" t="0" r="0" b="0"/>
              <a:pathLst>
                <a:path w="63501" h="473709">
                  <a:moveTo>
                    <a:pt x="63500" y="0"/>
                  </a:moveTo>
                  <a:lnTo>
                    <a:pt x="52070" y="27940"/>
                  </a:lnTo>
                  <a:lnTo>
                    <a:pt x="49530" y="41908"/>
                  </a:lnTo>
                  <a:lnTo>
                    <a:pt x="46990" y="57150"/>
                  </a:lnTo>
                  <a:lnTo>
                    <a:pt x="45720" y="72390"/>
                  </a:lnTo>
                  <a:lnTo>
                    <a:pt x="44450" y="91440"/>
                  </a:lnTo>
                  <a:lnTo>
                    <a:pt x="43180" y="134618"/>
                  </a:lnTo>
                  <a:lnTo>
                    <a:pt x="41910" y="157479"/>
                  </a:lnTo>
                  <a:lnTo>
                    <a:pt x="39370" y="180340"/>
                  </a:lnTo>
                  <a:lnTo>
                    <a:pt x="36830" y="204468"/>
                  </a:lnTo>
                  <a:lnTo>
                    <a:pt x="35560" y="227329"/>
                  </a:lnTo>
                  <a:lnTo>
                    <a:pt x="34290" y="250190"/>
                  </a:lnTo>
                  <a:lnTo>
                    <a:pt x="34290" y="271779"/>
                  </a:lnTo>
                  <a:lnTo>
                    <a:pt x="31750" y="293368"/>
                  </a:lnTo>
                  <a:lnTo>
                    <a:pt x="29210" y="314958"/>
                  </a:lnTo>
                  <a:lnTo>
                    <a:pt x="26670" y="335279"/>
                  </a:lnTo>
                  <a:lnTo>
                    <a:pt x="25400" y="354329"/>
                  </a:lnTo>
                  <a:lnTo>
                    <a:pt x="24130" y="372108"/>
                  </a:lnTo>
                  <a:lnTo>
                    <a:pt x="22860" y="388618"/>
                  </a:lnTo>
                  <a:lnTo>
                    <a:pt x="21590" y="402590"/>
                  </a:lnTo>
                  <a:lnTo>
                    <a:pt x="19050" y="415290"/>
                  </a:lnTo>
                  <a:lnTo>
                    <a:pt x="0" y="473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Freeform 850"/>
            <p:cNvSpPr/>
            <p:nvPr/>
          </p:nvSpPr>
          <p:spPr>
            <a:xfrm>
              <a:off x="4338320" y="29904689"/>
              <a:ext cx="535941" cy="252733"/>
            </a:xfrm>
            <a:custGeom>
              <a:avLst/>
              <a:gdLst/>
              <a:ahLst/>
              <a:cxnLst/>
              <a:rect l="0" t="0" r="0" b="0"/>
              <a:pathLst>
                <a:path w="535941" h="252733">
                  <a:moveTo>
                    <a:pt x="0" y="64772"/>
                  </a:moveTo>
                  <a:lnTo>
                    <a:pt x="5080" y="81282"/>
                  </a:lnTo>
                  <a:lnTo>
                    <a:pt x="11430" y="90172"/>
                  </a:lnTo>
                  <a:lnTo>
                    <a:pt x="20320" y="99061"/>
                  </a:lnTo>
                  <a:lnTo>
                    <a:pt x="30480" y="109222"/>
                  </a:lnTo>
                  <a:lnTo>
                    <a:pt x="46990" y="116840"/>
                  </a:lnTo>
                  <a:lnTo>
                    <a:pt x="67310" y="121922"/>
                  </a:lnTo>
                  <a:lnTo>
                    <a:pt x="90170" y="128272"/>
                  </a:lnTo>
                  <a:lnTo>
                    <a:pt x="111760" y="130811"/>
                  </a:lnTo>
                  <a:lnTo>
                    <a:pt x="132080" y="133350"/>
                  </a:lnTo>
                  <a:lnTo>
                    <a:pt x="151130" y="134622"/>
                  </a:lnTo>
                  <a:lnTo>
                    <a:pt x="170180" y="134622"/>
                  </a:lnTo>
                  <a:lnTo>
                    <a:pt x="190500" y="133350"/>
                  </a:lnTo>
                  <a:lnTo>
                    <a:pt x="210820" y="132082"/>
                  </a:lnTo>
                  <a:lnTo>
                    <a:pt x="232410" y="130811"/>
                  </a:lnTo>
                  <a:lnTo>
                    <a:pt x="252730" y="129540"/>
                  </a:lnTo>
                  <a:lnTo>
                    <a:pt x="273050" y="129540"/>
                  </a:lnTo>
                  <a:lnTo>
                    <a:pt x="294640" y="127000"/>
                  </a:lnTo>
                  <a:lnTo>
                    <a:pt x="314960" y="125732"/>
                  </a:lnTo>
                  <a:lnTo>
                    <a:pt x="336550" y="123190"/>
                  </a:lnTo>
                  <a:lnTo>
                    <a:pt x="356870" y="120650"/>
                  </a:lnTo>
                  <a:lnTo>
                    <a:pt x="378460" y="119382"/>
                  </a:lnTo>
                  <a:lnTo>
                    <a:pt x="400050" y="119382"/>
                  </a:lnTo>
                  <a:lnTo>
                    <a:pt x="417830" y="116840"/>
                  </a:lnTo>
                  <a:lnTo>
                    <a:pt x="435610" y="114300"/>
                  </a:lnTo>
                  <a:lnTo>
                    <a:pt x="452120" y="111761"/>
                  </a:lnTo>
                  <a:lnTo>
                    <a:pt x="467360" y="109222"/>
                  </a:lnTo>
                  <a:lnTo>
                    <a:pt x="496570" y="102872"/>
                  </a:lnTo>
                  <a:lnTo>
                    <a:pt x="509270" y="96522"/>
                  </a:lnTo>
                  <a:lnTo>
                    <a:pt x="519430" y="90172"/>
                  </a:lnTo>
                  <a:lnTo>
                    <a:pt x="528320" y="81282"/>
                  </a:lnTo>
                  <a:lnTo>
                    <a:pt x="533400" y="71122"/>
                  </a:lnTo>
                  <a:lnTo>
                    <a:pt x="535940" y="59690"/>
                  </a:lnTo>
                  <a:lnTo>
                    <a:pt x="535940" y="46990"/>
                  </a:lnTo>
                  <a:lnTo>
                    <a:pt x="532130" y="38100"/>
                  </a:lnTo>
                  <a:lnTo>
                    <a:pt x="527050" y="30482"/>
                  </a:lnTo>
                  <a:lnTo>
                    <a:pt x="519430" y="24132"/>
                  </a:lnTo>
                  <a:lnTo>
                    <a:pt x="511810" y="17782"/>
                  </a:lnTo>
                  <a:lnTo>
                    <a:pt x="497840" y="5082"/>
                  </a:lnTo>
                  <a:lnTo>
                    <a:pt x="485140" y="1272"/>
                  </a:lnTo>
                  <a:lnTo>
                    <a:pt x="468630" y="0"/>
                  </a:lnTo>
                  <a:lnTo>
                    <a:pt x="448310" y="0"/>
                  </a:lnTo>
                  <a:lnTo>
                    <a:pt x="431800" y="2540"/>
                  </a:lnTo>
                  <a:lnTo>
                    <a:pt x="415290" y="3811"/>
                  </a:lnTo>
                  <a:lnTo>
                    <a:pt x="398780" y="6350"/>
                  </a:lnTo>
                  <a:lnTo>
                    <a:pt x="384810" y="11432"/>
                  </a:lnTo>
                  <a:lnTo>
                    <a:pt x="372110" y="16511"/>
                  </a:lnTo>
                  <a:lnTo>
                    <a:pt x="360680" y="21590"/>
                  </a:lnTo>
                  <a:lnTo>
                    <a:pt x="349250" y="30482"/>
                  </a:lnTo>
                  <a:lnTo>
                    <a:pt x="337820" y="40640"/>
                  </a:lnTo>
                  <a:lnTo>
                    <a:pt x="326390" y="52072"/>
                  </a:lnTo>
                  <a:lnTo>
                    <a:pt x="318770" y="63500"/>
                  </a:lnTo>
                  <a:lnTo>
                    <a:pt x="311150" y="73661"/>
                  </a:lnTo>
                  <a:lnTo>
                    <a:pt x="306070" y="85090"/>
                  </a:lnTo>
                  <a:lnTo>
                    <a:pt x="300990" y="96522"/>
                  </a:lnTo>
                  <a:lnTo>
                    <a:pt x="295910" y="109222"/>
                  </a:lnTo>
                  <a:lnTo>
                    <a:pt x="292100" y="123190"/>
                  </a:lnTo>
                  <a:lnTo>
                    <a:pt x="290830" y="135890"/>
                  </a:lnTo>
                  <a:lnTo>
                    <a:pt x="290830" y="149861"/>
                  </a:lnTo>
                  <a:lnTo>
                    <a:pt x="292100" y="163832"/>
                  </a:lnTo>
                  <a:lnTo>
                    <a:pt x="294640" y="175261"/>
                  </a:lnTo>
                  <a:lnTo>
                    <a:pt x="299720" y="185422"/>
                  </a:lnTo>
                  <a:lnTo>
                    <a:pt x="304800" y="194311"/>
                  </a:lnTo>
                  <a:lnTo>
                    <a:pt x="311150" y="203200"/>
                  </a:lnTo>
                  <a:lnTo>
                    <a:pt x="320040" y="213361"/>
                  </a:lnTo>
                  <a:lnTo>
                    <a:pt x="328930" y="223522"/>
                  </a:lnTo>
                  <a:lnTo>
                    <a:pt x="337820" y="231140"/>
                  </a:lnTo>
                  <a:lnTo>
                    <a:pt x="347980" y="237490"/>
                  </a:lnTo>
                  <a:lnTo>
                    <a:pt x="358140" y="243840"/>
                  </a:lnTo>
                  <a:lnTo>
                    <a:pt x="370840" y="246382"/>
                  </a:lnTo>
                  <a:lnTo>
                    <a:pt x="384810" y="248922"/>
                  </a:lnTo>
                  <a:lnTo>
                    <a:pt x="400050" y="251461"/>
                  </a:lnTo>
                  <a:lnTo>
                    <a:pt x="415290" y="251461"/>
                  </a:lnTo>
                  <a:lnTo>
                    <a:pt x="430530" y="252732"/>
                  </a:lnTo>
                  <a:lnTo>
                    <a:pt x="444500" y="252732"/>
                  </a:lnTo>
                  <a:lnTo>
                    <a:pt x="459740" y="252732"/>
                  </a:lnTo>
                  <a:lnTo>
                    <a:pt x="476250" y="250190"/>
                  </a:lnTo>
                  <a:lnTo>
                    <a:pt x="52578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Freeform 851"/>
            <p:cNvSpPr/>
            <p:nvPr/>
          </p:nvSpPr>
          <p:spPr>
            <a:xfrm>
              <a:off x="4913630" y="29918661"/>
              <a:ext cx="245111" cy="313690"/>
            </a:xfrm>
            <a:custGeom>
              <a:avLst/>
              <a:gdLst/>
              <a:ahLst/>
              <a:cxnLst/>
              <a:rect l="0" t="0" r="0" b="0"/>
              <a:pathLst>
                <a:path w="245111" h="313690">
                  <a:moveTo>
                    <a:pt x="181610" y="8889"/>
                  </a:moveTo>
                  <a:lnTo>
                    <a:pt x="165100" y="2539"/>
                  </a:lnTo>
                  <a:lnTo>
                    <a:pt x="156210" y="1268"/>
                  </a:lnTo>
                  <a:lnTo>
                    <a:pt x="144780" y="0"/>
                  </a:lnTo>
                  <a:lnTo>
                    <a:pt x="132080" y="0"/>
                  </a:lnTo>
                  <a:lnTo>
                    <a:pt x="120650" y="1268"/>
                  </a:lnTo>
                  <a:lnTo>
                    <a:pt x="109220" y="5078"/>
                  </a:lnTo>
                  <a:lnTo>
                    <a:pt x="99060" y="10160"/>
                  </a:lnTo>
                  <a:lnTo>
                    <a:pt x="87630" y="16510"/>
                  </a:lnTo>
                  <a:lnTo>
                    <a:pt x="77470" y="24128"/>
                  </a:lnTo>
                  <a:lnTo>
                    <a:pt x="66040" y="33018"/>
                  </a:lnTo>
                  <a:lnTo>
                    <a:pt x="57150" y="41910"/>
                  </a:lnTo>
                  <a:lnTo>
                    <a:pt x="48260" y="52068"/>
                  </a:lnTo>
                  <a:lnTo>
                    <a:pt x="40640" y="62228"/>
                  </a:lnTo>
                  <a:lnTo>
                    <a:pt x="33020" y="73660"/>
                  </a:lnTo>
                  <a:lnTo>
                    <a:pt x="25400" y="86360"/>
                  </a:lnTo>
                  <a:lnTo>
                    <a:pt x="17780" y="99060"/>
                  </a:lnTo>
                  <a:lnTo>
                    <a:pt x="11430" y="111760"/>
                  </a:lnTo>
                  <a:lnTo>
                    <a:pt x="6350" y="125728"/>
                  </a:lnTo>
                  <a:lnTo>
                    <a:pt x="2540" y="139700"/>
                  </a:lnTo>
                  <a:lnTo>
                    <a:pt x="0" y="153668"/>
                  </a:lnTo>
                  <a:lnTo>
                    <a:pt x="0" y="170178"/>
                  </a:lnTo>
                  <a:lnTo>
                    <a:pt x="1270" y="186689"/>
                  </a:lnTo>
                  <a:lnTo>
                    <a:pt x="7620" y="196850"/>
                  </a:lnTo>
                  <a:lnTo>
                    <a:pt x="17780" y="204468"/>
                  </a:lnTo>
                  <a:lnTo>
                    <a:pt x="30480" y="209550"/>
                  </a:lnTo>
                  <a:lnTo>
                    <a:pt x="44450" y="210818"/>
                  </a:lnTo>
                  <a:lnTo>
                    <a:pt x="59690" y="208278"/>
                  </a:lnTo>
                  <a:lnTo>
                    <a:pt x="76200" y="205739"/>
                  </a:lnTo>
                  <a:lnTo>
                    <a:pt x="90170" y="199389"/>
                  </a:lnTo>
                  <a:lnTo>
                    <a:pt x="104140" y="191768"/>
                  </a:lnTo>
                  <a:lnTo>
                    <a:pt x="115570" y="182878"/>
                  </a:lnTo>
                  <a:lnTo>
                    <a:pt x="125730" y="173989"/>
                  </a:lnTo>
                  <a:lnTo>
                    <a:pt x="135890" y="165100"/>
                  </a:lnTo>
                  <a:lnTo>
                    <a:pt x="143510" y="154939"/>
                  </a:lnTo>
                  <a:lnTo>
                    <a:pt x="151130" y="143510"/>
                  </a:lnTo>
                  <a:lnTo>
                    <a:pt x="156210" y="130810"/>
                  </a:lnTo>
                  <a:lnTo>
                    <a:pt x="161290" y="118110"/>
                  </a:lnTo>
                  <a:lnTo>
                    <a:pt x="166370" y="105410"/>
                  </a:lnTo>
                  <a:lnTo>
                    <a:pt x="170180" y="91439"/>
                  </a:lnTo>
                  <a:lnTo>
                    <a:pt x="177800" y="66039"/>
                  </a:lnTo>
                  <a:lnTo>
                    <a:pt x="186690" y="38100"/>
                  </a:lnTo>
                  <a:lnTo>
                    <a:pt x="185420" y="43178"/>
                  </a:lnTo>
                  <a:lnTo>
                    <a:pt x="182880" y="49528"/>
                  </a:lnTo>
                  <a:lnTo>
                    <a:pt x="177800" y="71118"/>
                  </a:lnTo>
                  <a:lnTo>
                    <a:pt x="175260" y="83818"/>
                  </a:lnTo>
                  <a:lnTo>
                    <a:pt x="173990" y="99060"/>
                  </a:lnTo>
                  <a:lnTo>
                    <a:pt x="172720" y="114300"/>
                  </a:lnTo>
                  <a:lnTo>
                    <a:pt x="173990" y="129539"/>
                  </a:lnTo>
                  <a:lnTo>
                    <a:pt x="175260" y="143510"/>
                  </a:lnTo>
                  <a:lnTo>
                    <a:pt x="177800" y="158750"/>
                  </a:lnTo>
                  <a:lnTo>
                    <a:pt x="180340" y="172718"/>
                  </a:lnTo>
                  <a:lnTo>
                    <a:pt x="186690" y="201928"/>
                  </a:lnTo>
                  <a:lnTo>
                    <a:pt x="190500" y="215900"/>
                  </a:lnTo>
                  <a:lnTo>
                    <a:pt x="195580" y="229868"/>
                  </a:lnTo>
                  <a:lnTo>
                    <a:pt x="201930" y="243839"/>
                  </a:lnTo>
                  <a:lnTo>
                    <a:pt x="209550" y="257810"/>
                  </a:lnTo>
                  <a:lnTo>
                    <a:pt x="218440" y="271778"/>
                  </a:lnTo>
                  <a:lnTo>
                    <a:pt x="245110" y="313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0" name="Group 869"/>
          <p:cNvGrpSpPr/>
          <p:nvPr/>
        </p:nvGrpSpPr>
        <p:grpSpPr>
          <a:xfrm>
            <a:off x="6731000" y="29213811"/>
            <a:ext cx="2976881" cy="720090"/>
            <a:chOff x="6731000" y="29213811"/>
            <a:chExt cx="2976881" cy="720090"/>
          </a:xfrm>
        </p:grpSpPr>
        <p:sp>
          <p:nvSpPr>
            <p:cNvPr id="854" name="Freeform 853"/>
            <p:cNvSpPr/>
            <p:nvPr/>
          </p:nvSpPr>
          <p:spPr>
            <a:xfrm>
              <a:off x="6731000" y="29326839"/>
              <a:ext cx="322581" cy="335283"/>
            </a:xfrm>
            <a:custGeom>
              <a:avLst/>
              <a:gdLst/>
              <a:ahLst/>
              <a:cxnLst/>
              <a:rect l="0" t="0" r="0" b="0"/>
              <a:pathLst>
                <a:path w="322581" h="335283">
                  <a:moveTo>
                    <a:pt x="322580" y="21590"/>
                  </a:moveTo>
                  <a:lnTo>
                    <a:pt x="306070" y="5082"/>
                  </a:lnTo>
                  <a:lnTo>
                    <a:pt x="294640" y="1272"/>
                  </a:lnTo>
                  <a:lnTo>
                    <a:pt x="279400" y="0"/>
                  </a:lnTo>
                  <a:lnTo>
                    <a:pt x="262890" y="0"/>
                  </a:lnTo>
                  <a:lnTo>
                    <a:pt x="246380" y="1272"/>
                  </a:lnTo>
                  <a:lnTo>
                    <a:pt x="231140" y="2540"/>
                  </a:lnTo>
                  <a:lnTo>
                    <a:pt x="215900" y="6350"/>
                  </a:lnTo>
                  <a:lnTo>
                    <a:pt x="201930" y="8890"/>
                  </a:lnTo>
                  <a:lnTo>
                    <a:pt x="172720" y="15240"/>
                  </a:lnTo>
                  <a:lnTo>
                    <a:pt x="158750" y="19050"/>
                  </a:lnTo>
                  <a:lnTo>
                    <a:pt x="144780" y="24132"/>
                  </a:lnTo>
                  <a:lnTo>
                    <a:pt x="130810" y="30482"/>
                  </a:lnTo>
                  <a:lnTo>
                    <a:pt x="116840" y="36832"/>
                  </a:lnTo>
                  <a:lnTo>
                    <a:pt x="105410" y="43182"/>
                  </a:lnTo>
                  <a:lnTo>
                    <a:pt x="93980" y="49532"/>
                  </a:lnTo>
                  <a:lnTo>
                    <a:pt x="71120" y="63500"/>
                  </a:lnTo>
                  <a:lnTo>
                    <a:pt x="60960" y="71122"/>
                  </a:lnTo>
                  <a:lnTo>
                    <a:pt x="52070" y="80011"/>
                  </a:lnTo>
                  <a:lnTo>
                    <a:pt x="45720" y="91440"/>
                  </a:lnTo>
                  <a:lnTo>
                    <a:pt x="39370" y="102872"/>
                  </a:lnTo>
                  <a:lnTo>
                    <a:pt x="41910" y="114300"/>
                  </a:lnTo>
                  <a:lnTo>
                    <a:pt x="49530" y="125732"/>
                  </a:lnTo>
                  <a:lnTo>
                    <a:pt x="59690" y="135890"/>
                  </a:lnTo>
                  <a:lnTo>
                    <a:pt x="72390" y="146050"/>
                  </a:lnTo>
                  <a:lnTo>
                    <a:pt x="87630" y="154940"/>
                  </a:lnTo>
                  <a:lnTo>
                    <a:pt x="102870" y="162561"/>
                  </a:lnTo>
                  <a:lnTo>
                    <a:pt x="119380" y="168911"/>
                  </a:lnTo>
                  <a:lnTo>
                    <a:pt x="135890" y="175261"/>
                  </a:lnTo>
                  <a:lnTo>
                    <a:pt x="152400" y="180340"/>
                  </a:lnTo>
                  <a:lnTo>
                    <a:pt x="168910" y="185422"/>
                  </a:lnTo>
                  <a:lnTo>
                    <a:pt x="186690" y="191772"/>
                  </a:lnTo>
                  <a:lnTo>
                    <a:pt x="204470" y="198122"/>
                  </a:lnTo>
                  <a:lnTo>
                    <a:pt x="219710" y="204472"/>
                  </a:lnTo>
                  <a:lnTo>
                    <a:pt x="232410" y="210822"/>
                  </a:lnTo>
                  <a:lnTo>
                    <a:pt x="245110" y="218440"/>
                  </a:lnTo>
                  <a:lnTo>
                    <a:pt x="256540" y="224790"/>
                  </a:lnTo>
                  <a:lnTo>
                    <a:pt x="265430" y="232411"/>
                  </a:lnTo>
                  <a:lnTo>
                    <a:pt x="274320" y="238761"/>
                  </a:lnTo>
                  <a:lnTo>
                    <a:pt x="276860" y="248922"/>
                  </a:lnTo>
                  <a:lnTo>
                    <a:pt x="274320" y="259082"/>
                  </a:lnTo>
                  <a:lnTo>
                    <a:pt x="269240" y="271782"/>
                  </a:lnTo>
                  <a:lnTo>
                    <a:pt x="261620" y="281940"/>
                  </a:lnTo>
                  <a:lnTo>
                    <a:pt x="251460" y="290832"/>
                  </a:lnTo>
                  <a:lnTo>
                    <a:pt x="240030" y="299722"/>
                  </a:lnTo>
                  <a:lnTo>
                    <a:pt x="226060" y="306072"/>
                  </a:lnTo>
                  <a:lnTo>
                    <a:pt x="209550" y="311150"/>
                  </a:lnTo>
                  <a:lnTo>
                    <a:pt x="190500" y="316232"/>
                  </a:lnTo>
                  <a:lnTo>
                    <a:pt x="172720" y="321311"/>
                  </a:lnTo>
                  <a:lnTo>
                    <a:pt x="137160" y="328932"/>
                  </a:lnTo>
                  <a:lnTo>
                    <a:pt x="118110" y="331472"/>
                  </a:lnTo>
                  <a:lnTo>
                    <a:pt x="99060" y="334011"/>
                  </a:lnTo>
                  <a:lnTo>
                    <a:pt x="78740" y="335282"/>
                  </a:lnTo>
                  <a:lnTo>
                    <a:pt x="62230" y="334011"/>
                  </a:lnTo>
                  <a:lnTo>
                    <a:pt x="46990" y="332740"/>
                  </a:lnTo>
                  <a:lnTo>
                    <a:pt x="34290" y="331472"/>
                  </a:lnTo>
                  <a:lnTo>
                    <a:pt x="22860" y="327661"/>
                  </a:lnTo>
                  <a:lnTo>
                    <a:pt x="12700" y="322582"/>
                  </a:lnTo>
                  <a:lnTo>
                    <a:pt x="3810" y="316232"/>
                  </a:lnTo>
                  <a:lnTo>
                    <a:pt x="0" y="308611"/>
                  </a:lnTo>
                  <a:lnTo>
                    <a:pt x="0" y="298450"/>
                  </a:lnTo>
                  <a:lnTo>
                    <a:pt x="762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Freeform 854"/>
            <p:cNvSpPr/>
            <p:nvPr/>
          </p:nvSpPr>
          <p:spPr>
            <a:xfrm>
              <a:off x="7033260" y="29475429"/>
              <a:ext cx="181611" cy="162561"/>
            </a:xfrm>
            <a:custGeom>
              <a:avLst/>
              <a:gdLst/>
              <a:ahLst/>
              <a:cxnLst/>
              <a:rect l="0" t="0" r="0" b="0"/>
              <a:pathLst>
                <a:path w="181611" h="162561">
                  <a:moveTo>
                    <a:pt x="63500" y="10160"/>
                  </a:moveTo>
                  <a:lnTo>
                    <a:pt x="57150" y="26671"/>
                  </a:lnTo>
                  <a:lnTo>
                    <a:pt x="53340" y="35560"/>
                  </a:lnTo>
                  <a:lnTo>
                    <a:pt x="48260" y="46992"/>
                  </a:lnTo>
                  <a:lnTo>
                    <a:pt x="43180" y="59692"/>
                  </a:lnTo>
                  <a:lnTo>
                    <a:pt x="36830" y="69850"/>
                  </a:lnTo>
                  <a:lnTo>
                    <a:pt x="30480" y="78742"/>
                  </a:lnTo>
                  <a:lnTo>
                    <a:pt x="24130" y="87632"/>
                  </a:lnTo>
                  <a:lnTo>
                    <a:pt x="19050" y="97792"/>
                  </a:lnTo>
                  <a:lnTo>
                    <a:pt x="16510" y="109221"/>
                  </a:lnTo>
                  <a:lnTo>
                    <a:pt x="13970" y="121921"/>
                  </a:lnTo>
                  <a:lnTo>
                    <a:pt x="15240" y="132082"/>
                  </a:lnTo>
                  <a:lnTo>
                    <a:pt x="17780" y="142242"/>
                  </a:lnTo>
                  <a:lnTo>
                    <a:pt x="22860" y="149860"/>
                  </a:lnTo>
                  <a:lnTo>
                    <a:pt x="31750" y="156210"/>
                  </a:lnTo>
                  <a:lnTo>
                    <a:pt x="43180" y="160021"/>
                  </a:lnTo>
                  <a:lnTo>
                    <a:pt x="57150" y="162560"/>
                  </a:lnTo>
                  <a:lnTo>
                    <a:pt x="69850" y="161292"/>
                  </a:lnTo>
                  <a:lnTo>
                    <a:pt x="81280" y="158750"/>
                  </a:lnTo>
                  <a:lnTo>
                    <a:pt x="92710" y="154942"/>
                  </a:lnTo>
                  <a:lnTo>
                    <a:pt x="104140" y="149860"/>
                  </a:lnTo>
                  <a:lnTo>
                    <a:pt x="114300" y="143510"/>
                  </a:lnTo>
                  <a:lnTo>
                    <a:pt x="125730" y="138432"/>
                  </a:lnTo>
                  <a:lnTo>
                    <a:pt x="135890" y="130810"/>
                  </a:lnTo>
                  <a:lnTo>
                    <a:pt x="157480" y="118110"/>
                  </a:lnTo>
                  <a:lnTo>
                    <a:pt x="166370" y="110492"/>
                  </a:lnTo>
                  <a:lnTo>
                    <a:pt x="172720" y="101600"/>
                  </a:lnTo>
                  <a:lnTo>
                    <a:pt x="177800" y="91442"/>
                  </a:lnTo>
                  <a:lnTo>
                    <a:pt x="180340" y="81282"/>
                  </a:lnTo>
                  <a:lnTo>
                    <a:pt x="181610" y="72392"/>
                  </a:lnTo>
                  <a:lnTo>
                    <a:pt x="180340" y="62232"/>
                  </a:lnTo>
                  <a:lnTo>
                    <a:pt x="177800" y="52071"/>
                  </a:lnTo>
                  <a:lnTo>
                    <a:pt x="172720" y="44450"/>
                  </a:lnTo>
                  <a:lnTo>
                    <a:pt x="167640" y="35560"/>
                  </a:lnTo>
                  <a:lnTo>
                    <a:pt x="161290" y="27942"/>
                  </a:lnTo>
                  <a:lnTo>
                    <a:pt x="152400" y="21592"/>
                  </a:lnTo>
                  <a:lnTo>
                    <a:pt x="143510" y="13971"/>
                  </a:lnTo>
                  <a:lnTo>
                    <a:pt x="133350" y="8892"/>
                  </a:lnTo>
                  <a:lnTo>
                    <a:pt x="121920" y="5082"/>
                  </a:lnTo>
                  <a:lnTo>
                    <a:pt x="109220" y="3810"/>
                  </a:lnTo>
                  <a:lnTo>
                    <a:pt x="96520" y="2542"/>
                  </a:lnTo>
                  <a:lnTo>
                    <a:pt x="82550" y="1271"/>
                  </a:lnTo>
                  <a:lnTo>
                    <a:pt x="68580" y="0"/>
                  </a:lnTo>
                  <a:lnTo>
                    <a:pt x="55880" y="2542"/>
                  </a:lnTo>
                  <a:lnTo>
                    <a:pt x="41910" y="6350"/>
                  </a:lnTo>
                  <a:lnTo>
                    <a:pt x="0" y="52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Freeform 855"/>
            <p:cNvSpPr/>
            <p:nvPr/>
          </p:nvSpPr>
          <p:spPr>
            <a:xfrm>
              <a:off x="7259320" y="29484321"/>
              <a:ext cx="173991" cy="168909"/>
            </a:xfrm>
            <a:custGeom>
              <a:avLst/>
              <a:gdLst/>
              <a:ahLst/>
              <a:cxnLst/>
              <a:rect l="0" t="0" r="0" b="0"/>
              <a:pathLst>
                <a:path w="173991" h="168909">
                  <a:moveTo>
                    <a:pt x="26670" y="11429"/>
                  </a:moveTo>
                  <a:lnTo>
                    <a:pt x="20320" y="33018"/>
                  </a:lnTo>
                  <a:lnTo>
                    <a:pt x="19050" y="44450"/>
                  </a:lnTo>
                  <a:lnTo>
                    <a:pt x="17780" y="57150"/>
                  </a:lnTo>
                  <a:lnTo>
                    <a:pt x="17780" y="69850"/>
                  </a:lnTo>
                  <a:lnTo>
                    <a:pt x="15240" y="82550"/>
                  </a:lnTo>
                  <a:lnTo>
                    <a:pt x="13970" y="93979"/>
                  </a:lnTo>
                  <a:lnTo>
                    <a:pt x="10160" y="104140"/>
                  </a:lnTo>
                  <a:lnTo>
                    <a:pt x="7620" y="107950"/>
                  </a:lnTo>
                  <a:lnTo>
                    <a:pt x="5080" y="104140"/>
                  </a:lnTo>
                  <a:lnTo>
                    <a:pt x="1270" y="97790"/>
                  </a:lnTo>
                  <a:lnTo>
                    <a:pt x="0" y="87629"/>
                  </a:lnTo>
                  <a:lnTo>
                    <a:pt x="1270" y="74929"/>
                  </a:lnTo>
                  <a:lnTo>
                    <a:pt x="2540" y="60958"/>
                  </a:lnTo>
                  <a:lnTo>
                    <a:pt x="5080" y="48258"/>
                  </a:lnTo>
                  <a:lnTo>
                    <a:pt x="7620" y="35558"/>
                  </a:lnTo>
                  <a:lnTo>
                    <a:pt x="10160" y="24129"/>
                  </a:lnTo>
                  <a:lnTo>
                    <a:pt x="16510" y="15240"/>
                  </a:lnTo>
                  <a:lnTo>
                    <a:pt x="25400" y="7618"/>
                  </a:lnTo>
                  <a:lnTo>
                    <a:pt x="36830" y="2540"/>
                  </a:lnTo>
                  <a:lnTo>
                    <a:pt x="48260" y="0"/>
                  </a:lnTo>
                  <a:lnTo>
                    <a:pt x="60960" y="1268"/>
                  </a:lnTo>
                  <a:lnTo>
                    <a:pt x="73660" y="5079"/>
                  </a:lnTo>
                  <a:lnTo>
                    <a:pt x="86360" y="8890"/>
                  </a:lnTo>
                  <a:lnTo>
                    <a:pt x="97790" y="15240"/>
                  </a:lnTo>
                  <a:lnTo>
                    <a:pt x="109220" y="20318"/>
                  </a:lnTo>
                  <a:lnTo>
                    <a:pt x="119380" y="26668"/>
                  </a:lnTo>
                  <a:lnTo>
                    <a:pt x="128270" y="33018"/>
                  </a:lnTo>
                  <a:lnTo>
                    <a:pt x="135890" y="40640"/>
                  </a:lnTo>
                  <a:lnTo>
                    <a:pt x="142240" y="48258"/>
                  </a:lnTo>
                  <a:lnTo>
                    <a:pt x="148590" y="57150"/>
                  </a:lnTo>
                  <a:lnTo>
                    <a:pt x="153670" y="66040"/>
                  </a:lnTo>
                  <a:lnTo>
                    <a:pt x="157480" y="76200"/>
                  </a:lnTo>
                  <a:lnTo>
                    <a:pt x="162560" y="86358"/>
                  </a:lnTo>
                  <a:lnTo>
                    <a:pt x="166370" y="96518"/>
                  </a:lnTo>
                  <a:lnTo>
                    <a:pt x="168910" y="107950"/>
                  </a:lnTo>
                  <a:lnTo>
                    <a:pt x="170180" y="119379"/>
                  </a:lnTo>
                  <a:lnTo>
                    <a:pt x="173990" y="1689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Freeform 856"/>
            <p:cNvSpPr/>
            <p:nvPr/>
          </p:nvSpPr>
          <p:spPr>
            <a:xfrm>
              <a:off x="7489190" y="29453839"/>
              <a:ext cx="147321" cy="213362"/>
            </a:xfrm>
            <a:custGeom>
              <a:avLst/>
              <a:gdLst/>
              <a:ahLst/>
              <a:cxnLst/>
              <a:rect l="0" t="0" r="0" b="0"/>
              <a:pathLst>
                <a:path w="147321" h="213362">
                  <a:moveTo>
                    <a:pt x="143510" y="0"/>
                  </a:moveTo>
                  <a:lnTo>
                    <a:pt x="110490" y="0"/>
                  </a:lnTo>
                  <a:lnTo>
                    <a:pt x="96520" y="1272"/>
                  </a:lnTo>
                  <a:lnTo>
                    <a:pt x="85090" y="2540"/>
                  </a:lnTo>
                  <a:lnTo>
                    <a:pt x="72390" y="5082"/>
                  </a:lnTo>
                  <a:lnTo>
                    <a:pt x="59690" y="8890"/>
                  </a:lnTo>
                  <a:lnTo>
                    <a:pt x="46990" y="13972"/>
                  </a:lnTo>
                  <a:lnTo>
                    <a:pt x="34290" y="20322"/>
                  </a:lnTo>
                  <a:lnTo>
                    <a:pt x="22860" y="25400"/>
                  </a:lnTo>
                  <a:lnTo>
                    <a:pt x="12700" y="33022"/>
                  </a:lnTo>
                  <a:lnTo>
                    <a:pt x="3810" y="39372"/>
                  </a:lnTo>
                  <a:lnTo>
                    <a:pt x="0" y="46990"/>
                  </a:lnTo>
                  <a:lnTo>
                    <a:pt x="0" y="55882"/>
                  </a:lnTo>
                  <a:lnTo>
                    <a:pt x="2540" y="64772"/>
                  </a:lnTo>
                  <a:lnTo>
                    <a:pt x="10160" y="74932"/>
                  </a:lnTo>
                  <a:lnTo>
                    <a:pt x="20320" y="85090"/>
                  </a:lnTo>
                  <a:lnTo>
                    <a:pt x="34290" y="95250"/>
                  </a:lnTo>
                  <a:lnTo>
                    <a:pt x="46990" y="104140"/>
                  </a:lnTo>
                  <a:lnTo>
                    <a:pt x="60960" y="113032"/>
                  </a:lnTo>
                  <a:lnTo>
                    <a:pt x="74930" y="120650"/>
                  </a:lnTo>
                  <a:lnTo>
                    <a:pt x="99060" y="135890"/>
                  </a:lnTo>
                  <a:lnTo>
                    <a:pt x="110490" y="143511"/>
                  </a:lnTo>
                  <a:lnTo>
                    <a:pt x="121920" y="151132"/>
                  </a:lnTo>
                  <a:lnTo>
                    <a:pt x="132080" y="160022"/>
                  </a:lnTo>
                  <a:lnTo>
                    <a:pt x="143510" y="170182"/>
                  </a:lnTo>
                  <a:lnTo>
                    <a:pt x="147320" y="179072"/>
                  </a:lnTo>
                  <a:lnTo>
                    <a:pt x="146050" y="186690"/>
                  </a:lnTo>
                  <a:lnTo>
                    <a:pt x="142240" y="194311"/>
                  </a:lnTo>
                  <a:lnTo>
                    <a:pt x="134620" y="200661"/>
                  </a:lnTo>
                  <a:lnTo>
                    <a:pt x="124460" y="207011"/>
                  </a:lnTo>
                  <a:lnTo>
                    <a:pt x="113030" y="210822"/>
                  </a:lnTo>
                  <a:lnTo>
                    <a:pt x="99060" y="213361"/>
                  </a:lnTo>
                  <a:lnTo>
                    <a:pt x="82550" y="213361"/>
                  </a:lnTo>
                  <a:lnTo>
                    <a:pt x="64770" y="212090"/>
                  </a:lnTo>
                  <a:lnTo>
                    <a:pt x="49530" y="209550"/>
                  </a:lnTo>
                  <a:lnTo>
                    <a:pt x="38100" y="204472"/>
                  </a:lnTo>
                  <a:lnTo>
                    <a:pt x="762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Freeform 857"/>
            <p:cNvSpPr/>
            <p:nvPr/>
          </p:nvSpPr>
          <p:spPr>
            <a:xfrm>
              <a:off x="7894320" y="29411929"/>
              <a:ext cx="135891" cy="167643"/>
            </a:xfrm>
            <a:custGeom>
              <a:avLst/>
              <a:gdLst/>
              <a:ahLst/>
              <a:cxnLst/>
              <a:rect l="0" t="0" r="0" b="0"/>
              <a:pathLst>
                <a:path w="135891" h="167643">
                  <a:moveTo>
                    <a:pt x="33020" y="30482"/>
                  </a:moveTo>
                  <a:lnTo>
                    <a:pt x="27940" y="53342"/>
                  </a:lnTo>
                  <a:lnTo>
                    <a:pt x="24130" y="66042"/>
                  </a:lnTo>
                  <a:lnTo>
                    <a:pt x="19050" y="80010"/>
                  </a:lnTo>
                  <a:lnTo>
                    <a:pt x="8890" y="109221"/>
                  </a:lnTo>
                  <a:lnTo>
                    <a:pt x="0" y="133350"/>
                  </a:lnTo>
                  <a:lnTo>
                    <a:pt x="0" y="143510"/>
                  </a:lnTo>
                  <a:lnTo>
                    <a:pt x="1270" y="152400"/>
                  </a:lnTo>
                  <a:lnTo>
                    <a:pt x="5080" y="161292"/>
                  </a:lnTo>
                  <a:lnTo>
                    <a:pt x="12700" y="166371"/>
                  </a:lnTo>
                  <a:lnTo>
                    <a:pt x="21590" y="167642"/>
                  </a:lnTo>
                  <a:lnTo>
                    <a:pt x="33020" y="167642"/>
                  </a:lnTo>
                  <a:lnTo>
                    <a:pt x="43180" y="166371"/>
                  </a:lnTo>
                  <a:lnTo>
                    <a:pt x="54610" y="165100"/>
                  </a:lnTo>
                  <a:lnTo>
                    <a:pt x="64770" y="162560"/>
                  </a:lnTo>
                  <a:lnTo>
                    <a:pt x="74930" y="158750"/>
                  </a:lnTo>
                  <a:lnTo>
                    <a:pt x="82550" y="153671"/>
                  </a:lnTo>
                  <a:lnTo>
                    <a:pt x="91440" y="147321"/>
                  </a:lnTo>
                  <a:lnTo>
                    <a:pt x="99060" y="140971"/>
                  </a:lnTo>
                  <a:lnTo>
                    <a:pt x="106680" y="134621"/>
                  </a:lnTo>
                  <a:lnTo>
                    <a:pt x="114300" y="128271"/>
                  </a:lnTo>
                  <a:lnTo>
                    <a:pt x="119380" y="120650"/>
                  </a:lnTo>
                  <a:lnTo>
                    <a:pt x="124460" y="111760"/>
                  </a:lnTo>
                  <a:lnTo>
                    <a:pt x="129540" y="102871"/>
                  </a:lnTo>
                  <a:lnTo>
                    <a:pt x="133350" y="91442"/>
                  </a:lnTo>
                  <a:lnTo>
                    <a:pt x="134620" y="80010"/>
                  </a:lnTo>
                  <a:lnTo>
                    <a:pt x="135890" y="67310"/>
                  </a:lnTo>
                  <a:lnTo>
                    <a:pt x="133350" y="54610"/>
                  </a:lnTo>
                  <a:lnTo>
                    <a:pt x="128270" y="43182"/>
                  </a:lnTo>
                  <a:lnTo>
                    <a:pt x="121920" y="31750"/>
                  </a:lnTo>
                  <a:lnTo>
                    <a:pt x="111760" y="22860"/>
                  </a:lnTo>
                  <a:lnTo>
                    <a:pt x="101600" y="13971"/>
                  </a:lnTo>
                  <a:lnTo>
                    <a:pt x="546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Freeform 858"/>
            <p:cNvSpPr/>
            <p:nvPr/>
          </p:nvSpPr>
          <p:spPr>
            <a:xfrm>
              <a:off x="8075930" y="29243021"/>
              <a:ext cx="157481" cy="304801"/>
            </a:xfrm>
            <a:custGeom>
              <a:avLst/>
              <a:gdLst/>
              <a:ahLst/>
              <a:cxnLst/>
              <a:rect l="0" t="0" r="0" b="0"/>
              <a:pathLst>
                <a:path w="157481" h="304801">
                  <a:moveTo>
                    <a:pt x="157480" y="95250"/>
                  </a:moveTo>
                  <a:lnTo>
                    <a:pt x="152400" y="67308"/>
                  </a:lnTo>
                  <a:lnTo>
                    <a:pt x="146050" y="40640"/>
                  </a:lnTo>
                  <a:lnTo>
                    <a:pt x="142240" y="26668"/>
                  </a:lnTo>
                  <a:lnTo>
                    <a:pt x="134620" y="16508"/>
                  </a:lnTo>
                  <a:lnTo>
                    <a:pt x="123190" y="8890"/>
                  </a:lnTo>
                  <a:lnTo>
                    <a:pt x="110490" y="2540"/>
                  </a:lnTo>
                  <a:lnTo>
                    <a:pt x="99060" y="0"/>
                  </a:lnTo>
                  <a:lnTo>
                    <a:pt x="88900" y="1268"/>
                  </a:lnTo>
                  <a:lnTo>
                    <a:pt x="80010" y="3808"/>
                  </a:lnTo>
                  <a:lnTo>
                    <a:pt x="72390" y="8890"/>
                  </a:lnTo>
                  <a:lnTo>
                    <a:pt x="64770" y="13968"/>
                  </a:lnTo>
                  <a:lnTo>
                    <a:pt x="57150" y="20318"/>
                  </a:lnTo>
                  <a:lnTo>
                    <a:pt x="49530" y="26668"/>
                  </a:lnTo>
                  <a:lnTo>
                    <a:pt x="41910" y="35558"/>
                  </a:lnTo>
                  <a:lnTo>
                    <a:pt x="34290" y="44450"/>
                  </a:lnTo>
                  <a:lnTo>
                    <a:pt x="29210" y="57150"/>
                  </a:lnTo>
                  <a:lnTo>
                    <a:pt x="24130" y="71118"/>
                  </a:lnTo>
                  <a:lnTo>
                    <a:pt x="19050" y="85090"/>
                  </a:lnTo>
                  <a:lnTo>
                    <a:pt x="11430" y="114300"/>
                  </a:lnTo>
                  <a:lnTo>
                    <a:pt x="7620" y="129540"/>
                  </a:lnTo>
                  <a:lnTo>
                    <a:pt x="5080" y="143508"/>
                  </a:lnTo>
                  <a:lnTo>
                    <a:pt x="2540" y="157479"/>
                  </a:lnTo>
                  <a:lnTo>
                    <a:pt x="1270" y="171450"/>
                  </a:lnTo>
                  <a:lnTo>
                    <a:pt x="1270" y="185418"/>
                  </a:lnTo>
                  <a:lnTo>
                    <a:pt x="0" y="21335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Freeform 859"/>
            <p:cNvSpPr/>
            <p:nvPr/>
          </p:nvSpPr>
          <p:spPr>
            <a:xfrm>
              <a:off x="8022590" y="29474161"/>
              <a:ext cx="179071" cy="11429"/>
            </a:xfrm>
            <a:custGeom>
              <a:avLst/>
              <a:gdLst/>
              <a:ahLst/>
              <a:cxnLst/>
              <a:rect l="0" t="0" r="0" b="0"/>
              <a:pathLst>
                <a:path w="179071" h="11429">
                  <a:moveTo>
                    <a:pt x="0" y="0"/>
                  </a:moveTo>
                  <a:lnTo>
                    <a:pt x="16510" y="6350"/>
                  </a:lnTo>
                  <a:lnTo>
                    <a:pt x="29210" y="7618"/>
                  </a:lnTo>
                  <a:lnTo>
                    <a:pt x="44450" y="8889"/>
                  </a:lnTo>
                  <a:lnTo>
                    <a:pt x="77470" y="10160"/>
                  </a:lnTo>
                  <a:lnTo>
                    <a:pt x="121920" y="10160"/>
                  </a:lnTo>
                  <a:lnTo>
                    <a:pt x="179070" y="11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Freeform 860"/>
            <p:cNvSpPr/>
            <p:nvPr/>
          </p:nvSpPr>
          <p:spPr>
            <a:xfrm>
              <a:off x="8422640" y="29263339"/>
              <a:ext cx="189231" cy="259083"/>
            </a:xfrm>
            <a:custGeom>
              <a:avLst/>
              <a:gdLst/>
              <a:ahLst/>
              <a:cxnLst/>
              <a:rect l="0" t="0" r="0" b="0"/>
              <a:pathLst>
                <a:path w="189231" h="259083">
                  <a:moveTo>
                    <a:pt x="95250" y="0"/>
                  </a:moveTo>
                  <a:lnTo>
                    <a:pt x="78740" y="22861"/>
                  </a:lnTo>
                  <a:lnTo>
                    <a:pt x="72390" y="34290"/>
                  </a:lnTo>
                  <a:lnTo>
                    <a:pt x="67310" y="46990"/>
                  </a:lnTo>
                  <a:lnTo>
                    <a:pt x="62230" y="59690"/>
                  </a:lnTo>
                  <a:lnTo>
                    <a:pt x="58420" y="72390"/>
                  </a:lnTo>
                  <a:lnTo>
                    <a:pt x="53340" y="86361"/>
                  </a:lnTo>
                  <a:lnTo>
                    <a:pt x="45720" y="113032"/>
                  </a:lnTo>
                  <a:lnTo>
                    <a:pt x="24130" y="195582"/>
                  </a:lnTo>
                  <a:lnTo>
                    <a:pt x="17780" y="219711"/>
                  </a:lnTo>
                  <a:lnTo>
                    <a:pt x="12700" y="231140"/>
                  </a:lnTo>
                  <a:lnTo>
                    <a:pt x="7620" y="241300"/>
                  </a:lnTo>
                  <a:lnTo>
                    <a:pt x="1270" y="252732"/>
                  </a:lnTo>
                  <a:lnTo>
                    <a:pt x="0" y="257811"/>
                  </a:lnTo>
                  <a:lnTo>
                    <a:pt x="1270" y="259082"/>
                  </a:lnTo>
                  <a:lnTo>
                    <a:pt x="3810" y="256540"/>
                  </a:lnTo>
                  <a:lnTo>
                    <a:pt x="10160" y="254000"/>
                  </a:lnTo>
                  <a:lnTo>
                    <a:pt x="17780" y="251461"/>
                  </a:lnTo>
                  <a:lnTo>
                    <a:pt x="25400" y="248922"/>
                  </a:lnTo>
                  <a:lnTo>
                    <a:pt x="35560" y="247650"/>
                  </a:lnTo>
                  <a:lnTo>
                    <a:pt x="46990" y="248922"/>
                  </a:lnTo>
                  <a:lnTo>
                    <a:pt x="59690" y="250190"/>
                  </a:lnTo>
                  <a:lnTo>
                    <a:pt x="73660" y="251461"/>
                  </a:lnTo>
                  <a:lnTo>
                    <a:pt x="88900" y="251461"/>
                  </a:lnTo>
                  <a:lnTo>
                    <a:pt x="121920" y="252732"/>
                  </a:lnTo>
                  <a:lnTo>
                    <a:pt x="189230" y="2527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Freeform 861"/>
            <p:cNvSpPr/>
            <p:nvPr/>
          </p:nvSpPr>
          <p:spPr>
            <a:xfrm>
              <a:off x="8677910" y="29368750"/>
              <a:ext cx="50801" cy="168912"/>
            </a:xfrm>
            <a:custGeom>
              <a:avLst/>
              <a:gdLst/>
              <a:ahLst/>
              <a:cxnLst/>
              <a:rect l="0" t="0" r="0" b="0"/>
              <a:pathLst>
                <a:path w="50801" h="168912">
                  <a:moveTo>
                    <a:pt x="50800" y="0"/>
                  </a:moveTo>
                  <a:lnTo>
                    <a:pt x="33020" y="6350"/>
                  </a:lnTo>
                  <a:lnTo>
                    <a:pt x="26670" y="13971"/>
                  </a:lnTo>
                  <a:lnTo>
                    <a:pt x="19050" y="24129"/>
                  </a:lnTo>
                  <a:lnTo>
                    <a:pt x="11430" y="38100"/>
                  </a:lnTo>
                  <a:lnTo>
                    <a:pt x="7620" y="53339"/>
                  </a:lnTo>
                  <a:lnTo>
                    <a:pt x="3810" y="71121"/>
                  </a:lnTo>
                  <a:lnTo>
                    <a:pt x="1270" y="88900"/>
                  </a:lnTo>
                  <a:lnTo>
                    <a:pt x="0" y="106679"/>
                  </a:lnTo>
                  <a:lnTo>
                    <a:pt x="0" y="123189"/>
                  </a:lnTo>
                  <a:lnTo>
                    <a:pt x="19050" y="168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Freeform 862"/>
            <p:cNvSpPr/>
            <p:nvPr/>
          </p:nvSpPr>
          <p:spPr>
            <a:xfrm>
              <a:off x="8707120" y="292633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Freeform 863"/>
            <p:cNvSpPr/>
            <p:nvPr/>
          </p:nvSpPr>
          <p:spPr>
            <a:xfrm>
              <a:off x="8782050" y="29221429"/>
              <a:ext cx="180341" cy="287022"/>
            </a:xfrm>
            <a:custGeom>
              <a:avLst/>
              <a:gdLst/>
              <a:ahLst/>
              <a:cxnLst/>
              <a:rect l="0" t="0" r="0" b="0"/>
              <a:pathLst>
                <a:path w="180341" h="287022">
                  <a:moveTo>
                    <a:pt x="40640" y="0"/>
                  </a:moveTo>
                  <a:lnTo>
                    <a:pt x="35560" y="34292"/>
                  </a:lnTo>
                  <a:lnTo>
                    <a:pt x="33020" y="48260"/>
                  </a:lnTo>
                  <a:lnTo>
                    <a:pt x="16510" y="125732"/>
                  </a:lnTo>
                  <a:lnTo>
                    <a:pt x="13970" y="140971"/>
                  </a:lnTo>
                  <a:lnTo>
                    <a:pt x="12700" y="156210"/>
                  </a:lnTo>
                  <a:lnTo>
                    <a:pt x="11430" y="171450"/>
                  </a:lnTo>
                  <a:lnTo>
                    <a:pt x="8890" y="185421"/>
                  </a:lnTo>
                  <a:lnTo>
                    <a:pt x="7620" y="199392"/>
                  </a:lnTo>
                  <a:lnTo>
                    <a:pt x="3810" y="214632"/>
                  </a:lnTo>
                  <a:lnTo>
                    <a:pt x="2540" y="229871"/>
                  </a:lnTo>
                  <a:lnTo>
                    <a:pt x="1270" y="245110"/>
                  </a:lnTo>
                  <a:lnTo>
                    <a:pt x="0" y="261621"/>
                  </a:lnTo>
                  <a:lnTo>
                    <a:pt x="1270" y="266700"/>
                  </a:lnTo>
                  <a:lnTo>
                    <a:pt x="2540" y="265432"/>
                  </a:lnTo>
                  <a:lnTo>
                    <a:pt x="5080" y="257810"/>
                  </a:lnTo>
                  <a:lnTo>
                    <a:pt x="10160" y="236221"/>
                  </a:lnTo>
                  <a:lnTo>
                    <a:pt x="13970" y="224792"/>
                  </a:lnTo>
                  <a:lnTo>
                    <a:pt x="17780" y="213360"/>
                  </a:lnTo>
                  <a:lnTo>
                    <a:pt x="22860" y="201932"/>
                  </a:lnTo>
                  <a:lnTo>
                    <a:pt x="29210" y="190500"/>
                  </a:lnTo>
                  <a:lnTo>
                    <a:pt x="35560" y="181610"/>
                  </a:lnTo>
                  <a:lnTo>
                    <a:pt x="41910" y="172721"/>
                  </a:lnTo>
                  <a:lnTo>
                    <a:pt x="48260" y="163832"/>
                  </a:lnTo>
                  <a:lnTo>
                    <a:pt x="58420" y="157482"/>
                  </a:lnTo>
                  <a:lnTo>
                    <a:pt x="71120" y="152400"/>
                  </a:lnTo>
                  <a:lnTo>
                    <a:pt x="86360" y="147321"/>
                  </a:lnTo>
                  <a:lnTo>
                    <a:pt x="100330" y="146050"/>
                  </a:lnTo>
                  <a:lnTo>
                    <a:pt x="114300" y="147321"/>
                  </a:lnTo>
                  <a:lnTo>
                    <a:pt x="128270" y="151132"/>
                  </a:lnTo>
                  <a:lnTo>
                    <a:pt x="139700" y="156210"/>
                  </a:lnTo>
                  <a:lnTo>
                    <a:pt x="149860" y="161292"/>
                  </a:lnTo>
                  <a:lnTo>
                    <a:pt x="160020" y="167642"/>
                  </a:lnTo>
                  <a:lnTo>
                    <a:pt x="166370" y="176532"/>
                  </a:lnTo>
                  <a:lnTo>
                    <a:pt x="172720" y="186692"/>
                  </a:lnTo>
                  <a:lnTo>
                    <a:pt x="177800" y="198121"/>
                  </a:lnTo>
                  <a:lnTo>
                    <a:pt x="180340" y="210821"/>
                  </a:lnTo>
                  <a:lnTo>
                    <a:pt x="180340" y="223521"/>
                  </a:lnTo>
                  <a:lnTo>
                    <a:pt x="179070" y="237492"/>
                  </a:lnTo>
                  <a:lnTo>
                    <a:pt x="176530" y="247650"/>
                  </a:lnTo>
                  <a:lnTo>
                    <a:pt x="172720" y="257810"/>
                  </a:lnTo>
                  <a:lnTo>
                    <a:pt x="167640" y="266700"/>
                  </a:lnTo>
                  <a:lnTo>
                    <a:pt x="157480" y="274321"/>
                  </a:lnTo>
                  <a:lnTo>
                    <a:pt x="146050" y="279400"/>
                  </a:lnTo>
                  <a:lnTo>
                    <a:pt x="132080" y="284482"/>
                  </a:lnTo>
                  <a:lnTo>
                    <a:pt x="116840" y="287021"/>
                  </a:lnTo>
                  <a:lnTo>
                    <a:pt x="100330" y="287021"/>
                  </a:lnTo>
                  <a:lnTo>
                    <a:pt x="40640" y="274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Freeform 864"/>
            <p:cNvSpPr/>
            <p:nvPr/>
          </p:nvSpPr>
          <p:spPr>
            <a:xfrm>
              <a:off x="9001760" y="29213811"/>
              <a:ext cx="494031" cy="325119"/>
            </a:xfrm>
            <a:custGeom>
              <a:avLst/>
              <a:gdLst/>
              <a:ahLst/>
              <a:cxnLst/>
              <a:rect l="0" t="0" r="0" b="0"/>
              <a:pathLst>
                <a:path w="494031" h="325119">
                  <a:moveTo>
                    <a:pt x="0" y="218439"/>
                  </a:moveTo>
                  <a:lnTo>
                    <a:pt x="22860" y="229868"/>
                  </a:lnTo>
                  <a:lnTo>
                    <a:pt x="34290" y="233678"/>
                  </a:lnTo>
                  <a:lnTo>
                    <a:pt x="49530" y="234950"/>
                  </a:lnTo>
                  <a:lnTo>
                    <a:pt x="64770" y="236218"/>
                  </a:lnTo>
                  <a:lnTo>
                    <a:pt x="80010" y="237489"/>
                  </a:lnTo>
                  <a:lnTo>
                    <a:pt x="114300" y="238760"/>
                  </a:lnTo>
                  <a:lnTo>
                    <a:pt x="129540" y="236218"/>
                  </a:lnTo>
                  <a:lnTo>
                    <a:pt x="144780" y="232410"/>
                  </a:lnTo>
                  <a:lnTo>
                    <a:pt x="160020" y="228600"/>
                  </a:lnTo>
                  <a:lnTo>
                    <a:pt x="171450" y="219710"/>
                  </a:lnTo>
                  <a:lnTo>
                    <a:pt x="179070" y="210818"/>
                  </a:lnTo>
                  <a:lnTo>
                    <a:pt x="186690" y="199389"/>
                  </a:lnTo>
                  <a:lnTo>
                    <a:pt x="187960" y="186689"/>
                  </a:lnTo>
                  <a:lnTo>
                    <a:pt x="184150" y="173989"/>
                  </a:lnTo>
                  <a:lnTo>
                    <a:pt x="179070" y="161289"/>
                  </a:lnTo>
                  <a:lnTo>
                    <a:pt x="171450" y="149860"/>
                  </a:lnTo>
                  <a:lnTo>
                    <a:pt x="161290" y="139700"/>
                  </a:lnTo>
                  <a:lnTo>
                    <a:pt x="149860" y="130810"/>
                  </a:lnTo>
                  <a:lnTo>
                    <a:pt x="137160" y="125728"/>
                  </a:lnTo>
                  <a:lnTo>
                    <a:pt x="124460" y="124460"/>
                  </a:lnTo>
                  <a:lnTo>
                    <a:pt x="110490" y="124460"/>
                  </a:lnTo>
                  <a:lnTo>
                    <a:pt x="100330" y="127000"/>
                  </a:lnTo>
                  <a:lnTo>
                    <a:pt x="90170" y="133350"/>
                  </a:lnTo>
                  <a:lnTo>
                    <a:pt x="81280" y="140968"/>
                  </a:lnTo>
                  <a:lnTo>
                    <a:pt x="73660" y="148589"/>
                  </a:lnTo>
                  <a:lnTo>
                    <a:pt x="68580" y="158750"/>
                  </a:lnTo>
                  <a:lnTo>
                    <a:pt x="63500" y="167639"/>
                  </a:lnTo>
                  <a:lnTo>
                    <a:pt x="58420" y="177800"/>
                  </a:lnTo>
                  <a:lnTo>
                    <a:pt x="54610" y="187960"/>
                  </a:lnTo>
                  <a:lnTo>
                    <a:pt x="50800" y="198118"/>
                  </a:lnTo>
                  <a:lnTo>
                    <a:pt x="48260" y="212089"/>
                  </a:lnTo>
                  <a:lnTo>
                    <a:pt x="48260" y="228600"/>
                  </a:lnTo>
                  <a:lnTo>
                    <a:pt x="50800" y="246378"/>
                  </a:lnTo>
                  <a:lnTo>
                    <a:pt x="53340" y="262889"/>
                  </a:lnTo>
                  <a:lnTo>
                    <a:pt x="58420" y="278128"/>
                  </a:lnTo>
                  <a:lnTo>
                    <a:pt x="63500" y="293368"/>
                  </a:lnTo>
                  <a:lnTo>
                    <a:pt x="72390" y="304800"/>
                  </a:lnTo>
                  <a:lnTo>
                    <a:pt x="85090" y="313689"/>
                  </a:lnTo>
                  <a:lnTo>
                    <a:pt x="99060" y="320039"/>
                  </a:lnTo>
                  <a:lnTo>
                    <a:pt x="114300" y="323850"/>
                  </a:lnTo>
                  <a:lnTo>
                    <a:pt x="133350" y="325118"/>
                  </a:lnTo>
                  <a:lnTo>
                    <a:pt x="151130" y="325118"/>
                  </a:lnTo>
                  <a:lnTo>
                    <a:pt x="167640" y="322578"/>
                  </a:lnTo>
                  <a:lnTo>
                    <a:pt x="181610" y="317500"/>
                  </a:lnTo>
                  <a:lnTo>
                    <a:pt x="195580" y="312418"/>
                  </a:lnTo>
                  <a:lnTo>
                    <a:pt x="207010" y="307339"/>
                  </a:lnTo>
                  <a:lnTo>
                    <a:pt x="218440" y="300989"/>
                  </a:lnTo>
                  <a:lnTo>
                    <a:pt x="229870" y="294639"/>
                  </a:lnTo>
                  <a:lnTo>
                    <a:pt x="241300" y="284478"/>
                  </a:lnTo>
                  <a:lnTo>
                    <a:pt x="252730" y="271778"/>
                  </a:lnTo>
                  <a:lnTo>
                    <a:pt x="262890" y="257810"/>
                  </a:lnTo>
                  <a:lnTo>
                    <a:pt x="270510" y="242568"/>
                  </a:lnTo>
                  <a:lnTo>
                    <a:pt x="274320" y="226060"/>
                  </a:lnTo>
                  <a:lnTo>
                    <a:pt x="278130" y="209550"/>
                  </a:lnTo>
                  <a:lnTo>
                    <a:pt x="278130" y="203200"/>
                  </a:lnTo>
                  <a:lnTo>
                    <a:pt x="275590" y="203200"/>
                  </a:lnTo>
                  <a:lnTo>
                    <a:pt x="271780" y="208278"/>
                  </a:lnTo>
                  <a:lnTo>
                    <a:pt x="266700" y="217168"/>
                  </a:lnTo>
                  <a:lnTo>
                    <a:pt x="260350" y="226060"/>
                  </a:lnTo>
                  <a:lnTo>
                    <a:pt x="247650" y="250189"/>
                  </a:lnTo>
                  <a:lnTo>
                    <a:pt x="234950" y="276860"/>
                  </a:lnTo>
                  <a:lnTo>
                    <a:pt x="231140" y="279400"/>
                  </a:lnTo>
                  <a:lnTo>
                    <a:pt x="229870" y="275589"/>
                  </a:lnTo>
                  <a:lnTo>
                    <a:pt x="231140" y="266700"/>
                  </a:lnTo>
                  <a:lnTo>
                    <a:pt x="233680" y="257810"/>
                  </a:lnTo>
                  <a:lnTo>
                    <a:pt x="237490" y="248918"/>
                  </a:lnTo>
                  <a:lnTo>
                    <a:pt x="242570" y="238760"/>
                  </a:lnTo>
                  <a:lnTo>
                    <a:pt x="247650" y="227328"/>
                  </a:lnTo>
                  <a:lnTo>
                    <a:pt x="251460" y="214628"/>
                  </a:lnTo>
                  <a:lnTo>
                    <a:pt x="255270" y="201928"/>
                  </a:lnTo>
                  <a:lnTo>
                    <a:pt x="260350" y="189228"/>
                  </a:lnTo>
                  <a:lnTo>
                    <a:pt x="265430" y="175260"/>
                  </a:lnTo>
                  <a:lnTo>
                    <a:pt x="271780" y="161289"/>
                  </a:lnTo>
                  <a:lnTo>
                    <a:pt x="278130" y="148589"/>
                  </a:lnTo>
                  <a:lnTo>
                    <a:pt x="285750" y="137160"/>
                  </a:lnTo>
                  <a:lnTo>
                    <a:pt x="292100" y="125728"/>
                  </a:lnTo>
                  <a:lnTo>
                    <a:pt x="298450" y="115568"/>
                  </a:lnTo>
                  <a:lnTo>
                    <a:pt x="306070" y="106678"/>
                  </a:lnTo>
                  <a:lnTo>
                    <a:pt x="312420" y="97789"/>
                  </a:lnTo>
                  <a:lnTo>
                    <a:pt x="320040" y="90168"/>
                  </a:lnTo>
                  <a:lnTo>
                    <a:pt x="334010" y="74928"/>
                  </a:lnTo>
                  <a:lnTo>
                    <a:pt x="341630" y="69850"/>
                  </a:lnTo>
                  <a:lnTo>
                    <a:pt x="350520" y="64768"/>
                  </a:lnTo>
                  <a:lnTo>
                    <a:pt x="360680" y="59689"/>
                  </a:lnTo>
                  <a:lnTo>
                    <a:pt x="369570" y="54610"/>
                  </a:lnTo>
                  <a:lnTo>
                    <a:pt x="379730" y="50800"/>
                  </a:lnTo>
                  <a:lnTo>
                    <a:pt x="400050" y="43178"/>
                  </a:lnTo>
                  <a:lnTo>
                    <a:pt x="421640" y="36828"/>
                  </a:lnTo>
                  <a:lnTo>
                    <a:pt x="431800" y="31750"/>
                  </a:lnTo>
                  <a:lnTo>
                    <a:pt x="441960" y="26668"/>
                  </a:lnTo>
                  <a:lnTo>
                    <a:pt x="453390" y="20318"/>
                  </a:lnTo>
                  <a:lnTo>
                    <a:pt x="463550" y="13968"/>
                  </a:lnTo>
                  <a:lnTo>
                    <a:pt x="483870" y="0"/>
                  </a:lnTo>
                  <a:lnTo>
                    <a:pt x="490220" y="2539"/>
                  </a:lnTo>
                  <a:lnTo>
                    <a:pt x="492760" y="11428"/>
                  </a:lnTo>
                  <a:lnTo>
                    <a:pt x="494030" y="24128"/>
                  </a:lnTo>
                  <a:lnTo>
                    <a:pt x="491490" y="38100"/>
                  </a:lnTo>
                  <a:lnTo>
                    <a:pt x="487680" y="50800"/>
                  </a:lnTo>
                  <a:lnTo>
                    <a:pt x="483870" y="64768"/>
                  </a:lnTo>
                  <a:lnTo>
                    <a:pt x="478790" y="80010"/>
                  </a:lnTo>
                  <a:lnTo>
                    <a:pt x="474980" y="95250"/>
                  </a:lnTo>
                  <a:lnTo>
                    <a:pt x="471170" y="111760"/>
                  </a:lnTo>
                  <a:lnTo>
                    <a:pt x="467360" y="127000"/>
                  </a:lnTo>
                  <a:lnTo>
                    <a:pt x="463550" y="139700"/>
                  </a:lnTo>
                  <a:lnTo>
                    <a:pt x="459740" y="152400"/>
                  </a:lnTo>
                  <a:lnTo>
                    <a:pt x="453390" y="177800"/>
                  </a:lnTo>
                  <a:lnTo>
                    <a:pt x="449580" y="191768"/>
                  </a:lnTo>
                  <a:lnTo>
                    <a:pt x="441960" y="215900"/>
                  </a:lnTo>
                  <a:lnTo>
                    <a:pt x="431800" y="248918"/>
                  </a:lnTo>
                  <a:lnTo>
                    <a:pt x="441960" y="281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Freeform 865"/>
            <p:cNvSpPr/>
            <p:nvPr/>
          </p:nvSpPr>
          <p:spPr>
            <a:xfrm>
              <a:off x="9381490" y="29348429"/>
              <a:ext cx="189231" cy="10161"/>
            </a:xfrm>
            <a:custGeom>
              <a:avLst/>
              <a:gdLst/>
              <a:ahLst/>
              <a:cxnLst/>
              <a:rect l="0" t="0" r="0" b="0"/>
              <a:pathLst>
                <a:path w="189231" h="10161">
                  <a:moveTo>
                    <a:pt x="189230" y="0"/>
                  </a:moveTo>
                  <a:lnTo>
                    <a:pt x="161290" y="0"/>
                  </a:lnTo>
                  <a:lnTo>
                    <a:pt x="147320" y="1271"/>
                  </a:lnTo>
                  <a:lnTo>
                    <a:pt x="132080" y="2542"/>
                  </a:lnTo>
                  <a:lnTo>
                    <a:pt x="115570" y="5082"/>
                  </a:lnTo>
                  <a:lnTo>
                    <a:pt x="99060" y="7621"/>
                  </a:lnTo>
                  <a:lnTo>
                    <a:pt x="82550" y="7621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Freeform 866"/>
            <p:cNvSpPr/>
            <p:nvPr/>
          </p:nvSpPr>
          <p:spPr>
            <a:xfrm>
              <a:off x="9559290" y="29326839"/>
              <a:ext cx="63501" cy="189233"/>
            </a:xfrm>
            <a:custGeom>
              <a:avLst/>
              <a:gdLst/>
              <a:ahLst/>
              <a:cxnLst/>
              <a:rect l="0" t="0" r="0" b="0"/>
              <a:pathLst>
                <a:path w="63501" h="189233">
                  <a:moveTo>
                    <a:pt x="0" y="0"/>
                  </a:moveTo>
                  <a:lnTo>
                    <a:pt x="0" y="22861"/>
                  </a:lnTo>
                  <a:lnTo>
                    <a:pt x="1270" y="35561"/>
                  </a:lnTo>
                  <a:lnTo>
                    <a:pt x="3810" y="49532"/>
                  </a:lnTo>
                  <a:lnTo>
                    <a:pt x="6350" y="64772"/>
                  </a:lnTo>
                  <a:lnTo>
                    <a:pt x="10160" y="80011"/>
                  </a:lnTo>
                  <a:lnTo>
                    <a:pt x="15240" y="96522"/>
                  </a:lnTo>
                  <a:lnTo>
                    <a:pt x="20320" y="114300"/>
                  </a:lnTo>
                  <a:lnTo>
                    <a:pt x="26670" y="128272"/>
                  </a:lnTo>
                  <a:lnTo>
                    <a:pt x="33020" y="142240"/>
                  </a:lnTo>
                  <a:lnTo>
                    <a:pt x="63500" y="189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Freeform 867"/>
            <p:cNvSpPr/>
            <p:nvPr/>
          </p:nvSpPr>
          <p:spPr>
            <a:xfrm>
              <a:off x="9423400" y="29338271"/>
              <a:ext cx="284481" cy="336551"/>
            </a:xfrm>
            <a:custGeom>
              <a:avLst/>
              <a:gdLst/>
              <a:ahLst/>
              <a:cxnLst/>
              <a:rect l="0" t="0" r="0" b="0"/>
              <a:pathLst>
                <a:path w="284481" h="336551">
                  <a:moveTo>
                    <a:pt x="284480" y="0"/>
                  </a:moveTo>
                  <a:lnTo>
                    <a:pt x="266700" y="27940"/>
                  </a:lnTo>
                  <a:lnTo>
                    <a:pt x="252730" y="50800"/>
                  </a:lnTo>
                  <a:lnTo>
                    <a:pt x="245110" y="60958"/>
                  </a:lnTo>
                  <a:lnTo>
                    <a:pt x="238760" y="73658"/>
                  </a:lnTo>
                  <a:lnTo>
                    <a:pt x="231140" y="86358"/>
                  </a:lnTo>
                  <a:lnTo>
                    <a:pt x="224790" y="99058"/>
                  </a:lnTo>
                  <a:lnTo>
                    <a:pt x="215900" y="113029"/>
                  </a:lnTo>
                  <a:lnTo>
                    <a:pt x="207010" y="127000"/>
                  </a:lnTo>
                  <a:lnTo>
                    <a:pt x="198120" y="139700"/>
                  </a:lnTo>
                  <a:lnTo>
                    <a:pt x="186690" y="153668"/>
                  </a:lnTo>
                  <a:lnTo>
                    <a:pt x="173990" y="167640"/>
                  </a:lnTo>
                  <a:lnTo>
                    <a:pt x="161290" y="181608"/>
                  </a:lnTo>
                  <a:lnTo>
                    <a:pt x="149860" y="195579"/>
                  </a:lnTo>
                  <a:lnTo>
                    <a:pt x="138430" y="209550"/>
                  </a:lnTo>
                  <a:lnTo>
                    <a:pt x="127000" y="223518"/>
                  </a:lnTo>
                  <a:lnTo>
                    <a:pt x="116840" y="237490"/>
                  </a:lnTo>
                  <a:lnTo>
                    <a:pt x="105410" y="248918"/>
                  </a:lnTo>
                  <a:lnTo>
                    <a:pt x="83820" y="271779"/>
                  </a:lnTo>
                  <a:lnTo>
                    <a:pt x="63500" y="293368"/>
                  </a:lnTo>
                  <a:lnTo>
                    <a:pt x="50800" y="303529"/>
                  </a:lnTo>
                  <a:lnTo>
                    <a:pt x="38100" y="312418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Freeform 868"/>
            <p:cNvSpPr/>
            <p:nvPr/>
          </p:nvSpPr>
          <p:spPr>
            <a:xfrm>
              <a:off x="8149590" y="29573221"/>
              <a:ext cx="346711" cy="360680"/>
            </a:xfrm>
            <a:custGeom>
              <a:avLst/>
              <a:gdLst/>
              <a:ahLst/>
              <a:cxnLst/>
              <a:rect l="0" t="0" r="0" b="0"/>
              <a:pathLst>
                <a:path w="346711" h="360680">
                  <a:moveTo>
                    <a:pt x="346710" y="6350"/>
                  </a:moveTo>
                  <a:lnTo>
                    <a:pt x="330200" y="1268"/>
                  </a:lnTo>
                  <a:lnTo>
                    <a:pt x="321310" y="0"/>
                  </a:lnTo>
                  <a:lnTo>
                    <a:pt x="312420" y="1268"/>
                  </a:lnTo>
                  <a:lnTo>
                    <a:pt x="303530" y="2540"/>
                  </a:lnTo>
                  <a:lnTo>
                    <a:pt x="292100" y="3808"/>
                  </a:lnTo>
                  <a:lnTo>
                    <a:pt x="279400" y="5079"/>
                  </a:lnTo>
                  <a:lnTo>
                    <a:pt x="266700" y="5079"/>
                  </a:lnTo>
                  <a:lnTo>
                    <a:pt x="237490" y="6350"/>
                  </a:lnTo>
                  <a:lnTo>
                    <a:pt x="220980" y="6350"/>
                  </a:lnTo>
                  <a:lnTo>
                    <a:pt x="205740" y="7618"/>
                  </a:lnTo>
                  <a:lnTo>
                    <a:pt x="190500" y="10158"/>
                  </a:lnTo>
                  <a:lnTo>
                    <a:pt x="176530" y="12700"/>
                  </a:lnTo>
                  <a:lnTo>
                    <a:pt x="161290" y="16508"/>
                  </a:lnTo>
                  <a:lnTo>
                    <a:pt x="147320" y="21590"/>
                  </a:lnTo>
                  <a:lnTo>
                    <a:pt x="133350" y="26668"/>
                  </a:lnTo>
                  <a:lnTo>
                    <a:pt x="107950" y="36829"/>
                  </a:lnTo>
                  <a:lnTo>
                    <a:pt x="96520" y="40640"/>
                  </a:lnTo>
                  <a:lnTo>
                    <a:pt x="83820" y="46990"/>
                  </a:lnTo>
                  <a:lnTo>
                    <a:pt x="71120" y="54608"/>
                  </a:lnTo>
                  <a:lnTo>
                    <a:pt x="57150" y="63500"/>
                  </a:lnTo>
                  <a:lnTo>
                    <a:pt x="46990" y="73658"/>
                  </a:lnTo>
                  <a:lnTo>
                    <a:pt x="36830" y="85090"/>
                  </a:lnTo>
                  <a:lnTo>
                    <a:pt x="27940" y="97790"/>
                  </a:lnTo>
                  <a:lnTo>
                    <a:pt x="21590" y="113029"/>
                  </a:lnTo>
                  <a:lnTo>
                    <a:pt x="17780" y="129540"/>
                  </a:lnTo>
                  <a:lnTo>
                    <a:pt x="15240" y="148590"/>
                  </a:lnTo>
                  <a:lnTo>
                    <a:pt x="13970" y="165100"/>
                  </a:lnTo>
                  <a:lnTo>
                    <a:pt x="12700" y="181608"/>
                  </a:lnTo>
                  <a:lnTo>
                    <a:pt x="11430" y="196850"/>
                  </a:lnTo>
                  <a:lnTo>
                    <a:pt x="10160" y="226058"/>
                  </a:lnTo>
                  <a:lnTo>
                    <a:pt x="10160" y="312418"/>
                  </a:lnTo>
                  <a:lnTo>
                    <a:pt x="10160" y="344168"/>
                  </a:lnTo>
                  <a:lnTo>
                    <a:pt x="8890" y="350518"/>
                  </a:lnTo>
                  <a:lnTo>
                    <a:pt x="6350" y="351790"/>
                  </a:lnTo>
                  <a:lnTo>
                    <a:pt x="3810" y="349250"/>
                  </a:lnTo>
                  <a:lnTo>
                    <a:pt x="2540" y="341629"/>
                  </a:lnTo>
                  <a:lnTo>
                    <a:pt x="1270" y="330200"/>
                  </a:lnTo>
                  <a:lnTo>
                    <a:pt x="1270" y="317500"/>
                  </a:lnTo>
                  <a:lnTo>
                    <a:pt x="1270" y="300990"/>
                  </a:lnTo>
                  <a:lnTo>
                    <a:pt x="3810" y="284479"/>
                  </a:lnTo>
                  <a:lnTo>
                    <a:pt x="5080" y="265429"/>
                  </a:lnTo>
                  <a:lnTo>
                    <a:pt x="6350" y="257808"/>
                  </a:lnTo>
                  <a:lnTo>
                    <a:pt x="5080" y="256540"/>
                  </a:lnTo>
                  <a:lnTo>
                    <a:pt x="2540" y="261618"/>
                  </a:lnTo>
                  <a:lnTo>
                    <a:pt x="1270" y="270508"/>
                  </a:lnTo>
                  <a:lnTo>
                    <a:pt x="1270" y="284479"/>
                  </a:lnTo>
                  <a:lnTo>
                    <a:pt x="0" y="317500"/>
                  </a:lnTo>
                  <a:lnTo>
                    <a:pt x="0" y="351790"/>
                  </a:lnTo>
                  <a:lnTo>
                    <a:pt x="3810" y="359408"/>
                  </a:lnTo>
                  <a:lnTo>
                    <a:pt x="8890" y="360679"/>
                  </a:lnTo>
                  <a:lnTo>
                    <a:pt x="16510" y="358140"/>
                  </a:lnTo>
                  <a:lnTo>
                    <a:pt x="24130" y="353058"/>
                  </a:lnTo>
                  <a:lnTo>
                    <a:pt x="30480" y="344168"/>
                  </a:lnTo>
                  <a:lnTo>
                    <a:pt x="38100" y="332740"/>
                  </a:lnTo>
                  <a:lnTo>
                    <a:pt x="54610" y="308608"/>
                  </a:lnTo>
                  <a:lnTo>
                    <a:pt x="73660" y="283208"/>
                  </a:lnTo>
                  <a:lnTo>
                    <a:pt x="88900" y="260350"/>
                  </a:lnTo>
                  <a:lnTo>
                    <a:pt x="97790" y="251458"/>
                  </a:lnTo>
                  <a:lnTo>
                    <a:pt x="106680" y="242568"/>
                  </a:lnTo>
                  <a:lnTo>
                    <a:pt x="116840" y="233679"/>
                  </a:lnTo>
                  <a:lnTo>
                    <a:pt x="125730" y="226058"/>
                  </a:lnTo>
                  <a:lnTo>
                    <a:pt x="133350" y="218440"/>
                  </a:lnTo>
                  <a:lnTo>
                    <a:pt x="167640" y="1854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9" name="Group 878"/>
          <p:cNvGrpSpPr/>
          <p:nvPr/>
        </p:nvGrpSpPr>
        <p:grpSpPr>
          <a:xfrm>
            <a:off x="6643370" y="30222189"/>
            <a:ext cx="1739901" cy="420373"/>
            <a:chOff x="6643370" y="30222189"/>
            <a:chExt cx="1739901" cy="420373"/>
          </a:xfrm>
        </p:grpSpPr>
        <p:sp>
          <p:nvSpPr>
            <p:cNvPr id="871" name="Freeform 870"/>
            <p:cNvSpPr/>
            <p:nvPr/>
          </p:nvSpPr>
          <p:spPr>
            <a:xfrm>
              <a:off x="6696710" y="30222189"/>
              <a:ext cx="30481" cy="420373"/>
            </a:xfrm>
            <a:custGeom>
              <a:avLst/>
              <a:gdLst/>
              <a:ahLst/>
              <a:cxnLst/>
              <a:rect l="0" t="0" r="0" b="0"/>
              <a:pathLst>
                <a:path w="30481" h="420373">
                  <a:moveTo>
                    <a:pt x="30480" y="0"/>
                  </a:moveTo>
                  <a:lnTo>
                    <a:pt x="25400" y="27940"/>
                  </a:lnTo>
                  <a:lnTo>
                    <a:pt x="24130" y="41911"/>
                  </a:lnTo>
                  <a:lnTo>
                    <a:pt x="22860" y="57150"/>
                  </a:lnTo>
                  <a:lnTo>
                    <a:pt x="21590" y="73661"/>
                  </a:lnTo>
                  <a:lnTo>
                    <a:pt x="21590" y="106682"/>
                  </a:lnTo>
                  <a:lnTo>
                    <a:pt x="20320" y="242572"/>
                  </a:lnTo>
                  <a:lnTo>
                    <a:pt x="19050" y="262890"/>
                  </a:lnTo>
                  <a:lnTo>
                    <a:pt x="17780" y="281940"/>
                  </a:lnTo>
                  <a:lnTo>
                    <a:pt x="15240" y="299722"/>
                  </a:lnTo>
                  <a:lnTo>
                    <a:pt x="12700" y="316232"/>
                  </a:lnTo>
                  <a:lnTo>
                    <a:pt x="12700" y="332740"/>
                  </a:lnTo>
                  <a:lnTo>
                    <a:pt x="11430" y="347982"/>
                  </a:lnTo>
                  <a:lnTo>
                    <a:pt x="10160" y="363222"/>
                  </a:lnTo>
                  <a:lnTo>
                    <a:pt x="7620" y="377190"/>
                  </a:lnTo>
                  <a:lnTo>
                    <a:pt x="0" y="4203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Freeform 871"/>
            <p:cNvSpPr/>
            <p:nvPr/>
          </p:nvSpPr>
          <p:spPr>
            <a:xfrm>
              <a:off x="6643370" y="30243779"/>
              <a:ext cx="374651" cy="351793"/>
            </a:xfrm>
            <a:custGeom>
              <a:avLst/>
              <a:gdLst/>
              <a:ahLst/>
              <a:cxnLst/>
              <a:rect l="0" t="0" r="0" b="0"/>
              <a:pathLst>
                <a:path w="374651" h="351793">
                  <a:moveTo>
                    <a:pt x="0" y="41910"/>
                  </a:moveTo>
                  <a:lnTo>
                    <a:pt x="11430" y="30482"/>
                  </a:lnTo>
                  <a:lnTo>
                    <a:pt x="17780" y="25400"/>
                  </a:lnTo>
                  <a:lnTo>
                    <a:pt x="26670" y="21592"/>
                  </a:lnTo>
                  <a:lnTo>
                    <a:pt x="35560" y="17782"/>
                  </a:lnTo>
                  <a:lnTo>
                    <a:pt x="46990" y="15242"/>
                  </a:lnTo>
                  <a:lnTo>
                    <a:pt x="60960" y="13971"/>
                  </a:lnTo>
                  <a:lnTo>
                    <a:pt x="74930" y="12700"/>
                  </a:lnTo>
                  <a:lnTo>
                    <a:pt x="91440" y="10160"/>
                  </a:lnTo>
                  <a:lnTo>
                    <a:pt x="107950" y="7621"/>
                  </a:lnTo>
                  <a:lnTo>
                    <a:pt x="124460" y="5082"/>
                  </a:lnTo>
                  <a:lnTo>
                    <a:pt x="142240" y="2542"/>
                  </a:lnTo>
                  <a:lnTo>
                    <a:pt x="161290" y="1271"/>
                  </a:lnTo>
                  <a:lnTo>
                    <a:pt x="200660" y="0"/>
                  </a:lnTo>
                  <a:lnTo>
                    <a:pt x="237490" y="0"/>
                  </a:lnTo>
                  <a:lnTo>
                    <a:pt x="254000" y="1271"/>
                  </a:lnTo>
                  <a:lnTo>
                    <a:pt x="270510" y="2542"/>
                  </a:lnTo>
                  <a:lnTo>
                    <a:pt x="285750" y="5082"/>
                  </a:lnTo>
                  <a:lnTo>
                    <a:pt x="299720" y="8892"/>
                  </a:lnTo>
                  <a:lnTo>
                    <a:pt x="311150" y="13971"/>
                  </a:lnTo>
                  <a:lnTo>
                    <a:pt x="323850" y="19050"/>
                  </a:lnTo>
                  <a:lnTo>
                    <a:pt x="327660" y="29210"/>
                  </a:lnTo>
                  <a:lnTo>
                    <a:pt x="327660" y="41910"/>
                  </a:lnTo>
                  <a:lnTo>
                    <a:pt x="323850" y="55882"/>
                  </a:lnTo>
                  <a:lnTo>
                    <a:pt x="317500" y="67310"/>
                  </a:lnTo>
                  <a:lnTo>
                    <a:pt x="309880" y="77471"/>
                  </a:lnTo>
                  <a:lnTo>
                    <a:pt x="300990" y="86360"/>
                  </a:lnTo>
                  <a:lnTo>
                    <a:pt x="290830" y="95250"/>
                  </a:lnTo>
                  <a:lnTo>
                    <a:pt x="279400" y="102871"/>
                  </a:lnTo>
                  <a:lnTo>
                    <a:pt x="266700" y="110492"/>
                  </a:lnTo>
                  <a:lnTo>
                    <a:pt x="254000" y="116842"/>
                  </a:lnTo>
                  <a:lnTo>
                    <a:pt x="241300" y="121921"/>
                  </a:lnTo>
                  <a:lnTo>
                    <a:pt x="227330" y="127000"/>
                  </a:lnTo>
                  <a:lnTo>
                    <a:pt x="214630" y="132082"/>
                  </a:lnTo>
                  <a:lnTo>
                    <a:pt x="203200" y="138432"/>
                  </a:lnTo>
                  <a:lnTo>
                    <a:pt x="191770" y="144782"/>
                  </a:lnTo>
                  <a:lnTo>
                    <a:pt x="180340" y="149860"/>
                  </a:lnTo>
                  <a:lnTo>
                    <a:pt x="168910" y="154942"/>
                  </a:lnTo>
                  <a:lnTo>
                    <a:pt x="158750" y="158750"/>
                  </a:lnTo>
                  <a:lnTo>
                    <a:pt x="154940" y="161292"/>
                  </a:lnTo>
                  <a:lnTo>
                    <a:pt x="156210" y="161292"/>
                  </a:lnTo>
                  <a:lnTo>
                    <a:pt x="160020" y="160021"/>
                  </a:lnTo>
                  <a:lnTo>
                    <a:pt x="171450" y="160021"/>
                  </a:lnTo>
                  <a:lnTo>
                    <a:pt x="186690" y="161292"/>
                  </a:lnTo>
                  <a:lnTo>
                    <a:pt x="205740" y="163832"/>
                  </a:lnTo>
                  <a:lnTo>
                    <a:pt x="222250" y="165100"/>
                  </a:lnTo>
                  <a:lnTo>
                    <a:pt x="238760" y="166371"/>
                  </a:lnTo>
                  <a:lnTo>
                    <a:pt x="254000" y="166371"/>
                  </a:lnTo>
                  <a:lnTo>
                    <a:pt x="267970" y="168910"/>
                  </a:lnTo>
                  <a:lnTo>
                    <a:pt x="283210" y="173992"/>
                  </a:lnTo>
                  <a:lnTo>
                    <a:pt x="297180" y="179071"/>
                  </a:lnTo>
                  <a:lnTo>
                    <a:pt x="311150" y="184150"/>
                  </a:lnTo>
                  <a:lnTo>
                    <a:pt x="322580" y="190500"/>
                  </a:lnTo>
                  <a:lnTo>
                    <a:pt x="335280" y="196850"/>
                  </a:lnTo>
                  <a:lnTo>
                    <a:pt x="345440" y="203200"/>
                  </a:lnTo>
                  <a:lnTo>
                    <a:pt x="354330" y="210821"/>
                  </a:lnTo>
                  <a:lnTo>
                    <a:pt x="361950" y="217171"/>
                  </a:lnTo>
                  <a:lnTo>
                    <a:pt x="368300" y="227332"/>
                  </a:lnTo>
                  <a:lnTo>
                    <a:pt x="372110" y="240032"/>
                  </a:lnTo>
                  <a:lnTo>
                    <a:pt x="374650" y="255271"/>
                  </a:lnTo>
                  <a:lnTo>
                    <a:pt x="372110" y="266700"/>
                  </a:lnTo>
                  <a:lnTo>
                    <a:pt x="367030" y="276860"/>
                  </a:lnTo>
                  <a:lnTo>
                    <a:pt x="360680" y="285750"/>
                  </a:lnTo>
                  <a:lnTo>
                    <a:pt x="350520" y="294642"/>
                  </a:lnTo>
                  <a:lnTo>
                    <a:pt x="337820" y="302260"/>
                  </a:lnTo>
                  <a:lnTo>
                    <a:pt x="309880" y="317500"/>
                  </a:lnTo>
                  <a:lnTo>
                    <a:pt x="280670" y="332742"/>
                  </a:lnTo>
                  <a:lnTo>
                    <a:pt x="264160" y="336550"/>
                  </a:lnTo>
                  <a:lnTo>
                    <a:pt x="246380" y="340360"/>
                  </a:lnTo>
                  <a:lnTo>
                    <a:pt x="227330" y="342900"/>
                  </a:lnTo>
                  <a:lnTo>
                    <a:pt x="209550" y="345442"/>
                  </a:lnTo>
                  <a:lnTo>
                    <a:pt x="172720" y="350521"/>
                  </a:lnTo>
                  <a:lnTo>
                    <a:pt x="157480" y="351792"/>
                  </a:lnTo>
                  <a:lnTo>
                    <a:pt x="143510" y="351792"/>
                  </a:lnTo>
                  <a:lnTo>
                    <a:pt x="130810" y="349250"/>
                  </a:lnTo>
                  <a:lnTo>
                    <a:pt x="119380" y="347982"/>
                  </a:lnTo>
                  <a:lnTo>
                    <a:pt x="107950" y="345442"/>
                  </a:lnTo>
                  <a:lnTo>
                    <a:pt x="7366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Freeform 872"/>
            <p:cNvSpPr/>
            <p:nvPr/>
          </p:nvSpPr>
          <p:spPr>
            <a:xfrm>
              <a:off x="7038340" y="30407611"/>
              <a:ext cx="191771" cy="234951"/>
            </a:xfrm>
            <a:custGeom>
              <a:avLst/>
              <a:gdLst/>
              <a:ahLst/>
              <a:cxnLst/>
              <a:rect l="0" t="0" r="0" b="0"/>
              <a:pathLst>
                <a:path w="191771" h="234951">
                  <a:moveTo>
                    <a:pt x="36830" y="3810"/>
                  </a:moveTo>
                  <a:lnTo>
                    <a:pt x="31750" y="31750"/>
                  </a:lnTo>
                  <a:lnTo>
                    <a:pt x="27940" y="43178"/>
                  </a:lnTo>
                  <a:lnTo>
                    <a:pt x="25400" y="54610"/>
                  </a:lnTo>
                  <a:lnTo>
                    <a:pt x="19050" y="78739"/>
                  </a:lnTo>
                  <a:lnTo>
                    <a:pt x="1270" y="144778"/>
                  </a:lnTo>
                  <a:lnTo>
                    <a:pt x="0" y="160018"/>
                  </a:lnTo>
                  <a:lnTo>
                    <a:pt x="1270" y="175260"/>
                  </a:lnTo>
                  <a:lnTo>
                    <a:pt x="2540" y="191768"/>
                  </a:lnTo>
                  <a:lnTo>
                    <a:pt x="5080" y="205739"/>
                  </a:lnTo>
                  <a:lnTo>
                    <a:pt x="10160" y="217168"/>
                  </a:lnTo>
                  <a:lnTo>
                    <a:pt x="15240" y="226060"/>
                  </a:lnTo>
                  <a:lnTo>
                    <a:pt x="26670" y="232410"/>
                  </a:lnTo>
                  <a:lnTo>
                    <a:pt x="40640" y="233678"/>
                  </a:lnTo>
                  <a:lnTo>
                    <a:pt x="57150" y="234950"/>
                  </a:lnTo>
                  <a:lnTo>
                    <a:pt x="71120" y="232410"/>
                  </a:lnTo>
                  <a:lnTo>
                    <a:pt x="83820" y="228600"/>
                  </a:lnTo>
                  <a:lnTo>
                    <a:pt x="96520" y="223518"/>
                  </a:lnTo>
                  <a:lnTo>
                    <a:pt x="109220" y="218439"/>
                  </a:lnTo>
                  <a:lnTo>
                    <a:pt x="135890" y="205739"/>
                  </a:lnTo>
                  <a:lnTo>
                    <a:pt x="147320" y="196850"/>
                  </a:lnTo>
                  <a:lnTo>
                    <a:pt x="157480" y="186689"/>
                  </a:lnTo>
                  <a:lnTo>
                    <a:pt x="166370" y="175260"/>
                  </a:lnTo>
                  <a:lnTo>
                    <a:pt x="173990" y="163828"/>
                  </a:lnTo>
                  <a:lnTo>
                    <a:pt x="179070" y="152400"/>
                  </a:lnTo>
                  <a:lnTo>
                    <a:pt x="184150" y="140968"/>
                  </a:lnTo>
                  <a:lnTo>
                    <a:pt x="187960" y="129539"/>
                  </a:lnTo>
                  <a:lnTo>
                    <a:pt x="190500" y="116839"/>
                  </a:lnTo>
                  <a:lnTo>
                    <a:pt x="191770" y="104139"/>
                  </a:lnTo>
                  <a:lnTo>
                    <a:pt x="190500" y="90168"/>
                  </a:lnTo>
                  <a:lnTo>
                    <a:pt x="186690" y="76200"/>
                  </a:lnTo>
                  <a:lnTo>
                    <a:pt x="182880" y="63500"/>
                  </a:lnTo>
                  <a:lnTo>
                    <a:pt x="175260" y="52068"/>
                  </a:lnTo>
                  <a:lnTo>
                    <a:pt x="165100" y="41910"/>
                  </a:lnTo>
                  <a:lnTo>
                    <a:pt x="153670" y="33018"/>
                  </a:lnTo>
                  <a:lnTo>
                    <a:pt x="142240" y="25400"/>
                  </a:lnTo>
                  <a:lnTo>
                    <a:pt x="129540" y="19050"/>
                  </a:lnTo>
                  <a:lnTo>
                    <a:pt x="104140" y="10160"/>
                  </a:lnTo>
                  <a:lnTo>
                    <a:pt x="80010" y="1268"/>
                  </a:lnTo>
                  <a:lnTo>
                    <a:pt x="69850" y="0"/>
                  </a:lnTo>
                  <a:lnTo>
                    <a:pt x="58420" y="0"/>
                  </a:lnTo>
                  <a:lnTo>
                    <a:pt x="3683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Freeform 873"/>
            <p:cNvSpPr/>
            <p:nvPr/>
          </p:nvSpPr>
          <p:spPr>
            <a:xfrm>
              <a:off x="7158990" y="30419039"/>
              <a:ext cx="240031" cy="212091"/>
            </a:xfrm>
            <a:custGeom>
              <a:avLst/>
              <a:gdLst/>
              <a:ahLst/>
              <a:cxnLst/>
              <a:rect l="0" t="0" r="0" b="0"/>
              <a:pathLst>
                <a:path w="240031" h="212091">
                  <a:moveTo>
                    <a:pt x="200660" y="13972"/>
                  </a:moveTo>
                  <a:lnTo>
                    <a:pt x="177800" y="2540"/>
                  </a:lnTo>
                  <a:lnTo>
                    <a:pt x="163830" y="0"/>
                  </a:lnTo>
                  <a:lnTo>
                    <a:pt x="144780" y="0"/>
                  </a:lnTo>
                  <a:lnTo>
                    <a:pt x="124460" y="1272"/>
                  </a:lnTo>
                  <a:lnTo>
                    <a:pt x="107950" y="2540"/>
                  </a:lnTo>
                  <a:lnTo>
                    <a:pt x="92710" y="5082"/>
                  </a:lnTo>
                  <a:lnTo>
                    <a:pt x="80010" y="7622"/>
                  </a:lnTo>
                  <a:lnTo>
                    <a:pt x="67310" y="12700"/>
                  </a:lnTo>
                  <a:lnTo>
                    <a:pt x="55880" y="17782"/>
                  </a:lnTo>
                  <a:lnTo>
                    <a:pt x="44450" y="22861"/>
                  </a:lnTo>
                  <a:lnTo>
                    <a:pt x="39370" y="30482"/>
                  </a:lnTo>
                  <a:lnTo>
                    <a:pt x="38100" y="39372"/>
                  </a:lnTo>
                  <a:lnTo>
                    <a:pt x="39370" y="48261"/>
                  </a:lnTo>
                  <a:lnTo>
                    <a:pt x="44450" y="55882"/>
                  </a:lnTo>
                  <a:lnTo>
                    <a:pt x="50800" y="64772"/>
                  </a:lnTo>
                  <a:lnTo>
                    <a:pt x="58420" y="72390"/>
                  </a:lnTo>
                  <a:lnTo>
                    <a:pt x="68580" y="78740"/>
                  </a:lnTo>
                  <a:lnTo>
                    <a:pt x="80010" y="83822"/>
                  </a:lnTo>
                  <a:lnTo>
                    <a:pt x="91440" y="88900"/>
                  </a:lnTo>
                  <a:lnTo>
                    <a:pt x="104140" y="93982"/>
                  </a:lnTo>
                  <a:lnTo>
                    <a:pt x="130810" y="106682"/>
                  </a:lnTo>
                  <a:lnTo>
                    <a:pt x="144780" y="111761"/>
                  </a:lnTo>
                  <a:lnTo>
                    <a:pt x="158750" y="116840"/>
                  </a:lnTo>
                  <a:lnTo>
                    <a:pt x="209550" y="132082"/>
                  </a:lnTo>
                  <a:lnTo>
                    <a:pt x="218440" y="137161"/>
                  </a:lnTo>
                  <a:lnTo>
                    <a:pt x="228600" y="142240"/>
                  </a:lnTo>
                  <a:lnTo>
                    <a:pt x="236220" y="148590"/>
                  </a:lnTo>
                  <a:lnTo>
                    <a:pt x="240030" y="156211"/>
                  </a:lnTo>
                  <a:lnTo>
                    <a:pt x="240030" y="165100"/>
                  </a:lnTo>
                  <a:lnTo>
                    <a:pt x="237490" y="173990"/>
                  </a:lnTo>
                  <a:lnTo>
                    <a:pt x="227330" y="182882"/>
                  </a:lnTo>
                  <a:lnTo>
                    <a:pt x="212090" y="190500"/>
                  </a:lnTo>
                  <a:lnTo>
                    <a:pt x="194310" y="198122"/>
                  </a:lnTo>
                  <a:lnTo>
                    <a:pt x="177800" y="203200"/>
                  </a:lnTo>
                  <a:lnTo>
                    <a:pt x="161290" y="207011"/>
                  </a:lnTo>
                  <a:lnTo>
                    <a:pt x="146050" y="209550"/>
                  </a:lnTo>
                  <a:lnTo>
                    <a:pt x="130810" y="210822"/>
                  </a:lnTo>
                  <a:lnTo>
                    <a:pt x="114300" y="212090"/>
                  </a:lnTo>
                  <a:lnTo>
                    <a:pt x="97790" y="212090"/>
                  </a:lnTo>
                  <a:lnTo>
                    <a:pt x="81280" y="212090"/>
                  </a:lnTo>
                  <a:lnTo>
                    <a:pt x="66040" y="209550"/>
                  </a:lnTo>
                  <a:lnTo>
                    <a:pt x="50800" y="207011"/>
                  </a:lnTo>
                  <a:lnTo>
                    <a:pt x="39370" y="203200"/>
                  </a:lnTo>
                  <a:lnTo>
                    <a:pt x="27940" y="195582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Freeform 874"/>
            <p:cNvSpPr/>
            <p:nvPr/>
          </p:nvSpPr>
          <p:spPr>
            <a:xfrm>
              <a:off x="7475220" y="30274261"/>
              <a:ext cx="58421" cy="337819"/>
            </a:xfrm>
            <a:custGeom>
              <a:avLst/>
              <a:gdLst/>
              <a:ahLst/>
              <a:cxnLst/>
              <a:rect l="0" t="0" r="0" b="0"/>
              <a:pathLst>
                <a:path w="58421" h="337819">
                  <a:moveTo>
                    <a:pt x="52070" y="0"/>
                  </a:moveTo>
                  <a:lnTo>
                    <a:pt x="58420" y="17778"/>
                  </a:lnTo>
                  <a:lnTo>
                    <a:pt x="57150" y="26668"/>
                  </a:lnTo>
                  <a:lnTo>
                    <a:pt x="54610" y="38100"/>
                  </a:lnTo>
                  <a:lnTo>
                    <a:pt x="50800" y="49528"/>
                  </a:lnTo>
                  <a:lnTo>
                    <a:pt x="46990" y="62228"/>
                  </a:lnTo>
                  <a:lnTo>
                    <a:pt x="39370" y="88900"/>
                  </a:lnTo>
                  <a:lnTo>
                    <a:pt x="35560" y="104139"/>
                  </a:lnTo>
                  <a:lnTo>
                    <a:pt x="27940" y="135889"/>
                  </a:lnTo>
                  <a:lnTo>
                    <a:pt x="13970" y="203200"/>
                  </a:lnTo>
                  <a:lnTo>
                    <a:pt x="7620" y="233678"/>
                  </a:lnTo>
                  <a:lnTo>
                    <a:pt x="5080" y="250189"/>
                  </a:lnTo>
                  <a:lnTo>
                    <a:pt x="2540" y="269239"/>
                  </a:lnTo>
                  <a:lnTo>
                    <a:pt x="0" y="337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Freeform 875"/>
            <p:cNvSpPr/>
            <p:nvPr/>
          </p:nvSpPr>
          <p:spPr>
            <a:xfrm>
              <a:off x="7411720" y="30397450"/>
              <a:ext cx="344171" cy="182880"/>
            </a:xfrm>
            <a:custGeom>
              <a:avLst/>
              <a:gdLst/>
              <a:ahLst/>
              <a:cxnLst/>
              <a:rect l="0" t="0" r="0" b="0"/>
              <a:pathLst>
                <a:path w="344171" h="182880">
                  <a:moveTo>
                    <a:pt x="0" y="3811"/>
                  </a:moveTo>
                  <a:lnTo>
                    <a:pt x="22860" y="8889"/>
                  </a:lnTo>
                  <a:lnTo>
                    <a:pt x="38100" y="11429"/>
                  </a:lnTo>
                  <a:lnTo>
                    <a:pt x="55880" y="11429"/>
                  </a:lnTo>
                  <a:lnTo>
                    <a:pt x="93980" y="12700"/>
                  </a:lnTo>
                  <a:lnTo>
                    <a:pt x="127000" y="13971"/>
                  </a:lnTo>
                  <a:lnTo>
                    <a:pt x="140970" y="12700"/>
                  </a:lnTo>
                  <a:lnTo>
                    <a:pt x="153670" y="11429"/>
                  </a:lnTo>
                  <a:lnTo>
                    <a:pt x="165100" y="8889"/>
                  </a:lnTo>
                  <a:lnTo>
                    <a:pt x="177800" y="6350"/>
                  </a:lnTo>
                  <a:lnTo>
                    <a:pt x="191770" y="6350"/>
                  </a:lnTo>
                  <a:lnTo>
                    <a:pt x="204470" y="5079"/>
                  </a:lnTo>
                  <a:lnTo>
                    <a:pt x="210820" y="10161"/>
                  </a:lnTo>
                  <a:lnTo>
                    <a:pt x="210820" y="20321"/>
                  </a:lnTo>
                  <a:lnTo>
                    <a:pt x="207010" y="31750"/>
                  </a:lnTo>
                  <a:lnTo>
                    <a:pt x="200660" y="54611"/>
                  </a:lnTo>
                  <a:lnTo>
                    <a:pt x="186690" y="97789"/>
                  </a:lnTo>
                  <a:lnTo>
                    <a:pt x="185420" y="111761"/>
                  </a:lnTo>
                  <a:lnTo>
                    <a:pt x="185420" y="128271"/>
                  </a:lnTo>
                  <a:lnTo>
                    <a:pt x="186690" y="146050"/>
                  </a:lnTo>
                  <a:lnTo>
                    <a:pt x="193040" y="160021"/>
                  </a:lnTo>
                  <a:lnTo>
                    <a:pt x="200660" y="170179"/>
                  </a:lnTo>
                  <a:lnTo>
                    <a:pt x="210820" y="177800"/>
                  </a:lnTo>
                  <a:lnTo>
                    <a:pt x="223520" y="181611"/>
                  </a:lnTo>
                  <a:lnTo>
                    <a:pt x="238760" y="182879"/>
                  </a:lnTo>
                  <a:lnTo>
                    <a:pt x="254000" y="182879"/>
                  </a:lnTo>
                  <a:lnTo>
                    <a:pt x="267970" y="180339"/>
                  </a:lnTo>
                  <a:lnTo>
                    <a:pt x="280670" y="176529"/>
                  </a:lnTo>
                  <a:lnTo>
                    <a:pt x="292100" y="171450"/>
                  </a:lnTo>
                  <a:lnTo>
                    <a:pt x="300990" y="165100"/>
                  </a:lnTo>
                  <a:lnTo>
                    <a:pt x="308610" y="156211"/>
                  </a:lnTo>
                  <a:lnTo>
                    <a:pt x="334010" y="118111"/>
                  </a:lnTo>
                  <a:lnTo>
                    <a:pt x="339090" y="106679"/>
                  </a:lnTo>
                  <a:lnTo>
                    <a:pt x="341630" y="95250"/>
                  </a:lnTo>
                  <a:lnTo>
                    <a:pt x="344170" y="82550"/>
                  </a:lnTo>
                  <a:lnTo>
                    <a:pt x="344170" y="69850"/>
                  </a:lnTo>
                  <a:lnTo>
                    <a:pt x="342900" y="58421"/>
                  </a:lnTo>
                  <a:lnTo>
                    <a:pt x="341630" y="46989"/>
                  </a:lnTo>
                  <a:lnTo>
                    <a:pt x="336550" y="35561"/>
                  </a:lnTo>
                  <a:lnTo>
                    <a:pt x="330200" y="25400"/>
                  </a:lnTo>
                  <a:lnTo>
                    <a:pt x="321310" y="13971"/>
                  </a:lnTo>
                  <a:lnTo>
                    <a:pt x="311150" y="7621"/>
                  </a:lnTo>
                  <a:lnTo>
                    <a:pt x="299720" y="2539"/>
                  </a:lnTo>
                  <a:lnTo>
                    <a:pt x="288290" y="0"/>
                  </a:lnTo>
                  <a:lnTo>
                    <a:pt x="278130" y="0"/>
                  </a:lnTo>
                  <a:lnTo>
                    <a:pt x="267970" y="2539"/>
                  </a:lnTo>
                  <a:lnTo>
                    <a:pt x="242570" y="139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Freeform 876"/>
            <p:cNvSpPr/>
            <p:nvPr/>
          </p:nvSpPr>
          <p:spPr>
            <a:xfrm>
              <a:off x="7769860" y="30359350"/>
              <a:ext cx="209551" cy="227330"/>
            </a:xfrm>
            <a:custGeom>
              <a:avLst/>
              <a:gdLst/>
              <a:ahLst/>
              <a:cxnLst/>
              <a:rect l="0" t="0" r="0" b="0"/>
              <a:pathLst>
                <a:path w="209551" h="227330">
                  <a:moveTo>
                    <a:pt x="0" y="220979"/>
                  </a:moveTo>
                  <a:lnTo>
                    <a:pt x="11430" y="209550"/>
                  </a:lnTo>
                  <a:lnTo>
                    <a:pt x="15240" y="200661"/>
                  </a:lnTo>
                  <a:lnTo>
                    <a:pt x="20320" y="187961"/>
                  </a:lnTo>
                  <a:lnTo>
                    <a:pt x="24130" y="173989"/>
                  </a:lnTo>
                  <a:lnTo>
                    <a:pt x="27940" y="158750"/>
                  </a:lnTo>
                  <a:lnTo>
                    <a:pt x="31750" y="140971"/>
                  </a:lnTo>
                  <a:lnTo>
                    <a:pt x="35560" y="121921"/>
                  </a:lnTo>
                  <a:lnTo>
                    <a:pt x="38100" y="105411"/>
                  </a:lnTo>
                  <a:lnTo>
                    <a:pt x="41910" y="91439"/>
                  </a:lnTo>
                  <a:lnTo>
                    <a:pt x="45720" y="78739"/>
                  </a:lnTo>
                  <a:lnTo>
                    <a:pt x="53340" y="54611"/>
                  </a:lnTo>
                  <a:lnTo>
                    <a:pt x="55880" y="43179"/>
                  </a:lnTo>
                  <a:lnTo>
                    <a:pt x="60960" y="38100"/>
                  </a:lnTo>
                  <a:lnTo>
                    <a:pt x="66040" y="36829"/>
                  </a:lnTo>
                  <a:lnTo>
                    <a:pt x="72390" y="38100"/>
                  </a:lnTo>
                  <a:lnTo>
                    <a:pt x="77470" y="45721"/>
                  </a:lnTo>
                  <a:lnTo>
                    <a:pt x="82550" y="55879"/>
                  </a:lnTo>
                  <a:lnTo>
                    <a:pt x="86360" y="68579"/>
                  </a:lnTo>
                  <a:lnTo>
                    <a:pt x="91440" y="81279"/>
                  </a:lnTo>
                  <a:lnTo>
                    <a:pt x="97790" y="95250"/>
                  </a:lnTo>
                  <a:lnTo>
                    <a:pt x="104140" y="109221"/>
                  </a:lnTo>
                  <a:lnTo>
                    <a:pt x="109220" y="121921"/>
                  </a:lnTo>
                  <a:lnTo>
                    <a:pt x="113030" y="133350"/>
                  </a:lnTo>
                  <a:lnTo>
                    <a:pt x="121920" y="156211"/>
                  </a:lnTo>
                  <a:lnTo>
                    <a:pt x="129540" y="177800"/>
                  </a:lnTo>
                  <a:lnTo>
                    <a:pt x="134620" y="187961"/>
                  </a:lnTo>
                  <a:lnTo>
                    <a:pt x="139700" y="196850"/>
                  </a:lnTo>
                  <a:lnTo>
                    <a:pt x="146050" y="204471"/>
                  </a:lnTo>
                  <a:lnTo>
                    <a:pt x="152400" y="212089"/>
                  </a:lnTo>
                  <a:lnTo>
                    <a:pt x="158750" y="219711"/>
                  </a:lnTo>
                  <a:lnTo>
                    <a:pt x="165100" y="227329"/>
                  </a:lnTo>
                  <a:lnTo>
                    <a:pt x="172720" y="227329"/>
                  </a:lnTo>
                  <a:lnTo>
                    <a:pt x="179070" y="222250"/>
                  </a:lnTo>
                  <a:lnTo>
                    <a:pt x="186690" y="214629"/>
                  </a:lnTo>
                  <a:lnTo>
                    <a:pt x="190500" y="203200"/>
                  </a:lnTo>
                  <a:lnTo>
                    <a:pt x="194310" y="187961"/>
                  </a:lnTo>
                  <a:lnTo>
                    <a:pt x="195580" y="170179"/>
                  </a:lnTo>
                  <a:lnTo>
                    <a:pt x="198120" y="154939"/>
                  </a:lnTo>
                  <a:lnTo>
                    <a:pt x="201930" y="139700"/>
                  </a:lnTo>
                  <a:lnTo>
                    <a:pt x="204470" y="124461"/>
                  </a:lnTo>
                  <a:lnTo>
                    <a:pt x="207010" y="106679"/>
                  </a:lnTo>
                  <a:lnTo>
                    <a:pt x="208280" y="88900"/>
                  </a:lnTo>
                  <a:lnTo>
                    <a:pt x="209550" y="69850"/>
                  </a:lnTo>
                  <a:lnTo>
                    <a:pt x="208280" y="53339"/>
                  </a:lnTo>
                  <a:lnTo>
                    <a:pt x="207010" y="39371"/>
                  </a:lnTo>
                  <a:lnTo>
                    <a:pt x="2006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Freeform 877"/>
            <p:cNvSpPr/>
            <p:nvPr/>
          </p:nvSpPr>
          <p:spPr>
            <a:xfrm>
              <a:off x="8370570" y="303174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0" name="Group 889"/>
          <p:cNvGrpSpPr/>
          <p:nvPr/>
        </p:nvGrpSpPr>
        <p:grpSpPr>
          <a:xfrm>
            <a:off x="8150860" y="30253939"/>
            <a:ext cx="1145541" cy="1146812"/>
            <a:chOff x="8150860" y="30253939"/>
            <a:chExt cx="1145541" cy="1146812"/>
          </a:xfrm>
        </p:grpSpPr>
        <p:sp>
          <p:nvSpPr>
            <p:cNvPr id="880" name="Freeform 879"/>
            <p:cNvSpPr/>
            <p:nvPr/>
          </p:nvSpPr>
          <p:spPr>
            <a:xfrm>
              <a:off x="8390890" y="30253939"/>
              <a:ext cx="21591" cy="368301"/>
            </a:xfrm>
            <a:custGeom>
              <a:avLst/>
              <a:gdLst/>
              <a:ahLst/>
              <a:cxnLst/>
              <a:rect l="0" t="0" r="0" b="0"/>
              <a:pathLst>
                <a:path w="21591" h="368301">
                  <a:moveTo>
                    <a:pt x="21590" y="0"/>
                  </a:moveTo>
                  <a:lnTo>
                    <a:pt x="15240" y="27940"/>
                  </a:lnTo>
                  <a:lnTo>
                    <a:pt x="13970" y="40640"/>
                  </a:lnTo>
                  <a:lnTo>
                    <a:pt x="12700" y="53340"/>
                  </a:lnTo>
                  <a:lnTo>
                    <a:pt x="12700" y="67311"/>
                  </a:lnTo>
                  <a:lnTo>
                    <a:pt x="10160" y="82550"/>
                  </a:lnTo>
                  <a:lnTo>
                    <a:pt x="8890" y="97790"/>
                  </a:lnTo>
                  <a:lnTo>
                    <a:pt x="5080" y="114300"/>
                  </a:lnTo>
                  <a:lnTo>
                    <a:pt x="3810" y="130811"/>
                  </a:lnTo>
                  <a:lnTo>
                    <a:pt x="2540" y="148590"/>
                  </a:lnTo>
                  <a:lnTo>
                    <a:pt x="2540" y="165100"/>
                  </a:lnTo>
                  <a:lnTo>
                    <a:pt x="1270" y="200661"/>
                  </a:lnTo>
                  <a:lnTo>
                    <a:pt x="0" y="264161"/>
                  </a:lnTo>
                  <a:lnTo>
                    <a:pt x="1270" y="280672"/>
                  </a:lnTo>
                  <a:lnTo>
                    <a:pt x="1143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Freeform 880"/>
            <p:cNvSpPr/>
            <p:nvPr/>
          </p:nvSpPr>
          <p:spPr>
            <a:xfrm>
              <a:off x="8180070" y="30253939"/>
              <a:ext cx="411481" cy="63501"/>
            </a:xfrm>
            <a:custGeom>
              <a:avLst/>
              <a:gdLst/>
              <a:ahLst/>
              <a:cxnLst/>
              <a:rect l="0" t="0" r="0" b="0"/>
              <a:pathLst>
                <a:path w="411481" h="63501">
                  <a:moveTo>
                    <a:pt x="0" y="63500"/>
                  </a:moveTo>
                  <a:lnTo>
                    <a:pt x="44450" y="48261"/>
                  </a:lnTo>
                  <a:lnTo>
                    <a:pt x="55880" y="45722"/>
                  </a:lnTo>
                  <a:lnTo>
                    <a:pt x="67310" y="44450"/>
                  </a:lnTo>
                  <a:lnTo>
                    <a:pt x="80010" y="43182"/>
                  </a:lnTo>
                  <a:lnTo>
                    <a:pt x="95250" y="41911"/>
                  </a:lnTo>
                  <a:lnTo>
                    <a:pt x="110490" y="39372"/>
                  </a:lnTo>
                  <a:lnTo>
                    <a:pt x="142240" y="34290"/>
                  </a:lnTo>
                  <a:lnTo>
                    <a:pt x="287020" y="6350"/>
                  </a:lnTo>
                  <a:lnTo>
                    <a:pt x="304800" y="3811"/>
                  </a:lnTo>
                  <a:lnTo>
                    <a:pt x="321310" y="2540"/>
                  </a:lnTo>
                  <a:lnTo>
                    <a:pt x="337820" y="1272"/>
                  </a:lnTo>
                  <a:lnTo>
                    <a:pt x="353060" y="1272"/>
                  </a:lnTo>
                  <a:lnTo>
                    <a:pt x="411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Freeform 881"/>
            <p:cNvSpPr/>
            <p:nvPr/>
          </p:nvSpPr>
          <p:spPr>
            <a:xfrm>
              <a:off x="8496300" y="30335221"/>
              <a:ext cx="436881" cy="318769"/>
            </a:xfrm>
            <a:custGeom>
              <a:avLst/>
              <a:gdLst/>
              <a:ahLst/>
              <a:cxnLst/>
              <a:rect l="0" t="0" r="0" b="0"/>
              <a:pathLst>
                <a:path w="436881" h="318769">
                  <a:moveTo>
                    <a:pt x="0" y="181608"/>
                  </a:moveTo>
                  <a:lnTo>
                    <a:pt x="16510" y="176529"/>
                  </a:lnTo>
                  <a:lnTo>
                    <a:pt x="40640" y="167640"/>
                  </a:lnTo>
                  <a:lnTo>
                    <a:pt x="55880" y="161290"/>
                  </a:lnTo>
                  <a:lnTo>
                    <a:pt x="68580" y="154940"/>
                  </a:lnTo>
                  <a:lnTo>
                    <a:pt x="81280" y="148590"/>
                  </a:lnTo>
                  <a:lnTo>
                    <a:pt x="92710" y="142240"/>
                  </a:lnTo>
                  <a:lnTo>
                    <a:pt x="118110" y="128268"/>
                  </a:lnTo>
                  <a:lnTo>
                    <a:pt x="130810" y="121918"/>
                  </a:lnTo>
                  <a:lnTo>
                    <a:pt x="144780" y="115568"/>
                  </a:lnTo>
                  <a:lnTo>
                    <a:pt x="158750" y="110490"/>
                  </a:lnTo>
                  <a:lnTo>
                    <a:pt x="172720" y="106679"/>
                  </a:lnTo>
                  <a:lnTo>
                    <a:pt x="185420" y="101600"/>
                  </a:lnTo>
                  <a:lnTo>
                    <a:pt x="196850" y="95250"/>
                  </a:lnTo>
                  <a:lnTo>
                    <a:pt x="208280" y="88900"/>
                  </a:lnTo>
                  <a:lnTo>
                    <a:pt x="218440" y="82550"/>
                  </a:lnTo>
                  <a:lnTo>
                    <a:pt x="227330" y="76200"/>
                  </a:lnTo>
                  <a:lnTo>
                    <a:pt x="236220" y="68579"/>
                  </a:lnTo>
                  <a:lnTo>
                    <a:pt x="242570" y="60958"/>
                  </a:lnTo>
                  <a:lnTo>
                    <a:pt x="248920" y="52068"/>
                  </a:lnTo>
                  <a:lnTo>
                    <a:pt x="254000" y="43179"/>
                  </a:lnTo>
                  <a:lnTo>
                    <a:pt x="252730" y="34290"/>
                  </a:lnTo>
                  <a:lnTo>
                    <a:pt x="250190" y="25400"/>
                  </a:lnTo>
                  <a:lnTo>
                    <a:pt x="243840" y="17779"/>
                  </a:lnTo>
                  <a:lnTo>
                    <a:pt x="233680" y="11429"/>
                  </a:lnTo>
                  <a:lnTo>
                    <a:pt x="220980" y="6350"/>
                  </a:lnTo>
                  <a:lnTo>
                    <a:pt x="207010" y="1268"/>
                  </a:lnTo>
                  <a:lnTo>
                    <a:pt x="193040" y="0"/>
                  </a:lnTo>
                  <a:lnTo>
                    <a:pt x="179070" y="0"/>
                  </a:lnTo>
                  <a:lnTo>
                    <a:pt x="165100" y="0"/>
                  </a:lnTo>
                  <a:lnTo>
                    <a:pt x="152400" y="2540"/>
                  </a:lnTo>
                  <a:lnTo>
                    <a:pt x="139700" y="5079"/>
                  </a:lnTo>
                  <a:lnTo>
                    <a:pt x="128270" y="7618"/>
                  </a:lnTo>
                  <a:lnTo>
                    <a:pt x="118110" y="11429"/>
                  </a:lnTo>
                  <a:lnTo>
                    <a:pt x="109220" y="16508"/>
                  </a:lnTo>
                  <a:lnTo>
                    <a:pt x="101600" y="22858"/>
                  </a:lnTo>
                  <a:lnTo>
                    <a:pt x="92710" y="31750"/>
                  </a:lnTo>
                  <a:lnTo>
                    <a:pt x="85090" y="41908"/>
                  </a:lnTo>
                  <a:lnTo>
                    <a:pt x="78740" y="53340"/>
                  </a:lnTo>
                  <a:lnTo>
                    <a:pt x="72390" y="64768"/>
                  </a:lnTo>
                  <a:lnTo>
                    <a:pt x="67310" y="74929"/>
                  </a:lnTo>
                  <a:lnTo>
                    <a:pt x="62230" y="86358"/>
                  </a:lnTo>
                  <a:lnTo>
                    <a:pt x="59690" y="97790"/>
                  </a:lnTo>
                  <a:lnTo>
                    <a:pt x="57150" y="110490"/>
                  </a:lnTo>
                  <a:lnTo>
                    <a:pt x="55880" y="124458"/>
                  </a:lnTo>
                  <a:lnTo>
                    <a:pt x="57150" y="135890"/>
                  </a:lnTo>
                  <a:lnTo>
                    <a:pt x="59690" y="147318"/>
                  </a:lnTo>
                  <a:lnTo>
                    <a:pt x="64770" y="158750"/>
                  </a:lnTo>
                  <a:lnTo>
                    <a:pt x="72390" y="180340"/>
                  </a:lnTo>
                  <a:lnTo>
                    <a:pt x="76200" y="191768"/>
                  </a:lnTo>
                  <a:lnTo>
                    <a:pt x="82550" y="200658"/>
                  </a:lnTo>
                  <a:lnTo>
                    <a:pt x="90170" y="209550"/>
                  </a:lnTo>
                  <a:lnTo>
                    <a:pt x="99060" y="218440"/>
                  </a:lnTo>
                  <a:lnTo>
                    <a:pt x="111760" y="223518"/>
                  </a:lnTo>
                  <a:lnTo>
                    <a:pt x="127000" y="227329"/>
                  </a:lnTo>
                  <a:lnTo>
                    <a:pt x="144780" y="229868"/>
                  </a:lnTo>
                  <a:lnTo>
                    <a:pt x="163830" y="229868"/>
                  </a:lnTo>
                  <a:lnTo>
                    <a:pt x="185420" y="228600"/>
                  </a:lnTo>
                  <a:lnTo>
                    <a:pt x="208280" y="227329"/>
                  </a:lnTo>
                  <a:lnTo>
                    <a:pt x="227330" y="223518"/>
                  </a:lnTo>
                  <a:lnTo>
                    <a:pt x="245110" y="218440"/>
                  </a:lnTo>
                  <a:lnTo>
                    <a:pt x="261620" y="213358"/>
                  </a:lnTo>
                  <a:lnTo>
                    <a:pt x="278130" y="207008"/>
                  </a:lnTo>
                  <a:lnTo>
                    <a:pt x="293370" y="198118"/>
                  </a:lnTo>
                  <a:lnTo>
                    <a:pt x="321310" y="180340"/>
                  </a:lnTo>
                  <a:lnTo>
                    <a:pt x="345440" y="165100"/>
                  </a:lnTo>
                  <a:lnTo>
                    <a:pt x="356870" y="156208"/>
                  </a:lnTo>
                  <a:lnTo>
                    <a:pt x="367030" y="147318"/>
                  </a:lnTo>
                  <a:lnTo>
                    <a:pt x="378460" y="137158"/>
                  </a:lnTo>
                  <a:lnTo>
                    <a:pt x="387350" y="128268"/>
                  </a:lnTo>
                  <a:lnTo>
                    <a:pt x="393700" y="118108"/>
                  </a:lnTo>
                  <a:lnTo>
                    <a:pt x="398780" y="107950"/>
                  </a:lnTo>
                  <a:lnTo>
                    <a:pt x="400050" y="96518"/>
                  </a:lnTo>
                  <a:lnTo>
                    <a:pt x="396240" y="86358"/>
                  </a:lnTo>
                  <a:lnTo>
                    <a:pt x="391160" y="76200"/>
                  </a:lnTo>
                  <a:lnTo>
                    <a:pt x="382270" y="69850"/>
                  </a:lnTo>
                  <a:lnTo>
                    <a:pt x="372110" y="64768"/>
                  </a:lnTo>
                  <a:lnTo>
                    <a:pt x="360680" y="60958"/>
                  </a:lnTo>
                  <a:lnTo>
                    <a:pt x="347980" y="63500"/>
                  </a:lnTo>
                  <a:lnTo>
                    <a:pt x="335280" y="67308"/>
                  </a:lnTo>
                  <a:lnTo>
                    <a:pt x="321310" y="73658"/>
                  </a:lnTo>
                  <a:lnTo>
                    <a:pt x="309880" y="81279"/>
                  </a:lnTo>
                  <a:lnTo>
                    <a:pt x="300990" y="90168"/>
                  </a:lnTo>
                  <a:lnTo>
                    <a:pt x="292100" y="100329"/>
                  </a:lnTo>
                  <a:lnTo>
                    <a:pt x="283210" y="110490"/>
                  </a:lnTo>
                  <a:lnTo>
                    <a:pt x="275590" y="123190"/>
                  </a:lnTo>
                  <a:lnTo>
                    <a:pt x="267970" y="135890"/>
                  </a:lnTo>
                  <a:lnTo>
                    <a:pt x="262890" y="151129"/>
                  </a:lnTo>
                  <a:lnTo>
                    <a:pt x="259080" y="167640"/>
                  </a:lnTo>
                  <a:lnTo>
                    <a:pt x="257810" y="186690"/>
                  </a:lnTo>
                  <a:lnTo>
                    <a:pt x="259080" y="201929"/>
                  </a:lnTo>
                  <a:lnTo>
                    <a:pt x="264160" y="217168"/>
                  </a:lnTo>
                  <a:lnTo>
                    <a:pt x="270510" y="229868"/>
                  </a:lnTo>
                  <a:lnTo>
                    <a:pt x="281940" y="236218"/>
                  </a:lnTo>
                  <a:lnTo>
                    <a:pt x="294640" y="237490"/>
                  </a:lnTo>
                  <a:lnTo>
                    <a:pt x="308610" y="236218"/>
                  </a:lnTo>
                  <a:lnTo>
                    <a:pt x="321310" y="233679"/>
                  </a:lnTo>
                  <a:lnTo>
                    <a:pt x="334010" y="228600"/>
                  </a:lnTo>
                  <a:lnTo>
                    <a:pt x="345440" y="223518"/>
                  </a:lnTo>
                  <a:lnTo>
                    <a:pt x="355600" y="218440"/>
                  </a:lnTo>
                  <a:lnTo>
                    <a:pt x="364490" y="212090"/>
                  </a:lnTo>
                  <a:lnTo>
                    <a:pt x="373380" y="205740"/>
                  </a:lnTo>
                  <a:lnTo>
                    <a:pt x="379730" y="195579"/>
                  </a:lnTo>
                  <a:lnTo>
                    <a:pt x="384810" y="185418"/>
                  </a:lnTo>
                  <a:lnTo>
                    <a:pt x="389890" y="173990"/>
                  </a:lnTo>
                  <a:lnTo>
                    <a:pt x="394970" y="162558"/>
                  </a:lnTo>
                  <a:lnTo>
                    <a:pt x="402590" y="139700"/>
                  </a:lnTo>
                  <a:lnTo>
                    <a:pt x="414020" y="107950"/>
                  </a:lnTo>
                  <a:lnTo>
                    <a:pt x="415290" y="97790"/>
                  </a:lnTo>
                  <a:lnTo>
                    <a:pt x="415290" y="86358"/>
                  </a:lnTo>
                  <a:lnTo>
                    <a:pt x="414020" y="76200"/>
                  </a:lnTo>
                  <a:lnTo>
                    <a:pt x="412750" y="73658"/>
                  </a:lnTo>
                  <a:lnTo>
                    <a:pt x="411480" y="83818"/>
                  </a:lnTo>
                  <a:lnTo>
                    <a:pt x="411480" y="113029"/>
                  </a:lnTo>
                  <a:lnTo>
                    <a:pt x="411480" y="132079"/>
                  </a:lnTo>
                  <a:lnTo>
                    <a:pt x="412750" y="148590"/>
                  </a:lnTo>
                  <a:lnTo>
                    <a:pt x="414020" y="163829"/>
                  </a:lnTo>
                  <a:lnTo>
                    <a:pt x="416560" y="176529"/>
                  </a:lnTo>
                  <a:lnTo>
                    <a:pt x="422910" y="203200"/>
                  </a:lnTo>
                  <a:lnTo>
                    <a:pt x="435610" y="259079"/>
                  </a:lnTo>
                  <a:lnTo>
                    <a:pt x="436880" y="271779"/>
                  </a:lnTo>
                  <a:lnTo>
                    <a:pt x="435610" y="284479"/>
                  </a:lnTo>
                  <a:lnTo>
                    <a:pt x="431800" y="3187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Freeform 882"/>
            <p:cNvSpPr/>
            <p:nvPr/>
          </p:nvSpPr>
          <p:spPr>
            <a:xfrm>
              <a:off x="8150860" y="30779721"/>
              <a:ext cx="313691" cy="400051"/>
            </a:xfrm>
            <a:custGeom>
              <a:avLst/>
              <a:gdLst/>
              <a:ahLst/>
              <a:cxnLst/>
              <a:rect l="0" t="0" r="0" b="0"/>
              <a:pathLst>
                <a:path w="313691" h="400051">
                  <a:moveTo>
                    <a:pt x="29210" y="0"/>
                  </a:moveTo>
                  <a:lnTo>
                    <a:pt x="19050" y="11429"/>
                  </a:lnTo>
                  <a:lnTo>
                    <a:pt x="13970" y="20318"/>
                  </a:lnTo>
                  <a:lnTo>
                    <a:pt x="10160" y="33018"/>
                  </a:lnTo>
                  <a:lnTo>
                    <a:pt x="6350" y="46990"/>
                  </a:lnTo>
                  <a:lnTo>
                    <a:pt x="3810" y="59690"/>
                  </a:lnTo>
                  <a:lnTo>
                    <a:pt x="1270" y="73658"/>
                  </a:lnTo>
                  <a:lnTo>
                    <a:pt x="0" y="87629"/>
                  </a:lnTo>
                  <a:lnTo>
                    <a:pt x="1270" y="102868"/>
                  </a:lnTo>
                  <a:lnTo>
                    <a:pt x="2540" y="119379"/>
                  </a:lnTo>
                  <a:lnTo>
                    <a:pt x="5080" y="135890"/>
                  </a:lnTo>
                  <a:lnTo>
                    <a:pt x="7620" y="152400"/>
                  </a:lnTo>
                  <a:lnTo>
                    <a:pt x="12700" y="186690"/>
                  </a:lnTo>
                  <a:lnTo>
                    <a:pt x="33020" y="292100"/>
                  </a:lnTo>
                  <a:lnTo>
                    <a:pt x="40640" y="323850"/>
                  </a:lnTo>
                  <a:lnTo>
                    <a:pt x="44450" y="339090"/>
                  </a:lnTo>
                  <a:lnTo>
                    <a:pt x="45720" y="354329"/>
                  </a:lnTo>
                  <a:lnTo>
                    <a:pt x="48260" y="370840"/>
                  </a:lnTo>
                  <a:lnTo>
                    <a:pt x="48260" y="387350"/>
                  </a:lnTo>
                  <a:lnTo>
                    <a:pt x="46990" y="396240"/>
                  </a:lnTo>
                  <a:lnTo>
                    <a:pt x="43180" y="400050"/>
                  </a:lnTo>
                  <a:lnTo>
                    <a:pt x="39370" y="400050"/>
                  </a:lnTo>
                  <a:lnTo>
                    <a:pt x="35560" y="396240"/>
                  </a:lnTo>
                  <a:lnTo>
                    <a:pt x="34290" y="387350"/>
                  </a:lnTo>
                  <a:lnTo>
                    <a:pt x="33020" y="378458"/>
                  </a:lnTo>
                  <a:lnTo>
                    <a:pt x="30480" y="367029"/>
                  </a:lnTo>
                  <a:lnTo>
                    <a:pt x="25400" y="341629"/>
                  </a:lnTo>
                  <a:lnTo>
                    <a:pt x="15240" y="300990"/>
                  </a:lnTo>
                  <a:lnTo>
                    <a:pt x="12700" y="287018"/>
                  </a:lnTo>
                  <a:lnTo>
                    <a:pt x="11430" y="270508"/>
                  </a:lnTo>
                  <a:lnTo>
                    <a:pt x="10160" y="254000"/>
                  </a:lnTo>
                  <a:lnTo>
                    <a:pt x="10160" y="223518"/>
                  </a:lnTo>
                  <a:lnTo>
                    <a:pt x="8890" y="208279"/>
                  </a:lnTo>
                  <a:lnTo>
                    <a:pt x="10160" y="194308"/>
                  </a:lnTo>
                  <a:lnTo>
                    <a:pt x="12700" y="180340"/>
                  </a:lnTo>
                  <a:lnTo>
                    <a:pt x="13970" y="165100"/>
                  </a:lnTo>
                  <a:lnTo>
                    <a:pt x="19050" y="153668"/>
                  </a:lnTo>
                  <a:lnTo>
                    <a:pt x="22860" y="143508"/>
                  </a:lnTo>
                  <a:lnTo>
                    <a:pt x="29210" y="134618"/>
                  </a:lnTo>
                  <a:lnTo>
                    <a:pt x="35560" y="125729"/>
                  </a:lnTo>
                  <a:lnTo>
                    <a:pt x="41910" y="118108"/>
                  </a:lnTo>
                  <a:lnTo>
                    <a:pt x="48260" y="110490"/>
                  </a:lnTo>
                  <a:lnTo>
                    <a:pt x="55880" y="102868"/>
                  </a:lnTo>
                  <a:lnTo>
                    <a:pt x="64770" y="95250"/>
                  </a:lnTo>
                  <a:lnTo>
                    <a:pt x="73660" y="88900"/>
                  </a:lnTo>
                  <a:lnTo>
                    <a:pt x="85090" y="82550"/>
                  </a:lnTo>
                  <a:lnTo>
                    <a:pt x="96520" y="77468"/>
                  </a:lnTo>
                  <a:lnTo>
                    <a:pt x="109220" y="72390"/>
                  </a:lnTo>
                  <a:lnTo>
                    <a:pt x="123190" y="68579"/>
                  </a:lnTo>
                  <a:lnTo>
                    <a:pt x="135890" y="64768"/>
                  </a:lnTo>
                  <a:lnTo>
                    <a:pt x="149860" y="60958"/>
                  </a:lnTo>
                  <a:lnTo>
                    <a:pt x="165100" y="58418"/>
                  </a:lnTo>
                  <a:lnTo>
                    <a:pt x="180340" y="55879"/>
                  </a:lnTo>
                  <a:lnTo>
                    <a:pt x="196850" y="55879"/>
                  </a:lnTo>
                  <a:lnTo>
                    <a:pt x="212090" y="55879"/>
                  </a:lnTo>
                  <a:lnTo>
                    <a:pt x="224790" y="57150"/>
                  </a:lnTo>
                  <a:lnTo>
                    <a:pt x="237490" y="59690"/>
                  </a:lnTo>
                  <a:lnTo>
                    <a:pt x="250190" y="62229"/>
                  </a:lnTo>
                  <a:lnTo>
                    <a:pt x="276860" y="67308"/>
                  </a:lnTo>
                  <a:lnTo>
                    <a:pt x="288290" y="72390"/>
                  </a:lnTo>
                  <a:lnTo>
                    <a:pt x="297180" y="77468"/>
                  </a:lnTo>
                  <a:lnTo>
                    <a:pt x="306070" y="83818"/>
                  </a:lnTo>
                  <a:lnTo>
                    <a:pt x="311150" y="93979"/>
                  </a:lnTo>
                  <a:lnTo>
                    <a:pt x="313690" y="109218"/>
                  </a:lnTo>
                  <a:lnTo>
                    <a:pt x="313690" y="125729"/>
                  </a:lnTo>
                  <a:lnTo>
                    <a:pt x="308610" y="138429"/>
                  </a:lnTo>
                  <a:lnTo>
                    <a:pt x="300990" y="149858"/>
                  </a:lnTo>
                  <a:lnTo>
                    <a:pt x="292100" y="160018"/>
                  </a:lnTo>
                  <a:lnTo>
                    <a:pt x="280670" y="168908"/>
                  </a:lnTo>
                  <a:lnTo>
                    <a:pt x="267970" y="176529"/>
                  </a:lnTo>
                  <a:lnTo>
                    <a:pt x="255270" y="184150"/>
                  </a:lnTo>
                  <a:lnTo>
                    <a:pt x="242570" y="191768"/>
                  </a:lnTo>
                  <a:lnTo>
                    <a:pt x="214630" y="207008"/>
                  </a:lnTo>
                  <a:lnTo>
                    <a:pt x="200660" y="212090"/>
                  </a:lnTo>
                  <a:lnTo>
                    <a:pt x="184150" y="214629"/>
                  </a:lnTo>
                  <a:lnTo>
                    <a:pt x="167640" y="217168"/>
                  </a:lnTo>
                  <a:lnTo>
                    <a:pt x="152400" y="218440"/>
                  </a:lnTo>
                  <a:lnTo>
                    <a:pt x="137160" y="219708"/>
                  </a:lnTo>
                  <a:lnTo>
                    <a:pt x="121920" y="219708"/>
                  </a:lnTo>
                  <a:lnTo>
                    <a:pt x="109220" y="219708"/>
                  </a:lnTo>
                  <a:lnTo>
                    <a:pt x="96520" y="217168"/>
                  </a:lnTo>
                  <a:lnTo>
                    <a:pt x="85090" y="215900"/>
                  </a:lnTo>
                  <a:lnTo>
                    <a:pt x="74930" y="212090"/>
                  </a:lnTo>
                  <a:lnTo>
                    <a:pt x="66040" y="207008"/>
                  </a:lnTo>
                  <a:lnTo>
                    <a:pt x="40640" y="189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Freeform 883"/>
            <p:cNvSpPr/>
            <p:nvPr/>
          </p:nvSpPr>
          <p:spPr>
            <a:xfrm>
              <a:off x="8388350" y="30909261"/>
              <a:ext cx="255271" cy="195579"/>
            </a:xfrm>
            <a:custGeom>
              <a:avLst/>
              <a:gdLst/>
              <a:ahLst/>
              <a:cxnLst/>
              <a:rect l="0" t="0" r="0" b="0"/>
              <a:pathLst>
                <a:path w="255271" h="195579">
                  <a:moveTo>
                    <a:pt x="191770" y="29210"/>
                  </a:moveTo>
                  <a:lnTo>
                    <a:pt x="181610" y="17778"/>
                  </a:lnTo>
                  <a:lnTo>
                    <a:pt x="173990" y="12700"/>
                  </a:lnTo>
                  <a:lnTo>
                    <a:pt x="166370" y="8889"/>
                  </a:lnTo>
                  <a:lnTo>
                    <a:pt x="157480" y="5078"/>
                  </a:lnTo>
                  <a:lnTo>
                    <a:pt x="147320" y="2539"/>
                  </a:lnTo>
                  <a:lnTo>
                    <a:pt x="134620" y="1268"/>
                  </a:lnTo>
                  <a:lnTo>
                    <a:pt x="123190" y="0"/>
                  </a:lnTo>
                  <a:lnTo>
                    <a:pt x="110490" y="0"/>
                  </a:lnTo>
                  <a:lnTo>
                    <a:pt x="99060" y="1268"/>
                  </a:lnTo>
                  <a:lnTo>
                    <a:pt x="87630" y="3810"/>
                  </a:lnTo>
                  <a:lnTo>
                    <a:pt x="78740" y="8889"/>
                  </a:lnTo>
                  <a:lnTo>
                    <a:pt x="69850" y="15239"/>
                  </a:lnTo>
                  <a:lnTo>
                    <a:pt x="60960" y="22860"/>
                  </a:lnTo>
                  <a:lnTo>
                    <a:pt x="53340" y="31750"/>
                  </a:lnTo>
                  <a:lnTo>
                    <a:pt x="45720" y="41910"/>
                  </a:lnTo>
                  <a:lnTo>
                    <a:pt x="38100" y="50800"/>
                  </a:lnTo>
                  <a:lnTo>
                    <a:pt x="31750" y="62228"/>
                  </a:lnTo>
                  <a:lnTo>
                    <a:pt x="24130" y="74928"/>
                  </a:lnTo>
                  <a:lnTo>
                    <a:pt x="16510" y="87628"/>
                  </a:lnTo>
                  <a:lnTo>
                    <a:pt x="11430" y="99060"/>
                  </a:lnTo>
                  <a:lnTo>
                    <a:pt x="6350" y="110489"/>
                  </a:lnTo>
                  <a:lnTo>
                    <a:pt x="1270" y="121918"/>
                  </a:lnTo>
                  <a:lnTo>
                    <a:pt x="0" y="133350"/>
                  </a:lnTo>
                  <a:lnTo>
                    <a:pt x="0" y="143510"/>
                  </a:lnTo>
                  <a:lnTo>
                    <a:pt x="1270" y="154939"/>
                  </a:lnTo>
                  <a:lnTo>
                    <a:pt x="5080" y="165100"/>
                  </a:lnTo>
                  <a:lnTo>
                    <a:pt x="11430" y="176528"/>
                  </a:lnTo>
                  <a:lnTo>
                    <a:pt x="19050" y="186689"/>
                  </a:lnTo>
                  <a:lnTo>
                    <a:pt x="27940" y="193039"/>
                  </a:lnTo>
                  <a:lnTo>
                    <a:pt x="36830" y="195578"/>
                  </a:lnTo>
                  <a:lnTo>
                    <a:pt x="46990" y="195578"/>
                  </a:lnTo>
                  <a:lnTo>
                    <a:pt x="57150" y="195578"/>
                  </a:lnTo>
                  <a:lnTo>
                    <a:pt x="67310" y="193039"/>
                  </a:lnTo>
                  <a:lnTo>
                    <a:pt x="77470" y="191768"/>
                  </a:lnTo>
                  <a:lnTo>
                    <a:pt x="87630" y="187960"/>
                  </a:lnTo>
                  <a:lnTo>
                    <a:pt x="97790" y="182878"/>
                  </a:lnTo>
                  <a:lnTo>
                    <a:pt x="107950" y="176528"/>
                  </a:lnTo>
                  <a:lnTo>
                    <a:pt x="119380" y="170178"/>
                  </a:lnTo>
                  <a:lnTo>
                    <a:pt x="129540" y="161289"/>
                  </a:lnTo>
                  <a:lnTo>
                    <a:pt x="139700" y="152400"/>
                  </a:lnTo>
                  <a:lnTo>
                    <a:pt x="148590" y="142239"/>
                  </a:lnTo>
                  <a:lnTo>
                    <a:pt x="157480" y="133350"/>
                  </a:lnTo>
                  <a:lnTo>
                    <a:pt x="166370" y="123189"/>
                  </a:lnTo>
                  <a:lnTo>
                    <a:pt x="172720" y="111760"/>
                  </a:lnTo>
                  <a:lnTo>
                    <a:pt x="177800" y="99060"/>
                  </a:lnTo>
                  <a:lnTo>
                    <a:pt x="182880" y="86360"/>
                  </a:lnTo>
                  <a:lnTo>
                    <a:pt x="186690" y="72389"/>
                  </a:lnTo>
                  <a:lnTo>
                    <a:pt x="191770" y="59689"/>
                  </a:lnTo>
                  <a:lnTo>
                    <a:pt x="195580" y="45718"/>
                  </a:lnTo>
                  <a:lnTo>
                    <a:pt x="196850" y="39368"/>
                  </a:lnTo>
                  <a:lnTo>
                    <a:pt x="196850" y="39368"/>
                  </a:lnTo>
                  <a:lnTo>
                    <a:pt x="195580" y="43178"/>
                  </a:lnTo>
                  <a:lnTo>
                    <a:pt x="194310" y="52068"/>
                  </a:lnTo>
                  <a:lnTo>
                    <a:pt x="193040" y="66039"/>
                  </a:lnTo>
                  <a:lnTo>
                    <a:pt x="193040" y="81278"/>
                  </a:lnTo>
                  <a:lnTo>
                    <a:pt x="194310" y="96518"/>
                  </a:lnTo>
                  <a:lnTo>
                    <a:pt x="195580" y="111760"/>
                  </a:lnTo>
                  <a:lnTo>
                    <a:pt x="198120" y="125728"/>
                  </a:lnTo>
                  <a:lnTo>
                    <a:pt x="201930" y="138428"/>
                  </a:lnTo>
                  <a:lnTo>
                    <a:pt x="207010" y="148589"/>
                  </a:lnTo>
                  <a:lnTo>
                    <a:pt x="212090" y="157478"/>
                  </a:lnTo>
                  <a:lnTo>
                    <a:pt x="219710" y="162560"/>
                  </a:lnTo>
                  <a:lnTo>
                    <a:pt x="228600" y="165100"/>
                  </a:lnTo>
                  <a:lnTo>
                    <a:pt x="25527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Freeform 884"/>
            <p:cNvSpPr/>
            <p:nvPr/>
          </p:nvSpPr>
          <p:spPr>
            <a:xfrm>
              <a:off x="8675370" y="30885129"/>
              <a:ext cx="242571" cy="218443"/>
            </a:xfrm>
            <a:custGeom>
              <a:avLst/>
              <a:gdLst/>
              <a:ahLst/>
              <a:cxnLst/>
              <a:rect l="0" t="0" r="0" b="0"/>
              <a:pathLst>
                <a:path w="242571" h="218443">
                  <a:moveTo>
                    <a:pt x="0" y="73660"/>
                  </a:moveTo>
                  <a:lnTo>
                    <a:pt x="5080" y="96521"/>
                  </a:lnTo>
                  <a:lnTo>
                    <a:pt x="8890" y="106682"/>
                  </a:lnTo>
                  <a:lnTo>
                    <a:pt x="15240" y="127000"/>
                  </a:lnTo>
                  <a:lnTo>
                    <a:pt x="16510" y="138432"/>
                  </a:lnTo>
                  <a:lnTo>
                    <a:pt x="17780" y="151132"/>
                  </a:lnTo>
                  <a:lnTo>
                    <a:pt x="19050" y="163832"/>
                  </a:lnTo>
                  <a:lnTo>
                    <a:pt x="20320" y="177800"/>
                  </a:lnTo>
                  <a:lnTo>
                    <a:pt x="20320" y="209550"/>
                  </a:lnTo>
                  <a:lnTo>
                    <a:pt x="21590" y="217171"/>
                  </a:lnTo>
                  <a:lnTo>
                    <a:pt x="24130" y="218442"/>
                  </a:lnTo>
                  <a:lnTo>
                    <a:pt x="26670" y="215900"/>
                  </a:lnTo>
                  <a:lnTo>
                    <a:pt x="27940" y="205742"/>
                  </a:lnTo>
                  <a:lnTo>
                    <a:pt x="29210" y="191771"/>
                  </a:lnTo>
                  <a:lnTo>
                    <a:pt x="30480" y="172721"/>
                  </a:lnTo>
                  <a:lnTo>
                    <a:pt x="33020" y="156210"/>
                  </a:lnTo>
                  <a:lnTo>
                    <a:pt x="36830" y="140971"/>
                  </a:lnTo>
                  <a:lnTo>
                    <a:pt x="41910" y="125732"/>
                  </a:lnTo>
                  <a:lnTo>
                    <a:pt x="48260" y="110492"/>
                  </a:lnTo>
                  <a:lnTo>
                    <a:pt x="54610" y="96521"/>
                  </a:lnTo>
                  <a:lnTo>
                    <a:pt x="60960" y="81282"/>
                  </a:lnTo>
                  <a:lnTo>
                    <a:pt x="67310" y="69850"/>
                  </a:lnTo>
                  <a:lnTo>
                    <a:pt x="74930" y="59692"/>
                  </a:lnTo>
                  <a:lnTo>
                    <a:pt x="81280" y="50800"/>
                  </a:lnTo>
                  <a:lnTo>
                    <a:pt x="88900" y="41910"/>
                  </a:lnTo>
                  <a:lnTo>
                    <a:pt x="97790" y="34292"/>
                  </a:lnTo>
                  <a:lnTo>
                    <a:pt x="107950" y="26671"/>
                  </a:lnTo>
                  <a:lnTo>
                    <a:pt x="116840" y="20321"/>
                  </a:lnTo>
                  <a:lnTo>
                    <a:pt x="127000" y="13971"/>
                  </a:lnTo>
                  <a:lnTo>
                    <a:pt x="137160" y="10160"/>
                  </a:lnTo>
                  <a:lnTo>
                    <a:pt x="151130" y="5082"/>
                  </a:lnTo>
                  <a:lnTo>
                    <a:pt x="167640" y="1271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Freeform 885"/>
            <p:cNvSpPr/>
            <p:nvPr/>
          </p:nvSpPr>
          <p:spPr>
            <a:xfrm>
              <a:off x="8949690" y="30821629"/>
              <a:ext cx="73661" cy="306072"/>
            </a:xfrm>
            <a:custGeom>
              <a:avLst/>
              <a:gdLst/>
              <a:ahLst/>
              <a:cxnLst/>
              <a:rect l="0" t="0" r="0" b="0"/>
              <a:pathLst>
                <a:path w="73661" h="306072">
                  <a:moveTo>
                    <a:pt x="73660" y="0"/>
                  </a:moveTo>
                  <a:lnTo>
                    <a:pt x="67310" y="22860"/>
                  </a:lnTo>
                  <a:lnTo>
                    <a:pt x="66040" y="34292"/>
                  </a:lnTo>
                  <a:lnTo>
                    <a:pt x="64770" y="46992"/>
                  </a:lnTo>
                  <a:lnTo>
                    <a:pt x="64770" y="59692"/>
                  </a:lnTo>
                  <a:lnTo>
                    <a:pt x="60960" y="73660"/>
                  </a:lnTo>
                  <a:lnTo>
                    <a:pt x="57150" y="88900"/>
                  </a:lnTo>
                  <a:lnTo>
                    <a:pt x="52070" y="105410"/>
                  </a:lnTo>
                  <a:lnTo>
                    <a:pt x="43180" y="135892"/>
                  </a:lnTo>
                  <a:lnTo>
                    <a:pt x="31750" y="179071"/>
                  </a:lnTo>
                  <a:lnTo>
                    <a:pt x="27940" y="193042"/>
                  </a:lnTo>
                  <a:lnTo>
                    <a:pt x="24130" y="205742"/>
                  </a:lnTo>
                  <a:lnTo>
                    <a:pt x="17780" y="229871"/>
                  </a:lnTo>
                  <a:lnTo>
                    <a:pt x="13970" y="243842"/>
                  </a:lnTo>
                  <a:lnTo>
                    <a:pt x="0" y="306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Freeform 886"/>
            <p:cNvSpPr/>
            <p:nvPr/>
          </p:nvSpPr>
          <p:spPr>
            <a:xfrm>
              <a:off x="8844280" y="30948629"/>
              <a:ext cx="252731" cy="73661"/>
            </a:xfrm>
            <a:custGeom>
              <a:avLst/>
              <a:gdLst/>
              <a:ahLst/>
              <a:cxnLst/>
              <a:rect l="0" t="0" r="0" b="0"/>
              <a:pathLst>
                <a:path w="252731" h="73661">
                  <a:moveTo>
                    <a:pt x="252730" y="0"/>
                  </a:moveTo>
                  <a:lnTo>
                    <a:pt x="234950" y="5082"/>
                  </a:lnTo>
                  <a:lnTo>
                    <a:pt x="226060" y="8892"/>
                  </a:lnTo>
                  <a:lnTo>
                    <a:pt x="203200" y="13971"/>
                  </a:lnTo>
                  <a:lnTo>
                    <a:pt x="80010" y="45721"/>
                  </a:lnTo>
                  <a:lnTo>
                    <a:pt x="67310" y="50800"/>
                  </a:lnTo>
                  <a:lnTo>
                    <a:pt x="55880" y="55882"/>
                  </a:lnTo>
                  <a:lnTo>
                    <a:pt x="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Freeform 887"/>
            <p:cNvSpPr/>
            <p:nvPr/>
          </p:nvSpPr>
          <p:spPr>
            <a:xfrm>
              <a:off x="9085580" y="30990539"/>
              <a:ext cx="95251" cy="147323"/>
            </a:xfrm>
            <a:custGeom>
              <a:avLst/>
              <a:gdLst/>
              <a:ahLst/>
              <a:cxnLst/>
              <a:rect l="0" t="0" r="0" b="0"/>
              <a:pathLst>
                <a:path w="95251" h="147323">
                  <a:moveTo>
                    <a:pt x="0" y="0"/>
                  </a:moveTo>
                  <a:lnTo>
                    <a:pt x="6350" y="22861"/>
                  </a:lnTo>
                  <a:lnTo>
                    <a:pt x="10160" y="34290"/>
                  </a:lnTo>
                  <a:lnTo>
                    <a:pt x="15240" y="45722"/>
                  </a:lnTo>
                  <a:lnTo>
                    <a:pt x="20320" y="58422"/>
                  </a:lnTo>
                  <a:lnTo>
                    <a:pt x="33020" y="85090"/>
                  </a:lnTo>
                  <a:lnTo>
                    <a:pt x="39370" y="99061"/>
                  </a:lnTo>
                  <a:lnTo>
                    <a:pt x="46990" y="110490"/>
                  </a:lnTo>
                  <a:lnTo>
                    <a:pt x="53340" y="120650"/>
                  </a:lnTo>
                  <a:lnTo>
                    <a:pt x="95250" y="147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Freeform 888"/>
            <p:cNvSpPr/>
            <p:nvPr/>
          </p:nvSpPr>
          <p:spPr>
            <a:xfrm>
              <a:off x="9011920" y="30906721"/>
              <a:ext cx="284481" cy="494030"/>
            </a:xfrm>
            <a:custGeom>
              <a:avLst/>
              <a:gdLst/>
              <a:ahLst/>
              <a:cxnLst/>
              <a:rect l="0" t="0" r="0" b="0"/>
              <a:pathLst>
                <a:path w="284481" h="494030">
                  <a:moveTo>
                    <a:pt x="284480" y="0"/>
                  </a:moveTo>
                  <a:lnTo>
                    <a:pt x="255270" y="43179"/>
                  </a:lnTo>
                  <a:lnTo>
                    <a:pt x="250190" y="55879"/>
                  </a:lnTo>
                  <a:lnTo>
                    <a:pt x="245110" y="69850"/>
                  </a:lnTo>
                  <a:lnTo>
                    <a:pt x="241300" y="85090"/>
                  </a:lnTo>
                  <a:lnTo>
                    <a:pt x="234950" y="101600"/>
                  </a:lnTo>
                  <a:lnTo>
                    <a:pt x="226060" y="118108"/>
                  </a:lnTo>
                  <a:lnTo>
                    <a:pt x="189230" y="191768"/>
                  </a:lnTo>
                  <a:lnTo>
                    <a:pt x="177800" y="210818"/>
                  </a:lnTo>
                  <a:lnTo>
                    <a:pt x="165100" y="229868"/>
                  </a:lnTo>
                  <a:lnTo>
                    <a:pt x="152400" y="247650"/>
                  </a:lnTo>
                  <a:lnTo>
                    <a:pt x="140970" y="265429"/>
                  </a:lnTo>
                  <a:lnTo>
                    <a:pt x="118110" y="300990"/>
                  </a:lnTo>
                  <a:lnTo>
                    <a:pt x="67310" y="383540"/>
                  </a:lnTo>
                  <a:lnTo>
                    <a:pt x="21590" y="452118"/>
                  </a:lnTo>
                  <a:lnTo>
                    <a:pt x="0" y="4940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1" name="Freeform 890"/>
          <p:cNvSpPr/>
          <p:nvPr/>
        </p:nvSpPr>
        <p:spPr>
          <a:xfrm>
            <a:off x="1526540" y="32099250"/>
            <a:ext cx="21591" cy="10162"/>
          </a:xfrm>
          <a:custGeom>
            <a:avLst/>
            <a:gdLst/>
            <a:ahLst/>
            <a:cxnLst/>
            <a:rect l="0" t="0" r="0" b="0"/>
            <a:pathLst>
              <a:path w="21591" h="10162">
                <a:moveTo>
                  <a:pt x="21590" y="0"/>
                </a:moveTo>
                <a:lnTo>
                  <a:pt x="15240" y="6350"/>
                </a:lnTo>
                <a:lnTo>
                  <a:pt x="0" y="101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0" name="Group 899"/>
          <p:cNvGrpSpPr/>
          <p:nvPr/>
        </p:nvGrpSpPr>
        <p:grpSpPr>
          <a:xfrm>
            <a:off x="619760" y="30735271"/>
            <a:ext cx="1907541" cy="476251"/>
            <a:chOff x="619760" y="30735271"/>
            <a:chExt cx="1907541" cy="476251"/>
          </a:xfrm>
        </p:grpSpPr>
        <p:sp>
          <p:nvSpPr>
            <p:cNvPr id="892" name="Freeform 891"/>
            <p:cNvSpPr/>
            <p:nvPr/>
          </p:nvSpPr>
          <p:spPr>
            <a:xfrm>
              <a:off x="619760" y="30735271"/>
              <a:ext cx="359411" cy="434341"/>
            </a:xfrm>
            <a:custGeom>
              <a:avLst/>
              <a:gdLst/>
              <a:ahLst/>
              <a:cxnLst/>
              <a:rect l="0" t="0" r="0" b="0"/>
              <a:pathLst>
                <a:path w="359411" h="434341">
                  <a:moveTo>
                    <a:pt x="359410" y="78740"/>
                  </a:moveTo>
                  <a:lnTo>
                    <a:pt x="347980" y="62229"/>
                  </a:lnTo>
                  <a:lnTo>
                    <a:pt x="342900" y="54608"/>
                  </a:lnTo>
                  <a:lnTo>
                    <a:pt x="336550" y="48258"/>
                  </a:lnTo>
                  <a:lnTo>
                    <a:pt x="330200" y="40640"/>
                  </a:lnTo>
                  <a:lnTo>
                    <a:pt x="313690" y="22858"/>
                  </a:lnTo>
                  <a:lnTo>
                    <a:pt x="304800" y="13968"/>
                  </a:lnTo>
                  <a:lnTo>
                    <a:pt x="292100" y="7618"/>
                  </a:lnTo>
                  <a:lnTo>
                    <a:pt x="278130" y="3808"/>
                  </a:lnTo>
                  <a:lnTo>
                    <a:pt x="262890" y="0"/>
                  </a:lnTo>
                  <a:lnTo>
                    <a:pt x="248920" y="1268"/>
                  </a:lnTo>
                  <a:lnTo>
                    <a:pt x="233680" y="3808"/>
                  </a:lnTo>
                  <a:lnTo>
                    <a:pt x="219710" y="7618"/>
                  </a:lnTo>
                  <a:lnTo>
                    <a:pt x="205740" y="12700"/>
                  </a:lnTo>
                  <a:lnTo>
                    <a:pt x="191770" y="19050"/>
                  </a:lnTo>
                  <a:lnTo>
                    <a:pt x="176530" y="24129"/>
                  </a:lnTo>
                  <a:lnTo>
                    <a:pt x="161290" y="33018"/>
                  </a:lnTo>
                  <a:lnTo>
                    <a:pt x="146050" y="44450"/>
                  </a:lnTo>
                  <a:lnTo>
                    <a:pt x="129540" y="55879"/>
                  </a:lnTo>
                  <a:lnTo>
                    <a:pt x="113030" y="69850"/>
                  </a:lnTo>
                  <a:lnTo>
                    <a:pt x="97790" y="83818"/>
                  </a:lnTo>
                  <a:lnTo>
                    <a:pt x="83820" y="100329"/>
                  </a:lnTo>
                  <a:lnTo>
                    <a:pt x="69850" y="116840"/>
                  </a:lnTo>
                  <a:lnTo>
                    <a:pt x="58420" y="133350"/>
                  </a:lnTo>
                  <a:lnTo>
                    <a:pt x="45720" y="149858"/>
                  </a:lnTo>
                  <a:lnTo>
                    <a:pt x="35560" y="167640"/>
                  </a:lnTo>
                  <a:lnTo>
                    <a:pt x="26670" y="184150"/>
                  </a:lnTo>
                  <a:lnTo>
                    <a:pt x="17780" y="201929"/>
                  </a:lnTo>
                  <a:lnTo>
                    <a:pt x="11430" y="218440"/>
                  </a:lnTo>
                  <a:lnTo>
                    <a:pt x="6350" y="233679"/>
                  </a:lnTo>
                  <a:lnTo>
                    <a:pt x="1270" y="248918"/>
                  </a:lnTo>
                  <a:lnTo>
                    <a:pt x="0" y="265429"/>
                  </a:lnTo>
                  <a:lnTo>
                    <a:pt x="1270" y="280668"/>
                  </a:lnTo>
                  <a:lnTo>
                    <a:pt x="5080" y="298450"/>
                  </a:lnTo>
                  <a:lnTo>
                    <a:pt x="11430" y="313690"/>
                  </a:lnTo>
                  <a:lnTo>
                    <a:pt x="17780" y="328929"/>
                  </a:lnTo>
                  <a:lnTo>
                    <a:pt x="26670" y="344168"/>
                  </a:lnTo>
                  <a:lnTo>
                    <a:pt x="36830" y="358140"/>
                  </a:lnTo>
                  <a:lnTo>
                    <a:pt x="48260" y="369568"/>
                  </a:lnTo>
                  <a:lnTo>
                    <a:pt x="60960" y="382268"/>
                  </a:lnTo>
                  <a:lnTo>
                    <a:pt x="74930" y="392429"/>
                  </a:lnTo>
                  <a:lnTo>
                    <a:pt x="90170" y="401318"/>
                  </a:lnTo>
                  <a:lnTo>
                    <a:pt x="106680" y="408940"/>
                  </a:lnTo>
                  <a:lnTo>
                    <a:pt x="123190" y="416558"/>
                  </a:lnTo>
                  <a:lnTo>
                    <a:pt x="139700" y="421640"/>
                  </a:lnTo>
                  <a:lnTo>
                    <a:pt x="156210" y="426718"/>
                  </a:lnTo>
                  <a:lnTo>
                    <a:pt x="173990" y="430529"/>
                  </a:lnTo>
                  <a:lnTo>
                    <a:pt x="191770" y="433068"/>
                  </a:lnTo>
                  <a:lnTo>
                    <a:pt x="208280" y="434340"/>
                  </a:lnTo>
                  <a:lnTo>
                    <a:pt x="224790" y="434340"/>
                  </a:lnTo>
                  <a:lnTo>
                    <a:pt x="240030" y="433068"/>
                  </a:lnTo>
                  <a:lnTo>
                    <a:pt x="255270" y="430529"/>
                  </a:lnTo>
                  <a:lnTo>
                    <a:pt x="270510" y="426718"/>
                  </a:lnTo>
                  <a:lnTo>
                    <a:pt x="284480" y="421640"/>
                  </a:lnTo>
                  <a:lnTo>
                    <a:pt x="327660" y="4051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Freeform 892"/>
            <p:cNvSpPr/>
            <p:nvPr/>
          </p:nvSpPr>
          <p:spPr>
            <a:xfrm>
              <a:off x="972820" y="30919421"/>
              <a:ext cx="147321" cy="234951"/>
            </a:xfrm>
            <a:custGeom>
              <a:avLst/>
              <a:gdLst/>
              <a:ahLst/>
              <a:cxnLst/>
              <a:rect l="0" t="0" r="0" b="0"/>
              <a:pathLst>
                <a:path w="147321" h="234951">
                  <a:moveTo>
                    <a:pt x="58420" y="0"/>
                  </a:moveTo>
                  <a:lnTo>
                    <a:pt x="29210" y="29208"/>
                  </a:lnTo>
                  <a:lnTo>
                    <a:pt x="22860" y="39368"/>
                  </a:lnTo>
                  <a:lnTo>
                    <a:pt x="16510" y="52068"/>
                  </a:lnTo>
                  <a:lnTo>
                    <a:pt x="8890" y="66040"/>
                  </a:lnTo>
                  <a:lnTo>
                    <a:pt x="5080" y="83818"/>
                  </a:lnTo>
                  <a:lnTo>
                    <a:pt x="1270" y="104140"/>
                  </a:lnTo>
                  <a:lnTo>
                    <a:pt x="0" y="125729"/>
                  </a:lnTo>
                  <a:lnTo>
                    <a:pt x="0" y="143508"/>
                  </a:lnTo>
                  <a:lnTo>
                    <a:pt x="1270" y="158750"/>
                  </a:lnTo>
                  <a:lnTo>
                    <a:pt x="2540" y="172718"/>
                  </a:lnTo>
                  <a:lnTo>
                    <a:pt x="7620" y="186690"/>
                  </a:lnTo>
                  <a:lnTo>
                    <a:pt x="13970" y="200658"/>
                  </a:lnTo>
                  <a:lnTo>
                    <a:pt x="21590" y="214629"/>
                  </a:lnTo>
                  <a:lnTo>
                    <a:pt x="31750" y="223518"/>
                  </a:lnTo>
                  <a:lnTo>
                    <a:pt x="43180" y="229868"/>
                  </a:lnTo>
                  <a:lnTo>
                    <a:pt x="55880" y="233679"/>
                  </a:lnTo>
                  <a:lnTo>
                    <a:pt x="67310" y="234950"/>
                  </a:lnTo>
                  <a:lnTo>
                    <a:pt x="78740" y="232408"/>
                  </a:lnTo>
                  <a:lnTo>
                    <a:pt x="90170" y="228600"/>
                  </a:lnTo>
                  <a:lnTo>
                    <a:pt x="99060" y="222250"/>
                  </a:lnTo>
                  <a:lnTo>
                    <a:pt x="107950" y="214629"/>
                  </a:lnTo>
                  <a:lnTo>
                    <a:pt x="116840" y="207008"/>
                  </a:lnTo>
                  <a:lnTo>
                    <a:pt x="123190" y="198118"/>
                  </a:lnTo>
                  <a:lnTo>
                    <a:pt x="128270" y="187958"/>
                  </a:lnTo>
                  <a:lnTo>
                    <a:pt x="133350" y="177800"/>
                  </a:lnTo>
                  <a:lnTo>
                    <a:pt x="138430" y="167640"/>
                  </a:lnTo>
                  <a:lnTo>
                    <a:pt x="142240" y="157479"/>
                  </a:lnTo>
                  <a:lnTo>
                    <a:pt x="146050" y="147318"/>
                  </a:lnTo>
                  <a:lnTo>
                    <a:pt x="147320" y="137158"/>
                  </a:lnTo>
                  <a:lnTo>
                    <a:pt x="147320" y="125729"/>
                  </a:lnTo>
                  <a:lnTo>
                    <a:pt x="146050" y="115568"/>
                  </a:lnTo>
                  <a:lnTo>
                    <a:pt x="143510" y="105408"/>
                  </a:lnTo>
                  <a:lnTo>
                    <a:pt x="140970" y="95250"/>
                  </a:lnTo>
                  <a:lnTo>
                    <a:pt x="138430" y="83818"/>
                  </a:lnTo>
                  <a:lnTo>
                    <a:pt x="134620" y="74929"/>
                  </a:lnTo>
                  <a:lnTo>
                    <a:pt x="129540" y="66040"/>
                  </a:lnTo>
                  <a:lnTo>
                    <a:pt x="123190" y="58418"/>
                  </a:lnTo>
                  <a:lnTo>
                    <a:pt x="113030" y="53340"/>
                  </a:lnTo>
                  <a:lnTo>
                    <a:pt x="101600" y="49529"/>
                  </a:lnTo>
                  <a:lnTo>
                    <a:pt x="87630" y="46990"/>
                  </a:lnTo>
                  <a:lnTo>
                    <a:pt x="73660" y="48258"/>
                  </a:lnTo>
                  <a:lnTo>
                    <a:pt x="58420" y="50800"/>
                  </a:lnTo>
                  <a:lnTo>
                    <a:pt x="16510" y="73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Freeform 893"/>
            <p:cNvSpPr/>
            <p:nvPr/>
          </p:nvSpPr>
          <p:spPr>
            <a:xfrm>
              <a:off x="1151890" y="30892750"/>
              <a:ext cx="259081" cy="274322"/>
            </a:xfrm>
            <a:custGeom>
              <a:avLst/>
              <a:gdLst/>
              <a:ahLst/>
              <a:cxnLst/>
              <a:rect l="0" t="0" r="0" b="0"/>
              <a:pathLst>
                <a:path w="259081" h="274322">
                  <a:moveTo>
                    <a:pt x="38100" y="110489"/>
                  </a:moveTo>
                  <a:lnTo>
                    <a:pt x="54610" y="105411"/>
                  </a:lnTo>
                  <a:lnTo>
                    <a:pt x="64770" y="100329"/>
                  </a:lnTo>
                  <a:lnTo>
                    <a:pt x="78740" y="93979"/>
                  </a:lnTo>
                  <a:lnTo>
                    <a:pt x="92710" y="85089"/>
                  </a:lnTo>
                  <a:lnTo>
                    <a:pt x="107950" y="76200"/>
                  </a:lnTo>
                  <a:lnTo>
                    <a:pt x="121920" y="67311"/>
                  </a:lnTo>
                  <a:lnTo>
                    <a:pt x="172720" y="31750"/>
                  </a:lnTo>
                  <a:lnTo>
                    <a:pt x="177800" y="24129"/>
                  </a:lnTo>
                  <a:lnTo>
                    <a:pt x="179070" y="16511"/>
                  </a:lnTo>
                  <a:lnTo>
                    <a:pt x="177800" y="10161"/>
                  </a:lnTo>
                  <a:lnTo>
                    <a:pt x="171450" y="5079"/>
                  </a:lnTo>
                  <a:lnTo>
                    <a:pt x="160020" y="1271"/>
                  </a:lnTo>
                  <a:lnTo>
                    <a:pt x="147320" y="0"/>
                  </a:lnTo>
                  <a:lnTo>
                    <a:pt x="133350" y="1271"/>
                  </a:lnTo>
                  <a:lnTo>
                    <a:pt x="118110" y="6350"/>
                  </a:lnTo>
                  <a:lnTo>
                    <a:pt x="101600" y="12700"/>
                  </a:lnTo>
                  <a:lnTo>
                    <a:pt x="87630" y="20321"/>
                  </a:lnTo>
                  <a:lnTo>
                    <a:pt x="74930" y="26671"/>
                  </a:lnTo>
                  <a:lnTo>
                    <a:pt x="62230" y="34289"/>
                  </a:lnTo>
                  <a:lnTo>
                    <a:pt x="52070" y="40639"/>
                  </a:lnTo>
                  <a:lnTo>
                    <a:pt x="41910" y="48261"/>
                  </a:lnTo>
                  <a:lnTo>
                    <a:pt x="34290" y="54611"/>
                  </a:lnTo>
                  <a:lnTo>
                    <a:pt x="25400" y="63500"/>
                  </a:lnTo>
                  <a:lnTo>
                    <a:pt x="17780" y="72389"/>
                  </a:lnTo>
                  <a:lnTo>
                    <a:pt x="10160" y="81279"/>
                  </a:lnTo>
                  <a:lnTo>
                    <a:pt x="5080" y="92711"/>
                  </a:lnTo>
                  <a:lnTo>
                    <a:pt x="2540" y="104139"/>
                  </a:lnTo>
                  <a:lnTo>
                    <a:pt x="0" y="116839"/>
                  </a:lnTo>
                  <a:lnTo>
                    <a:pt x="0" y="130811"/>
                  </a:lnTo>
                  <a:lnTo>
                    <a:pt x="1270" y="143511"/>
                  </a:lnTo>
                  <a:lnTo>
                    <a:pt x="2540" y="157479"/>
                  </a:lnTo>
                  <a:lnTo>
                    <a:pt x="5080" y="171450"/>
                  </a:lnTo>
                  <a:lnTo>
                    <a:pt x="7620" y="185421"/>
                  </a:lnTo>
                  <a:lnTo>
                    <a:pt x="10160" y="199389"/>
                  </a:lnTo>
                  <a:lnTo>
                    <a:pt x="16510" y="212089"/>
                  </a:lnTo>
                  <a:lnTo>
                    <a:pt x="22860" y="223521"/>
                  </a:lnTo>
                  <a:lnTo>
                    <a:pt x="31750" y="234950"/>
                  </a:lnTo>
                  <a:lnTo>
                    <a:pt x="40640" y="245111"/>
                  </a:lnTo>
                  <a:lnTo>
                    <a:pt x="50800" y="254000"/>
                  </a:lnTo>
                  <a:lnTo>
                    <a:pt x="59690" y="262889"/>
                  </a:lnTo>
                  <a:lnTo>
                    <a:pt x="74930" y="267971"/>
                  </a:lnTo>
                  <a:lnTo>
                    <a:pt x="92710" y="271779"/>
                  </a:lnTo>
                  <a:lnTo>
                    <a:pt x="113030" y="274321"/>
                  </a:lnTo>
                  <a:lnTo>
                    <a:pt x="130810" y="274321"/>
                  </a:lnTo>
                  <a:lnTo>
                    <a:pt x="148590" y="270511"/>
                  </a:lnTo>
                  <a:lnTo>
                    <a:pt x="163830" y="266700"/>
                  </a:lnTo>
                  <a:lnTo>
                    <a:pt x="177800" y="260350"/>
                  </a:lnTo>
                  <a:lnTo>
                    <a:pt x="190500" y="252729"/>
                  </a:lnTo>
                  <a:lnTo>
                    <a:pt x="203200" y="243839"/>
                  </a:lnTo>
                  <a:lnTo>
                    <a:pt x="214630" y="234950"/>
                  </a:lnTo>
                  <a:lnTo>
                    <a:pt x="226060" y="224789"/>
                  </a:lnTo>
                  <a:lnTo>
                    <a:pt x="259080" y="19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Freeform 894"/>
            <p:cNvSpPr/>
            <p:nvPr/>
          </p:nvSpPr>
          <p:spPr>
            <a:xfrm>
              <a:off x="1414780" y="30919421"/>
              <a:ext cx="153671" cy="241301"/>
            </a:xfrm>
            <a:custGeom>
              <a:avLst/>
              <a:gdLst/>
              <a:ahLst/>
              <a:cxnLst/>
              <a:rect l="0" t="0" r="0" b="0"/>
              <a:pathLst>
                <a:path w="153671" h="241301">
                  <a:moveTo>
                    <a:pt x="6350" y="0"/>
                  </a:moveTo>
                  <a:lnTo>
                    <a:pt x="1270" y="16508"/>
                  </a:lnTo>
                  <a:lnTo>
                    <a:pt x="0" y="27940"/>
                  </a:lnTo>
                  <a:lnTo>
                    <a:pt x="1270" y="40640"/>
                  </a:lnTo>
                  <a:lnTo>
                    <a:pt x="5080" y="73658"/>
                  </a:lnTo>
                  <a:lnTo>
                    <a:pt x="11430" y="114300"/>
                  </a:lnTo>
                  <a:lnTo>
                    <a:pt x="13970" y="133350"/>
                  </a:lnTo>
                  <a:lnTo>
                    <a:pt x="17780" y="148590"/>
                  </a:lnTo>
                  <a:lnTo>
                    <a:pt x="20320" y="162558"/>
                  </a:lnTo>
                  <a:lnTo>
                    <a:pt x="24130" y="175258"/>
                  </a:lnTo>
                  <a:lnTo>
                    <a:pt x="34290" y="210818"/>
                  </a:lnTo>
                  <a:lnTo>
                    <a:pt x="43180" y="241300"/>
                  </a:lnTo>
                  <a:lnTo>
                    <a:pt x="41910" y="238758"/>
                  </a:lnTo>
                  <a:lnTo>
                    <a:pt x="40640" y="233679"/>
                  </a:lnTo>
                  <a:lnTo>
                    <a:pt x="38100" y="226058"/>
                  </a:lnTo>
                  <a:lnTo>
                    <a:pt x="33020" y="217168"/>
                  </a:lnTo>
                  <a:lnTo>
                    <a:pt x="27940" y="208279"/>
                  </a:lnTo>
                  <a:lnTo>
                    <a:pt x="24130" y="196850"/>
                  </a:lnTo>
                  <a:lnTo>
                    <a:pt x="21590" y="185418"/>
                  </a:lnTo>
                  <a:lnTo>
                    <a:pt x="20320" y="172718"/>
                  </a:lnTo>
                  <a:lnTo>
                    <a:pt x="17780" y="161290"/>
                  </a:lnTo>
                  <a:lnTo>
                    <a:pt x="15240" y="149858"/>
                  </a:lnTo>
                  <a:lnTo>
                    <a:pt x="12700" y="138429"/>
                  </a:lnTo>
                  <a:lnTo>
                    <a:pt x="11430" y="127000"/>
                  </a:lnTo>
                  <a:lnTo>
                    <a:pt x="12700" y="116840"/>
                  </a:lnTo>
                  <a:lnTo>
                    <a:pt x="13970" y="105408"/>
                  </a:lnTo>
                  <a:lnTo>
                    <a:pt x="16510" y="95250"/>
                  </a:lnTo>
                  <a:lnTo>
                    <a:pt x="19050" y="85090"/>
                  </a:lnTo>
                  <a:lnTo>
                    <a:pt x="21590" y="73658"/>
                  </a:lnTo>
                  <a:lnTo>
                    <a:pt x="26670" y="64768"/>
                  </a:lnTo>
                  <a:lnTo>
                    <a:pt x="34290" y="55879"/>
                  </a:lnTo>
                  <a:lnTo>
                    <a:pt x="43180" y="48258"/>
                  </a:lnTo>
                  <a:lnTo>
                    <a:pt x="53340" y="41908"/>
                  </a:lnTo>
                  <a:lnTo>
                    <a:pt x="64770" y="39368"/>
                  </a:lnTo>
                  <a:lnTo>
                    <a:pt x="76200" y="36829"/>
                  </a:lnTo>
                  <a:lnTo>
                    <a:pt x="90170" y="35558"/>
                  </a:lnTo>
                  <a:lnTo>
                    <a:pt x="105410" y="36829"/>
                  </a:lnTo>
                  <a:lnTo>
                    <a:pt x="153670" y="419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Freeform 895"/>
            <p:cNvSpPr/>
            <p:nvPr/>
          </p:nvSpPr>
          <p:spPr>
            <a:xfrm>
              <a:off x="1586230" y="30915611"/>
              <a:ext cx="171451" cy="248919"/>
            </a:xfrm>
            <a:custGeom>
              <a:avLst/>
              <a:gdLst/>
              <a:ahLst/>
              <a:cxnLst/>
              <a:rect l="0" t="0" r="0" b="0"/>
              <a:pathLst>
                <a:path w="171451" h="248919">
                  <a:moveTo>
                    <a:pt x="161290" y="13968"/>
                  </a:moveTo>
                  <a:lnTo>
                    <a:pt x="144780" y="8889"/>
                  </a:lnTo>
                  <a:lnTo>
                    <a:pt x="133350" y="6350"/>
                  </a:lnTo>
                  <a:lnTo>
                    <a:pt x="106680" y="0"/>
                  </a:lnTo>
                  <a:lnTo>
                    <a:pt x="91440" y="1268"/>
                  </a:lnTo>
                  <a:lnTo>
                    <a:pt x="77470" y="5078"/>
                  </a:lnTo>
                  <a:lnTo>
                    <a:pt x="63500" y="12700"/>
                  </a:lnTo>
                  <a:lnTo>
                    <a:pt x="52070" y="19050"/>
                  </a:lnTo>
                  <a:lnTo>
                    <a:pt x="41910" y="25400"/>
                  </a:lnTo>
                  <a:lnTo>
                    <a:pt x="33020" y="31750"/>
                  </a:lnTo>
                  <a:lnTo>
                    <a:pt x="25400" y="40639"/>
                  </a:lnTo>
                  <a:lnTo>
                    <a:pt x="19050" y="49528"/>
                  </a:lnTo>
                  <a:lnTo>
                    <a:pt x="13970" y="58418"/>
                  </a:lnTo>
                  <a:lnTo>
                    <a:pt x="8890" y="69850"/>
                  </a:lnTo>
                  <a:lnTo>
                    <a:pt x="5080" y="81278"/>
                  </a:lnTo>
                  <a:lnTo>
                    <a:pt x="1270" y="93978"/>
                  </a:lnTo>
                  <a:lnTo>
                    <a:pt x="0" y="110489"/>
                  </a:lnTo>
                  <a:lnTo>
                    <a:pt x="0" y="130810"/>
                  </a:lnTo>
                  <a:lnTo>
                    <a:pt x="1270" y="151128"/>
                  </a:lnTo>
                  <a:lnTo>
                    <a:pt x="3810" y="168910"/>
                  </a:lnTo>
                  <a:lnTo>
                    <a:pt x="8890" y="184150"/>
                  </a:lnTo>
                  <a:lnTo>
                    <a:pt x="13970" y="198118"/>
                  </a:lnTo>
                  <a:lnTo>
                    <a:pt x="20320" y="209550"/>
                  </a:lnTo>
                  <a:lnTo>
                    <a:pt x="26670" y="219710"/>
                  </a:lnTo>
                  <a:lnTo>
                    <a:pt x="33020" y="228600"/>
                  </a:lnTo>
                  <a:lnTo>
                    <a:pt x="44450" y="234950"/>
                  </a:lnTo>
                  <a:lnTo>
                    <a:pt x="58420" y="241300"/>
                  </a:lnTo>
                  <a:lnTo>
                    <a:pt x="74930" y="246378"/>
                  </a:lnTo>
                  <a:lnTo>
                    <a:pt x="90170" y="248918"/>
                  </a:lnTo>
                  <a:lnTo>
                    <a:pt x="102870" y="248918"/>
                  </a:lnTo>
                  <a:lnTo>
                    <a:pt x="115570" y="247650"/>
                  </a:lnTo>
                  <a:lnTo>
                    <a:pt x="127000" y="245110"/>
                  </a:lnTo>
                  <a:lnTo>
                    <a:pt x="138430" y="241300"/>
                  </a:lnTo>
                  <a:lnTo>
                    <a:pt x="171450" y="224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Freeform 896"/>
            <p:cNvSpPr/>
            <p:nvPr/>
          </p:nvSpPr>
          <p:spPr>
            <a:xfrm>
              <a:off x="1833880" y="30899100"/>
              <a:ext cx="29211" cy="283212"/>
            </a:xfrm>
            <a:custGeom>
              <a:avLst/>
              <a:gdLst/>
              <a:ahLst/>
              <a:cxnLst/>
              <a:rect l="0" t="0" r="0" b="0"/>
              <a:pathLst>
                <a:path w="29211" h="283212">
                  <a:moveTo>
                    <a:pt x="8890" y="0"/>
                  </a:moveTo>
                  <a:lnTo>
                    <a:pt x="2540" y="27939"/>
                  </a:lnTo>
                  <a:lnTo>
                    <a:pt x="1270" y="43179"/>
                  </a:lnTo>
                  <a:lnTo>
                    <a:pt x="0" y="59689"/>
                  </a:lnTo>
                  <a:lnTo>
                    <a:pt x="0" y="78739"/>
                  </a:lnTo>
                  <a:lnTo>
                    <a:pt x="0" y="93979"/>
                  </a:lnTo>
                  <a:lnTo>
                    <a:pt x="1270" y="107950"/>
                  </a:lnTo>
                  <a:lnTo>
                    <a:pt x="3810" y="120650"/>
                  </a:lnTo>
                  <a:lnTo>
                    <a:pt x="5080" y="134621"/>
                  </a:lnTo>
                  <a:lnTo>
                    <a:pt x="6350" y="147321"/>
                  </a:lnTo>
                  <a:lnTo>
                    <a:pt x="7620" y="161289"/>
                  </a:lnTo>
                  <a:lnTo>
                    <a:pt x="8890" y="173989"/>
                  </a:lnTo>
                  <a:lnTo>
                    <a:pt x="11430" y="186689"/>
                  </a:lnTo>
                  <a:lnTo>
                    <a:pt x="16510" y="210821"/>
                  </a:lnTo>
                  <a:lnTo>
                    <a:pt x="20320" y="226061"/>
                  </a:lnTo>
                  <a:lnTo>
                    <a:pt x="29210" y="283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Freeform 897"/>
            <p:cNvSpPr/>
            <p:nvPr/>
          </p:nvSpPr>
          <p:spPr>
            <a:xfrm>
              <a:off x="1983740" y="30867350"/>
              <a:ext cx="185421" cy="284480"/>
            </a:xfrm>
            <a:custGeom>
              <a:avLst/>
              <a:gdLst/>
              <a:ahLst/>
              <a:cxnLst/>
              <a:rect l="0" t="0" r="0" b="0"/>
              <a:pathLst>
                <a:path w="185421" h="284480">
                  <a:moveTo>
                    <a:pt x="6350" y="52071"/>
                  </a:moveTo>
                  <a:lnTo>
                    <a:pt x="0" y="68579"/>
                  </a:lnTo>
                  <a:lnTo>
                    <a:pt x="0" y="80011"/>
                  </a:lnTo>
                  <a:lnTo>
                    <a:pt x="1270" y="92711"/>
                  </a:lnTo>
                  <a:lnTo>
                    <a:pt x="2540" y="107950"/>
                  </a:lnTo>
                  <a:lnTo>
                    <a:pt x="5080" y="120650"/>
                  </a:lnTo>
                  <a:lnTo>
                    <a:pt x="7620" y="133350"/>
                  </a:lnTo>
                  <a:lnTo>
                    <a:pt x="20320" y="182879"/>
                  </a:lnTo>
                  <a:lnTo>
                    <a:pt x="25400" y="195579"/>
                  </a:lnTo>
                  <a:lnTo>
                    <a:pt x="30480" y="207011"/>
                  </a:lnTo>
                  <a:lnTo>
                    <a:pt x="36830" y="218439"/>
                  </a:lnTo>
                  <a:lnTo>
                    <a:pt x="43180" y="229871"/>
                  </a:lnTo>
                  <a:lnTo>
                    <a:pt x="49530" y="241300"/>
                  </a:lnTo>
                  <a:lnTo>
                    <a:pt x="62230" y="262889"/>
                  </a:lnTo>
                  <a:lnTo>
                    <a:pt x="76200" y="283211"/>
                  </a:lnTo>
                  <a:lnTo>
                    <a:pt x="83820" y="284479"/>
                  </a:lnTo>
                  <a:lnTo>
                    <a:pt x="90170" y="279400"/>
                  </a:lnTo>
                  <a:lnTo>
                    <a:pt x="97790" y="270511"/>
                  </a:lnTo>
                  <a:lnTo>
                    <a:pt x="101600" y="260350"/>
                  </a:lnTo>
                  <a:lnTo>
                    <a:pt x="105410" y="247650"/>
                  </a:lnTo>
                  <a:lnTo>
                    <a:pt x="106680" y="234950"/>
                  </a:lnTo>
                  <a:lnTo>
                    <a:pt x="109220" y="220979"/>
                  </a:lnTo>
                  <a:lnTo>
                    <a:pt x="109220" y="205739"/>
                  </a:lnTo>
                  <a:lnTo>
                    <a:pt x="110490" y="189229"/>
                  </a:lnTo>
                  <a:lnTo>
                    <a:pt x="111760" y="172721"/>
                  </a:lnTo>
                  <a:lnTo>
                    <a:pt x="114300" y="156211"/>
                  </a:lnTo>
                  <a:lnTo>
                    <a:pt x="116840" y="139700"/>
                  </a:lnTo>
                  <a:lnTo>
                    <a:pt x="123190" y="104139"/>
                  </a:lnTo>
                  <a:lnTo>
                    <a:pt x="125730" y="87629"/>
                  </a:lnTo>
                  <a:lnTo>
                    <a:pt x="129540" y="72389"/>
                  </a:lnTo>
                  <a:lnTo>
                    <a:pt x="132080" y="58421"/>
                  </a:lnTo>
                  <a:lnTo>
                    <a:pt x="135890" y="45721"/>
                  </a:lnTo>
                  <a:lnTo>
                    <a:pt x="140970" y="34289"/>
                  </a:lnTo>
                  <a:lnTo>
                    <a:pt x="146050" y="22861"/>
                  </a:lnTo>
                  <a:lnTo>
                    <a:pt x="1854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Freeform 898"/>
            <p:cNvSpPr/>
            <p:nvPr/>
          </p:nvSpPr>
          <p:spPr>
            <a:xfrm>
              <a:off x="2189480" y="30883861"/>
              <a:ext cx="337821" cy="327661"/>
            </a:xfrm>
            <a:custGeom>
              <a:avLst/>
              <a:gdLst/>
              <a:ahLst/>
              <a:cxnLst/>
              <a:rect l="0" t="0" r="0" b="0"/>
              <a:pathLst>
                <a:path w="337821" h="327661">
                  <a:moveTo>
                    <a:pt x="0" y="140968"/>
                  </a:moveTo>
                  <a:lnTo>
                    <a:pt x="11430" y="152400"/>
                  </a:lnTo>
                  <a:lnTo>
                    <a:pt x="21590" y="154939"/>
                  </a:lnTo>
                  <a:lnTo>
                    <a:pt x="35560" y="157478"/>
                  </a:lnTo>
                  <a:lnTo>
                    <a:pt x="52070" y="158750"/>
                  </a:lnTo>
                  <a:lnTo>
                    <a:pt x="66040" y="158750"/>
                  </a:lnTo>
                  <a:lnTo>
                    <a:pt x="80010" y="157478"/>
                  </a:lnTo>
                  <a:lnTo>
                    <a:pt x="91440" y="156210"/>
                  </a:lnTo>
                  <a:lnTo>
                    <a:pt x="102870" y="153668"/>
                  </a:lnTo>
                  <a:lnTo>
                    <a:pt x="114300" y="149860"/>
                  </a:lnTo>
                  <a:lnTo>
                    <a:pt x="125730" y="147318"/>
                  </a:lnTo>
                  <a:lnTo>
                    <a:pt x="147320" y="140968"/>
                  </a:lnTo>
                  <a:lnTo>
                    <a:pt x="157480" y="137160"/>
                  </a:lnTo>
                  <a:lnTo>
                    <a:pt x="168910" y="132078"/>
                  </a:lnTo>
                  <a:lnTo>
                    <a:pt x="179070" y="127000"/>
                  </a:lnTo>
                  <a:lnTo>
                    <a:pt x="190500" y="121918"/>
                  </a:lnTo>
                  <a:lnTo>
                    <a:pt x="199390" y="114300"/>
                  </a:lnTo>
                  <a:lnTo>
                    <a:pt x="208280" y="105410"/>
                  </a:lnTo>
                  <a:lnTo>
                    <a:pt x="215900" y="96518"/>
                  </a:lnTo>
                  <a:lnTo>
                    <a:pt x="223520" y="83818"/>
                  </a:lnTo>
                  <a:lnTo>
                    <a:pt x="231140" y="69850"/>
                  </a:lnTo>
                  <a:lnTo>
                    <a:pt x="238760" y="55878"/>
                  </a:lnTo>
                  <a:lnTo>
                    <a:pt x="240030" y="41910"/>
                  </a:lnTo>
                  <a:lnTo>
                    <a:pt x="237490" y="29210"/>
                  </a:lnTo>
                  <a:lnTo>
                    <a:pt x="232410" y="17778"/>
                  </a:lnTo>
                  <a:lnTo>
                    <a:pt x="222250" y="8889"/>
                  </a:lnTo>
                  <a:lnTo>
                    <a:pt x="210820" y="3810"/>
                  </a:lnTo>
                  <a:lnTo>
                    <a:pt x="196850" y="0"/>
                  </a:lnTo>
                  <a:lnTo>
                    <a:pt x="182880" y="0"/>
                  </a:lnTo>
                  <a:lnTo>
                    <a:pt x="168910" y="2539"/>
                  </a:lnTo>
                  <a:lnTo>
                    <a:pt x="154940" y="6350"/>
                  </a:lnTo>
                  <a:lnTo>
                    <a:pt x="142240" y="11428"/>
                  </a:lnTo>
                  <a:lnTo>
                    <a:pt x="129540" y="17778"/>
                  </a:lnTo>
                  <a:lnTo>
                    <a:pt x="118110" y="24128"/>
                  </a:lnTo>
                  <a:lnTo>
                    <a:pt x="106680" y="30478"/>
                  </a:lnTo>
                  <a:lnTo>
                    <a:pt x="96520" y="39368"/>
                  </a:lnTo>
                  <a:lnTo>
                    <a:pt x="85090" y="48260"/>
                  </a:lnTo>
                  <a:lnTo>
                    <a:pt x="77470" y="59689"/>
                  </a:lnTo>
                  <a:lnTo>
                    <a:pt x="69850" y="71118"/>
                  </a:lnTo>
                  <a:lnTo>
                    <a:pt x="64770" y="83818"/>
                  </a:lnTo>
                  <a:lnTo>
                    <a:pt x="59690" y="99060"/>
                  </a:lnTo>
                  <a:lnTo>
                    <a:pt x="54610" y="114300"/>
                  </a:lnTo>
                  <a:lnTo>
                    <a:pt x="50800" y="129539"/>
                  </a:lnTo>
                  <a:lnTo>
                    <a:pt x="49530" y="144778"/>
                  </a:lnTo>
                  <a:lnTo>
                    <a:pt x="49530" y="160018"/>
                  </a:lnTo>
                  <a:lnTo>
                    <a:pt x="50800" y="175260"/>
                  </a:lnTo>
                  <a:lnTo>
                    <a:pt x="53340" y="190500"/>
                  </a:lnTo>
                  <a:lnTo>
                    <a:pt x="58420" y="207010"/>
                  </a:lnTo>
                  <a:lnTo>
                    <a:pt x="63500" y="223518"/>
                  </a:lnTo>
                  <a:lnTo>
                    <a:pt x="71120" y="237489"/>
                  </a:lnTo>
                  <a:lnTo>
                    <a:pt x="78740" y="251460"/>
                  </a:lnTo>
                  <a:lnTo>
                    <a:pt x="87630" y="264160"/>
                  </a:lnTo>
                  <a:lnTo>
                    <a:pt x="99060" y="275589"/>
                  </a:lnTo>
                  <a:lnTo>
                    <a:pt x="110490" y="287018"/>
                  </a:lnTo>
                  <a:lnTo>
                    <a:pt x="123190" y="298450"/>
                  </a:lnTo>
                  <a:lnTo>
                    <a:pt x="134620" y="306068"/>
                  </a:lnTo>
                  <a:lnTo>
                    <a:pt x="146050" y="313689"/>
                  </a:lnTo>
                  <a:lnTo>
                    <a:pt x="157480" y="318768"/>
                  </a:lnTo>
                  <a:lnTo>
                    <a:pt x="168910" y="322578"/>
                  </a:lnTo>
                  <a:lnTo>
                    <a:pt x="181610" y="325118"/>
                  </a:lnTo>
                  <a:lnTo>
                    <a:pt x="195580" y="327660"/>
                  </a:lnTo>
                  <a:lnTo>
                    <a:pt x="208280" y="327660"/>
                  </a:lnTo>
                  <a:lnTo>
                    <a:pt x="222250" y="326389"/>
                  </a:lnTo>
                  <a:lnTo>
                    <a:pt x="236220" y="323850"/>
                  </a:lnTo>
                  <a:lnTo>
                    <a:pt x="250190" y="321310"/>
                  </a:lnTo>
                  <a:lnTo>
                    <a:pt x="264160" y="318768"/>
                  </a:lnTo>
                  <a:lnTo>
                    <a:pt x="278130" y="314960"/>
                  </a:lnTo>
                  <a:lnTo>
                    <a:pt x="290830" y="311150"/>
                  </a:lnTo>
                  <a:lnTo>
                    <a:pt x="302260" y="306068"/>
                  </a:lnTo>
                  <a:lnTo>
                    <a:pt x="337820" y="288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" name="Group 922"/>
          <p:cNvGrpSpPr/>
          <p:nvPr/>
        </p:nvGrpSpPr>
        <p:grpSpPr>
          <a:xfrm>
            <a:off x="969010" y="31824929"/>
            <a:ext cx="6337301" cy="750572"/>
            <a:chOff x="969010" y="31824929"/>
            <a:chExt cx="6337301" cy="750572"/>
          </a:xfrm>
        </p:grpSpPr>
        <p:sp>
          <p:nvSpPr>
            <p:cNvPr id="901" name="Freeform 900"/>
            <p:cNvSpPr/>
            <p:nvPr/>
          </p:nvSpPr>
          <p:spPr>
            <a:xfrm>
              <a:off x="969010" y="32141161"/>
              <a:ext cx="41911" cy="389890"/>
            </a:xfrm>
            <a:custGeom>
              <a:avLst/>
              <a:gdLst/>
              <a:ahLst/>
              <a:cxnLst/>
              <a:rect l="0" t="0" r="0" b="0"/>
              <a:pathLst>
                <a:path w="41911" h="389890">
                  <a:moveTo>
                    <a:pt x="0" y="0"/>
                  </a:moveTo>
                  <a:lnTo>
                    <a:pt x="0" y="27939"/>
                  </a:lnTo>
                  <a:lnTo>
                    <a:pt x="1270" y="41910"/>
                  </a:lnTo>
                  <a:lnTo>
                    <a:pt x="2540" y="57150"/>
                  </a:lnTo>
                  <a:lnTo>
                    <a:pt x="5080" y="72389"/>
                  </a:lnTo>
                  <a:lnTo>
                    <a:pt x="6350" y="88900"/>
                  </a:lnTo>
                  <a:lnTo>
                    <a:pt x="7620" y="106678"/>
                  </a:lnTo>
                  <a:lnTo>
                    <a:pt x="8890" y="123189"/>
                  </a:lnTo>
                  <a:lnTo>
                    <a:pt x="11430" y="142239"/>
                  </a:lnTo>
                  <a:lnTo>
                    <a:pt x="15240" y="161289"/>
                  </a:lnTo>
                  <a:lnTo>
                    <a:pt x="20320" y="181610"/>
                  </a:lnTo>
                  <a:lnTo>
                    <a:pt x="24130" y="200660"/>
                  </a:lnTo>
                  <a:lnTo>
                    <a:pt x="26670" y="218439"/>
                  </a:lnTo>
                  <a:lnTo>
                    <a:pt x="27940" y="237489"/>
                  </a:lnTo>
                  <a:lnTo>
                    <a:pt x="30480" y="255268"/>
                  </a:lnTo>
                  <a:lnTo>
                    <a:pt x="33020" y="273050"/>
                  </a:lnTo>
                  <a:lnTo>
                    <a:pt x="35560" y="290828"/>
                  </a:lnTo>
                  <a:lnTo>
                    <a:pt x="38100" y="307339"/>
                  </a:lnTo>
                  <a:lnTo>
                    <a:pt x="39370" y="322578"/>
                  </a:lnTo>
                  <a:lnTo>
                    <a:pt x="41910" y="389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Freeform 901"/>
            <p:cNvSpPr/>
            <p:nvPr/>
          </p:nvSpPr>
          <p:spPr>
            <a:xfrm>
              <a:off x="1031240" y="31936689"/>
              <a:ext cx="306071" cy="636273"/>
            </a:xfrm>
            <a:custGeom>
              <a:avLst/>
              <a:gdLst/>
              <a:ahLst/>
              <a:cxnLst/>
              <a:rect l="0" t="0" r="0" b="0"/>
              <a:pathLst>
                <a:path w="306071" h="636273">
                  <a:moveTo>
                    <a:pt x="0" y="25400"/>
                  </a:moveTo>
                  <a:lnTo>
                    <a:pt x="11430" y="13972"/>
                  </a:lnTo>
                  <a:lnTo>
                    <a:pt x="21590" y="10161"/>
                  </a:lnTo>
                  <a:lnTo>
                    <a:pt x="35560" y="5082"/>
                  </a:lnTo>
                  <a:lnTo>
                    <a:pt x="52070" y="1272"/>
                  </a:lnTo>
                  <a:lnTo>
                    <a:pt x="67310" y="0"/>
                  </a:lnTo>
                  <a:lnTo>
                    <a:pt x="82550" y="0"/>
                  </a:lnTo>
                  <a:lnTo>
                    <a:pt x="97790" y="1272"/>
                  </a:lnTo>
                  <a:lnTo>
                    <a:pt x="111760" y="6350"/>
                  </a:lnTo>
                  <a:lnTo>
                    <a:pt x="125730" y="12700"/>
                  </a:lnTo>
                  <a:lnTo>
                    <a:pt x="140970" y="20322"/>
                  </a:lnTo>
                  <a:lnTo>
                    <a:pt x="154940" y="30482"/>
                  </a:lnTo>
                  <a:lnTo>
                    <a:pt x="168910" y="40640"/>
                  </a:lnTo>
                  <a:lnTo>
                    <a:pt x="182880" y="53340"/>
                  </a:lnTo>
                  <a:lnTo>
                    <a:pt x="198120" y="69850"/>
                  </a:lnTo>
                  <a:lnTo>
                    <a:pt x="214630" y="88900"/>
                  </a:lnTo>
                  <a:lnTo>
                    <a:pt x="231140" y="109222"/>
                  </a:lnTo>
                  <a:lnTo>
                    <a:pt x="245110" y="133350"/>
                  </a:lnTo>
                  <a:lnTo>
                    <a:pt x="257810" y="157482"/>
                  </a:lnTo>
                  <a:lnTo>
                    <a:pt x="270510" y="184150"/>
                  </a:lnTo>
                  <a:lnTo>
                    <a:pt x="280670" y="210822"/>
                  </a:lnTo>
                  <a:lnTo>
                    <a:pt x="290830" y="237490"/>
                  </a:lnTo>
                  <a:lnTo>
                    <a:pt x="299720" y="265432"/>
                  </a:lnTo>
                  <a:lnTo>
                    <a:pt x="303530" y="293372"/>
                  </a:lnTo>
                  <a:lnTo>
                    <a:pt x="306070" y="320040"/>
                  </a:lnTo>
                  <a:lnTo>
                    <a:pt x="306070" y="347982"/>
                  </a:lnTo>
                  <a:lnTo>
                    <a:pt x="304800" y="374650"/>
                  </a:lnTo>
                  <a:lnTo>
                    <a:pt x="302260" y="401322"/>
                  </a:lnTo>
                  <a:lnTo>
                    <a:pt x="299720" y="426722"/>
                  </a:lnTo>
                  <a:lnTo>
                    <a:pt x="295910" y="450850"/>
                  </a:lnTo>
                  <a:lnTo>
                    <a:pt x="290830" y="473711"/>
                  </a:lnTo>
                  <a:lnTo>
                    <a:pt x="285750" y="496572"/>
                  </a:lnTo>
                  <a:lnTo>
                    <a:pt x="279400" y="516890"/>
                  </a:lnTo>
                  <a:lnTo>
                    <a:pt x="273050" y="537211"/>
                  </a:lnTo>
                  <a:lnTo>
                    <a:pt x="266700" y="556261"/>
                  </a:lnTo>
                  <a:lnTo>
                    <a:pt x="260350" y="570232"/>
                  </a:lnTo>
                  <a:lnTo>
                    <a:pt x="252730" y="582932"/>
                  </a:lnTo>
                  <a:lnTo>
                    <a:pt x="246380" y="593090"/>
                  </a:lnTo>
                  <a:lnTo>
                    <a:pt x="238760" y="603250"/>
                  </a:lnTo>
                  <a:lnTo>
                    <a:pt x="232410" y="612140"/>
                  </a:lnTo>
                  <a:lnTo>
                    <a:pt x="200660" y="636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Freeform 902"/>
            <p:cNvSpPr/>
            <p:nvPr/>
          </p:nvSpPr>
          <p:spPr>
            <a:xfrm>
              <a:off x="1621790" y="32151321"/>
              <a:ext cx="223521" cy="424180"/>
            </a:xfrm>
            <a:custGeom>
              <a:avLst/>
              <a:gdLst/>
              <a:ahLst/>
              <a:cxnLst/>
              <a:rect l="0" t="0" r="0" b="0"/>
              <a:pathLst>
                <a:path w="223521" h="424180">
                  <a:moveTo>
                    <a:pt x="0" y="0"/>
                  </a:moveTo>
                  <a:lnTo>
                    <a:pt x="0" y="27940"/>
                  </a:lnTo>
                  <a:lnTo>
                    <a:pt x="1270" y="40640"/>
                  </a:lnTo>
                  <a:lnTo>
                    <a:pt x="2540" y="54608"/>
                  </a:lnTo>
                  <a:lnTo>
                    <a:pt x="13970" y="120650"/>
                  </a:lnTo>
                  <a:lnTo>
                    <a:pt x="16510" y="139700"/>
                  </a:lnTo>
                  <a:lnTo>
                    <a:pt x="17780" y="160018"/>
                  </a:lnTo>
                  <a:lnTo>
                    <a:pt x="19050" y="180340"/>
                  </a:lnTo>
                  <a:lnTo>
                    <a:pt x="20320" y="201929"/>
                  </a:lnTo>
                  <a:lnTo>
                    <a:pt x="25400" y="247650"/>
                  </a:lnTo>
                  <a:lnTo>
                    <a:pt x="27940" y="269240"/>
                  </a:lnTo>
                  <a:lnTo>
                    <a:pt x="29210" y="289558"/>
                  </a:lnTo>
                  <a:lnTo>
                    <a:pt x="29210" y="308608"/>
                  </a:lnTo>
                  <a:lnTo>
                    <a:pt x="31750" y="327658"/>
                  </a:lnTo>
                  <a:lnTo>
                    <a:pt x="33020" y="345440"/>
                  </a:lnTo>
                  <a:lnTo>
                    <a:pt x="36830" y="364490"/>
                  </a:lnTo>
                  <a:lnTo>
                    <a:pt x="38100" y="382268"/>
                  </a:lnTo>
                  <a:lnTo>
                    <a:pt x="39370" y="400050"/>
                  </a:lnTo>
                  <a:lnTo>
                    <a:pt x="40640" y="417829"/>
                  </a:lnTo>
                  <a:lnTo>
                    <a:pt x="39370" y="424179"/>
                  </a:lnTo>
                  <a:lnTo>
                    <a:pt x="38100" y="424179"/>
                  </a:lnTo>
                  <a:lnTo>
                    <a:pt x="35560" y="420368"/>
                  </a:lnTo>
                  <a:lnTo>
                    <a:pt x="33020" y="411479"/>
                  </a:lnTo>
                  <a:lnTo>
                    <a:pt x="30480" y="398779"/>
                  </a:lnTo>
                  <a:lnTo>
                    <a:pt x="26670" y="386079"/>
                  </a:lnTo>
                  <a:lnTo>
                    <a:pt x="22860" y="369568"/>
                  </a:lnTo>
                  <a:lnTo>
                    <a:pt x="11430" y="332740"/>
                  </a:lnTo>
                  <a:lnTo>
                    <a:pt x="7620" y="312418"/>
                  </a:lnTo>
                  <a:lnTo>
                    <a:pt x="5080" y="293368"/>
                  </a:lnTo>
                  <a:lnTo>
                    <a:pt x="2540" y="273050"/>
                  </a:lnTo>
                  <a:lnTo>
                    <a:pt x="2540" y="251458"/>
                  </a:lnTo>
                  <a:lnTo>
                    <a:pt x="0" y="210818"/>
                  </a:lnTo>
                  <a:lnTo>
                    <a:pt x="0" y="152400"/>
                  </a:lnTo>
                  <a:lnTo>
                    <a:pt x="2540" y="135890"/>
                  </a:lnTo>
                  <a:lnTo>
                    <a:pt x="6350" y="119379"/>
                  </a:lnTo>
                  <a:lnTo>
                    <a:pt x="11430" y="104140"/>
                  </a:lnTo>
                  <a:lnTo>
                    <a:pt x="16510" y="91440"/>
                  </a:lnTo>
                  <a:lnTo>
                    <a:pt x="22860" y="81279"/>
                  </a:lnTo>
                  <a:lnTo>
                    <a:pt x="29210" y="71118"/>
                  </a:lnTo>
                  <a:lnTo>
                    <a:pt x="36830" y="63500"/>
                  </a:lnTo>
                  <a:lnTo>
                    <a:pt x="45720" y="54608"/>
                  </a:lnTo>
                  <a:lnTo>
                    <a:pt x="54610" y="46990"/>
                  </a:lnTo>
                  <a:lnTo>
                    <a:pt x="67310" y="41908"/>
                  </a:lnTo>
                  <a:lnTo>
                    <a:pt x="83820" y="38100"/>
                  </a:lnTo>
                  <a:lnTo>
                    <a:pt x="101600" y="36829"/>
                  </a:lnTo>
                  <a:lnTo>
                    <a:pt x="116840" y="35558"/>
                  </a:lnTo>
                  <a:lnTo>
                    <a:pt x="130810" y="36829"/>
                  </a:lnTo>
                  <a:lnTo>
                    <a:pt x="142240" y="38100"/>
                  </a:lnTo>
                  <a:lnTo>
                    <a:pt x="154940" y="41908"/>
                  </a:lnTo>
                  <a:lnTo>
                    <a:pt x="166370" y="46990"/>
                  </a:lnTo>
                  <a:lnTo>
                    <a:pt x="177800" y="52068"/>
                  </a:lnTo>
                  <a:lnTo>
                    <a:pt x="186690" y="59690"/>
                  </a:lnTo>
                  <a:lnTo>
                    <a:pt x="195580" y="67308"/>
                  </a:lnTo>
                  <a:lnTo>
                    <a:pt x="204470" y="76200"/>
                  </a:lnTo>
                  <a:lnTo>
                    <a:pt x="210820" y="87629"/>
                  </a:lnTo>
                  <a:lnTo>
                    <a:pt x="215900" y="99058"/>
                  </a:lnTo>
                  <a:lnTo>
                    <a:pt x="220980" y="111758"/>
                  </a:lnTo>
                  <a:lnTo>
                    <a:pt x="223520" y="123190"/>
                  </a:lnTo>
                  <a:lnTo>
                    <a:pt x="223520" y="134618"/>
                  </a:lnTo>
                  <a:lnTo>
                    <a:pt x="222250" y="146050"/>
                  </a:lnTo>
                  <a:lnTo>
                    <a:pt x="220980" y="158750"/>
                  </a:lnTo>
                  <a:lnTo>
                    <a:pt x="218440" y="171450"/>
                  </a:lnTo>
                  <a:lnTo>
                    <a:pt x="215900" y="184150"/>
                  </a:lnTo>
                  <a:lnTo>
                    <a:pt x="212090" y="196850"/>
                  </a:lnTo>
                  <a:lnTo>
                    <a:pt x="207010" y="208279"/>
                  </a:lnTo>
                  <a:lnTo>
                    <a:pt x="200660" y="219708"/>
                  </a:lnTo>
                  <a:lnTo>
                    <a:pt x="193040" y="229868"/>
                  </a:lnTo>
                  <a:lnTo>
                    <a:pt x="185420" y="238758"/>
                  </a:lnTo>
                  <a:lnTo>
                    <a:pt x="175260" y="246379"/>
                  </a:lnTo>
                  <a:lnTo>
                    <a:pt x="166370" y="254000"/>
                  </a:lnTo>
                  <a:lnTo>
                    <a:pt x="156210" y="259079"/>
                  </a:lnTo>
                  <a:lnTo>
                    <a:pt x="146050" y="264158"/>
                  </a:lnTo>
                  <a:lnTo>
                    <a:pt x="134620" y="266700"/>
                  </a:lnTo>
                  <a:lnTo>
                    <a:pt x="121920" y="269240"/>
                  </a:lnTo>
                  <a:lnTo>
                    <a:pt x="109220" y="270508"/>
                  </a:lnTo>
                  <a:lnTo>
                    <a:pt x="99060" y="269240"/>
                  </a:lnTo>
                  <a:lnTo>
                    <a:pt x="88900" y="266700"/>
                  </a:lnTo>
                  <a:lnTo>
                    <a:pt x="62230" y="252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Freeform 903"/>
            <p:cNvSpPr/>
            <p:nvPr/>
          </p:nvSpPr>
          <p:spPr>
            <a:xfrm>
              <a:off x="1906270" y="32138621"/>
              <a:ext cx="243841" cy="299719"/>
            </a:xfrm>
            <a:custGeom>
              <a:avLst/>
              <a:gdLst/>
              <a:ahLst/>
              <a:cxnLst/>
              <a:rect l="0" t="0" r="0" b="0"/>
              <a:pathLst>
                <a:path w="243841" h="299719">
                  <a:moveTo>
                    <a:pt x="10160" y="22858"/>
                  </a:moveTo>
                  <a:lnTo>
                    <a:pt x="10160" y="82550"/>
                  </a:lnTo>
                  <a:lnTo>
                    <a:pt x="8890" y="95250"/>
                  </a:lnTo>
                  <a:lnTo>
                    <a:pt x="6350" y="109218"/>
                  </a:lnTo>
                  <a:lnTo>
                    <a:pt x="3810" y="121918"/>
                  </a:lnTo>
                  <a:lnTo>
                    <a:pt x="2540" y="137158"/>
                  </a:lnTo>
                  <a:lnTo>
                    <a:pt x="1270" y="153668"/>
                  </a:lnTo>
                  <a:lnTo>
                    <a:pt x="0" y="185418"/>
                  </a:lnTo>
                  <a:lnTo>
                    <a:pt x="0" y="214629"/>
                  </a:lnTo>
                  <a:lnTo>
                    <a:pt x="1270" y="228600"/>
                  </a:lnTo>
                  <a:lnTo>
                    <a:pt x="2540" y="240029"/>
                  </a:lnTo>
                  <a:lnTo>
                    <a:pt x="5080" y="252729"/>
                  </a:lnTo>
                  <a:lnTo>
                    <a:pt x="10160" y="262890"/>
                  </a:lnTo>
                  <a:lnTo>
                    <a:pt x="16510" y="271779"/>
                  </a:lnTo>
                  <a:lnTo>
                    <a:pt x="25400" y="280668"/>
                  </a:lnTo>
                  <a:lnTo>
                    <a:pt x="34290" y="287018"/>
                  </a:lnTo>
                  <a:lnTo>
                    <a:pt x="43180" y="292100"/>
                  </a:lnTo>
                  <a:lnTo>
                    <a:pt x="53340" y="297179"/>
                  </a:lnTo>
                  <a:lnTo>
                    <a:pt x="63500" y="299718"/>
                  </a:lnTo>
                  <a:lnTo>
                    <a:pt x="73660" y="299718"/>
                  </a:lnTo>
                  <a:lnTo>
                    <a:pt x="83820" y="298450"/>
                  </a:lnTo>
                  <a:lnTo>
                    <a:pt x="96520" y="295908"/>
                  </a:lnTo>
                  <a:lnTo>
                    <a:pt x="110490" y="292100"/>
                  </a:lnTo>
                  <a:lnTo>
                    <a:pt x="127000" y="287018"/>
                  </a:lnTo>
                  <a:lnTo>
                    <a:pt x="140970" y="278129"/>
                  </a:lnTo>
                  <a:lnTo>
                    <a:pt x="156210" y="267968"/>
                  </a:lnTo>
                  <a:lnTo>
                    <a:pt x="170180" y="256540"/>
                  </a:lnTo>
                  <a:lnTo>
                    <a:pt x="184150" y="243840"/>
                  </a:lnTo>
                  <a:lnTo>
                    <a:pt x="195580" y="228600"/>
                  </a:lnTo>
                  <a:lnTo>
                    <a:pt x="207010" y="212090"/>
                  </a:lnTo>
                  <a:lnTo>
                    <a:pt x="217170" y="196850"/>
                  </a:lnTo>
                  <a:lnTo>
                    <a:pt x="223520" y="179068"/>
                  </a:lnTo>
                  <a:lnTo>
                    <a:pt x="229870" y="162558"/>
                  </a:lnTo>
                  <a:lnTo>
                    <a:pt x="234950" y="146050"/>
                  </a:lnTo>
                  <a:lnTo>
                    <a:pt x="238760" y="128268"/>
                  </a:lnTo>
                  <a:lnTo>
                    <a:pt x="243840" y="110490"/>
                  </a:lnTo>
                  <a:lnTo>
                    <a:pt x="243840" y="93979"/>
                  </a:lnTo>
                  <a:lnTo>
                    <a:pt x="242570" y="78740"/>
                  </a:lnTo>
                  <a:lnTo>
                    <a:pt x="238760" y="63500"/>
                  </a:lnTo>
                  <a:lnTo>
                    <a:pt x="233680" y="50800"/>
                  </a:lnTo>
                  <a:lnTo>
                    <a:pt x="228600" y="38100"/>
                  </a:lnTo>
                  <a:lnTo>
                    <a:pt x="222250" y="25400"/>
                  </a:lnTo>
                  <a:lnTo>
                    <a:pt x="213360" y="16508"/>
                  </a:lnTo>
                  <a:lnTo>
                    <a:pt x="203200" y="10158"/>
                  </a:lnTo>
                  <a:lnTo>
                    <a:pt x="191770" y="3808"/>
                  </a:lnTo>
                  <a:lnTo>
                    <a:pt x="179070" y="1268"/>
                  </a:lnTo>
                  <a:lnTo>
                    <a:pt x="166370" y="0"/>
                  </a:lnTo>
                  <a:lnTo>
                    <a:pt x="152400" y="1268"/>
                  </a:lnTo>
                  <a:lnTo>
                    <a:pt x="138430" y="5079"/>
                  </a:lnTo>
                  <a:lnTo>
                    <a:pt x="125730" y="11429"/>
                  </a:lnTo>
                  <a:lnTo>
                    <a:pt x="97790" y="25400"/>
                  </a:lnTo>
                  <a:lnTo>
                    <a:pt x="69850" y="40640"/>
                  </a:lnTo>
                  <a:lnTo>
                    <a:pt x="58420" y="48258"/>
                  </a:lnTo>
                  <a:lnTo>
                    <a:pt x="50800" y="58418"/>
                  </a:lnTo>
                  <a:lnTo>
                    <a:pt x="44450" y="67308"/>
                  </a:lnTo>
                  <a:lnTo>
                    <a:pt x="40640" y="77468"/>
                  </a:lnTo>
                  <a:lnTo>
                    <a:pt x="39370" y="87629"/>
                  </a:lnTo>
                  <a:lnTo>
                    <a:pt x="73660" y="1181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Freeform 904"/>
            <p:cNvSpPr/>
            <p:nvPr/>
          </p:nvSpPr>
          <p:spPr>
            <a:xfrm>
              <a:off x="2211070" y="32139889"/>
              <a:ext cx="168911" cy="226062"/>
            </a:xfrm>
            <a:custGeom>
              <a:avLst/>
              <a:gdLst/>
              <a:ahLst/>
              <a:cxnLst/>
              <a:rect l="0" t="0" r="0" b="0"/>
              <a:pathLst>
                <a:path w="168911" h="226062">
                  <a:moveTo>
                    <a:pt x="0" y="95250"/>
                  </a:moveTo>
                  <a:lnTo>
                    <a:pt x="0" y="118111"/>
                  </a:lnTo>
                  <a:lnTo>
                    <a:pt x="1270" y="132082"/>
                  </a:lnTo>
                  <a:lnTo>
                    <a:pt x="2540" y="147322"/>
                  </a:lnTo>
                  <a:lnTo>
                    <a:pt x="5080" y="165100"/>
                  </a:lnTo>
                  <a:lnTo>
                    <a:pt x="7620" y="182882"/>
                  </a:lnTo>
                  <a:lnTo>
                    <a:pt x="7620" y="200661"/>
                  </a:lnTo>
                  <a:lnTo>
                    <a:pt x="8890" y="218440"/>
                  </a:lnTo>
                  <a:lnTo>
                    <a:pt x="8890" y="226061"/>
                  </a:lnTo>
                  <a:lnTo>
                    <a:pt x="10160" y="226061"/>
                  </a:lnTo>
                  <a:lnTo>
                    <a:pt x="10160" y="220982"/>
                  </a:lnTo>
                  <a:lnTo>
                    <a:pt x="10160" y="118111"/>
                  </a:lnTo>
                  <a:lnTo>
                    <a:pt x="11430" y="101600"/>
                  </a:lnTo>
                  <a:lnTo>
                    <a:pt x="13970" y="87632"/>
                  </a:lnTo>
                  <a:lnTo>
                    <a:pt x="16510" y="72390"/>
                  </a:lnTo>
                  <a:lnTo>
                    <a:pt x="21590" y="58422"/>
                  </a:lnTo>
                  <a:lnTo>
                    <a:pt x="27940" y="43182"/>
                  </a:lnTo>
                  <a:lnTo>
                    <a:pt x="36830" y="29211"/>
                  </a:lnTo>
                  <a:lnTo>
                    <a:pt x="46990" y="19050"/>
                  </a:lnTo>
                  <a:lnTo>
                    <a:pt x="60960" y="10161"/>
                  </a:lnTo>
                  <a:lnTo>
                    <a:pt x="76200" y="3811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68910" y="1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Freeform 905"/>
            <p:cNvSpPr/>
            <p:nvPr/>
          </p:nvSpPr>
          <p:spPr>
            <a:xfrm>
              <a:off x="2515870" y="31993839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31750" y="0"/>
                  </a:moveTo>
                  <a:lnTo>
                    <a:pt x="20320" y="11432"/>
                  </a:lnTo>
                  <a:lnTo>
                    <a:pt x="16510" y="21590"/>
                  </a:lnTo>
                  <a:lnTo>
                    <a:pt x="12700" y="35561"/>
                  </a:lnTo>
                  <a:lnTo>
                    <a:pt x="8890" y="50800"/>
                  </a:lnTo>
                  <a:lnTo>
                    <a:pt x="5080" y="68582"/>
                  </a:lnTo>
                  <a:lnTo>
                    <a:pt x="3810" y="85090"/>
                  </a:lnTo>
                  <a:lnTo>
                    <a:pt x="2540" y="101600"/>
                  </a:lnTo>
                  <a:lnTo>
                    <a:pt x="2540" y="120650"/>
                  </a:lnTo>
                  <a:lnTo>
                    <a:pt x="1270" y="160022"/>
                  </a:lnTo>
                  <a:lnTo>
                    <a:pt x="0" y="269240"/>
                  </a:lnTo>
                  <a:lnTo>
                    <a:pt x="1270" y="284482"/>
                  </a:lnTo>
                  <a:lnTo>
                    <a:pt x="3810" y="298450"/>
                  </a:lnTo>
                  <a:lnTo>
                    <a:pt x="1143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Freeform 906"/>
            <p:cNvSpPr/>
            <p:nvPr/>
          </p:nvSpPr>
          <p:spPr>
            <a:xfrm>
              <a:off x="2463800" y="32161479"/>
              <a:ext cx="179071" cy="20322"/>
            </a:xfrm>
            <a:custGeom>
              <a:avLst/>
              <a:gdLst/>
              <a:ahLst/>
              <a:cxnLst/>
              <a:rect l="0" t="0" r="0" b="0"/>
              <a:pathLst>
                <a:path w="179071" h="20322">
                  <a:moveTo>
                    <a:pt x="0" y="11432"/>
                  </a:moveTo>
                  <a:lnTo>
                    <a:pt x="16510" y="16510"/>
                  </a:lnTo>
                  <a:lnTo>
                    <a:pt x="27940" y="17782"/>
                  </a:lnTo>
                  <a:lnTo>
                    <a:pt x="40640" y="19050"/>
                  </a:lnTo>
                  <a:lnTo>
                    <a:pt x="54610" y="20321"/>
                  </a:lnTo>
                  <a:lnTo>
                    <a:pt x="69850" y="19050"/>
                  </a:lnTo>
                  <a:lnTo>
                    <a:pt x="83820" y="17782"/>
                  </a:lnTo>
                  <a:lnTo>
                    <a:pt x="97790" y="15242"/>
                  </a:lnTo>
                  <a:lnTo>
                    <a:pt x="129540" y="1016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Freeform 907"/>
            <p:cNvSpPr/>
            <p:nvPr/>
          </p:nvSpPr>
          <p:spPr>
            <a:xfrm>
              <a:off x="2976880" y="32035750"/>
              <a:ext cx="257811" cy="292101"/>
            </a:xfrm>
            <a:custGeom>
              <a:avLst/>
              <a:gdLst/>
              <a:ahLst/>
              <a:cxnLst/>
              <a:rect l="0" t="0" r="0" b="0"/>
              <a:pathLst>
                <a:path w="257811" h="292101">
                  <a:moveTo>
                    <a:pt x="129540" y="0"/>
                  </a:moveTo>
                  <a:lnTo>
                    <a:pt x="111760" y="11429"/>
                  </a:lnTo>
                  <a:lnTo>
                    <a:pt x="102870" y="21589"/>
                  </a:lnTo>
                  <a:lnTo>
                    <a:pt x="91440" y="35561"/>
                  </a:lnTo>
                  <a:lnTo>
                    <a:pt x="80010" y="52071"/>
                  </a:lnTo>
                  <a:lnTo>
                    <a:pt x="68580" y="67311"/>
                  </a:lnTo>
                  <a:lnTo>
                    <a:pt x="59690" y="82550"/>
                  </a:lnTo>
                  <a:lnTo>
                    <a:pt x="22860" y="144779"/>
                  </a:lnTo>
                  <a:lnTo>
                    <a:pt x="15240" y="161289"/>
                  </a:lnTo>
                  <a:lnTo>
                    <a:pt x="8890" y="176529"/>
                  </a:lnTo>
                  <a:lnTo>
                    <a:pt x="2540" y="191771"/>
                  </a:lnTo>
                  <a:lnTo>
                    <a:pt x="0" y="205739"/>
                  </a:lnTo>
                  <a:lnTo>
                    <a:pt x="0" y="219711"/>
                  </a:lnTo>
                  <a:lnTo>
                    <a:pt x="1270" y="234950"/>
                  </a:lnTo>
                  <a:lnTo>
                    <a:pt x="3810" y="246379"/>
                  </a:lnTo>
                  <a:lnTo>
                    <a:pt x="7620" y="256539"/>
                  </a:lnTo>
                  <a:lnTo>
                    <a:pt x="13970" y="265429"/>
                  </a:lnTo>
                  <a:lnTo>
                    <a:pt x="20320" y="273050"/>
                  </a:lnTo>
                  <a:lnTo>
                    <a:pt x="27940" y="279400"/>
                  </a:lnTo>
                  <a:lnTo>
                    <a:pt x="36830" y="284479"/>
                  </a:lnTo>
                  <a:lnTo>
                    <a:pt x="48260" y="288289"/>
                  </a:lnTo>
                  <a:lnTo>
                    <a:pt x="59690" y="289561"/>
                  </a:lnTo>
                  <a:lnTo>
                    <a:pt x="72390" y="292100"/>
                  </a:lnTo>
                  <a:lnTo>
                    <a:pt x="86360" y="290829"/>
                  </a:lnTo>
                  <a:lnTo>
                    <a:pt x="101600" y="289561"/>
                  </a:lnTo>
                  <a:lnTo>
                    <a:pt x="118110" y="288289"/>
                  </a:lnTo>
                  <a:lnTo>
                    <a:pt x="133350" y="285750"/>
                  </a:lnTo>
                  <a:lnTo>
                    <a:pt x="148590" y="283211"/>
                  </a:lnTo>
                  <a:lnTo>
                    <a:pt x="162560" y="279400"/>
                  </a:lnTo>
                  <a:lnTo>
                    <a:pt x="176530" y="274321"/>
                  </a:lnTo>
                  <a:lnTo>
                    <a:pt x="187960" y="266700"/>
                  </a:lnTo>
                  <a:lnTo>
                    <a:pt x="212090" y="250189"/>
                  </a:lnTo>
                  <a:lnTo>
                    <a:pt x="233680" y="236221"/>
                  </a:lnTo>
                  <a:lnTo>
                    <a:pt x="242570" y="226061"/>
                  </a:lnTo>
                  <a:lnTo>
                    <a:pt x="248920" y="214629"/>
                  </a:lnTo>
                  <a:lnTo>
                    <a:pt x="254000" y="203200"/>
                  </a:lnTo>
                  <a:lnTo>
                    <a:pt x="256540" y="191771"/>
                  </a:lnTo>
                  <a:lnTo>
                    <a:pt x="257810" y="180339"/>
                  </a:lnTo>
                  <a:lnTo>
                    <a:pt x="256540" y="168911"/>
                  </a:lnTo>
                  <a:lnTo>
                    <a:pt x="255270" y="158750"/>
                  </a:lnTo>
                  <a:lnTo>
                    <a:pt x="252730" y="147321"/>
                  </a:lnTo>
                  <a:lnTo>
                    <a:pt x="250190" y="137161"/>
                  </a:lnTo>
                  <a:lnTo>
                    <a:pt x="246380" y="127000"/>
                  </a:lnTo>
                  <a:lnTo>
                    <a:pt x="241300" y="119379"/>
                  </a:lnTo>
                  <a:lnTo>
                    <a:pt x="234950" y="110489"/>
                  </a:lnTo>
                  <a:lnTo>
                    <a:pt x="227330" y="104139"/>
                  </a:lnTo>
                  <a:lnTo>
                    <a:pt x="219710" y="99061"/>
                  </a:lnTo>
                  <a:lnTo>
                    <a:pt x="210820" y="93979"/>
                  </a:lnTo>
                  <a:lnTo>
                    <a:pt x="199390" y="88900"/>
                  </a:lnTo>
                  <a:lnTo>
                    <a:pt x="187960" y="85089"/>
                  </a:lnTo>
                  <a:lnTo>
                    <a:pt x="139700" y="83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Freeform 908"/>
            <p:cNvSpPr/>
            <p:nvPr/>
          </p:nvSpPr>
          <p:spPr>
            <a:xfrm>
              <a:off x="3317240" y="31927800"/>
              <a:ext cx="189231" cy="454662"/>
            </a:xfrm>
            <a:custGeom>
              <a:avLst/>
              <a:gdLst/>
              <a:ahLst/>
              <a:cxnLst/>
              <a:rect l="0" t="0" r="0" b="0"/>
              <a:pathLst>
                <a:path w="189231" h="454662">
                  <a:moveTo>
                    <a:pt x="189230" y="54611"/>
                  </a:moveTo>
                  <a:lnTo>
                    <a:pt x="177800" y="44450"/>
                  </a:lnTo>
                  <a:lnTo>
                    <a:pt x="170180" y="36829"/>
                  </a:lnTo>
                  <a:lnTo>
                    <a:pt x="148590" y="20321"/>
                  </a:lnTo>
                  <a:lnTo>
                    <a:pt x="137160" y="12700"/>
                  </a:lnTo>
                  <a:lnTo>
                    <a:pt x="125730" y="7621"/>
                  </a:lnTo>
                  <a:lnTo>
                    <a:pt x="115570" y="2539"/>
                  </a:lnTo>
                  <a:lnTo>
                    <a:pt x="102870" y="0"/>
                  </a:lnTo>
                  <a:lnTo>
                    <a:pt x="87630" y="0"/>
                  </a:lnTo>
                  <a:lnTo>
                    <a:pt x="72390" y="0"/>
                  </a:lnTo>
                  <a:lnTo>
                    <a:pt x="59690" y="5079"/>
                  </a:lnTo>
                  <a:lnTo>
                    <a:pt x="49530" y="11429"/>
                  </a:lnTo>
                  <a:lnTo>
                    <a:pt x="39370" y="19050"/>
                  </a:lnTo>
                  <a:lnTo>
                    <a:pt x="30480" y="27939"/>
                  </a:lnTo>
                  <a:lnTo>
                    <a:pt x="22860" y="39371"/>
                  </a:lnTo>
                  <a:lnTo>
                    <a:pt x="15240" y="52071"/>
                  </a:lnTo>
                  <a:lnTo>
                    <a:pt x="10160" y="67311"/>
                  </a:lnTo>
                  <a:lnTo>
                    <a:pt x="6350" y="83821"/>
                  </a:lnTo>
                  <a:lnTo>
                    <a:pt x="3810" y="102871"/>
                  </a:lnTo>
                  <a:lnTo>
                    <a:pt x="2540" y="121921"/>
                  </a:lnTo>
                  <a:lnTo>
                    <a:pt x="1270" y="142239"/>
                  </a:lnTo>
                  <a:lnTo>
                    <a:pt x="0" y="162561"/>
                  </a:lnTo>
                  <a:lnTo>
                    <a:pt x="1270" y="182879"/>
                  </a:lnTo>
                  <a:lnTo>
                    <a:pt x="2540" y="203200"/>
                  </a:lnTo>
                  <a:lnTo>
                    <a:pt x="5080" y="223521"/>
                  </a:lnTo>
                  <a:lnTo>
                    <a:pt x="7620" y="243839"/>
                  </a:lnTo>
                  <a:lnTo>
                    <a:pt x="13970" y="281939"/>
                  </a:lnTo>
                  <a:lnTo>
                    <a:pt x="24130" y="335279"/>
                  </a:lnTo>
                  <a:lnTo>
                    <a:pt x="27940" y="350521"/>
                  </a:lnTo>
                  <a:lnTo>
                    <a:pt x="30480" y="364489"/>
                  </a:lnTo>
                  <a:lnTo>
                    <a:pt x="34290" y="377189"/>
                  </a:lnTo>
                  <a:lnTo>
                    <a:pt x="41910" y="400050"/>
                  </a:lnTo>
                  <a:lnTo>
                    <a:pt x="41910" y="454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Freeform 909"/>
            <p:cNvSpPr/>
            <p:nvPr/>
          </p:nvSpPr>
          <p:spPr>
            <a:xfrm>
              <a:off x="3263900" y="32200850"/>
              <a:ext cx="137161" cy="13972"/>
            </a:xfrm>
            <a:custGeom>
              <a:avLst/>
              <a:gdLst/>
              <a:ahLst/>
              <a:cxnLst/>
              <a:rect l="0" t="0" r="0" b="0"/>
              <a:pathLst>
                <a:path w="137161" h="13972">
                  <a:moveTo>
                    <a:pt x="0" y="13971"/>
                  </a:moveTo>
                  <a:lnTo>
                    <a:pt x="16510" y="2539"/>
                  </a:lnTo>
                  <a:lnTo>
                    <a:pt x="26670" y="0"/>
                  </a:lnTo>
                  <a:lnTo>
                    <a:pt x="36830" y="0"/>
                  </a:lnTo>
                  <a:lnTo>
                    <a:pt x="49530" y="1271"/>
                  </a:lnTo>
                  <a:lnTo>
                    <a:pt x="64770" y="1271"/>
                  </a:lnTo>
                  <a:lnTo>
                    <a:pt x="137160" y="3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Freeform 910"/>
            <p:cNvSpPr/>
            <p:nvPr/>
          </p:nvSpPr>
          <p:spPr>
            <a:xfrm>
              <a:off x="3771900" y="31953200"/>
              <a:ext cx="453391" cy="384812"/>
            </a:xfrm>
            <a:custGeom>
              <a:avLst/>
              <a:gdLst/>
              <a:ahLst/>
              <a:cxnLst/>
              <a:rect l="0" t="0" r="0" b="0"/>
              <a:pathLst>
                <a:path w="453391" h="384812">
                  <a:moveTo>
                    <a:pt x="60960" y="19050"/>
                  </a:moveTo>
                  <a:lnTo>
                    <a:pt x="66040" y="35561"/>
                  </a:lnTo>
                  <a:lnTo>
                    <a:pt x="68580" y="45721"/>
                  </a:lnTo>
                  <a:lnTo>
                    <a:pt x="74930" y="68579"/>
                  </a:lnTo>
                  <a:lnTo>
                    <a:pt x="81280" y="97789"/>
                  </a:lnTo>
                  <a:lnTo>
                    <a:pt x="85090" y="114300"/>
                  </a:lnTo>
                  <a:lnTo>
                    <a:pt x="88900" y="132079"/>
                  </a:lnTo>
                  <a:lnTo>
                    <a:pt x="102870" y="215900"/>
                  </a:lnTo>
                  <a:lnTo>
                    <a:pt x="116840" y="288289"/>
                  </a:lnTo>
                  <a:lnTo>
                    <a:pt x="119380" y="304800"/>
                  </a:lnTo>
                  <a:lnTo>
                    <a:pt x="120650" y="321311"/>
                  </a:lnTo>
                  <a:lnTo>
                    <a:pt x="121920" y="336550"/>
                  </a:lnTo>
                  <a:lnTo>
                    <a:pt x="121920" y="350521"/>
                  </a:lnTo>
                  <a:lnTo>
                    <a:pt x="123190" y="379729"/>
                  </a:lnTo>
                  <a:lnTo>
                    <a:pt x="121920" y="384811"/>
                  </a:lnTo>
                  <a:lnTo>
                    <a:pt x="120650" y="383539"/>
                  </a:lnTo>
                  <a:lnTo>
                    <a:pt x="118110" y="378461"/>
                  </a:lnTo>
                  <a:lnTo>
                    <a:pt x="115570" y="369571"/>
                  </a:lnTo>
                  <a:lnTo>
                    <a:pt x="111760" y="359411"/>
                  </a:lnTo>
                  <a:lnTo>
                    <a:pt x="109220" y="347979"/>
                  </a:lnTo>
                  <a:lnTo>
                    <a:pt x="104140" y="334011"/>
                  </a:lnTo>
                  <a:lnTo>
                    <a:pt x="99060" y="318771"/>
                  </a:lnTo>
                  <a:lnTo>
                    <a:pt x="80010" y="270511"/>
                  </a:lnTo>
                  <a:lnTo>
                    <a:pt x="53340" y="201929"/>
                  </a:lnTo>
                  <a:lnTo>
                    <a:pt x="46990" y="185421"/>
                  </a:lnTo>
                  <a:lnTo>
                    <a:pt x="41910" y="170179"/>
                  </a:lnTo>
                  <a:lnTo>
                    <a:pt x="38100" y="154939"/>
                  </a:lnTo>
                  <a:lnTo>
                    <a:pt x="33020" y="140971"/>
                  </a:lnTo>
                  <a:lnTo>
                    <a:pt x="26670" y="128271"/>
                  </a:lnTo>
                  <a:lnTo>
                    <a:pt x="20320" y="116839"/>
                  </a:lnTo>
                  <a:lnTo>
                    <a:pt x="13970" y="106679"/>
                  </a:lnTo>
                  <a:lnTo>
                    <a:pt x="7620" y="97789"/>
                  </a:lnTo>
                  <a:lnTo>
                    <a:pt x="0" y="88900"/>
                  </a:lnTo>
                  <a:lnTo>
                    <a:pt x="0" y="82550"/>
                  </a:lnTo>
                  <a:lnTo>
                    <a:pt x="5080" y="76200"/>
                  </a:lnTo>
                  <a:lnTo>
                    <a:pt x="12700" y="71121"/>
                  </a:lnTo>
                  <a:lnTo>
                    <a:pt x="21590" y="67311"/>
                  </a:lnTo>
                  <a:lnTo>
                    <a:pt x="31750" y="62229"/>
                  </a:lnTo>
                  <a:lnTo>
                    <a:pt x="40640" y="58421"/>
                  </a:lnTo>
                  <a:lnTo>
                    <a:pt x="53340" y="54611"/>
                  </a:lnTo>
                  <a:lnTo>
                    <a:pt x="67310" y="50800"/>
                  </a:lnTo>
                  <a:lnTo>
                    <a:pt x="82550" y="46989"/>
                  </a:lnTo>
                  <a:lnTo>
                    <a:pt x="100330" y="43179"/>
                  </a:lnTo>
                  <a:lnTo>
                    <a:pt x="137160" y="31750"/>
                  </a:lnTo>
                  <a:lnTo>
                    <a:pt x="157480" y="26671"/>
                  </a:lnTo>
                  <a:lnTo>
                    <a:pt x="177800" y="21589"/>
                  </a:lnTo>
                  <a:lnTo>
                    <a:pt x="198120" y="17779"/>
                  </a:lnTo>
                  <a:lnTo>
                    <a:pt x="242570" y="8889"/>
                  </a:lnTo>
                  <a:lnTo>
                    <a:pt x="266700" y="5079"/>
                  </a:lnTo>
                  <a:lnTo>
                    <a:pt x="288290" y="2539"/>
                  </a:lnTo>
                  <a:lnTo>
                    <a:pt x="308610" y="1271"/>
                  </a:lnTo>
                  <a:lnTo>
                    <a:pt x="327660" y="0"/>
                  </a:lnTo>
                  <a:lnTo>
                    <a:pt x="344170" y="1271"/>
                  </a:lnTo>
                  <a:lnTo>
                    <a:pt x="360680" y="2539"/>
                  </a:lnTo>
                  <a:lnTo>
                    <a:pt x="377190" y="3811"/>
                  </a:lnTo>
                  <a:lnTo>
                    <a:pt x="388620" y="8889"/>
                  </a:lnTo>
                  <a:lnTo>
                    <a:pt x="397510" y="16511"/>
                  </a:lnTo>
                  <a:lnTo>
                    <a:pt x="403860" y="24129"/>
                  </a:lnTo>
                  <a:lnTo>
                    <a:pt x="405130" y="33021"/>
                  </a:lnTo>
                  <a:lnTo>
                    <a:pt x="402590" y="41911"/>
                  </a:lnTo>
                  <a:lnTo>
                    <a:pt x="397510" y="52071"/>
                  </a:lnTo>
                  <a:lnTo>
                    <a:pt x="388620" y="60961"/>
                  </a:lnTo>
                  <a:lnTo>
                    <a:pt x="375920" y="69850"/>
                  </a:lnTo>
                  <a:lnTo>
                    <a:pt x="346710" y="86361"/>
                  </a:lnTo>
                  <a:lnTo>
                    <a:pt x="314960" y="105411"/>
                  </a:lnTo>
                  <a:lnTo>
                    <a:pt x="295910" y="114300"/>
                  </a:lnTo>
                  <a:lnTo>
                    <a:pt x="278130" y="121921"/>
                  </a:lnTo>
                  <a:lnTo>
                    <a:pt x="257810" y="129539"/>
                  </a:lnTo>
                  <a:lnTo>
                    <a:pt x="237490" y="135889"/>
                  </a:lnTo>
                  <a:lnTo>
                    <a:pt x="217170" y="142239"/>
                  </a:lnTo>
                  <a:lnTo>
                    <a:pt x="144780" y="158750"/>
                  </a:lnTo>
                  <a:lnTo>
                    <a:pt x="130810" y="162561"/>
                  </a:lnTo>
                  <a:lnTo>
                    <a:pt x="105410" y="170179"/>
                  </a:lnTo>
                  <a:lnTo>
                    <a:pt x="104140" y="171450"/>
                  </a:lnTo>
                  <a:lnTo>
                    <a:pt x="110490" y="170179"/>
                  </a:lnTo>
                  <a:lnTo>
                    <a:pt x="121920" y="168911"/>
                  </a:lnTo>
                  <a:lnTo>
                    <a:pt x="137160" y="168911"/>
                  </a:lnTo>
                  <a:lnTo>
                    <a:pt x="153670" y="167639"/>
                  </a:lnTo>
                  <a:lnTo>
                    <a:pt x="171450" y="167639"/>
                  </a:lnTo>
                  <a:lnTo>
                    <a:pt x="190500" y="166371"/>
                  </a:lnTo>
                  <a:lnTo>
                    <a:pt x="210820" y="163829"/>
                  </a:lnTo>
                  <a:lnTo>
                    <a:pt x="231140" y="161289"/>
                  </a:lnTo>
                  <a:lnTo>
                    <a:pt x="252730" y="160021"/>
                  </a:lnTo>
                  <a:lnTo>
                    <a:pt x="274320" y="158750"/>
                  </a:lnTo>
                  <a:lnTo>
                    <a:pt x="298450" y="157479"/>
                  </a:lnTo>
                  <a:lnTo>
                    <a:pt x="320040" y="158750"/>
                  </a:lnTo>
                  <a:lnTo>
                    <a:pt x="339090" y="160021"/>
                  </a:lnTo>
                  <a:lnTo>
                    <a:pt x="359410" y="162561"/>
                  </a:lnTo>
                  <a:lnTo>
                    <a:pt x="377190" y="166371"/>
                  </a:lnTo>
                  <a:lnTo>
                    <a:pt x="396240" y="171450"/>
                  </a:lnTo>
                  <a:lnTo>
                    <a:pt x="414020" y="176529"/>
                  </a:lnTo>
                  <a:lnTo>
                    <a:pt x="427990" y="184150"/>
                  </a:lnTo>
                  <a:lnTo>
                    <a:pt x="440690" y="191771"/>
                  </a:lnTo>
                  <a:lnTo>
                    <a:pt x="450850" y="200661"/>
                  </a:lnTo>
                  <a:lnTo>
                    <a:pt x="453390" y="215900"/>
                  </a:lnTo>
                  <a:lnTo>
                    <a:pt x="452120" y="232411"/>
                  </a:lnTo>
                  <a:lnTo>
                    <a:pt x="448310" y="252729"/>
                  </a:lnTo>
                  <a:lnTo>
                    <a:pt x="440690" y="269239"/>
                  </a:lnTo>
                  <a:lnTo>
                    <a:pt x="430530" y="284479"/>
                  </a:lnTo>
                  <a:lnTo>
                    <a:pt x="419100" y="298450"/>
                  </a:lnTo>
                  <a:lnTo>
                    <a:pt x="405130" y="309879"/>
                  </a:lnTo>
                  <a:lnTo>
                    <a:pt x="388620" y="322579"/>
                  </a:lnTo>
                  <a:lnTo>
                    <a:pt x="370840" y="334011"/>
                  </a:lnTo>
                  <a:lnTo>
                    <a:pt x="351790" y="341629"/>
                  </a:lnTo>
                  <a:lnTo>
                    <a:pt x="331470" y="349250"/>
                  </a:lnTo>
                  <a:lnTo>
                    <a:pt x="311150" y="355600"/>
                  </a:lnTo>
                  <a:lnTo>
                    <a:pt x="290830" y="360679"/>
                  </a:lnTo>
                  <a:lnTo>
                    <a:pt x="270510" y="364489"/>
                  </a:lnTo>
                  <a:lnTo>
                    <a:pt x="248920" y="368300"/>
                  </a:lnTo>
                  <a:lnTo>
                    <a:pt x="231140" y="370839"/>
                  </a:lnTo>
                  <a:lnTo>
                    <a:pt x="213360" y="370839"/>
                  </a:lnTo>
                  <a:lnTo>
                    <a:pt x="198120" y="369571"/>
                  </a:lnTo>
                  <a:lnTo>
                    <a:pt x="185420" y="365761"/>
                  </a:lnTo>
                  <a:lnTo>
                    <a:pt x="173990" y="361950"/>
                  </a:lnTo>
                  <a:lnTo>
                    <a:pt x="163830" y="355600"/>
                  </a:lnTo>
                  <a:lnTo>
                    <a:pt x="158750" y="349250"/>
                  </a:lnTo>
                  <a:lnTo>
                    <a:pt x="156210" y="340361"/>
                  </a:lnTo>
                  <a:lnTo>
                    <a:pt x="154940" y="313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Freeform 911"/>
            <p:cNvSpPr/>
            <p:nvPr/>
          </p:nvSpPr>
          <p:spPr>
            <a:xfrm>
              <a:off x="4259580" y="32049721"/>
              <a:ext cx="227331" cy="224791"/>
            </a:xfrm>
            <a:custGeom>
              <a:avLst/>
              <a:gdLst/>
              <a:ahLst/>
              <a:cxnLst/>
              <a:rect l="0" t="0" r="0" b="0"/>
              <a:pathLst>
                <a:path w="227331" h="224791">
                  <a:moveTo>
                    <a:pt x="35560" y="6350"/>
                  </a:moveTo>
                  <a:lnTo>
                    <a:pt x="25400" y="34290"/>
                  </a:lnTo>
                  <a:lnTo>
                    <a:pt x="16510" y="58418"/>
                  </a:lnTo>
                  <a:lnTo>
                    <a:pt x="12700" y="68579"/>
                  </a:lnTo>
                  <a:lnTo>
                    <a:pt x="8890" y="81279"/>
                  </a:lnTo>
                  <a:lnTo>
                    <a:pt x="1270" y="106679"/>
                  </a:lnTo>
                  <a:lnTo>
                    <a:pt x="0" y="123190"/>
                  </a:lnTo>
                  <a:lnTo>
                    <a:pt x="0" y="139700"/>
                  </a:lnTo>
                  <a:lnTo>
                    <a:pt x="1270" y="158750"/>
                  </a:lnTo>
                  <a:lnTo>
                    <a:pt x="5080" y="173990"/>
                  </a:lnTo>
                  <a:lnTo>
                    <a:pt x="8890" y="185418"/>
                  </a:lnTo>
                  <a:lnTo>
                    <a:pt x="15240" y="196850"/>
                  </a:lnTo>
                  <a:lnTo>
                    <a:pt x="22860" y="204468"/>
                  </a:lnTo>
                  <a:lnTo>
                    <a:pt x="33020" y="210818"/>
                  </a:lnTo>
                  <a:lnTo>
                    <a:pt x="44450" y="217168"/>
                  </a:lnTo>
                  <a:lnTo>
                    <a:pt x="57150" y="220979"/>
                  </a:lnTo>
                  <a:lnTo>
                    <a:pt x="69850" y="223518"/>
                  </a:lnTo>
                  <a:lnTo>
                    <a:pt x="83820" y="224790"/>
                  </a:lnTo>
                  <a:lnTo>
                    <a:pt x="96520" y="223518"/>
                  </a:lnTo>
                  <a:lnTo>
                    <a:pt x="110490" y="219708"/>
                  </a:lnTo>
                  <a:lnTo>
                    <a:pt x="124460" y="215900"/>
                  </a:lnTo>
                  <a:lnTo>
                    <a:pt x="138430" y="210818"/>
                  </a:lnTo>
                  <a:lnTo>
                    <a:pt x="152400" y="204468"/>
                  </a:lnTo>
                  <a:lnTo>
                    <a:pt x="166370" y="198118"/>
                  </a:lnTo>
                  <a:lnTo>
                    <a:pt x="179070" y="189229"/>
                  </a:lnTo>
                  <a:lnTo>
                    <a:pt x="190500" y="179068"/>
                  </a:lnTo>
                  <a:lnTo>
                    <a:pt x="201930" y="167640"/>
                  </a:lnTo>
                  <a:lnTo>
                    <a:pt x="210820" y="154940"/>
                  </a:lnTo>
                  <a:lnTo>
                    <a:pt x="218440" y="142240"/>
                  </a:lnTo>
                  <a:lnTo>
                    <a:pt x="224790" y="128268"/>
                  </a:lnTo>
                  <a:lnTo>
                    <a:pt x="227330" y="115568"/>
                  </a:lnTo>
                  <a:lnTo>
                    <a:pt x="227330" y="104140"/>
                  </a:lnTo>
                  <a:lnTo>
                    <a:pt x="227330" y="92708"/>
                  </a:lnTo>
                  <a:lnTo>
                    <a:pt x="224790" y="80008"/>
                  </a:lnTo>
                  <a:lnTo>
                    <a:pt x="223520" y="67308"/>
                  </a:lnTo>
                  <a:lnTo>
                    <a:pt x="220980" y="54608"/>
                  </a:lnTo>
                  <a:lnTo>
                    <a:pt x="214630" y="43179"/>
                  </a:lnTo>
                  <a:lnTo>
                    <a:pt x="208280" y="33018"/>
                  </a:lnTo>
                  <a:lnTo>
                    <a:pt x="199390" y="24129"/>
                  </a:lnTo>
                  <a:lnTo>
                    <a:pt x="189230" y="17779"/>
                  </a:lnTo>
                  <a:lnTo>
                    <a:pt x="177800" y="11429"/>
                  </a:lnTo>
                  <a:lnTo>
                    <a:pt x="166370" y="6350"/>
                  </a:lnTo>
                  <a:lnTo>
                    <a:pt x="153670" y="3808"/>
                  </a:lnTo>
                  <a:lnTo>
                    <a:pt x="139700" y="1268"/>
                  </a:lnTo>
                  <a:lnTo>
                    <a:pt x="125730" y="0"/>
                  </a:lnTo>
                  <a:lnTo>
                    <a:pt x="114300" y="0"/>
                  </a:lnTo>
                  <a:lnTo>
                    <a:pt x="101600" y="1268"/>
                  </a:lnTo>
                  <a:lnTo>
                    <a:pt x="90170" y="2540"/>
                  </a:lnTo>
                  <a:lnTo>
                    <a:pt x="78740" y="5079"/>
                  </a:lnTo>
                  <a:lnTo>
                    <a:pt x="68580" y="7618"/>
                  </a:lnTo>
                  <a:lnTo>
                    <a:pt x="57150" y="11429"/>
                  </a:lnTo>
                  <a:lnTo>
                    <a:pt x="53340" y="16508"/>
                  </a:lnTo>
                  <a:lnTo>
                    <a:pt x="52070" y="24129"/>
                  </a:lnTo>
                  <a:lnTo>
                    <a:pt x="57150" y="49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Freeform 912"/>
            <p:cNvSpPr/>
            <p:nvPr/>
          </p:nvSpPr>
          <p:spPr>
            <a:xfrm>
              <a:off x="4472940" y="32035750"/>
              <a:ext cx="238761" cy="250190"/>
            </a:xfrm>
            <a:custGeom>
              <a:avLst/>
              <a:gdLst/>
              <a:ahLst/>
              <a:cxnLst/>
              <a:rect l="0" t="0" r="0" b="0"/>
              <a:pathLst>
                <a:path w="238761" h="250190">
                  <a:moveTo>
                    <a:pt x="201930" y="0"/>
                  </a:moveTo>
                  <a:lnTo>
                    <a:pt x="134620" y="0"/>
                  </a:lnTo>
                  <a:lnTo>
                    <a:pt x="120650" y="1271"/>
                  </a:lnTo>
                  <a:lnTo>
                    <a:pt x="106680" y="2539"/>
                  </a:lnTo>
                  <a:lnTo>
                    <a:pt x="92710" y="5079"/>
                  </a:lnTo>
                  <a:lnTo>
                    <a:pt x="78740" y="7621"/>
                  </a:lnTo>
                  <a:lnTo>
                    <a:pt x="50800" y="13971"/>
                  </a:lnTo>
                  <a:lnTo>
                    <a:pt x="39370" y="19050"/>
                  </a:lnTo>
                  <a:lnTo>
                    <a:pt x="29210" y="24129"/>
                  </a:lnTo>
                  <a:lnTo>
                    <a:pt x="20320" y="30479"/>
                  </a:lnTo>
                  <a:lnTo>
                    <a:pt x="12700" y="39371"/>
                  </a:lnTo>
                  <a:lnTo>
                    <a:pt x="6350" y="49529"/>
                  </a:lnTo>
                  <a:lnTo>
                    <a:pt x="1270" y="60961"/>
                  </a:lnTo>
                  <a:lnTo>
                    <a:pt x="0" y="71121"/>
                  </a:lnTo>
                  <a:lnTo>
                    <a:pt x="2540" y="80011"/>
                  </a:lnTo>
                  <a:lnTo>
                    <a:pt x="5080" y="88900"/>
                  </a:lnTo>
                  <a:lnTo>
                    <a:pt x="11430" y="96521"/>
                  </a:lnTo>
                  <a:lnTo>
                    <a:pt x="19050" y="104139"/>
                  </a:lnTo>
                  <a:lnTo>
                    <a:pt x="26670" y="111761"/>
                  </a:lnTo>
                  <a:lnTo>
                    <a:pt x="36830" y="118111"/>
                  </a:lnTo>
                  <a:lnTo>
                    <a:pt x="48260" y="125729"/>
                  </a:lnTo>
                  <a:lnTo>
                    <a:pt x="60960" y="133350"/>
                  </a:lnTo>
                  <a:lnTo>
                    <a:pt x="74930" y="138429"/>
                  </a:lnTo>
                  <a:lnTo>
                    <a:pt x="90170" y="143511"/>
                  </a:lnTo>
                  <a:lnTo>
                    <a:pt x="106680" y="148589"/>
                  </a:lnTo>
                  <a:lnTo>
                    <a:pt x="123190" y="151129"/>
                  </a:lnTo>
                  <a:lnTo>
                    <a:pt x="139700" y="153671"/>
                  </a:lnTo>
                  <a:lnTo>
                    <a:pt x="157480" y="154939"/>
                  </a:lnTo>
                  <a:lnTo>
                    <a:pt x="172720" y="157479"/>
                  </a:lnTo>
                  <a:lnTo>
                    <a:pt x="187960" y="160021"/>
                  </a:lnTo>
                  <a:lnTo>
                    <a:pt x="203200" y="162561"/>
                  </a:lnTo>
                  <a:lnTo>
                    <a:pt x="215900" y="167639"/>
                  </a:lnTo>
                  <a:lnTo>
                    <a:pt x="226060" y="175261"/>
                  </a:lnTo>
                  <a:lnTo>
                    <a:pt x="236220" y="182879"/>
                  </a:lnTo>
                  <a:lnTo>
                    <a:pt x="238760" y="191771"/>
                  </a:lnTo>
                  <a:lnTo>
                    <a:pt x="236220" y="199389"/>
                  </a:lnTo>
                  <a:lnTo>
                    <a:pt x="232410" y="205739"/>
                  </a:lnTo>
                  <a:lnTo>
                    <a:pt x="224790" y="213361"/>
                  </a:lnTo>
                  <a:lnTo>
                    <a:pt x="214630" y="220979"/>
                  </a:lnTo>
                  <a:lnTo>
                    <a:pt x="203200" y="227329"/>
                  </a:lnTo>
                  <a:lnTo>
                    <a:pt x="190500" y="233679"/>
                  </a:lnTo>
                  <a:lnTo>
                    <a:pt x="177800" y="238761"/>
                  </a:lnTo>
                  <a:lnTo>
                    <a:pt x="165100" y="243839"/>
                  </a:lnTo>
                  <a:lnTo>
                    <a:pt x="149860" y="246379"/>
                  </a:lnTo>
                  <a:lnTo>
                    <a:pt x="134620" y="248921"/>
                  </a:lnTo>
                  <a:lnTo>
                    <a:pt x="118110" y="250189"/>
                  </a:lnTo>
                  <a:lnTo>
                    <a:pt x="101600" y="248921"/>
                  </a:lnTo>
                  <a:lnTo>
                    <a:pt x="85090" y="247650"/>
                  </a:lnTo>
                  <a:lnTo>
                    <a:pt x="22860" y="220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Freeform 913"/>
            <p:cNvSpPr/>
            <p:nvPr/>
          </p:nvSpPr>
          <p:spPr>
            <a:xfrm>
              <a:off x="4800600" y="31951929"/>
              <a:ext cx="26671" cy="378461"/>
            </a:xfrm>
            <a:custGeom>
              <a:avLst/>
              <a:gdLst/>
              <a:ahLst/>
              <a:cxnLst/>
              <a:rect l="0" t="0" r="0" b="0"/>
              <a:pathLst>
                <a:path w="26671" h="378461">
                  <a:moveTo>
                    <a:pt x="0" y="0"/>
                  </a:moveTo>
                  <a:lnTo>
                    <a:pt x="11430" y="27942"/>
                  </a:lnTo>
                  <a:lnTo>
                    <a:pt x="15240" y="41910"/>
                  </a:lnTo>
                  <a:lnTo>
                    <a:pt x="16510" y="57150"/>
                  </a:lnTo>
                  <a:lnTo>
                    <a:pt x="19050" y="72392"/>
                  </a:lnTo>
                  <a:lnTo>
                    <a:pt x="20320" y="87632"/>
                  </a:lnTo>
                  <a:lnTo>
                    <a:pt x="22860" y="102871"/>
                  </a:lnTo>
                  <a:lnTo>
                    <a:pt x="26670" y="118110"/>
                  </a:lnTo>
                  <a:lnTo>
                    <a:pt x="26670" y="133350"/>
                  </a:lnTo>
                  <a:lnTo>
                    <a:pt x="26670" y="149860"/>
                  </a:lnTo>
                  <a:lnTo>
                    <a:pt x="24130" y="166371"/>
                  </a:lnTo>
                  <a:lnTo>
                    <a:pt x="24130" y="184150"/>
                  </a:lnTo>
                  <a:lnTo>
                    <a:pt x="22860" y="223521"/>
                  </a:lnTo>
                  <a:lnTo>
                    <a:pt x="21590" y="273050"/>
                  </a:lnTo>
                  <a:lnTo>
                    <a:pt x="20320" y="289560"/>
                  </a:lnTo>
                  <a:lnTo>
                    <a:pt x="19050" y="306071"/>
                  </a:lnTo>
                  <a:lnTo>
                    <a:pt x="1143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Freeform 914"/>
            <p:cNvSpPr/>
            <p:nvPr/>
          </p:nvSpPr>
          <p:spPr>
            <a:xfrm>
              <a:off x="4726940" y="32087821"/>
              <a:ext cx="394971" cy="203201"/>
            </a:xfrm>
            <a:custGeom>
              <a:avLst/>
              <a:gdLst/>
              <a:ahLst/>
              <a:cxnLst/>
              <a:rect l="0" t="0" r="0" b="0"/>
              <a:pathLst>
                <a:path w="394971" h="203201">
                  <a:moveTo>
                    <a:pt x="0" y="31750"/>
                  </a:moveTo>
                  <a:lnTo>
                    <a:pt x="64770" y="31750"/>
                  </a:lnTo>
                  <a:lnTo>
                    <a:pt x="80010" y="30479"/>
                  </a:lnTo>
                  <a:lnTo>
                    <a:pt x="93980" y="29208"/>
                  </a:lnTo>
                  <a:lnTo>
                    <a:pt x="107950" y="26668"/>
                  </a:lnTo>
                  <a:lnTo>
                    <a:pt x="121920" y="24129"/>
                  </a:lnTo>
                  <a:lnTo>
                    <a:pt x="133350" y="20318"/>
                  </a:lnTo>
                  <a:lnTo>
                    <a:pt x="146050" y="17779"/>
                  </a:lnTo>
                  <a:lnTo>
                    <a:pt x="157480" y="15240"/>
                  </a:lnTo>
                  <a:lnTo>
                    <a:pt x="171450" y="13968"/>
                  </a:lnTo>
                  <a:lnTo>
                    <a:pt x="184150" y="12700"/>
                  </a:lnTo>
                  <a:lnTo>
                    <a:pt x="199390" y="12700"/>
                  </a:lnTo>
                  <a:lnTo>
                    <a:pt x="231140" y="11429"/>
                  </a:lnTo>
                  <a:lnTo>
                    <a:pt x="240030" y="17779"/>
                  </a:lnTo>
                  <a:lnTo>
                    <a:pt x="246380" y="26668"/>
                  </a:lnTo>
                  <a:lnTo>
                    <a:pt x="248920" y="39368"/>
                  </a:lnTo>
                  <a:lnTo>
                    <a:pt x="247650" y="50800"/>
                  </a:lnTo>
                  <a:lnTo>
                    <a:pt x="245110" y="62229"/>
                  </a:lnTo>
                  <a:lnTo>
                    <a:pt x="240030" y="73658"/>
                  </a:lnTo>
                  <a:lnTo>
                    <a:pt x="234950" y="83818"/>
                  </a:lnTo>
                  <a:lnTo>
                    <a:pt x="229870" y="95250"/>
                  </a:lnTo>
                  <a:lnTo>
                    <a:pt x="223520" y="105408"/>
                  </a:lnTo>
                  <a:lnTo>
                    <a:pt x="219710" y="118108"/>
                  </a:lnTo>
                  <a:lnTo>
                    <a:pt x="215900" y="133350"/>
                  </a:lnTo>
                  <a:lnTo>
                    <a:pt x="214630" y="148590"/>
                  </a:lnTo>
                  <a:lnTo>
                    <a:pt x="215900" y="161290"/>
                  </a:lnTo>
                  <a:lnTo>
                    <a:pt x="218440" y="171450"/>
                  </a:lnTo>
                  <a:lnTo>
                    <a:pt x="223520" y="181608"/>
                  </a:lnTo>
                  <a:lnTo>
                    <a:pt x="229870" y="189229"/>
                  </a:lnTo>
                  <a:lnTo>
                    <a:pt x="237490" y="195579"/>
                  </a:lnTo>
                  <a:lnTo>
                    <a:pt x="246380" y="200658"/>
                  </a:lnTo>
                  <a:lnTo>
                    <a:pt x="259080" y="203200"/>
                  </a:lnTo>
                  <a:lnTo>
                    <a:pt x="274320" y="203200"/>
                  </a:lnTo>
                  <a:lnTo>
                    <a:pt x="292100" y="201929"/>
                  </a:lnTo>
                  <a:lnTo>
                    <a:pt x="309880" y="196850"/>
                  </a:lnTo>
                  <a:lnTo>
                    <a:pt x="326390" y="189229"/>
                  </a:lnTo>
                  <a:lnTo>
                    <a:pt x="344170" y="179068"/>
                  </a:lnTo>
                  <a:lnTo>
                    <a:pt x="358140" y="168908"/>
                  </a:lnTo>
                  <a:lnTo>
                    <a:pt x="369570" y="157479"/>
                  </a:lnTo>
                  <a:lnTo>
                    <a:pt x="379730" y="147318"/>
                  </a:lnTo>
                  <a:lnTo>
                    <a:pt x="387350" y="132079"/>
                  </a:lnTo>
                  <a:lnTo>
                    <a:pt x="391160" y="114300"/>
                  </a:lnTo>
                  <a:lnTo>
                    <a:pt x="394970" y="93979"/>
                  </a:lnTo>
                  <a:lnTo>
                    <a:pt x="391160" y="74929"/>
                  </a:lnTo>
                  <a:lnTo>
                    <a:pt x="384810" y="55879"/>
                  </a:lnTo>
                  <a:lnTo>
                    <a:pt x="375920" y="36829"/>
                  </a:lnTo>
                  <a:lnTo>
                    <a:pt x="363220" y="24129"/>
                  </a:lnTo>
                  <a:lnTo>
                    <a:pt x="347980" y="13968"/>
                  </a:lnTo>
                  <a:lnTo>
                    <a:pt x="330200" y="6350"/>
                  </a:lnTo>
                  <a:lnTo>
                    <a:pt x="314960" y="1268"/>
                  </a:lnTo>
                  <a:lnTo>
                    <a:pt x="300990" y="0"/>
                  </a:lnTo>
                  <a:lnTo>
                    <a:pt x="288290" y="0"/>
                  </a:lnTo>
                  <a:lnTo>
                    <a:pt x="278130" y="2540"/>
                  </a:lnTo>
                  <a:lnTo>
                    <a:pt x="267970" y="6350"/>
                  </a:lnTo>
                  <a:lnTo>
                    <a:pt x="260350" y="11429"/>
                  </a:lnTo>
                  <a:lnTo>
                    <a:pt x="257810" y="17779"/>
                  </a:lnTo>
                  <a:lnTo>
                    <a:pt x="259080" y="26668"/>
                  </a:lnTo>
                  <a:lnTo>
                    <a:pt x="27432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Freeform 915"/>
            <p:cNvSpPr/>
            <p:nvPr/>
          </p:nvSpPr>
          <p:spPr>
            <a:xfrm>
              <a:off x="5182870" y="32004000"/>
              <a:ext cx="262891" cy="252730"/>
            </a:xfrm>
            <a:custGeom>
              <a:avLst/>
              <a:gdLst/>
              <a:ahLst/>
              <a:cxnLst/>
              <a:rect l="0" t="0" r="0" b="0"/>
              <a:pathLst>
                <a:path w="262891" h="252730">
                  <a:moveTo>
                    <a:pt x="17780" y="252729"/>
                  </a:moveTo>
                  <a:lnTo>
                    <a:pt x="7620" y="229871"/>
                  </a:lnTo>
                  <a:lnTo>
                    <a:pt x="3810" y="217171"/>
                  </a:lnTo>
                  <a:lnTo>
                    <a:pt x="1270" y="200661"/>
                  </a:lnTo>
                  <a:lnTo>
                    <a:pt x="0" y="182879"/>
                  </a:lnTo>
                  <a:lnTo>
                    <a:pt x="0" y="167639"/>
                  </a:lnTo>
                  <a:lnTo>
                    <a:pt x="1270" y="153671"/>
                  </a:lnTo>
                  <a:lnTo>
                    <a:pt x="3810" y="140971"/>
                  </a:lnTo>
                  <a:lnTo>
                    <a:pt x="7620" y="128271"/>
                  </a:lnTo>
                  <a:lnTo>
                    <a:pt x="12700" y="114300"/>
                  </a:lnTo>
                  <a:lnTo>
                    <a:pt x="17780" y="100329"/>
                  </a:lnTo>
                  <a:lnTo>
                    <a:pt x="25400" y="93979"/>
                  </a:lnTo>
                  <a:lnTo>
                    <a:pt x="36830" y="91439"/>
                  </a:lnTo>
                  <a:lnTo>
                    <a:pt x="48260" y="92711"/>
                  </a:lnTo>
                  <a:lnTo>
                    <a:pt x="57150" y="96521"/>
                  </a:lnTo>
                  <a:lnTo>
                    <a:pt x="63500" y="102871"/>
                  </a:lnTo>
                  <a:lnTo>
                    <a:pt x="69850" y="110489"/>
                  </a:lnTo>
                  <a:lnTo>
                    <a:pt x="76200" y="118111"/>
                  </a:lnTo>
                  <a:lnTo>
                    <a:pt x="82550" y="125729"/>
                  </a:lnTo>
                  <a:lnTo>
                    <a:pt x="88900" y="133350"/>
                  </a:lnTo>
                  <a:lnTo>
                    <a:pt x="115570" y="160021"/>
                  </a:lnTo>
                  <a:lnTo>
                    <a:pt x="144780" y="190500"/>
                  </a:lnTo>
                  <a:lnTo>
                    <a:pt x="154940" y="199389"/>
                  </a:lnTo>
                  <a:lnTo>
                    <a:pt x="166370" y="208279"/>
                  </a:lnTo>
                  <a:lnTo>
                    <a:pt x="176530" y="215900"/>
                  </a:lnTo>
                  <a:lnTo>
                    <a:pt x="186690" y="222250"/>
                  </a:lnTo>
                  <a:lnTo>
                    <a:pt x="196850" y="227329"/>
                  </a:lnTo>
                  <a:lnTo>
                    <a:pt x="208280" y="232411"/>
                  </a:lnTo>
                  <a:lnTo>
                    <a:pt x="218440" y="234950"/>
                  </a:lnTo>
                  <a:lnTo>
                    <a:pt x="228600" y="234950"/>
                  </a:lnTo>
                  <a:lnTo>
                    <a:pt x="238760" y="233679"/>
                  </a:lnTo>
                  <a:lnTo>
                    <a:pt x="247650" y="229871"/>
                  </a:lnTo>
                  <a:lnTo>
                    <a:pt x="254000" y="223521"/>
                  </a:lnTo>
                  <a:lnTo>
                    <a:pt x="260350" y="215900"/>
                  </a:lnTo>
                  <a:lnTo>
                    <a:pt x="262890" y="207011"/>
                  </a:lnTo>
                  <a:lnTo>
                    <a:pt x="262890" y="198121"/>
                  </a:lnTo>
                  <a:lnTo>
                    <a:pt x="261620" y="187961"/>
                  </a:lnTo>
                  <a:lnTo>
                    <a:pt x="261620" y="176529"/>
                  </a:lnTo>
                  <a:lnTo>
                    <a:pt x="260350" y="152400"/>
                  </a:lnTo>
                  <a:lnTo>
                    <a:pt x="259080" y="138429"/>
                  </a:lnTo>
                  <a:lnTo>
                    <a:pt x="257810" y="125729"/>
                  </a:lnTo>
                  <a:lnTo>
                    <a:pt x="255270" y="111761"/>
                  </a:lnTo>
                  <a:lnTo>
                    <a:pt x="251460" y="99061"/>
                  </a:lnTo>
                  <a:lnTo>
                    <a:pt x="248920" y="87629"/>
                  </a:lnTo>
                  <a:lnTo>
                    <a:pt x="246380" y="74929"/>
                  </a:lnTo>
                  <a:lnTo>
                    <a:pt x="243840" y="63500"/>
                  </a:lnTo>
                  <a:lnTo>
                    <a:pt x="242570" y="50800"/>
                  </a:lnTo>
                  <a:lnTo>
                    <a:pt x="2387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Freeform 916"/>
            <p:cNvSpPr/>
            <p:nvPr/>
          </p:nvSpPr>
          <p:spPr>
            <a:xfrm>
              <a:off x="5783580" y="31930339"/>
              <a:ext cx="290831" cy="340362"/>
            </a:xfrm>
            <a:custGeom>
              <a:avLst/>
              <a:gdLst/>
              <a:ahLst/>
              <a:cxnLst/>
              <a:rect l="0" t="0" r="0" b="0"/>
              <a:pathLst>
                <a:path w="290831" h="340362">
                  <a:moveTo>
                    <a:pt x="228600" y="0"/>
                  </a:moveTo>
                  <a:lnTo>
                    <a:pt x="233680" y="16511"/>
                  </a:lnTo>
                  <a:lnTo>
                    <a:pt x="234950" y="29211"/>
                  </a:lnTo>
                  <a:lnTo>
                    <a:pt x="236220" y="43182"/>
                  </a:lnTo>
                  <a:lnTo>
                    <a:pt x="237490" y="60961"/>
                  </a:lnTo>
                  <a:lnTo>
                    <a:pt x="237490" y="95250"/>
                  </a:lnTo>
                  <a:lnTo>
                    <a:pt x="238760" y="113032"/>
                  </a:lnTo>
                  <a:lnTo>
                    <a:pt x="237490" y="119382"/>
                  </a:lnTo>
                  <a:lnTo>
                    <a:pt x="234950" y="119382"/>
                  </a:lnTo>
                  <a:lnTo>
                    <a:pt x="232410" y="114300"/>
                  </a:lnTo>
                  <a:lnTo>
                    <a:pt x="228600" y="109222"/>
                  </a:lnTo>
                  <a:lnTo>
                    <a:pt x="223520" y="102872"/>
                  </a:lnTo>
                  <a:lnTo>
                    <a:pt x="218440" y="96522"/>
                  </a:lnTo>
                  <a:lnTo>
                    <a:pt x="212090" y="88900"/>
                  </a:lnTo>
                  <a:lnTo>
                    <a:pt x="205740" y="80011"/>
                  </a:lnTo>
                  <a:lnTo>
                    <a:pt x="199390" y="71122"/>
                  </a:lnTo>
                  <a:lnTo>
                    <a:pt x="191770" y="63500"/>
                  </a:lnTo>
                  <a:lnTo>
                    <a:pt x="182880" y="57150"/>
                  </a:lnTo>
                  <a:lnTo>
                    <a:pt x="172720" y="52072"/>
                  </a:lnTo>
                  <a:lnTo>
                    <a:pt x="160020" y="50800"/>
                  </a:lnTo>
                  <a:lnTo>
                    <a:pt x="143510" y="49532"/>
                  </a:lnTo>
                  <a:lnTo>
                    <a:pt x="127000" y="50800"/>
                  </a:lnTo>
                  <a:lnTo>
                    <a:pt x="111760" y="53340"/>
                  </a:lnTo>
                  <a:lnTo>
                    <a:pt x="97790" y="58422"/>
                  </a:lnTo>
                  <a:lnTo>
                    <a:pt x="85090" y="63500"/>
                  </a:lnTo>
                  <a:lnTo>
                    <a:pt x="73660" y="71122"/>
                  </a:lnTo>
                  <a:lnTo>
                    <a:pt x="62230" y="81282"/>
                  </a:lnTo>
                  <a:lnTo>
                    <a:pt x="50800" y="92711"/>
                  </a:lnTo>
                  <a:lnTo>
                    <a:pt x="40640" y="106682"/>
                  </a:lnTo>
                  <a:lnTo>
                    <a:pt x="31750" y="120650"/>
                  </a:lnTo>
                  <a:lnTo>
                    <a:pt x="24130" y="137161"/>
                  </a:lnTo>
                  <a:lnTo>
                    <a:pt x="16510" y="152400"/>
                  </a:lnTo>
                  <a:lnTo>
                    <a:pt x="11430" y="166372"/>
                  </a:lnTo>
                  <a:lnTo>
                    <a:pt x="6350" y="181611"/>
                  </a:lnTo>
                  <a:lnTo>
                    <a:pt x="2540" y="196850"/>
                  </a:lnTo>
                  <a:lnTo>
                    <a:pt x="1270" y="213361"/>
                  </a:lnTo>
                  <a:lnTo>
                    <a:pt x="0" y="229872"/>
                  </a:lnTo>
                  <a:lnTo>
                    <a:pt x="0" y="243840"/>
                  </a:lnTo>
                  <a:lnTo>
                    <a:pt x="1270" y="257811"/>
                  </a:lnTo>
                  <a:lnTo>
                    <a:pt x="2540" y="270511"/>
                  </a:lnTo>
                  <a:lnTo>
                    <a:pt x="6350" y="281940"/>
                  </a:lnTo>
                  <a:lnTo>
                    <a:pt x="11430" y="293372"/>
                  </a:lnTo>
                  <a:lnTo>
                    <a:pt x="16510" y="304800"/>
                  </a:lnTo>
                  <a:lnTo>
                    <a:pt x="25400" y="312422"/>
                  </a:lnTo>
                  <a:lnTo>
                    <a:pt x="35560" y="320040"/>
                  </a:lnTo>
                  <a:lnTo>
                    <a:pt x="46990" y="325122"/>
                  </a:lnTo>
                  <a:lnTo>
                    <a:pt x="60960" y="330200"/>
                  </a:lnTo>
                  <a:lnTo>
                    <a:pt x="76200" y="335282"/>
                  </a:lnTo>
                  <a:lnTo>
                    <a:pt x="91440" y="339090"/>
                  </a:lnTo>
                  <a:lnTo>
                    <a:pt x="107950" y="340361"/>
                  </a:lnTo>
                  <a:lnTo>
                    <a:pt x="124460" y="340361"/>
                  </a:lnTo>
                  <a:lnTo>
                    <a:pt x="140970" y="339090"/>
                  </a:lnTo>
                  <a:lnTo>
                    <a:pt x="160020" y="336550"/>
                  </a:lnTo>
                  <a:lnTo>
                    <a:pt x="179070" y="331472"/>
                  </a:lnTo>
                  <a:lnTo>
                    <a:pt x="199390" y="326390"/>
                  </a:lnTo>
                  <a:lnTo>
                    <a:pt x="218440" y="318772"/>
                  </a:lnTo>
                  <a:lnTo>
                    <a:pt x="236220" y="311150"/>
                  </a:lnTo>
                  <a:lnTo>
                    <a:pt x="290830" y="284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Freeform 917"/>
            <p:cNvSpPr/>
            <p:nvPr/>
          </p:nvSpPr>
          <p:spPr>
            <a:xfrm>
              <a:off x="6191250" y="31824929"/>
              <a:ext cx="20321" cy="410211"/>
            </a:xfrm>
            <a:custGeom>
              <a:avLst/>
              <a:gdLst/>
              <a:ahLst/>
              <a:cxnLst/>
              <a:rect l="0" t="0" r="0" b="0"/>
              <a:pathLst>
                <a:path w="20321" h="410211">
                  <a:moveTo>
                    <a:pt x="20320" y="0"/>
                  </a:moveTo>
                  <a:lnTo>
                    <a:pt x="6350" y="58421"/>
                  </a:lnTo>
                  <a:lnTo>
                    <a:pt x="3810" y="73660"/>
                  </a:lnTo>
                  <a:lnTo>
                    <a:pt x="2540" y="88900"/>
                  </a:lnTo>
                  <a:lnTo>
                    <a:pt x="1270" y="104142"/>
                  </a:lnTo>
                  <a:lnTo>
                    <a:pt x="0" y="140971"/>
                  </a:lnTo>
                  <a:lnTo>
                    <a:pt x="0" y="327660"/>
                  </a:lnTo>
                  <a:lnTo>
                    <a:pt x="1270" y="342900"/>
                  </a:lnTo>
                  <a:lnTo>
                    <a:pt x="2540" y="359410"/>
                  </a:lnTo>
                  <a:lnTo>
                    <a:pt x="2032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Freeform 918"/>
            <p:cNvSpPr/>
            <p:nvPr/>
          </p:nvSpPr>
          <p:spPr>
            <a:xfrm>
              <a:off x="6316980" y="31982411"/>
              <a:ext cx="151131" cy="200661"/>
            </a:xfrm>
            <a:custGeom>
              <a:avLst/>
              <a:gdLst/>
              <a:ahLst/>
              <a:cxnLst/>
              <a:rect l="0" t="0" r="0" b="0"/>
              <a:pathLst>
                <a:path w="151131" h="200661">
                  <a:moveTo>
                    <a:pt x="53340" y="0"/>
                  </a:moveTo>
                  <a:lnTo>
                    <a:pt x="41910" y="17778"/>
                  </a:lnTo>
                  <a:lnTo>
                    <a:pt x="35560" y="27939"/>
                  </a:lnTo>
                  <a:lnTo>
                    <a:pt x="30480" y="40639"/>
                  </a:lnTo>
                  <a:lnTo>
                    <a:pt x="22860" y="55878"/>
                  </a:lnTo>
                  <a:lnTo>
                    <a:pt x="19050" y="69850"/>
                  </a:lnTo>
                  <a:lnTo>
                    <a:pt x="16510" y="83818"/>
                  </a:lnTo>
                  <a:lnTo>
                    <a:pt x="13970" y="99060"/>
                  </a:lnTo>
                  <a:lnTo>
                    <a:pt x="11430" y="111760"/>
                  </a:lnTo>
                  <a:lnTo>
                    <a:pt x="8890" y="123189"/>
                  </a:lnTo>
                  <a:lnTo>
                    <a:pt x="6350" y="134618"/>
                  </a:lnTo>
                  <a:lnTo>
                    <a:pt x="5080" y="146050"/>
                  </a:lnTo>
                  <a:lnTo>
                    <a:pt x="6350" y="157478"/>
                  </a:lnTo>
                  <a:lnTo>
                    <a:pt x="7620" y="168910"/>
                  </a:lnTo>
                  <a:lnTo>
                    <a:pt x="11430" y="177800"/>
                  </a:lnTo>
                  <a:lnTo>
                    <a:pt x="19050" y="186689"/>
                  </a:lnTo>
                  <a:lnTo>
                    <a:pt x="26670" y="194310"/>
                  </a:lnTo>
                  <a:lnTo>
                    <a:pt x="38100" y="199389"/>
                  </a:lnTo>
                  <a:lnTo>
                    <a:pt x="50800" y="200660"/>
                  </a:lnTo>
                  <a:lnTo>
                    <a:pt x="66040" y="200660"/>
                  </a:lnTo>
                  <a:lnTo>
                    <a:pt x="78740" y="196850"/>
                  </a:lnTo>
                  <a:lnTo>
                    <a:pt x="91440" y="191768"/>
                  </a:lnTo>
                  <a:lnTo>
                    <a:pt x="102870" y="184150"/>
                  </a:lnTo>
                  <a:lnTo>
                    <a:pt x="113030" y="176528"/>
                  </a:lnTo>
                  <a:lnTo>
                    <a:pt x="121920" y="168910"/>
                  </a:lnTo>
                  <a:lnTo>
                    <a:pt x="130810" y="162560"/>
                  </a:lnTo>
                  <a:lnTo>
                    <a:pt x="137160" y="152400"/>
                  </a:lnTo>
                  <a:lnTo>
                    <a:pt x="143510" y="142239"/>
                  </a:lnTo>
                  <a:lnTo>
                    <a:pt x="148590" y="129539"/>
                  </a:lnTo>
                  <a:lnTo>
                    <a:pt x="149860" y="114300"/>
                  </a:lnTo>
                  <a:lnTo>
                    <a:pt x="151130" y="97789"/>
                  </a:lnTo>
                  <a:lnTo>
                    <a:pt x="149860" y="80010"/>
                  </a:lnTo>
                  <a:lnTo>
                    <a:pt x="146050" y="64768"/>
                  </a:lnTo>
                  <a:lnTo>
                    <a:pt x="142240" y="53339"/>
                  </a:lnTo>
                  <a:lnTo>
                    <a:pt x="137160" y="41910"/>
                  </a:lnTo>
                  <a:lnTo>
                    <a:pt x="129540" y="34289"/>
                  </a:lnTo>
                  <a:lnTo>
                    <a:pt x="121920" y="27939"/>
                  </a:lnTo>
                  <a:lnTo>
                    <a:pt x="113030" y="21589"/>
                  </a:lnTo>
                  <a:lnTo>
                    <a:pt x="102870" y="17778"/>
                  </a:lnTo>
                  <a:lnTo>
                    <a:pt x="93980" y="12700"/>
                  </a:lnTo>
                  <a:lnTo>
                    <a:pt x="83820" y="8889"/>
                  </a:lnTo>
                  <a:lnTo>
                    <a:pt x="73660" y="7618"/>
                  </a:lnTo>
                  <a:lnTo>
                    <a:pt x="63500" y="7618"/>
                  </a:lnTo>
                  <a:lnTo>
                    <a:pt x="52070" y="8889"/>
                  </a:lnTo>
                  <a:lnTo>
                    <a:pt x="41910" y="11428"/>
                  </a:lnTo>
                  <a:lnTo>
                    <a:pt x="31750" y="16510"/>
                  </a:lnTo>
                  <a:lnTo>
                    <a:pt x="0" y="431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Freeform 919"/>
            <p:cNvSpPr/>
            <p:nvPr/>
          </p:nvSpPr>
          <p:spPr>
            <a:xfrm>
              <a:off x="6474460" y="31972250"/>
              <a:ext cx="226061" cy="236222"/>
            </a:xfrm>
            <a:custGeom>
              <a:avLst/>
              <a:gdLst/>
              <a:ahLst/>
              <a:cxnLst/>
              <a:rect l="0" t="0" r="0" b="0"/>
              <a:pathLst>
                <a:path w="226061" h="236222">
                  <a:moveTo>
                    <a:pt x="190500" y="0"/>
                  </a:moveTo>
                  <a:lnTo>
                    <a:pt x="167640" y="0"/>
                  </a:lnTo>
                  <a:lnTo>
                    <a:pt x="153670" y="1271"/>
                  </a:lnTo>
                  <a:lnTo>
                    <a:pt x="138430" y="3811"/>
                  </a:lnTo>
                  <a:lnTo>
                    <a:pt x="120650" y="6350"/>
                  </a:lnTo>
                  <a:lnTo>
                    <a:pt x="105410" y="8889"/>
                  </a:lnTo>
                  <a:lnTo>
                    <a:pt x="91440" y="11429"/>
                  </a:lnTo>
                  <a:lnTo>
                    <a:pt x="78740" y="15239"/>
                  </a:lnTo>
                  <a:lnTo>
                    <a:pt x="67310" y="19050"/>
                  </a:lnTo>
                  <a:lnTo>
                    <a:pt x="58420" y="24129"/>
                  </a:lnTo>
                  <a:lnTo>
                    <a:pt x="49530" y="30479"/>
                  </a:lnTo>
                  <a:lnTo>
                    <a:pt x="43180" y="38100"/>
                  </a:lnTo>
                  <a:lnTo>
                    <a:pt x="36830" y="46989"/>
                  </a:lnTo>
                  <a:lnTo>
                    <a:pt x="31750" y="55879"/>
                  </a:lnTo>
                  <a:lnTo>
                    <a:pt x="30480" y="63500"/>
                  </a:lnTo>
                  <a:lnTo>
                    <a:pt x="31750" y="72389"/>
                  </a:lnTo>
                  <a:lnTo>
                    <a:pt x="35560" y="80011"/>
                  </a:lnTo>
                  <a:lnTo>
                    <a:pt x="41910" y="87629"/>
                  </a:lnTo>
                  <a:lnTo>
                    <a:pt x="49530" y="93979"/>
                  </a:lnTo>
                  <a:lnTo>
                    <a:pt x="57150" y="101600"/>
                  </a:lnTo>
                  <a:lnTo>
                    <a:pt x="68580" y="109221"/>
                  </a:lnTo>
                  <a:lnTo>
                    <a:pt x="82550" y="115571"/>
                  </a:lnTo>
                  <a:lnTo>
                    <a:pt x="97790" y="123189"/>
                  </a:lnTo>
                  <a:lnTo>
                    <a:pt x="111760" y="128271"/>
                  </a:lnTo>
                  <a:lnTo>
                    <a:pt x="125730" y="133350"/>
                  </a:lnTo>
                  <a:lnTo>
                    <a:pt x="140970" y="138429"/>
                  </a:lnTo>
                  <a:lnTo>
                    <a:pt x="154940" y="143511"/>
                  </a:lnTo>
                  <a:lnTo>
                    <a:pt x="168910" y="149861"/>
                  </a:lnTo>
                  <a:lnTo>
                    <a:pt x="182880" y="156211"/>
                  </a:lnTo>
                  <a:lnTo>
                    <a:pt x="195580" y="161289"/>
                  </a:lnTo>
                  <a:lnTo>
                    <a:pt x="208280" y="166371"/>
                  </a:lnTo>
                  <a:lnTo>
                    <a:pt x="219710" y="170179"/>
                  </a:lnTo>
                  <a:lnTo>
                    <a:pt x="224790" y="176529"/>
                  </a:lnTo>
                  <a:lnTo>
                    <a:pt x="226060" y="184150"/>
                  </a:lnTo>
                  <a:lnTo>
                    <a:pt x="224790" y="193039"/>
                  </a:lnTo>
                  <a:lnTo>
                    <a:pt x="218440" y="200661"/>
                  </a:lnTo>
                  <a:lnTo>
                    <a:pt x="210820" y="205739"/>
                  </a:lnTo>
                  <a:lnTo>
                    <a:pt x="200660" y="210821"/>
                  </a:lnTo>
                  <a:lnTo>
                    <a:pt x="187960" y="215900"/>
                  </a:lnTo>
                  <a:lnTo>
                    <a:pt x="172720" y="219711"/>
                  </a:lnTo>
                  <a:lnTo>
                    <a:pt x="157480" y="223521"/>
                  </a:lnTo>
                  <a:lnTo>
                    <a:pt x="124460" y="231139"/>
                  </a:lnTo>
                  <a:lnTo>
                    <a:pt x="107950" y="234950"/>
                  </a:lnTo>
                  <a:lnTo>
                    <a:pt x="92710" y="236221"/>
                  </a:lnTo>
                  <a:lnTo>
                    <a:pt x="76200" y="236221"/>
                  </a:lnTo>
                  <a:lnTo>
                    <a:pt x="62230" y="234950"/>
                  </a:lnTo>
                  <a:lnTo>
                    <a:pt x="48260" y="231139"/>
                  </a:lnTo>
                  <a:lnTo>
                    <a:pt x="35560" y="227329"/>
                  </a:lnTo>
                  <a:lnTo>
                    <a:pt x="0" y="210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Freeform 920"/>
            <p:cNvSpPr/>
            <p:nvPr/>
          </p:nvSpPr>
          <p:spPr>
            <a:xfrm>
              <a:off x="6748780" y="31997650"/>
              <a:ext cx="304801" cy="246380"/>
            </a:xfrm>
            <a:custGeom>
              <a:avLst/>
              <a:gdLst/>
              <a:ahLst/>
              <a:cxnLst/>
              <a:rect l="0" t="0" r="0" b="0"/>
              <a:pathLst>
                <a:path w="304801" h="246380">
                  <a:moveTo>
                    <a:pt x="0" y="90171"/>
                  </a:moveTo>
                  <a:lnTo>
                    <a:pt x="27940" y="96521"/>
                  </a:lnTo>
                  <a:lnTo>
                    <a:pt x="43180" y="97789"/>
                  </a:lnTo>
                  <a:lnTo>
                    <a:pt x="60960" y="99061"/>
                  </a:lnTo>
                  <a:lnTo>
                    <a:pt x="95250" y="100329"/>
                  </a:lnTo>
                  <a:lnTo>
                    <a:pt x="127000" y="100329"/>
                  </a:lnTo>
                  <a:lnTo>
                    <a:pt x="144780" y="99061"/>
                  </a:lnTo>
                  <a:lnTo>
                    <a:pt x="162560" y="97789"/>
                  </a:lnTo>
                  <a:lnTo>
                    <a:pt x="182880" y="95250"/>
                  </a:lnTo>
                  <a:lnTo>
                    <a:pt x="199390" y="92711"/>
                  </a:lnTo>
                  <a:lnTo>
                    <a:pt x="213360" y="90171"/>
                  </a:lnTo>
                  <a:lnTo>
                    <a:pt x="226060" y="86361"/>
                  </a:lnTo>
                  <a:lnTo>
                    <a:pt x="237490" y="81279"/>
                  </a:lnTo>
                  <a:lnTo>
                    <a:pt x="247650" y="73661"/>
                  </a:lnTo>
                  <a:lnTo>
                    <a:pt x="256540" y="64771"/>
                  </a:lnTo>
                  <a:lnTo>
                    <a:pt x="259080" y="55879"/>
                  </a:lnTo>
                  <a:lnTo>
                    <a:pt x="259080" y="46989"/>
                  </a:lnTo>
                  <a:lnTo>
                    <a:pt x="257810" y="36829"/>
                  </a:lnTo>
                  <a:lnTo>
                    <a:pt x="250190" y="27939"/>
                  </a:lnTo>
                  <a:lnTo>
                    <a:pt x="238760" y="19050"/>
                  </a:lnTo>
                  <a:lnTo>
                    <a:pt x="226060" y="11429"/>
                  </a:lnTo>
                  <a:lnTo>
                    <a:pt x="213360" y="6350"/>
                  </a:lnTo>
                  <a:lnTo>
                    <a:pt x="199390" y="2539"/>
                  </a:lnTo>
                  <a:lnTo>
                    <a:pt x="185420" y="0"/>
                  </a:lnTo>
                  <a:lnTo>
                    <a:pt x="172720" y="0"/>
                  </a:lnTo>
                  <a:lnTo>
                    <a:pt x="161290" y="1271"/>
                  </a:lnTo>
                  <a:lnTo>
                    <a:pt x="149860" y="2539"/>
                  </a:lnTo>
                  <a:lnTo>
                    <a:pt x="137160" y="6350"/>
                  </a:lnTo>
                  <a:lnTo>
                    <a:pt x="124460" y="11429"/>
                  </a:lnTo>
                  <a:lnTo>
                    <a:pt x="110490" y="16511"/>
                  </a:lnTo>
                  <a:lnTo>
                    <a:pt x="97790" y="22861"/>
                  </a:lnTo>
                  <a:lnTo>
                    <a:pt x="86360" y="29211"/>
                  </a:lnTo>
                  <a:lnTo>
                    <a:pt x="74930" y="35561"/>
                  </a:lnTo>
                  <a:lnTo>
                    <a:pt x="66040" y="43179"/>
                  </a:lnTo>
                  <a:lnTo>
                    <a:pt x="55880" y="52071"/>
                  </a:lnTo>
                  <a:lnTo>
                    <a:pt x="48260" y="60961"/>
                  </a:lnTo>
                  <a:lnTo>
                    <a:pt x="43180" y="72389"/>
                  </a:lnTo>
                  <a:lnTo>
                    <a:pt x="39370" y="83821"/>
                  </a:lnTo>
                  <a:lnTo>
                    <a:pt x="36830" y="96521"/>
                  </a:lnTo>
                  <a:lnTo>
                    <a:pt x="36830" y="113029"/>
                  </a:lnTo>
                  <a:lnTo>
                    <a:pt x="39370" y="133350"/>
                  </a:lnTo>
                  <a:lnTo>
                    <a:pt x="44450" y="153671"/>
                  </a:lnTo>
                  <a:lnTo>
                    <a:pt x="49530" y="171450"/>
                  </a:lnTo>
                  <a:lnTo>
                    <a:pt x="54610" y="186689"/>
                  </a:lnTo>
                  <a:lnTo>
                    <a:pt x="60960" y="200661"/>
                  </a:lnTo>
                  <a:lnTo>
                    <a:pt x="69850" y="212089"/>
                  </a:lnTo>
                  <a:lnTo>
                    <a:pt x="81280" y="220979"/>
                  </a:lnTo>
                  <a:lnTo>
                    <a:pt x="92710" y="231139"/>
                  </a:lnTo>
                  <a:lnTo>
                    <a:pt x="105410" y="236221"/>
                  </a:lnTo>
                  <a:lnTo>
                    <a:pt x="118110" y="240029"/>
                  </a:lnTo>
                  <a:lnTo>
                    <a:pt x="130810" y="242571"/>
                  </a:lnTo>
                  <a:lnTo>
                    <a:pt x="146050" y="245111"/>
                  </a:lnTo>
                  <a:lnTo>
                    <a:pt x="161290" y="246379"/>
                  </a:lnTo>
                  <a:lnTo>
                    <a:pt x="177800" y="246379"/>
                  </a:lnTo>
                  <a:lnTo>
                    <a:pt x="193040" y="246379"/>
                  </a:lnTo>
                  <a:lnTo>
                    <a:pt x="208280" y="245111"/>
                  </a:lnTo>
                  <a:lnTo>
                    <a:pt x="223520" y="242571"/>
                  </a:lnTo>
                  <a:lnTo>
                    <a:pt x="238760" y="238761"/>
                  </a:lnTo>
                  <a:lnTo>
                    <a:pt x="255270" y="233679"/>
                  </a:lnTo>
                  <a:lnTo>
                    <a:pt x="304800" y="217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Freeform 921"/>
            <p:cNvSpPr/>
            <p:nvPr/>
          </p:nvSpPr>
          <p:spPr>
            <a:xfrm>
              <a:off x="7037070" y="31824929"/>
              <a:ext cx="269241" cy="445772"/>
            </a:xfrm>
            <a:custGeom>
              <a:avLst/>
              <a:gdLst/>
              <a:ahLst/>
              <a:cxnLst/>
              <a:rect l="0" t="0" r="0" b="0"/>
              <a:pathLst>
                <a:path w="269241" h="445772">
                  <a:moveTo>
                    <a:pt x="269240" y="0"/>
                  </a:moveTo>
                  <a:lnTo>
                    <a:pt x="264160" y="16510"/>
                  </a:lnTo>
                  <a:lnTo>
                    <a:pt x="261620" y="27942"/>
                  </a:lnTo>
                  <a:lnTo>
                    <a:pt x="255270" y="54610"/>
                  </a:lnTo>
                  <a:lnTo>
                    <a:pt x="252730" y="71121"/>
                  </a:lnTo>
                  <a:lnTo>
                    <a:pt x="251460" y="86360"/>
                  </a:lnTo>
                  <a:lnTo>
                    <a:pt x="250190" y="104142"/>
                  </a:lnTo>
                  <a:lnTo>
                    <a:pt x="248920" y="121921"/>
                  </a:lnTo>
                  <a:lnTo>
                    <a:pt x="246380" y="140971"/>
                  </a:lnTo>
                  <a:lnTo>
                    <a:pt x="243840" y="160021"/>
                  </a:lnTo>
                  <a:lnTo>
                    <a:pt x="241300" y="179071"/>
                  </a:lnTo>
                  <a:lnTo>
                    <a:pt x="240030" y="198121"/>
                  </a:lnTo>
                  <a:lnTo>
                    <a:pt x="240030" y="215900"/>
                  </a:lnTo>
                  <a:lnTo>
                    <a:pt x="238760" y="252732"/>
                  </a:lnTo>
                  <a:lnTo>
                    <a:pt x="238760" y="360682"/>
                  </a:lnTo>
                  <a:lnTo>
                    <a:pt x="238760" y="367032"/>
                  </a:lnTo>
                  <a:lnTo>
                    <a:pt x="241300" y="367032"/>
                  </a:lnTo>
                  <a:lnTo>
                    <a:pt x="243840" y="364492"/>
                  </a:lnTo>
                  <a:lnTo>
                    <a:pt x="243840" y="358142"/>
                  </a:lnTo>
                  <a:lnTo>
                    <a:pt x="243840" y="351792"/>
                  </a:lnTo>
                  <a:lnTo>
                    <a:pt x="241300" y="342900"/>
                  </a:lnTo>
                  <a:lnTo>
                    <a:pt x="238760" y="334010"/>
                  </a:lnTo>
                  <a:lnTo>
                    <a:pt x="236220" y="325121"/>
                  </a:lnTo>
                  <a:lnTo>
                    <a:pt x="229870" y="304800"/>
                  </a:lnTo>
                  <a:lnTo>
                    <a:pt x="223520" y="284482"/>
                  </a:lnTo>
                  <a:lnTo>
                    <a:pt x="219710" y="274321"/>
                  </a:lnTo>
                  <a:lnTo>
                    <a:pt x="213360" y="266700"/>
                  </a:lnTo>
                  <a:lnTo>
                    <a:pt x="208280" y="257810"/>
                  </a:lnTo>
                  <a:lnTo>
                    <a:pt x="196850" y="251460"/>
                  </a:lnTo>
                  <a:lnTo>
                    <a:pt x="182880" y="246382"/>
                  </a:lnTo>
                  <a:lnTo>
                    <a:pt x="166370" y="241300"/>
                  </a:lnTo>
                  <a:lnTo>
                    <a:pt x="151130" y="238760"/>
                  </a:lnTo>
                  <a:lnTo>
                    <a:pt x="138430" y="238760"/>
                  </a:lnTo>
                  <a:lnTo>
                    <a:pt x="125730" y="240032"/>
                  </a:lnTo>
                  <a:lnTo>
                    <a:pt x="113030" y="242571"/>
                  </a:lnTo>
                  <a:lnTo>
                    <a:pt x="100330" y="243842"/>
                  </a:lnTo>
                  <a:lnTo>
                    <a:pt x="86360" y="247650"/>
                  </a:lnTo>
                  <a:lnTo>
                    <a:pt x="74930" y="251460"/>
                  </a:lnTo>
                  <a:lnTo>
                    <a:pt x="64770" y="256542"/>
                  </a:lnTo>
                  <a:lnTo>
                    <a:pt x="55880" y="262892"/>
                  </a:lnTo>
                  <a:lnTo>
                    <a:pt x="48260" y="269242"/>
                  </a:lnTo>
                  <a:lnTo>
                    <a:pt x="39370" y="278132"/>
                  </a:lnTo>
                  <a:lnTo>
                    <a:pt x="31750" y="287021"/>
                  </a:lnTo>
                  <a:lnTo>
                    <a:pt x="25400" y="297182"/>
                  </a:lnTo>
                  <a:lnTo>
                    <a:pt x="17780" y="306071"/>
                  </a:lnTo>
                  <a:lnTo>
                    <a:pt x="10160" y="316232"/>
                  </a:lnTo>
                  <a:lnTo>
                    <a:pt x="5080" y="330200"/>
                  </a:lnTo>
                  <a:lnTo>
                    <a:pt x="2540" y="346710"/>
                  </a:lnTo>
                  <a:lnTo>
                    <a:pt x="0" y="364492"/>
                  </a:lnTo>
                  <a:lnTo>
                    <a:pt x="1270" y="378460"/>
                  </a:lnTo>
                  <a:lnTo>
                    <a:pt x="3810" y="391160"/>
                  </a:lnTo>
                  <a:lnTo>
                    <a:pt x="8890" y="401321"/>
                  </a:lnTo>
                  <a:lnTo>
                    <a:pt x="15240" y="410210"/>
                  </a:lnTo>
                  <a:lnTo>
                    <a:pt x="22860" y="417832"/>
                  </a:lnTo>
                  <a:lnTo>
                    <a:pt x="31750" y="426721"/>
                  </a:lnTo>
                  <a:lnTo>
                    <a:pt x="41910" y="433071"/>
                  </a:lnTo>
                  <a:lnTo>
                    <a:pt x="53340" y="438150"/>
                  </a:lnTo>
                  <a:lnTo>
                    <a:pt x="66040" y="443232"/>
                  </a:lnTo>
                  <a:lnTo>
                    <a:pt x="83820" y="445771"/>
                  </a:lnTo>
                  <a:lnTo>
                    <a:pt x="104140" y="445771"/>
                  </a:lnTo>
                  <a:lnTo>
                    <a:pt x="128270" y="444500"/>
                  </a:lnTo>
                  <a:lnTo>
                    <a:pt x="147320" y="441960"/>
                  </a:lnTo>
                  <a:lnTo>
                    <a:pt x="163830" y="440692"/>
                  </a:lnTo>
                  <a:lnTo>
                    <a:pt x="177800" y="436882"/>
                  </a:lnTo>
                  <a:lnTo>
                    <a:pt x="190500" y="434342"/>
                  </a:lnTo>
                  <a:lnTo>
                    <a:pt x="203200" y="430532"/>
                  </a:lnTo>
                  <a:lnTo>
                    <a:pt x="214630" y="427992"/>
                  </a:lnTo>
                  <a:lnTo>
                    <a:pt x="224790" y="422910"/>
                  </a:lnTo>
                  <a:lnTo>
                    <a:pt x="233680" y="417832"/>
                  </a:lnTo>
                  <a:lnTo>
                    <a:pt x="25908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6" name="Group 925"/>
          <p:cNvGrpSpPr/>
          <p:nvPr/>
        </p:nvGrpSpPr>
        <p:grpSpPr>
          <a:xfrm>
            <a:off x="889000" y="32887921"/>
            <a:ext cx="640081" cy="621030"/>
            <a:chOff x="889000" y="32887921"/>
            <a:chExt cx="640081" cy="621030"/>
          </a:xfrm>
        </p:grpSpPr>
        <p:sp>
          <p:nvSpPr>
            <p:cNvPr id="924" name="Freeform 923"/>
            <p:cNvSpPr/>
            <p:nvPr/>
          </p:nvSpPr>
          <p:spPr>
            <a:xfrm>
              <a:off x="889000" y="32950150"/>
              <a:ext cx="374651" cy="403862"/>
            </a:xfrm>
            <a:custGeom>
              <a:avLst/>
              <a:gdLst/>
              <a:ahLst/>
              <a:cxnLst/>
              <a:rect l="0" t="0" r="0" b="0"/>
              <a:pathLst>
                <a:path w="374651" h="403862">
                  <a:moveTo>
                    <a:pt x="111760" y="116839"/>
                  </a:moveTo>
                  <a:lnTo>
                    <a:pt x="111760" y="95250"/>
                  </a:lnTo>
                  <a:lnTo>
                    <a:pt x="113030" y="85089"/>
                  </a:lnTo>
                  <a:lnTo>
                    <a:pt x="116840" y="74929"/>
                  </a:lnTo>
                  <a:lnTo>
                    <a:pt x="121920" y="64771"/>
                  </a:lnTo>
                  <a:lnTo>
                    <a:pt x="128270" y="54611"/>
                  </a:lnTo>
                  <a:lnTo>
                    <a:pt x="134620" y="46989"/>
                  </a:lnTo>
                  <a:lnTo>
                    <a:pt x="140970" y="38100"/>
                  </a:lnTo>
                  <a:lnTo>
                    <a:pt x="149860" y="30479"/>
                  </a:lnTo>
                  <a:lnTo>
                    <a:pt x="160020" y="22861"/>
                  </a:lnTo>
                  <a:lnTo>
                    <a:pt x="171450" y="16511"/>
                  </a:lnTo>
                  <a:lnTo>
                    <a:pt x="185420" y="10161"/>
                  </a:lnTo>
                  <a:lnTo>
                    <a:pt x="200660" y="5079"/>
                  </a:lnTo>
                  <a:lnTo>
                    <a:pt x="215900" y="0"/>
                  </a:lnTo>
                  <a:lnTo>
                    <a:pt x="231140" y="0"/>
                  </a:lnTo>
                  <a:lnTo>
                    <a:pt x="246380" y="1271"/>
                  </a:lnTo>
                  <a:lnTo>
                    <a:pt x="261620" y="5079"/>
                  </a:lnTo>
                  <a:lnTo>
                    <a:pt x="273050" y="10161"/>
                  </a:lnTo>
                  <a:lnTo>
                    <a:pt x="283210" y="15239"/>
                  </a:lnTo>
                  <a:lnTo>
                    <a:pt x="293370" y="21589"/>
                  </a:lnTo>
                  <a:lnTo>
                    <a:pt x="298450" y="29211"/>
                  </a:lnTo>
                  <a:lnTo>
                    <a:pt x="303530" y="40639"/>
                  </a:lnTo>
                  <a:lnTo>
                    <a:pt x="306070" y="52071"/>
                  </a:lnTo>
                  <a:lnTo>
                    <a:pt x="307340" y="64771"/>
                  </a:lnTo>
                  <a:lnTo>
                    <a:pt x="308610" y="77471"/>
                  </a:lnTo>
                  <a:lnTo>
                    <a:pt x="309880" y="90171"/>
                  </a:lnTo>
                  <a:lnTo>
                    <a:pt x="308610" y="105411"/>
                  </a:lnTo>
                  <a:lnTo>
                    <a:pt x="307340" y="120650"/>
                  </a:lnTo>
                  <a:lnTo>
                    <a:pt x="304800" y="137161"/>
                  </a:lnTo>
                  <a:lnTo>
                    <a:pt x="300990" y="154939"/>
                  </a:lnTo>
                  <a:lnTo>
                    <a:pt x="295910" y="173989"/>
                  </a:lnTo>
                  <a:lnTo>
                    <a:pt x="290830" y="194311"/>
                  </a:lnTo>
                  <a:lnTo>
                    <a:pt x="283210" y="212089"/>
                  </a:lnTo>
                  <a:lnTo>
                    <a:pt x="275590" y="231139"/>
                  </a:lnTo>
                  <a:lnTo>
                    <a:pt x="266700" y="248921"/>
                  </a:lnTo>
                  <a:lnTo>
                    <a:pt x="256540" y="266700"/>
                  </a:lnTo>
                  <a:lnTo>
                    <a:pt x="246380" y="281939"/>
                  </a:lnTo>
                  <a:lnTo>
                    <a:pt x="236220" y="297179"/>
                  </a:lnTo>
                  <a:lnTo>
                    <a:pt x="224790" y="312421"/>
                  </a:lnTo>
                  <a:lnTo>
                    <a:pt x="213360" y="326389"/>
                  </a:lnTo>
                  <a:lnTo>
                    <a:pt x="200660" y="341629"/>
                  </a:lnTo>
                  <a:lnTo>
                    <a:pt x="176530" y="367029"/>
                  </a:lnTo>
                  <a:lnTo>
                    <a:pt x="165100" y="378461"/>
                  </a:lnTo>
                  <a:lnTo>
                    <a:pt x="153670" y="387350"/>
                  </a:lnTo>
                  <a:lnTo>
                    <a:pt x="143510" y="393700"/>
                  </a:lnTo>
                  <a:lnTo>
                    <a:pt x="132080" y="400050"/>
                  </a:lnTo>
                  <a:lnTo>
                    <a:pt x="118110" y="402589"/>
                  </a:lnTo>
                  <a:lnTo>
                    <a:pt x="101600" y="403861"/>
                  </a:lnTo>
                  <a:lnTo>
                    <a:pt x="83820" y="402589"/>
                  </a:lnTo>
                  <a:lnTo>
                    <a:pt x="68580" y="398779"/>
                  </a:lnTo>
                  <a:lnTo>
                    <a:pt x="54610" y="392429"/>
                  </a:lnTo>
                  <a:lnTo>
                    <a:pt x="41910" y="384811"/>
                  </a:lnTo>
                  <a:lnTo>
                    <a:pt x="30480" y="377189"/>
                  </a:lnTo>
                  <a:lnTo>
                    <a:pt x="21590" y="370839"/>
                  </a:lnTo>
                  <a:lnTo>
                    <a:pt x="12700" y="363221"/>
                  </a:lnTo>
                  <a:lnTo>
                    <a:pt x="7620" y="351789"/>
                  </a:lnTo>
                  <a:lnTo>
                    <a:pt x="2540" y="336550"/>
                  </a:lnTo>
                  <a:lnTo>
                    <a:pt x="0" y="320039"/>
                  </a:lnTo>
                  <a:lnTo>
                    <a:pt x="3810" y="306071"/>
                  </a:lnTo>
                  <a:lnTo>
                    <a:pt x="10160" y="294639"/>
                  </a:lnTo>
                  <a:lnTo>
                    <a:pt x="19050" y="284479"/>
                  </a:lnTo>
                  <a:lnTo>
                    <a:pt x="30480" y="278129"/>
                  </a:lnTo>
                  <a:lnTo>
                    <a:pt x="41910" y="273050"/>
                  </a:lnTo>
                  <a:lnTo>
                    <a:pt x="54610" y="270511"/>
                  </a:lnTo>
                  <a:lnTo>
                    <a:pt x="66040" y="269239"/>
                  </a:lnTo>
                  <a:lnTo>
                    <a:pt x="77470" y="270511"/>
                  </a:lnTo>
                  <a:lnTo>
                    <a:pt x="88900" y="271779"/>
                  </a:lnTo>
                  <a:lnTo>
                    <a:pt x="116840" y="276861"/>
                  </a:lnTo>
                  <a:lnTo>
                    <a:pt x="132080" y="279400"/>
                  </a:lnTo>
                  <a:lnTo>
                    <a:pt x="162560" y="285750"/>
                  </a:lnTo>
                  <a:lnTo>
                    <a:pt x="219710" y="299721"/>
                  </a:lnTo>
                  <a:lnTo>
                    <a:pt x="261620" y="309879"/>
                  </a:lnTo>
                  <a:lnTo>
                    <a:pt x="274320" y="313689"/>
                  </a:lnTo>
                  <a:lnTo>
                    <a:pt x="311150" y="323850"/>
                  </a:lnTo>
                  <a:lnTo>
                    <a:pt x="323850" y="327661"/>
                  </a:lnTo>
                  <a:lnTo>
                    <a:pt x="374650" y="327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Freeform 924"/>
            <p:cNvSpPr/>
            <p:nvPr/>
          </p:nvSpPr>
          <p:spPr>
            <a:xfrm>
              <a:off x="1283970" y="32887921"/>
              <a:ext cx="245111" cy="621030"/>
            </a:xfrm>
            <a:custGeom>
              <a:avLst/>
              <a:gdLst/>
              <a:ahLst/>
              <a:cxnLst/>
              <a:rect l="0" t="0" r="0" b="0"/>
              <a:pathLst>
                <a:path w="245111" h="621030">
                  <a:moveTo>
                    <a:pt x="0" y="0"/>
                  </a:moveTo>
                  <a:lnTo>
                    <a:pt x="22860" y="6350"/>
                  </a:lnTo>
                  <a:lnTo>
                    <a:pt x="33020" y="10158"/>
                  </a:lnTo>
                  <a:lnTo>
                    <a:pt x="43180" y="15240"/>
                  </a:lnTo>
                  <a:lnTo>
                    <a:pt x="53340" y="20318"/>
                  </a:lnTo>
                  <a:lnTo>
                    <a:pt x="64770" y="27940"/>
                  </a:lnTo>
                  <a:lnTo>
                    <a:pt x="77470" y="36829"/>
                  </a:lnTo>
                  <a:lnTo>
                    <a:pt x="90170" y="45718"/>
                  </a:lnTo>
                  <a:lnTo>
                    <a:pt x="102870" y="55879"/>
                  </a:lnTo>
                  <a:lnTo>
                    <a:pt x="114300" y="68579"/>
                  </a:lnTo>
                  <a:lnTo>
                    <a:pt x="125730" y="80008"/>
                  </a:lnTo>
                  <a:lnTo>
                    <a:pt x="149860" y="110490"/>
                  </a:lnTo>
                  <a:lnTo>
                    <a:pt x="163830" y="125729"/>
                  </a:lnTo>
                  <a:lnTo>
                    <a:pt x="176530" y="143508"/>
                  </a:lnTo>
                  <a:lnTo>
                    <a:pt x="187960" y="162558"/>
                  </a:lnTo>
                  <a:lnTo>
                    <a:pt x="199390" y="182879"/>
                  </a:lnTo>
                  <a:lnTo>
                    <a:pt x="208280" y="201929"/>
                  </a:lnTo>
                  <a:lnTo>
                    <a:pt x="217170" y="222250"/>
                  </a:lnTo>
                  <a:lnTo>
                    <a:pt x="226060" y="243840"/>
                  </a:lnTo>
                  <a:lnTo>
                    <a:pt x="232410" y="264158"/>
                  </a:lnTo>
                  <a:lnTo>
                    <a:pt x="238760" y="285750"/>
                  </a:lnTo>
                  <a:lnTo>
                    <a:pt x="243840" y="306068"/>
                  </a:lnTo>
                  <a:lnTo>
                    <a:pt x="245110" y="327658"/>
                  </a:lnTo>
                  <a:lnTo>
                    <a:pt x="245110" y="347979"/>
                  </a:lnTo>
                  <a:lnTo>
                    <a:pt x="245110" y="369568"/>
                  </a:lnTo>
                  <a:lnTo>
                    <a:pt x="241300" y="389890"/>
                  </a:lnTo>
                  <a:lnTo>
                    <a:pt x="237490" y="411479"/>
                  </a:lnTo>
                  <a:lnTo>
                    <a:pt x="232410" y="431800"/>
                  </a:lnTo>
                  <a:lnTo>
                    <a:pt x="224790" y="452118"/>
                  </a:lnTo>
                  <a:lnTo>
                    <a:pt x="217170" y="471168"/>
                  </a:lnTo>
                  <a:lnTo>
                    <a:pt x="208280" y="490218"/>
                  </a:lnTo>
                  <a:lnTo>
                    <a:pt x="198120" y="506729"/>
                  </a:lnTo>
                  <a:lnTo>
                    <a:pt x="189230" y="523240"/>
                  </a:lnTo>
                  <a:lnTo>
                    <a:pt x="179070" y="538479"/>
                  </a:lnTo>
                  <a:lnTo>
                    <a:pt x="168910" y="552450"/>
                  </a:lnTo>
                  <a:lnTo>
                    <a:pt x="157480" y="565150"/>
                  </a:lnTo>
                  <a:lnTo>
                    <a:pt x="147320" y="576579"/>
                  </a:lnTo>
                  <a:lnTo>
                    <a:pt x="137160" y="585468"/>
                  </a:lnTo>
                  <a:lnTo>
                    <a:pt x="127000" y="593090"/>
                  </a:lnTo>
                  <a:lnTo>
                    <a:pt x="116840" y="599440"/>
                  </a:lnTo>
                  <a:lnTo>
                    <a:pt x="104140" y="604518"/>
                  </a:lnTo>
                  <a:lnTo>
                    <a:pt x="92710" y="608329"/>
                  </a:lnTo>
                  <a:lnTo>
                    <a:pt x="53340" y="6210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6" name="Group 955"/>
          <p:cNvGrpSpPr/>
          <p:nvPr/>
        </p:nvGrpSpPr>
        <p:grpSpPr>
          <a:xfrm>
            <a:off x="1800860" y="32656779"/>
            <a:ext cx="6422391" cy="1436372"/>
            <a:chOff x="1800860" y="32656779"/>
            <a:chExt cx="6422391" cy="1436372"/>
          </a:xfrm>
        </p:grpSpPr>
        <p:sp>
          <p:nvSpPr>
            <p:cNvPr id="927" name="Freeform 926"/>
            <p:cNvSpPr/>
            <p:nvPr/>
          </p:nvSpPr>
          <p:spPr>
            <a:xfrm>
              <a:off x="1800860" y="32867600"/>
              <a:ext cx="420371" cy="525780"/>
            </a:xfrm>
            <a:custGeom>
              <a:avLst/>
              <a:gdLst/>
              <a:ahLst/>
              <a:cxnLst/>
              <a:rect l="0" t="0" r="0" b="0"/>
              <a:pathLst>
                <a:path w="420371" h="525780">
                  <a:moveTo>
                    <a:pt x="0" y="525779"/>
                  </a:moveTo>
                  <a:lnTo>
                    <a:pt x="5080" y="497839"/>
                  </a:lnTo>
                  <a:lnTo>
                    <a:pt x="6350" y="485139"/>
                  </a:lnTo>
                  <a:lnTo>
                    <a:pt x="7620" y="472439"/>
                  </a:lnTo>
                  <a:lnTo>
                    <a:pt x="8890" y="458471"/>
                  </a:lnTo>
                  <a:lnTo>
                    <a:pt x="10160" y="443229"/>
                  </a:lnTo>
                  <a:lnTo>
                    <a:pt x="12700" y="427989"/>
                  </a:lnTo>
                  <a:lnTo>
                    <a:pt x="17780" y="394971"/>
                  </a:lnTo>
                  <a:lnTo>
                    <a:pt x="34290" y="302261"/>
                  </a:lnTo>
                  <a:lnTo>
                    <a:pt x="45720" y="236221"/>
                  </a:lnTo>
                  <a:lnTo>
                    <a:pt x="49530" y="213361"/>
                  </a:lnTo>
                  <a:lnTo>
                    <a:pt x="55880" y="191771"/>
                  </a:lnTo>
                  <a:lnTo>
                    <a:pt x="60960" y="168911"/>
                  </a:lnTo>
                  <a:lnTo>
                    <a:pt x="66040" y="148589"/>
                  </a:lnTo>
                  <a:lnTo>
                    <a:pt x="74930" y="110489"/>
                  </a:lnTo>
                  <a:lnTo>
                    <a:pt x="86360" y="57150"/>
                  </a:lnTo>
                  <a:lnTo>
                    <a:pt x="90170" y="49529"/>
                  </a:lnTo>
                  <a:lnTo>
                    <a:pt x="93980" y="49529"/>
                  </a:lnTo>
                  <a:lnTo>
                    <a:pt x="97790" y="53339"/>
                  </a:lnTo>
                  <a:lnTo>
                    <a:pt x="101600" y="63500"/>
                  </a:lnTo>
                  <a:lnTo>
                    <a:pt x="104140" y="77471"/>
                  </a:lnTo>
                  <a:lnTo>
                    <a:pt x="107950" y="93979"/>
                  </a:lnTo>
                  <a:lnTo>
                    <a:pt x="110490" y="111761"/>
                  </a:lnTo>
                  <a:lnTo>
                    <a:pt x="111760" y="130811"/>
                  </a:lnTo>
                  <a:lnTo>
                    <a:pt x="113030" y="149861"/>
                  </a:lnTo>
                  <a:lnTo>
                    <a:pt x="116840" y="171450"/>
                  </a:lnTo>
                  <a:lnTo>
                    <a:pt x="120650" y="193039"/>
                  </a:lnTo>
                  <a:lnTo>
                    <a:pt x="125730" y="217171"/>
                  </a:lnTo>
                  <a:lnTo>
                    <a:pt x="134620" y="261621"/>
                  </a:lnTo>
                  <a:lnTo>
                    <a:pt x="149860" y="341629"/>
                  </a:lnTo>
                  <a:lnTo>
                    <a:pt x="154940" y="355600"/>
                  </a:lnTo>
                  <a:lnTo>
                    <a:pt x="160020" y="368300"/>
                  </a:lnTo>
                  <a:lnTo>
                    <a:pt x="166370" y="378461"/>
                  </a:lnTo>
                  <a:lnTo>
                    <a:pt x="175260" y="382271"/>
                  </a:lnTo>
                  <a:lnTo>
                    <a:pt x="185420" y="381000"/>
                  </a:lnTo>
                  <a:lnTo>
                    <a:pt x="196850" y="377189"/>
                  </a:lnTo>
                  <a:lnTo>
                    <a:pt x="207010" y="368300"/>
                  </a:lnTo>
                  <a:lnTo>
                    <a:pt x="215900" y="356871"/>
                  </a:lnTo>
                  <a:lnTo>
                    <a:pt x="224790" y="342900"/>
                  </a:lnTo>
                  <a:lnTo>
                    <a:pt x="232410" y="326389"/>
                  </a:lnTo>
                  <a:lnTo>
                    <a:pt x="240030" y="308611"/>
                  </a:lnTo>
                  <a:lnTo>
                    <a:pt x="247650" y="289561"/>
                  </a:lnTo>
                  <a:lnTo>
                    <a:pt x="255270" y="267971"/>
                  </a:lnTo>
                  <a:lnTo>
                    <a:pt x="262890" y="243839"/>
                  </a:lnTo>
                  <a:lnTo>
                    <a:pt x="269240" y="218439"/>
                  </a:lnTo>
                  <a:lnTo>
                    <a:pt x="275590" y="194311"/>
                  </a:lnTo>
                  <a:lnTo>
                    <a:pt x="280670" y="168911"/>
                  </a:lnTo>
                  <a:lnTo>
                    <a:pt x="289560" y="119379"/>
                  </a:lnTo>
                  <a:lnTo>
                    <a:pt x="297180" y="69850"/>
                  </a:lnTo>
                  <a:lnTo>
                    <a:pt x="302260" y="49529"/>
                  </a:lnTo>
                  <a:lnTo>
                    <a:pt x="307340" y="30479"/>
                  </a:lnTo>
                  <a:lnTo>
                    <a:pt x="313690" y="12700"/>
                  </a:lnTo>
                  <a:lnTo>
                    <a:pt x="320040" y="3811"/>
                  </a:lnTo>
                  <a:lnTo>
                    <a:pt x="326390" y="0"/>
                  </a:lnTo>
                  <a:lnTo>
                    <a:pt x="334010" y="0"/>
                  </a:lnTo>
                  <a:lnTo>
                    <a:pt x="339090" y="6350"/>
                  </a:lnTo>
                  <a:lnTo>
                    <a:pt x="344170" y="15239"/>
                  </a:lnTo>
                  <a:lnTo>
                    <a:pt x="347980" y="27939"/>
                  </a:lnTo>
                  <a:lnTo>
                    <a:pt x="351790" y="45721"/>
                  </a:lnTo>
                  <a:lnTo>
                    <a:pt x="353060" y="66039"/>
                  </a:lnTo>
                  <a:lnTo>
                    <a:pt x="354330" y="90171"/>
                  </a:lnTo>
                  <a:lnTo>
                    <a:pt x="356870" y="114300"/>
                  </a:lnTo>
                  <a:lnTo>
                    <a:pt x="361950" y="167639"/>
                  </a:lnTo>
                  <a:lnTo>
                    <a:pt x="364490" y="194311"/>
                  </a:lnTo>
                  <a:lnTo>
                    <a:pt x="365760" y="222250"/>
                  </a:lnTo>
                  <a:lnTo>
                    <a:pt x="365760" y="250189"/>
                  </a:lnTo>
                  <a:lnTo>
                    <a:pt x="368300" y="276861"/>
                  </a:lnTo>
                  <a:lnTo>
                    <a:pt x="370840" y="302261"/>
                  </a:lnTo>
                  <a:lnTo>
                    <a:pt x="373380" y="327661"/>
                  </a:lnTo>
                  <a:lnTo>
                    <a:pt x="379730" y="374650"/>
                  </a:lnTo>
                  <a:lnTo>
                    <a:pt x="382270" y="397511"/>
                  </a:lnTo>
                  <a:lnTo>
                    <a:pt x="389890" y="438150"/>
                  </a:lnTo>
                  <a:lnTo>
                    <a:pt x="420370" y="483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Freeform 927"/>
            <p:cNvSpPr/>
            <p:nvPr/>
          </p:nvSpPr>
          <p:spPr>
            <a:xfrm>
              <a:off x="2329180" y="33025079"/>
              <a:ext cx="313691" cy="283211"/>
            </a:xfrm>
            <a:custGeom>
              <a:avLst/>
              <a:gdLst/>
              <a:ahLst/>
              <a:cxnLst/>
              <a:rect l="0" t="0" r="0" b="0"/>
              <a:pathLst>
                <a:path w="313691" h="283211">
                  <a:moveTo>
                    <a:pt x="166370" y="0"/>
                  </a:moveTo>
                  <a:lnTo>
                    <a:pt x="143510" y="6350"/>
                  </a:lnTo>
                  <a:lnTo>
                    <a:pt x="132080" y="10160"/>
                  </a:lnTo>
                  <a:lnTo>
                    <a:pt x="120650" y="15242"/>
                  </a:lnTo>
                  <a:lnTo>
                    <a:pt x="107950" y="20321"/>
                  </a:lnTo>
                  <a:lnTo>
                    <a:pt x="93980" y="29210"/>
                  </a:lnTo>
                  <a:lnTo>
                    <a:pt x="81280" y="39371"/>
                  </a:lnTo>
                  <a:lnTo>
                    <a:pt x="67310" y="50800"/>
                  </a:lnTo>
                  <a:lnTo>
                    <a:pt x="57150" y="62232"/>
                  </a:lnTo>
                  <a:lnTo>
                    <a:pt x="48260" y="72392"/>
                  </a:lnTo>
                  <a:lnTo>
                    <a:pt x="41910" y="83821"/>
                  </a:lnTo>
                  <a:lnTo>
                    <a:pt x="35560" y="95250"/>
                  </a:lnTo>
                  <a:lnTo>
                    <a:pt x="21590" y="121921"/>
                  </a:lnTo>
                  <a:lnTo>
                    <a:pt x="16510" y="135892"/>
                  </a:lnTo>
                  <a:lnTo>
                    <a:pt x="11430" y="151132"/>
                  </a:lnTo>
                  <a:lnTo>
                    <a:pt x="6350" y="167642"/>
                  </a:lnTo>
                  <a:lnTo>
                    <a:pt x="3810" y="184150"/>
                  </a:lnTo>
                  <a:lnTo>
                    <a:pt x="1270" y="201932"/>
                  </a:lnTo>
                  <a:lnTo>
                    <a:pt x="0" y="218442"/>
                  </a:lnTo>
                  <a:lnTo>
                    <a:pt x="0" y="233682"/>
                  </a:lnTo>
                  <a:lnTo>
                    <a:pt x="2540" y="246382"/>
                  </a:lnTo>
                  <a:lnTo>
                    <a:pt x="3810" y="259082"/>
                  </a:lnTo>
                  <a:lnTo>
                    <a:pt x="10160" y="269242"/>
                  </a:lnTo>
                  <a:lnTo>
                    <a:pt x="19050" y="276860"/>
                  </a:lnTo>
                  <a:lnTo>
                    <a:pt x="29210" y="283210"/>
                  </a:lnTo>
                  <a:lnTo>
                    <a:pt x="39370" y="283210"/>
                  </a:lnTo>
                  <a:lnTo>
                    <a:pt x="50800" y="280671"/>
                  </a:lnTo>
                  <a:lnTo>
                    <a:pt x="60960" y="274321"/>
                  </a:lnTo>
                  <a:lnTo>
                    <a:pt x="72390" y="266700"/>
                  </a:lnTo>
                  <a:lnTo>
                    <a:pt x="85090" y="255271"/>
                  </a:lnTo>
                  <a:lnTo>
                    <a:pt x="97790" y="243842"/>
                  </a:lnTo>
                  <a:lnTo>
                    <a:pt x="110490" y="231142"/>
                  </a:lnTo>
                  <a:lnTo>
                    <a:pt x="121920" y="215900"/>
                  </a:lnTo>
                  <a:lnTo>
                    <a:pt x="133350" y="200660"/>
                  </a:lnTo>
                  <a:lnTo>
                    <a:pt x="143510" y="184150"/>
                  </a:lnTo>
                  <a:lnTo>
                    <a:pt x="165100" y="149860"/>
                  </a:lnTo>
                  <a:lnTo>
                    <a:pt x="173990" y="133350"/>
                  </a:lnTo>
                  <a:lnTo>
                    <a:pt x="180340" y="115571"/>
                  </a:lnTo>
                  <a:lnTo>
                    <a:pt x="186690" y="97792"/>
                  </a:lnTo>
                  <a:lnTo>
                    <a:pt x="191770" y="81282"/>
                  </a:lnTo>
                  <a:lnTo>
                    <a:pt x="199390" y="50800"/>
                  </a:lnTo>
                  <a:lnTo>
                    <a:pt x="203200" y="36832"/>
                  </a:lnTo>
                  <a:lnTo>
                    <a:pt x="204470" y="21592"/>
                  </a:lnTo>
                  <a:lnTo>
                    <a:pt x="205740" y="7621"/>
                  </a:lnTo>
                  <a:lnTo>
                    <a:pt x="205740" y="3810"/>
                  </a:lnTo>
                  <a:lnTo>
                    <a:pt x="204470" y="7621"/>
                  </a:lnTo>
                  <a:lnTo>
                    <a:pt x="201930" y="15242"/>
                  </a:lnTo>
                  <a:lnTo>
                    <a:pt x="200660" y="25400"/>
                  </a:lnTo>
                  <a:lnTo>
                    <a:pt x="199390" y="36832"/>
                  </a:lnTo>
                  <a:lnTo>
                    <a:pt x="199390" y="49532"/>
                  </a:lnTo>
                  <a:lnTo>
                    <a:pt x="198120" y="78742"/>
                  </a:lnTo>
                  <a:lnTo>
                    <a:pt x="198120" y="93982"/>
                  </a:lnTo>
                  <a:lnTo>
                    <a:pt x="199390" y="110492"/>
                  </a:lnTo>
                  <a:lnTo>
                    <a:pt x="200660" y="128271"/>
                  </a:lnTo>
                  <a:lnTo>
                    <a:pt x="203200" y="144782"/>
                  </a:lnTo>
                  <a:lnTo>
                    <a:pt x="205740" y="160021"/>
                  </a:lnTo>
                  <a:lnTo>
                    <a:pt x="209550" y="172721"/>
                  </a:lnTo>
                  <a:lnTo>
                    <a:pt x="212090" y="185421"/>
                  </a:lnTo>
                  <a:lnTo>
                    <a:pt x="217170" y="198121"/>
                  </a:lnTo>
                  <a:lnTo>
                    <a:pt x="222250" y="209550"/>
                  </a:lnTo>
                  <a:lnTo>
                    <a:pt x="228600" y="219710"/>
                  </a:lnTo>
                  <a:lnTo>
                    <a:pt x="233680" y="229871"/>
                  </a:lnTo>
                  <a:lnTo>
                    <a:pt x="241300" y="238760"/>
                  </a:lnTo>
                  <a:lnTo>
                    <a:pt x="247650" y="246382"/>
                  </a:lnTo>
                  <a:lnTo>
                    <a:pt x="257810" y="252732"/>
                  </a:lnTo>
                  <a:lnTo>
                    <a:pt x="270510" y="256542"/>
                  </a:lnTo>
                  <a:lnTo>
                    <a:pt x="313690" y="262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Freeform 928"/>
            <p:cNvSpPr/>
            <p:nvPr/>
          </p:nvSpPr>
          <p:spPr>
            <a:xfrm>
              <a:off x="2653030" y="32992061"/>
              <a:ext cx="226061" cy="339090"/>
            </a:xfrm>
            <a:custGeom>
              <a:avLst/>
              <a:gdLst/>
              <a:ahLst/>
              <a:cxnLst/>
              <a:rect l="0" t="0" r="0" b="0"/>
              <a:pathLst>
                <a:path w="226061" h="339090">
                  <a:moveTo>
                    <a:pt x="157480" y="43178"/>
                  </a:moveTo>
                  <a:lnTo>
                    <a:pt x="163830" y="26668"/>
                  </a:lnTo>
                  <a:lnTo>
                    <a:pt x="162560" y="20318"/>
                  </a:lnTo>
                  <a:lnTo>
                    <a:pt x="160020" y="12700"/>
                  </a:lnTo>
                  <a:lnTo>
                    <a:pt x="156210" y="5078"/>
                  </a:lnTo>
                  <a:lnTo>
                    <a:pt x="148590" y="1268"/>
                  </a:lnTo>
                  <a:lnTo>
                    <a:pt x="138430" y="0"/>
                  </a:lnTo>
                  <a:lnTo>
                    <a:pt x="128270" y="1268"/>
                  </a:lnTo>
                  <a:lnTo>
                    <a:pt x="116840" y="3810"/>
                  </a:lnTo>
                  <a:lnTo>
                    <a:pt x="105410" y="7618"/>
                  </a:lnTo>
                  <a:lnTo>
                    <a:pt x="95250" y="12700"/>
                  </a:lnTo>
                  <a:lnTo>
                    <a:pt x="85090" y="17778"/>
                  </a:lnTo>
                  <a:lnTo>
                    <a:pt x="73660" y="24128"/>
                  </a:lnTo>
                  <a:lnTo>
                    <a:pt x="63500" y="30478"/>
                  </a:lnTo>
                  <a:lnTo>
                    <a:pt x="53340" y="39368"/>
                  </a:lnTo>
                  <a:lnTo>
                    <a:pt x="41910" y="50800"/>
                  </a:lnTo>
                  <a:lnTo>
                    <a:pt x="31750" y="62228"/>
                  </a:lnTo>
                  <a:lnTo>
                    <a:pt x="22860" y="74928"/>
                  </a:lnTo>
                  <a:lnTo>
                    <a:pt x="13970" y="87628"/>
                  </a:lnTo>
                  <a:lnTo>
                    <a:pt x="6350" y="101600"/>
                  </a:lnTo>
                  <a:lnTo>
                    <a:pt x="1270" y="116839"/>
                  </a:lnTo>
                  <a:lnTo>
                    <a:pt x="0" y="134618"/>
                  </a:lnTo>
                  <a:lnTo>
                    <a:pt x="0" y="153668"/>
                  </a:lnTo>
                  <a:lnTo>
                    <a:pt x="3810" y="167639"/>
                  </a:lnTo>
                  <a:lnTo>
                    <a:pt x="8890" y="177800"/>
                  </a:lnTo>
                  <a:lnTo>
                    <a:pt x="16510" y="185418"/>
                  </a:lnTo>
                  <a:lnTo>
                    <a:pt x="26670" y="193039"/>
                  </a:lnTo>
                  <a:lnTo>
                    <a:pt x="38100" y="200660"/>
                  </a:lnTo>
                  <a:lnTo>
                    <a:pt x="49530" y="208278"/>
                  </a:lnTo>
                  <a:lnTo>
                    <a:pt x="63500" y="213360"/>
                  </a:lnTo>
                  <a:lnTo>
                    <a:pt x="78740" y="215900"/>
                  </a:lnTo>
                  <a:lnTo>
                    <a:pt x="95250" y="218439"/>
                  </a:lnTo>
                  <a:lnTo>
                    <a:pt x="110490" y="219710"/>
                  </a:lnTo>
                  <a:lnTo>
                    <a:pt x="124460" y="220978"/>
                  </a:lnTo>
                  <a:lnTo>
                    <a:pt x="139700" y="220978"/>
                  </a:lnTo>
                  <a:lnTo>
                    <a:pt x="167640" y="222250"/>
                  </a:lnTo>
                  <a:lnTo>
                    <a:pt x="182880" y="222250"/>
                  </a:lnTo>
                  <a:lnTo>
                    <a:pt x="195580" y="223518"/>
                  </a:lnTo>
                  <a:lnTo>
                    <a:pt x="207010" y="226060"/>
                  </a:lnTo>
                  <a:lnTo>
                    <a:pt x="218440" y="228600"/>
                  </a:lnTo>
                  <a:lnTo>
                    <a:pt x="224790" y="233678"/>
                  </a:lnTo>
                  <a:lnTo>
                    <a:pt x="226060" y="240028"/>
                  </a:lnTo>
                  <a:lnTo>
                    <a:pt x="224790" y="248918"/>
                  </a:lnTo>
                  <a:lnTo>
                    <a:pt x="219710" y="256539"/>
                  </a:lnTo>
                  <a:lnTo>
                    <a:pt x="213360" y="264160"/>
                  </a:lnTo>
                  <a:lnTo>
                    <a:pt x="205740" y="271778"/>
                  </a:lnTo>
                  <a:lnTo>
                    <a:pt x="195580" y="279400"/>
                  </a:lnTo>
                  <a:lnTo>
                    <a:pt x="171450" y="298450"/>
                  </a:lnTo>
                  <a:lnTo>
                    <a:pt x="160020" y="306068"/>
                  </a:lnTo>
                  <a:lnTo>
                    <a:pt x="148590" y="312418"/>
                  </a:lnTo>
                  <a:lnTo>
                    <a:pt x="138430" y="317500"/>
                  </a:lnTo>
                  <a:lnTo>
                    <a:pt x="127000" y="322578"/>
                  </a:lnTo>
                  <a:lnTo>
                    <a:pt x="116840" y="326389"/>
                  </a:lnTo>
                  <a:lnTo>
                    <a:pt x="63500" y="3390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Freeform 929"/>
            <p:cNvSpPr/>
            <p:nvPr/>
          </p:nvSpPr>
          <p:spPr>
            <a:xfrm>
              <a:off x="2898140" y="33013650"/>
              <a:ext cx="190501" cy="309880"/>
            </a:xfrm>
            <a:custGeom>
              <a:avLst/>
              <a:gdLst/>
              <a:ahLst/>
              <a:cxnLst/>
              <a:rect l="0" t="0" r="0" b="0"/>
              <a:pathLst>
                <a:path w="190501" h="309880">
                  <a:moveTo>
                    <a:pt x="144780" y="21589"/>
                  </a:moveTo>
                  <a:lnTo>
                    <a:pt x="156210" y="5079"/>
                  </a:lnTo>
                  <a:lnTo>
                    <a:pt x="152400" y="1271"/>
                  </a:lnTo>
                  <a:lnTo>
                    <a:pt x="142240" y="0"/>
                  </a:lnTo>
                  <a:lnTo>
                    <a:pt x="129540" y="0"/>
                  </a:lnTo>
                  <a:lnTo>
                    <a:pt x="116840" y="2539"/>
                  </a:lnTo>
                  <a:lnTo>
                    <a:pt x="105410" y="7621"/>
                  </a:lnTo>
                  <a:lnTo>
                    <a:pt x="93980" y="12700"/>
                  </a:lnTo>
                  <a:lnTo>
                    <a:pt x="82550" y="17779"/>
                  </a:lnTo>
                  <a:lnTo>
                    <a:pt x="71120" y="24129"/>
                  </a:lnTo>
                  <a:lnTo>
                    <a:pt x="60960" y="30479"/>
                  </a:lnTo>
                  <a:lnTo>
                    <a:pt x="39370" y="43179"/>
                  </a:lnTo>
                  <a:lnTo>
                    <a:pt x="29210" y="50800"/>
                  </a:lnTo>
                  <a:lnTo>
                    <a:pt x="19050" y="57150"/>
                  </a:lnTo>
                  <a:lnTo>
                    <a:pt x="11430" y="64771"/>
                  </a:lnTo>
                  <a:lnTo>
                    <a:pt x="2540" y="71121"/>
                  </a:lnTo>
                  <a:lnTo>
                    <a:pt x="0" y="81279"/>
                  </a:lnTo>
                  <a:lnTo>
                    <a:pt x="0" y="95250"/>
                  </a:lnTo>
                  <a:lnTo>
                    <a:pt x="2540" y="109221"/>
                  </a:lnTo>
                  <a:lnTo>
                    <a:pt x="7620" y="119379"/>
                  </a:lnTo>
                  <a:lnTo>
                    <a:pt x="15240" y="128271"/>
                  </a:lnTo>
                  <a:lnTo>
                    <a:pt x="22860" y="134621"/>
                  </a:lnTo>
                  <a:lnTo>
                    <a:pt x="33020" y="142239"/>
                  </a:lnTo>
                  <a:lnTo>
                    <a:pt x="44450" y="148589"/>
                  </a:lnTo>
                  <a:lnTo>
                    <a:pt x="57150" y="156211"/>
                  </a:lnTo>
                  <a:lnTo>
                    <a:pt x="71120" y="161289"/>
                  </a:lnTo>
                  <a:lnTo>
                    <a:pt x="86360" y="166371"/>
                  </a:lnTo>
                  <a:lnTo>
                    <a:pt x="116840" y="175261"/>
                  </a:lnTo>
                  <a:lnTo>
                    <a:pt x="140970" y="182879"/>
                  </a:lnTo>
                  <a:lnTo>
                    <a:pt x="152400" y="187961"/>
                  </a:lnTo>
                  <a:lnTo>
                    <a:pt x="163830" y="193039"/>
                  </a:lnTo>
                  <a:lnTo>
                    <a:pt x="175260" y="199389"/>
                  </a:lnTo>
                  <a:lnTo>
                    <a:pt x="182880" y="208279"/>
                  </a:lnTo>
                  <a:lnTo>
                    <a:pt x="187960" y="218439"/>
                  </a:lnTo>
                  <a:lnTo>
                    <a:pt x="190500" y="229871"/>
                  </a:lnTo>
                  <a:lnTo>
                    <a:pt x="187960" y="241300"/>
                  </a:lnTo>
                  <a:lnTo>
                    <a:pt x="181610" y="252729"/>
                  </a:lnTo>
                  <a:lnTo>
                    <a:pt x="172720" y="264161"/>
                  </a:lnTo>
                  <a:lnTo>
                    <a:pt x="163830" y="273050"/>
                  </a:lnTo>
                  <a:lnTo>
                    <a:pt x="153670" y="281939"/>
                  </a:lnTo>
                  <a:lnTo>
                    <a:pt x="143510" y="289561"/>
                  </a:lnTo>
                  <a:lnTo>
                    <a:pt x="132080" y="297179"/>
                  </a:lnTo>
                  <a:lnTo>
                    <a:pt x="119380" y="302261"/>
                  </a:lnTo>
                  <a:lnTo>
                    <a:pt x="106680" y="307339"/>
                  </a:lnTo>
                  <a:lnTo>
                    <a:pt x="92710" y="309879"/>
                  </a:lnTo>
                  <a:lnTo>
                    <a:pt x="77470" y="309879"/>
                  </a:lnTo>
                  <a:lnTo>
                    <a:pt x="29210" y="306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Freeform 930"/>
            <p:cNvSpPr/>
            <p:nvPr/>
          </p:nvSpPr>
          <p:spPr>
            <a:xfrm>
              <a:off x="3470910" y="32978089"/>
              <a:ext cx="308611" cy="307341"/>
            </a:xfrm>
            <a:custGeom>
              <a:avLst/>
              <a:gdLst/>
              <a:ahLst/>
              <a:cxnLst/>
              <a:rect l="0" t="0" r="0" b="0"/>
              <a:pathLst>
                <a:path w="308611" h="307341">
                  <a:moveTo>
                    <a:pt x="129540" y="26672"/>
                  </a:moveTo>
                  <a:lnTo>
                    <a:pt x="129540" y="54611"/>
                  </a:lnTo>
                  <a:lnTo>
                    <a:pt x="128270" y="55882"/>
                  </a:lnTo>
                  <a:lnTo>
                    <a:pt x="127000" y="52072"/>
                  </a:lnTo>
                  <a:lnTo>
                    <a:pt x="124460" y="43182"/>
                  </a:lnTo>
                  <a:lnTo>
                    <a:pt x="118110" y="24132"/>
                  </a:lnTo>
                  <a:lnTo>
                    <a:pt x="115570" y="13972"/>
                  </a:lnTo>
                  <a:lnTo>
                    <a:pt x="107950" y="7622"/>
                  </a:lnTo>
                  <a:lnTo>
                    <a:pt x="99060" y="3811"/>
                  </a:lnTo>
                  <a:lnTo>
                    <a:pt x="88900" y="0"/>
                  </a:lnTo>
                  <a:lnTo>
                    <a:pt x="77470" y="2540"/>
                  </a:lnTo>
                  <a:lnTo>
                    <a:pt x="67310" y="6350"/>
                  </a:lnTo>
                  <a:lnTo>
                    <a:pt x="55880" y="12700"/>
                  </a:lnTo>
                  <a:lnTo>
                    <a:pt x="48260" y="20322"/>
                  </a:lnTo>
                  <a:lnTo>
                    <a:pt x="41910" y="29211"/>
                  </a:lnTo>
                  <a:lnTo>
                    <a:pt x="35560" y="39372"/>
                  </a:lnTo>
                  <a:lnTo>
                    <a:pt x="29210" y="50800"/>
                  </a:lnTo>
                  <a:lnTo>
                    <a:pt x="22860" y="64772"/>
                  </a:lnTo>
                  <a:lnTo>
                    <a:pt x="16510" y="80011"/>
                  </a:lnTo>
                  <a:lnTo>
                    <a:pt x="11430" y="95250"/>
                  </a:lnTo>
                  <a:lnTo>
                    <a:pt x="6350" y="109222"/>
                  </a:lnTo>
                  <a:lnTo>
                    <a:pt x="1270" y="123190"/>
                  </a:lnTo>
                  <a:lnTo>
                    <a:pt x="0" y="138432"/>
                  </a:lnTo>
                  <a:lnTo>
                    <a:pt x="0" y="152400"/>
                  </a:lnTo>
                  <a:lnTo>
                    <a:pt x="1270" y="166372"/>
                  </a:lnTo>
                  <a:lnTo>
                    <a:pt x="2540" y="180340"/>
                  </a:lnTo>
                  <a:lnTo>
                    <a:pt x="5080" y="194311"/>
                  </a:lnTo>
                  <a:lnTo>
                    <a:pt x="8890" y="208282"/>
                  </a:lnTo>
                  <a:lnTo>
                    <a:pt x="12700" y="222250"/>
                  </a:lnTo>
                  <a:lnTo>
                    <a:pt x="17780" y="236222"/>
                  </a:lnTo>
                  <a:lnTo>
                    <a:pt x="24130" y="250190"/>
                  </a:lnTo>
                  <a:lnTo>
                    <a:pt x="30480" y="262890"/>
                  </a:lnTo>
                  <a:lnTo>
                    <a:pt x="39370" y="273050"/>
                  </a:lnTo>
                  <a:lnTo>
                    <a:pt x="48260" y="281940"/>
                  </a:lnTo>
                  <a:lnTo>
                    <a:pt x="58420" y="288290"/>
                  </a:lnTo>
                  <a:lnTo>
                    <a:pt x="67310" y="294640"/>
                  </a:lnTo>
                  <a:lnTo>
                    <a:pt x="77470" y="299722"/>
                  </a:lnTo>
                  <a:lnTo>
                    <a:pt x="88900" y="303532"/>
                  </a:lnTo>
                  <a:lnTo>
                    <a:pt x="101600" y="306072"/>
                  </a:lnTo>
                  <a:lnTo>
                    <a:pt x="114300" y="307340"/>
                  </a:lnTo>
                  <a:lnTo>
                    <a:pt x="128270" y="306072"/>
                  </a:lnTo>
                  <a:lnTo>
                    <a:pt x="140970" y="302261"/>
                  </a:lnTo>
                  <a:lnTo>
                    <a:pt x="154940" y="298450"/>
                  </a:lnTo>
                  <a:lnTo>
                    <a:pt x="170180" y="292100"/>
                  </a:lnTo>
                  <a:lnTo>
                    <a:pt x="185420" y="284482"/>
                  </a:lnTo>
                  <a:lnTo>
                    <a:pt x="201930" y="275590"/>
                  </a:lnTo>
                  <a:lnTo>
                    <a:pt x="218440" y="264161"/>
                  </a:lnTo>
                  <a:lnTo>
                    <a:pt x="232410" y="250190"/>
                  </a:lnTo>
                  <a:lnTo>
                    <a:pt x="247650" y="234950"/>
                  </a:lnTo>
                  <a:lnTo>
                    <a:pt x="261620" y="219711"/>
                  </a:lnTo>
                  <a:lnTo>
                    <a:pt x="273050" y="203200"/>
                  </a:lnTo>
                  <a:lnTo>
                    <a:pt x="30861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Freeform 931"/>
            <p:cNvSpPr/>
            <p:nvPr/>
          </p:nvSpPr>
          <p:spPr>
            <a:xfrm>
              <a:off x="3801110" y="32804100"/>
              <a:ext cx="231141" cy="473712"/>
            </a:xfrm>
            <a:custGeom>
              <a:avLst/>
              <a:gdLst/>
              <a:ahLst/>
              <a:cxnLst/>
              <a:rect l="0" t="0" r="0" b="0"/>
              <a:pathLst>
                <a:path w="231141" h="473712">
                  <a:moveTo>
                    <a:pt x="0" y="0"/>
                  </a:moveTo>
                  <a:lnTo>
                    <a:pt x="0" y="421639"/>
                  </a:lnTo>
                  <a:lnTo>
                    <a:pt x="2540" y="426721"/>
                  </a:lnTo>
                  <a:lnTo>
                    <a:pt x="6350" y="422911"/>
                  </a:lnTo>
                  <a:lnTo>
                    <a:pt x="11430" y="415289"/>
                  </a:lnTo>
                  <a:lnTo>
                    <a:pt x="15240" y="405129"/>
                  </a:lnTo>
                  <a:lnTo>
                    <a:pt x="19050" y="391161"/>
                  </a:lnTo>
                  <a:lnTo>
                    <a:pt x="22860" y="377189"/>
                  </a:lnTo>
                  <a:lnTo>
                    <a:pt x="25400" y="360679"/>
                  </a:lnTo>
                  <a:lnTo>
                    <a:pt x="27940" y="345439"/>
                  </a:lnTo>
                  <a:lnTo>
                    <a:pt x="29210" y="327661"/>
                  </a:lnTo>
                  <a:lnTo>
                    <a:pt x="30480" y="311150"/>
                  </a:lnTo>
                  <a:lnTo>
                    <a:pt x="33020" y="294639"/>
                  </a:lnTo>
                  <a:lnTo>
                    <a:pt x="35560" y="276861"/>
                  </a:lnTo>
                  <a:lnTo>
                    <a:pt x="40640" y="260350"/>
                  </a:lnTo>
                  <a:lnTo>
                    <a:pt x="45720" y="245111"/>
                  </a:lnTo>
                  <a:lnTo>
                    <a:pt x="50800" y="229871"/>
                  </a:lnTo>
                  <a:lnTo>
                    <a:pt x="57150" y="217171"/>
                  </a:lnTo>
                  <a:lnTo>
                    <a:pt x="63500" y="207011"/>
                  </a:lnTo>
                  <a:lnTo>
                    <a:pt x="71120" y="198121"/>
                  </a:lnTo>
                  <a:lnTo>
                    <a:pt x="81280" y="194311"/>
                  </a:lnTo>
                  <a:lnTo>
                    <a:pt x="93980" y="193039"/>
                  </a:lnTo>
                  <a:lnTo>
                    <a:pt x="107950" y="195579"/>
                  </a:lnTo>
                  <a:lnTo>
                    <a:pt x="120650" y="200661"/>
                  </a:lnTo>
                  <a:lnTo>
                    <a:pt x="133350" y="207011"/>
                  </a:lnTo>
                  <a:lnTo>
                    <a:pt x="144780" y="215900"/>
                  </a:lnTo>
                  <a:lnTo>
                    <a:pt x="154940" y="227329"/>
                  </a:lnTo>
                  <a:lnTo>
                    <a:pt x="163830" y="240029"/>
                  </a:lnTo>
                  <a:lnTo>
                    <a:pt x="172720" y="255271"/>
                  </a:lnTo>
                  <a:lnTo>
                    <a:pt x="179070" y="270511"/>
                  </a:lnTo>
                  <a:lnTo>
                    <a:pt x="185420" y="287021"/>
                  </a:lnTo>
                  <a:lnTo>
                    <a:pt x="189230" y="303529"/>
                  </a:lnTo>
                  <a:lnTo>
                    <a:pt x="194310" y="320039"/>
                  </a:lnTo>
                  <a:lnTo>
                    <a:pt x="201930" y="355600"/>
                  </a:lnTo>
                  <a:lnTo>
                    <a:pt x="204470" y="370839"/>
                  </a:lnTo>
                  <a:lnTo>
                    <a:pt x="207010" y="387350"/>
                  </a:lnTo>
                  <a:lnTo>
                    <a:pt x="208280" y="401321"/>
                  </a:lnTo>
                  <a:lnTo>
                    <a:pt x="209550" y="415289"/>
                  </a:lnTo>
                  <a:lnTo>
                    <a:pt x="212090" y="427989"/>
                  </a:lnTo>
                  <a:lnTo>
                    <a:pt x="231140" y="47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Freeform 932"/>
            <p:cNvSpPr/>
            <p:nvPr/>
          </p:nvSpPr>
          <p:spPr>
            <a:xfrm>
              <a:off x="4098290" y="32951421"/>
              <a:ext cx="240031" cy="325119"/>
            </a:xfrm>
            <a:custGeom>
              <a:avLst/>
              <a:gdLst/>
              <a:ahLst/>
              <a:cxnLst/>
              <a:rect l="0" t="0" r="0" b="0"/>
              <a:pathLst>
                <a:path w="240031" h="325119">
                  <a:moveTo>
                    <a:pt x="196850" y="0"/>
                  </a:moveTo>
                  <a:lnTo>
                    <a:pt x="163830" y="6350"/>
                  </a:lnTo>
                  <a:lnTo>
                    <a:pt x="148590" y="11429"/>
                  </a:lnTo>
                  <a:lnTo>
                    <a:pt x="132080" y="17779"/>
                  </a:lnTo>
                  <a:lnTo>
                    <a:pt x="115570" y="25400"/>
                  </a:lnTo>
                  <a:lnTo>
                    <a:pt x="100330" y="34290"/>
                  </a:lnTo>
                  <a:lnTo>
                    <a:pt x="87630" y="44450"/>
                  </a:lnTo>
                  <a:lnTo>
                    <a:pt x="74930" y="54608"/>
                  </a:lnTo>
                  <a:lnTo>
                    <a:pt x="63500" y="66040"/>
                  </a:lnTo>
                  <a:lnTo>
                    <a:pt x="54610" y="77468"/>
                  </a:lnTo>
                  <a:lnTo>
                    <a:pt x="45720" y="90168"/>
                  </a:lnTo>
                  <a:lnTo>
                    <a:pt x="38100" y="105408"/>
                  </a:lnTo>
                  <a:lnTo>
                    <a:pt x="30480" y="123190"/>
                  </a:lnTo>
                  <a:lnTo>
                    <a:pt x="22860" y="142240"/>
                  </a:lnTo>
                  <a:lnTo>
                    <a:pt x="16510" y="161290"/>
                  </a:lnTo>
                  <a:lnTo>
                    <a:pt x="11430" y="181608"/>
                  </a:lnTo>
                  <a:lnTo>
                    <a:pt x="6350" y="201929"/>
                  </a:lnTo>
                  <a:lnTo>
                    <a:pt x="3810" y="219708"/>
                  </a:lnTo>
                  <a:lnTo>
                    <a:pt x="1270" y="236218"/>
                  </a:lnTo>
                  <a:lnTo>
                    <a:pt x="0" y="252729"/>
                  </a:lnTo>
                  <a:lnTo>
                    <a:pt x="0" y="267968"/>
                  </a:lnTo>
                  <a:lnTo>
                    <a:pt x="1270" y="283208"/>
                  </a:lnTo>
                  <a:lnTo>
                    <a:pt x="3810" y="297179"/>
                  </a:lnTo>
                  <a:lnTo>
                    <a:pt x="11430" y="308608"/>
                  </a:lnTo>
                  <a:lnTo>
                    <a:pt x="21590" y="316229"/>
                  </a:lnTo>
                  <a:lnTo>
                    <a:pt x="34290" y="323850"/>
                  </a:lnTo>
                  <a:lnTo>
                    <a:pt x="46990" y="325118"/>
                  </a:lnTo>
                  <a:lnTo>
                    <a:pt x="58420" y="321308"/>
                  </a:lnTo>
                  <a:lnTo>
                    <a:pt x="69850" y="316229"/>
                  </a:lnTo>
                  <a:lnTo>
                    <a:pt x="81280" y="308608"/>
                  </a:lnTo>
                  <a:lnTo>
                    <a:pt x="93980" y="300990"/>
                  </a:lnTo>
                  <a:lnTo>
                    <a:pt x="107950" y="292100"/>
                  </a:lnTo>
                  <a:lnTo>
                    <a:pt x="120650" y="280668"/>
                  </a:lnTo>
                  <a:lnTo>
                    <a:pt x="132080" y="266700"/>
                  </a:lnTo>
                  <a:lnTo>
                    <a:pt x="143510" y="251458"/>
                  </a:lnTo>
                  <a:lnTo>
                    <a:pt x="152400" y="233679"/>
                  </a:lnTo>
                  <a:lnTo>
                    <a:pt x="162560" y="215900"/>
                  </a:lnTo>
                  <a:lnTo>
                    <a:pt x="170180" y="196850"/>
                  </a:lnTo>
                  <a:lnTo>
                    <a:pt x="176530" y="177800"/>
                  </a:lnTo>
                  <a:lnTo>
                    <a:pt x="182880" y="160018"/>
                  </a:lnTo>
                  <a:lnTo>
                    <a:pt x="187960" y="140968"/>
                  </a:lnTo>
                  <a:lnTo>
                    <a:pt x="190500" y="123190"/>
                  </a:lnTo>
                  <a:lnTo>
                    <a:pt x="193040" y="105408"/>
                  </a:lnTo>
                  <a:lnTo>
                    <a:pt x="194310" y="87629"/>
                  </a:lnTo>
                  <a:lnTo>
                    <a:pt x="195580" y="71118"/>
                  </a:lnTo>
                  <a:lnTo>
                    <a:pt x="196850" y="40640"/>
                  </a:lnTo>
                  <a:lnTo>
                    <a:pt x="195580" y="27940"/>
                  </a:lnTo>
                  <a:lnTo>
                    <a:pt x="194310" y="15240"/>
                  </a:lnTo>
                  <a:lnTo>
                    <a:pt x="191770" y="2540"/>
                  </a:lnTo>
                  <a:lnTo>
                    <a:pt x="189230" y="1268"/>
                  </a:lnTo>
                  <a:lnTo>
                    <a:pt x="185420" y="5079"/>
                  </a:lnTo>
                  <a:lnTo>
                    <a:pt x="182880" y="13968"/>
                  </a:lnTo>
                  <a:lnTo>
                    <a:pt x="179070" y="25400"/>
                  </a:lnTo>
                  <a:lnTo>
                    <a:pt x="176530" y="39368"/>
                  </a:lnTo>
                  <a:lnTo>
                    <a:pt x="172720" y="54608"/>
                  </a:lnTo>
                  <a:lnTo>
                    <a:pt x="170180" y="69850"/>
                  </a:lnTo>
                  <a:lnTo>
                    <a:pt x="168910" y="86358"/>
                  </a:lnTo>
                  <a:lnTo>
                    <a:pt x="167640" y="102868"/>
                  </a:lnTo>
                  <a:lnTo>
                    <a:pt x="166370" y="137158"/>
                  </a:lnTo>
                  <a:lnTo>
                    <a:pt x="166370" y="154940"/>
                  </a:lnTo>
                  <a:lnTo>
                    <a:pt x="167640" y="171450"/>
                  </a:lnTo>
                  <a:lnTo>
                    <a:pt x="168910" y="186690"/>
                  </a:lnTo>
                  <a:lnTo>
                    <a:pt x="171450" y="201929"/>
                  </a:lnTo>
                  <a:lnTo>
                    <a:pt x="173990" y="215900"/>
                  </a:lnTo>
                  <a:lnTo>
                    <a:pt x="180340" y="245108"/>
                  </a:lnTo>
                  <a:lnTo>
                    <a:pt x="186690" y="256540"/>
                  </a:lnTo>
                  <a:lnTo>
                    <a:pt x="193040" y="264158"/>
                  </a:lnTo>
                  <a:lnTo>
                    <a:pt x="240030" y="274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Freeform 933"/>
            <p:cNvSpPr/>
            <p:nvPr/>
          </p:nvSpPr>
          <p:spPr>
            <a:xfrm>
              <a:off x="4411980" y="32887921"/>
              <a:ext cx="252731" cy="326391"/>
            </a:xfrm>
            <a:custGeom>
              <a:avLst/>
              <a:gdLst/>
              <a:ahLst/>
              <a:cxnLst/>
              <a:rect l="0" t="0" r="0" b="0"/>
              <a:pathLst>
                <a:path w="252731" h="326391">
                  <a:moveTo>
                    <a:pt x="0" y="73658"/>
                  </a:moveTo>
                  <a:lnTo>
                    <a:pt x="0" y="96518"/>
                  </a:lnTo>
                  <a:lnTo>
                    <a:pt x="0" y="111758"/>
                  </a:lnTo>
                  <a:lnTo>
                    <a:pt x="5080" y="149858"/>
                  </a:lnTo>
                  <a:lnTo>
                    <a:pt x="6350" y="168908"/>
                  </a:lnTo>
                  <a:lnTo>
                    <a:pt x="7620" y="187958"/>
                  </a:lnTo>
                  <a:lnTo>
                    <a:pt x="8890" y="223518"/>
                  </a:lnTo>
                  <a:lnTo>
                    <a:pt x="10160" y="259079"/>
                  </a:lnTo>
                  <a:lnTo>
                    <a:pt x="8890" y="278129"/>
                  </a:lnTo>
                  <a:lnTo>
                    <a:pt x="6350" y="298450"/>
                  </a:lnTo>
                  <a:lnTo>
                    <a:pt x="3810" y="318768"/>
                  </a:lnTo>
                  <a:lnTo>
                    <a:pt x="2540" y="326390"/>
                  </a:lnTo>
                  <a:lnTo>
                    <a:pt x="1270" y="325118"/>
                  </a:lnTo>
                  <a:lnTo>
                    <a:pt x="1270" y="318768"/>
                  </a:lnTo>
                  <a:lnTo>
                    <a:pt x="1270" y="309879"/>
                  </a:lnTo>
                  <a:lnTo>
                    <a:pt x="3810" y="298450"/>
                  </a:lnTo>
                  <a:lnTo>
                    <a:pt x="5080" y="287018"/>
                  </a:lnTo>
                  <a:lnTo>
                    <a:pt x="8890" y="271779"/>
                  </a:lnTo>
                  <a:lnTo>
                    <a:pt x="13970" y="255268"/>
                  </a:lnTo>
                  <a:lnTo>
                    <a:pt x="20320" y="237490"/>
                  </a:lnTo>
                  <a:lnTo>
                    <a:pt x="26670" y="219708"/>
                  </a:lnTo>
                  <a:lnTo>
                    <a:pt x="35560" y="200658"/>
                  </a:lnTo>
                  <a:lnTo>
                    <a:pt x="44450" y="182879"/>
                  </a:lnTo>
                  <a:lnTo>
                    <a:pt x="54610" y="166368"/>
                  </a:lnTo>
                  <a:lnTo>
                    <a:pt x="67310" y="151129"/>
                  </a:lnTo>
                  <a:lnTo>
                    <a:pt x="80010" y="135890"/>
                  </a:lnTo>
                  <a:lnTo>
                    <a:pt x="92710" y="120650"/>
                  </a:lnTo>
                  <a:lnTo>
                    <a:pt x="119380" y="92708"/>
                  </a:lnTo>
                  <a:lnTo>
                    <a:pt x="134620" y="78740"/>
                  </a:lnTo>
                  <a:lnTo>
                    <a:pt x="149860" y="67308"/>
                  </a:lnTo>
                  <a:lnTo>
                    <a:pt x="166370" y="55879"/>
                  </a:lnTo>
                  <a:lnTo>
                    <a:pt x="182880" y="4445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Freeform 934"/>
            <p:cNvSpPr/>
            <p:nvPr/>
          </p:nvSpPr>
          <p:spPr>
            <a:xfrm>
              <a:off x="4768850" y="32793939"/>
              <a:ext cx="43181" cy="388623"/>
            </a:xfrm>
            <a:custGeom>
              <a:avLst/>
              <a:gdLst/>
              <a:ahLst/>
              <a:cxnLst/>
              <a:rect l="0" t="0" r="0" b="0"/>
              <a:pathLst>
                <a:path w="43181" h="388623">
                  <a:moveTo>
                    <a:pt x="43180" y="0"/>
                  </a:moveTo>
                  <a:lnTo>
                    <a:pt x="31750" y="11432"/>
                  </a:lnTo>
                  <a:lnTo>
                    <a:pt x="26670" y="24132"/>
                  </a:lnTo>
                  <a:lnTo>
                    <a:pt x="22860" y="41911"/>
                  </a:lnTo>
                  <a:lnTo>
                    <a:pt x="19050" y="62232"/>
                  </a:lnTo>
                  <a:lnTo>
                    <a:pt x="16510" y="83822"/>
                  </a:lnTo>
                  <a:lnTo>
                    <a:pt x="13970" y="105411"/>
                  </a:lnTo>
                  <a:lnTo>
                    <a:pt x="13970" y="125732"/>
                  </a:lnTo>
                  <a:lnTo>
                    <a:pt x="12700" y="167640"/>
                  </a:lnTo>
                  <a:lnTo>
                    <a:pt x="11430" y="283211"/>
                  </a:lnTo>
                  <a:lnTo>
                    <a:pt x="11430" y="336550"/>
                  </a:lnTo>
                  <a:lnTo>
                    <a:pt x="0" y="3886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Freeform 935"/>
            <p:cNvSpPr/>
            <p:nvPr/>
          </p:nvSpPr>
          <p:spPr>
            <a:xfrm>
              <a:off x="4685030" y="32946339"/>
              <a:ext cx="410211" cy="331473"/>
            </a:xfrm>
            <a:custGeom>
              <a:avLst/>
              <a:gdLst/>
              <a:ahLst/>
              <a:cxnLst/>
              <a:rect l="0" t="0" r="0" b="0"/>
              <a:pathLst>
                <a:path w="410211" h="331473">
                  <a:moveTo>
                    <a:pt x="0" y="68582"/>
                  </a:moveTo>
                  <a:lnTo>
                    <a:pt x="11430" y="96522"/>
                  </a:lnTo>
                  <a:lnTo>
                    <a:pt x="19050" y="106682"/>
                  </a:lnTo>
                  <a:lnTo>
                    <a:pt x="29210" y="116840"/>
                  </a:lnTo>
                  <a:lnTo>
                    <a:pt x="40640" y="124461"/>
                  </a:lnTo>
                  <a:lnTo>
                    <a:pt x="53340" y="130811"/>
                  </a:lnTo>
                  <a:lnTo>
                    <a:pt x="66040" y="134622"/>
                  </a:lnTo>
                  <a:lnTo>
                    <a:pt x="78740" y="137161"/>
                  </a:lnTo>
                  <a:lnTo>
                    <a:pt x="92710" y="138432"/>
                  </a:lnTo>
                  <a:lnTo>
                    <a:pt x="106680" y="139700"/>
                  </a:lnTo>
                  <a:lnTo>
                    <a:pt x="119380" y="140972"/>
                  </a:lnTo>
                  <a:lnTo>
                    <a:pt x="147320" y="140972"/>
                  </a:lnTo>
                  <a:lnTo>
                    <a:pt x="161290" y="142240"/>
                  </a:lnTo>
                  <a:lnTo>
                    <a:pt x="175260" y="139700"/>
                  </a:lnTo>
                  <a:lnTo>
                    <a:pt x="189230" y="135890"/>
                  </a:lnTo>
                  <a:lnTo>
                    <a:pt x="203200" y="130811"/>
                  </a:lnTo>
                  <a:lnTo>
                    <a:pt x="234950" y="119382"/>
                  </a:lnTo>
                  <a:lnTo>
                    <a:pt x="251460" y="113032"/>
                  </a:lnTo>
                  <a:lnTo>
                    <a:pt x="266700" y="106682"/>
                  </a:lnTo>
                  <a:lnTo>
                    <a:pt x="281940" y="99061"/>
                  </a:lnTo>
                  <a:lnTo>
                    <a:pt x="297180" y="92711"/>
                  </a:lnTo>
                  <a:lnTo>
                    <a:pt x="308610" y="85090"/>
                  </a:lnTo>
                  <a:lnTo>
                    <a:pt x="320040" y="76200"/>
                  </a:lnTo>
                  <a:lnTo>
                    <a:pt x="353060" y="41911"/>
                  </a:lnTo>
                  <a:lnTo>
                    <a:pt x="355600" y="33022"/>
                  </a:lnTo>
                  <a:lnTo>
                    <a:pt x="355600" y="24132"/>
                  </a:lnTo>
                  <a:lnTo>
                    <a:pt x="353060" y="13972"/>
                  </a:lnTo>
                  <a:lnTo>
                    <a:pt x="344170" y="7622"/>
                  </a:lnTo>
                  <a:lnTo>
                    <a:pt x="331470" y="3811"/>
                  </a:lnTo>
                  <a:lnTo>
                    <a:pt x="316230" y="0"/>
                  </a:lnTo>
                  <a:lnTo>
                    <a:pt x="300990" y="0"/>
                  </a:lnTo>
                  <a:lnTo>
                    <a:pt x="285750" y="0"/>
                  </a:lnTo>
                  <a:lnTo>
                    <a:pt x="271780" y="2540"/>
                  </a:lnTo>
                  <a:lnTo>
                    <a:pt x="256540" y="6350"/>
                  </a:lnTo>
                  <a:lnTo>
                    <a:pt x="242570" y="12700"/>
                  </a:lnTo>
                  <a:lnTo>
                    <a:pt x="228600" y="21590"/>
                  </a:lnTo>
                  <a:lnTo>
                    <a:pt x="215900" y="30482"/>
                  </a:lnTo>
                  <a:lnTo>
                    <a:pt x="203200" y="41911"/>
                  </a:lnTo>
                  <a:lnTo>
                    <a:pt x="191770" y="54611"/>
                  </a:lnTo>
                  <a:lnTo>
                    <a:pt x="180340" y="68582"/>
                  </a:lnTo>
                  <a:lnTo>
                    <a:pt x="170180" y="83822"/>
                  </a:lnTo>
                  <a:lnTo>
                    <a:pt x="158750" y="99061"/>
                  </a:lnTo>
                  <a:lnTo>
                    <a:pt x="149860" y="116840"/>
                  </a:lnTo>
                  <a:lnTo>
                    <a:pt x="143510" y="135890"/>
                  </a:lnTo>
                  <a:lnTo>
                    <a:pt x="138430" y="156211"/>
                  </a:lnTo>
                  <a:lnTo>
                    <a:pt x="134620" y="173990"/>
                  </a:lnTo>
                  <a:lnTo>
                    <a:pt x="132080" y="193040"/>
                  </a:lnTo>
                  <a:lnTo>
                    <a:pt x="129540" y="210822"/>
                  </a:lnTo>
                  <a:lnTo>
                    <a:pt x="130810" y="228600"/>
                  </a:lnTo>
                  <a:lnTo>
                    <a:pt x="134620" y="246382"/>
                  </a:lnTo>
                  <a:lnTo>
                    <a:pt x="138430" y="264161"/>
                  </a:lnTo>
                  <a:lnTo>
                    <a:pt x="144780" y="278132"/>
                  </a:lnTo>
                  <a:lnTo>
                    <a:pt x="152400" y="290832"/>
                  </a:lnTo>
                  <a:lnTo>
                    <a:pt x="161290" y="300990"/>
                  </a:lnTo>
                  <a:lnTo>
                    <a:pt x="172720" y="309882"/>
                  </a:lnTo>
                  <a:lnTo>
                    <a:pt x="184150" y="318772"/>
                  </a:lnTo>
                  <a:lnTo>
                    <a:pt x="196850" y="326390"/>
                  </a:lnTo>
                  <a:lnTo>
                    <a:pt x="210820" y="330200"/>
                  </a:lnTo>
                  <a:lnTo>
                    <a:pt x="226060" y="331472"/>
                  </a:lnTo>
                  <a:lnTo>
                    <a:pt x="241300" y="331472"/>
                  </a:lnTo>
                  <a:lnTo>
                    <a:pt x="257810" y="328932"/>
                  </a:lnTo>
                  <a:lnTo>
                    <a:pt x="271780" y="325122"/>
                  </a:lnTo>
                  <a:lnTo>
                    <a:pt x="287020" y="320040"/>
                  </a:lnTo>
                  <a:lnTo>
                    <a:pt x="302260" y="313690"/>
                  </a:lnTo>
                  <a:lnTo>
                    <a:pt x="318770" y="306072"/>
                  </a:lnTo>
                  <a:lnTo>
                    <a:pt x="335280" y="297182"/>
                  </a:lnTo>
                  <a:lnTo>
                    <a:pt x="350520" y="285750"/>
                  </a:lnTo>
                  <a:lnTo>
                    <a:pt x="365760" y="274322"/>
                  </a:lnTo>
                  <a:lnTo>
                    <a:pt x="410210" y="236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Freeform 936"/>
            <p:cNvSpPr/>
            <p:nvPr/>
          </p:nvSpPr>
          <p:spPr>
            <a:xfrm>
              <a:off x="5139690" y="32919671"/>
              <a:ext cx="325121" cy="294641"/>
            </a:xfrm>
            <a:custGeom>
              <a:avLst/>
              <a:gdLst/>
              <a:ahLst/>
              <a:cxnLst/>
              <a:rect l="0" t="0" r="0" b="0"/>
              <a:pathLst>
                <a:path w="325121" h="294641">
                  <a:moveTo>
                    <a:pt x="19050" y="41908"/>
                  </a:moveTo>
                  <a:lnTo>
                    <a:pt x="13970" y="64768"/>
                  </a:lnTo>
                  <a:lnTo>
                    <a:pt x="11430" y="80008"/>
                  </a:lnTo>
                  <a:lnTo>
                    <a:pt x="11430" y="97790"/>
                  </a:lnTo>
                  <a:lnTo>
                    <a:pt x="10160" y="135890"/>
                  </a:lnTo>
                  <a:lnTo>
                    <a:pt x="8890" y="187958"/>
                  </a:lnTo>
                  <a:lnTo>
                    <a:pt x="8890" y="289558"/>
                  </a:lnTo>
                  <a:lnTo>
                    <a:pt x="7620" y="294640"/>
                  </a:lnTo>
                  <a:lnTo>
                    <a:pt x="5080" y="290829"/>
                  </a:lnTo>
                  <a:lnTo>
                    <a:pt x="2540" y="281940"/>
                  </a:lnTo>
                  <a:lnTo>
                    <a:pt x="1270" y="270508"/>
                  </a:lnTo>
                  <a:lnTo>
                    <a:pt x="0" y="256540"/>
                  </a:lnTo>
                  <a:lnTo>
                    <a:pt x="0" y="241300"/>
                  </a:lnTo>
                  <a:lnTo>
                    <a:pt x="0" y="223518"/>
                  </a:lnTo>
                  <a:lnTo>
                    <a:pt x="2540" y="205740"/>
                  </a:lnTo>
                  <a:lnTo>
                    <a:pt x="3810" y="186690"/>
                  </a:lnTo>
                  <a:lnTo>
                    <a:pt x="7620" y="167640"/>
                  </a:lnTo>
                  <a:lnTo>
                    <a:pt x="12700" y="149858"/>
                  </a:lnTo>
                  <a:lnTo>
                    <a:pt x="19050" y="130808"/>
                  </a:lnTo>
                  <a:lnTo>
                    <a:pt x="27940" y="99058"/>
                  </a:lnTo>
                  <a:lnTo>
                    <a:pt x="31750" y="83818"/>
                  </a:lnTo>
                  <a:lnTo>
                    <a:pt x="38100" y="71118"/>
                  </a:lnTo>
                  <a:lnTo>
                    <a:pt x="45720" y="59690"/>
                  </a:lnTo>
                  <a:lnTo>
                    <a:pt x="54610" y="50800"/>
                  </a:lnTo>
                  <a:lnTo>
                    <a:pt x="63500" y="43179"/>
                  </a:lnTo>
                  <a:lnTo>
                    <a:pt x="73660" y="36829"/>
                  </a:lnTo>
                  <a:lnTo>
                    <a:pt x="83820" y="31750"/>
                  </a:lnTo>
                  <a:lnTo>
                    <a:pt x="95250" y="26668"/>
                  </a:lnTo>
                  <a:lnTo>
                    <a:pt x="106680" y="22858"/>
                  </a:lnTo>
                  <a:lnTo>
                    <a:pt x="119380" y="19050"/>
                  </a:lnTo>
                  <a:lnTo>
                    <a:pt x="134620" y="15240"/>
                  </a:lnTo>
                  <a:lnTo>
                    <a:pt x="149860" y="11429"/>
                  </a:lnTo>
                  <a:lnTo>
                    <a:pt x="166370" y="7618"/>
                  </a:lnTo>
                  <a:lnTo>
                    <a:pt x="184150" y="5079"/>
                  </a:lnTo>
                  <a:lnTo>
                    <a:pt x="203200" y="3808"/>
                  </a:lnTo>
                  <a:lnTo>
                    <a:pt x="222250" y="2540"/>
                  </a:lnTo>
                  <a:lnTo>
                    <a:pt x="262890" y="1268"/>
                  </a:lnTo>
                  <a:lnTo>
                    <a:pt x="3251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Freeform 937"/>
            <p:cNvSpPr/>
            <p:nvPr/>
          </p:nvSpPr>
          <p:spPr>
            <a:xfrm>
              <a:off x="5864860" y="32833311"/>
              <a:ext cx="314961" cy="327661"/>
            </a:xfrm>
            <a:custGeom>
              <a:avLst/>
              <a:gdLst/>
              <a:ahLst/>
              <a:cxnLst/>
              <a:rect l="0" t="0" r="0" b="0"/>
              <a:pathLst>
                <a:path w="314961" h="327661">
                  <a:moveTo>
                    <a:pt x="0" y="54610"/>
                  </a:moveTo>
                  <a:lnTo>
                    <a:pt x="5080" y="72389"/>
                  </a:lnTo>
                  <a:lnTo>
                    <a:pt x="7620" y="81278"/>
                  </a:lnTo>
                  <a:lnTo>
                    <a:pt x="13970" y="104139"/>
                  </a:lnTo>
                  <a:lnTo>
                    <a:pt x="19050" y="118110"/>
                  </a:lnTo>
                  <a:lnTo>
                    <a:pt x="24130" y="133350"/>
                  </a:lnTo>
                  <a:lnTo>
                    <a:pt x="30480" y="149860"/>
                  </a:lnTo>
                  <a:lnTo>
                    <a:pt x="35560" y="166368"/>
                  </a:lnTo>
                  <a:lnTo>
                    <a:pt x="39370" y="182878"/>
                  </a:lnTo>
                  <a:lnTo>
                    <a:pt x="55880" y="246378"/>
                  </a:lnTo>
                  <a:lnTo>
                    <a:pt x="58420" y="260350"/>
                  </a:lnTo>
                  <a:lnTo>
                    <a:pt x="66040" y="284478"/>
                  </a:lnTo>
                  <a:lnTo>
                    <a:pt x="68580" y="297178"/>
                  </a:lnTo>
                  <a:lnTo>
                    <a:pt x="69850" y="309878"/>
                  </a:lnTo>
                  <a:lnTo>
                    <a:pt x="71120" y="322578"/>
                  </a:lnTo>
                  <a:lnTo>
                    <a:pt x="69850" y="327660"/>
                  </a:lnTo>
                  <a:lnTo>
                    <a:pt x="66040" y="325118"/>
                  </a:lnTo>
                  <a:lnTo>
                    <a:pt x="60960" y="320039"/>
                  </a:lnTo>
                  <a:lnTo>
                    <a:pt x="57150" y="311150"/>
                  </a:lnTo>
                  <a:lnTo>
                    <a:pt x="53340" y="300989"/>
                  </a:lnTo>
                  <a:lnTo>
                    <a:pt x="49530" y="288289"/>
                  </a:lnTo>
                  <a:lnTo>
                    <a:pt x="46990" y="275589"/>
                  </a:lnTo>
                  <a:lnTo>
                    <a:pt x="44450" y="260350"/>
                  </a:lnTo>
                  <a:lnTo>
                    <a:pt x="44450" y="245110"/>
                  </a:lnTo>
                  <a:lnTo>
                    <a:pt x="44450" y="228600"/>
                  </a:lnTo>
                  <a:lnTo>
                    <a:pt x="45720" y="210818"/>
                  </a:lnTo>
                  <a:lnTo>
                    <a:pt x="48260" y="194310"/>
                  </a:lnTo>
                  <a:lnTo>
                    <a:pt x="50800" y="177800"/>
                  </a:lnTo>
                  <a:lnTo>
                    <a:pt x="55880" y="142239"/>
                  </a:lnTo>
                  <a:lnTo>
                    <a:pt x="60960" y="124460"/>
                  </a:lnTo>
                  <a:lnTo>
                    <a:pt x="66040" y="107950"/>
                  </a:lnTo>
                  <a:lnTo>
                    <a:pt x="72390" y="90168"/>
                  </a:lnTo>
                  <a:lnTo>
                    <a:pt x="80010" y="74928"/>
                  </a:lnTo>
                  <a:lnTo>
                    <a:pt x="87630" y="60960"/>
                  </a:lnTo>
                  <a:lnTo>
                    <a:pt x="96520" y="48260"/>
                  </a:lnTo>
                  <a:lnTo>
                    <a:pt x="106680" y="38100"/>
                  </a:lnTo>
                  <a:lnTo>
                    <a:pt x="116840" y="27939"/>
                  </a:lnTo>
                  <a:lnTo>
                    <a:pt x="127000" y="20318"/>
                  </a:lnTo>
                  <a:lnTo>
                    <a:pt x="138430" y="12700"/>
                  </a:lnTo>
                  <a:lnTo>
                    <a:pt x="149860" y="7618"/>
                  </a:lnTo>
                  <a:lnTo>
                    <a:pt x="163830" y="2539"/>
                  </a:lnTo>
                  <a:lnTo>
                    <a:pt x="180340" y="0"/>
                  </a:lnTo>
                  <a:lnTo>
                    <a:pt x="199390" y="0"/>
                  </a:lnTo>
                  <a:lnTo>
                    <a:pt x="220980" y="0"/>
                  </a:lnTo>
                  <a:lnTo>
                    <a:pt x="237490" y="2539"/>
                  </a:lnTo>
                  <a:lnTo>
                    <a:pt x="252730" y="5078"/>
                  </a:lnTo>
                  <a:lnTo>
                    <a:pt x="266700" y="7618"/>
                  </a:lnTo>
                  <a:lnTo>
                    <a:pt x="278130" y="11428"/>
                  </a:lnTo>
                  <a:lnTo>
                    <a:pt x="288290" y="16510"/>
                  </a:lnTo>
                  <a:lnTo>
                    <a:pt x="314960" y="34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Freeform 938"/>
            <p:cNvSpPr/>
            <p:nvPr/>
          </p:nvSpPr>
          <p:spPr>
            <a:xfrm>
              <a:off x="6169660" y="32843471"/>
              <a:ext cx="262891" cy="294641"/>
            </a:xfrm>
            <a:custGeom>
              <a:avLst/>
              <a:gdLst/>
              <a:ahLst/>
              <a:cxnLst/>
              <a:rect l="0" t="0" r="0" b="0"/>
              <a:pathLst>
                <a:path w="262891" h="294641">
                  <a:moveTo>
                    <a:pt x="0" y="203200"/>
                  </a:moveTo>
                  <a:lnTo>
                    <a:pt x="22860" y="196850"/>
                  </a:lnTo>
                  <a:lnTo>
                    <a:pt x="33020" y="194308"/>
                  </a:lnTo>
                  <a:lnTo>
                    <a:pt x="64770" y="185418"/>
                  </a:lnTo>
                  <a:lnTo>
                    <a:pt x="90170" y="177800"/>
                  </a:lnTo>
                  <a:lnTo>
                    <a:pt x="101600" y="173990"/>
                  </a:lnTo>
                  <a:lnTo>
                    <a:pt x="114300" y="167640"/>
                  </a:lnTo>
                  <a:lnTo>
                    <a:pt x="124460" y="162558"/>
                  </a:lnTo>
                  <a:lnTo>
                    <a:pt x="137160" y="154940"/>
                  </a:lnTo>
                  <a:lnTo>
                    <a:pt x="149860" y="146050"/>
                  </a:lnTo>
                  <a:lnTo>
                    <a:pt x="198120" y="113029"/>
                  </a:lnTo>
                  <a:lnTo>
                    <a:pt x="208280" y="105408"/>
                  </a:lnTo>
                  <a:lnTo>
                    <a:pt x="217170" y="97790"/>
                  </a:lnTo>
                  <a:lnTo>
                    <a:pt x="226060" y="91440"/>
                  </a:lnTo>
                  <a:lnTo>
                    <a:pt x="229870" y="80008"/>
                  </a:lnTo>
                  <a:lnTo>
                    <a:pt x="231140" y="67308"/>
                  </a:lnTo>
                  <a:lnTo>
                    <a:pt x="231140" y="53340"/>
                  </a:lnTo>
                  <a:lnTo>
                    <a:pt x="229870" y="40640"/>
                  </a:lnTo>
                  <a:lnTo>
                    <a:pt x="226060" y="30479"/>
                  </a:lnTo>
                  <a:lnTo>
                    <a:pt x="220980" y="21590"/>
                  </a:lnTo>
                  <a:lnTo>
                    <a:pt x="210820" y="13968"/>
                  </a:lnTo>
                  <a:lnTo>
                    <a:pt x="199390" y="7618"/>
                  </a:lnTo>
                  <a:lnTo>
                    <a:pt x="185420" y="2540"/>
                  </a:lnTo>
                  <a:lnTo>
                    <a:pt x="172720" y="0"/>
                  </a:lnTo>
                  <a:lnTo>
                    <a:pt x="161290" y="0"/>
                  </a:lnTo>
                  <a:lnTo>
                    <a:pt x="149860" y="1268"/>
                  </a:lnTo>
                  <a:lnTo>
                    <a:pt x="138430" y="2540"/>
                  </a:lnTo>
                  <a:lnTo>
                    <a:pt x="127000" y="5079"/>
                  </a:lnTo>
                  <a:lnTo>
                    <a:pt x="116840" y="7618"/>
                  </a:lnTo>
                  <a:lnTo>
                    <a:pt x="104140" y="12700"/>
                  </a:lnTo>
                  <a:lnTo>
                    <a:pt x="91440" y="20318"/>
                  </a:lnTo>
                  <a:lnTo>
                    <a:pt x="78740" y="27940"/>
                  </a:lnTo>
                  <a:lnTo>
                    <a:pt x="67310" y="38100"/>
                  </a:lnTo>
                  <a:lnTo>
                    <a:pt x="58420" y="46990"/>
                  </a:lnTo>
                  <a:lnTo>
                    <a:pt x="49530" y="57150"/>
                  </a:lnTo>
                  <a:lnTo>
                    <a:pt x="40640" y="69850"/>
                  </a:lnTo>
                  <a:lnTo>
                    <a:pt x="33020" y="83818"/>
                  </a:lnTo>
                  <a:lnTo>
                    <a:pt x="25400" y="99058"/>
                  </a:lnTo>
                  <a:lnTo>
                    <a:pt x="20320" y="113029"/>
                  </a:lnTo>
                  <a:lnTo>
                    <a:pt x="17780" y="128268"/>
                  </a:lnTo>
                  <a:lnTo>
                    <a:pt x="15240" y="142240"/>
                  </a:lnTo>
                  <a:lnTo>
                    <a:pt x="13970" y="157479"/>
                  </a:lnTo>
                  <a:lnTo>
                    <a:pt x="12700" y="173990"/>
                  </a:lnTo>
                  <a:lnTo>
                    <a:pt x="11430" y="190500"/>
                  </a:lnTo>
                  <a:lnTo>
                    <a:pt x="13970" y="207008"/>
                  </a:lnTo>
                  <a:lnTo>
                    <a:pt x="17780" y="222250"/>
                  </a:lnTo>
                  <a:lnTo>
                    <a:pt x="21590" y="236218"/>
                  </a:lnTo>
                  <a:lnTo>
                    <a:pt x="30480" y="248918"/>
                  </a:lnTo>
                  <a:lnTo>
                    <a:pt x="39370" y="259079"/>
                  </a:lnTo>
                  <a:lnTo>
                    <a:pt x="50800" y="267968"/>
                  </a:lnTo>
                  <a:lnTo>
                    <a:pt x="63500" y="275590"/>
                  </a:lnTo>
                  <a:lnTo>
                    <a:pt x="76200" y="281940"/>
                  </a:lnTo>
                  <a:lnTo>
                    <a:pt x="88900" y="287018"/>
                  </a:lnTo>
                  <a:lnTo>
                    <a:pt x="104140" y="290829"/>
                  </a:lnTo>
                  <a:lnTo>
                    <a:pt x="119380" y="293368"/>
                  </a:lnTo>
                  <a:lnTo>
                    <a:pt x="135890" y="294640"/>
                  </a:lnTo>
                  <a:lnTo>
                    <a:pt x="152400" y="294640"/>
                  </a:lnTo>
                  <a:lnTo>
                    <a:pt x="170180" y="293368"/>
                  </a:lnTo>
                  <a:lnTo>
                    <a:pt x="186690" y="290829"/>
                  </a:lnTo>
                  <a:lnTo>
                    <a:pt x="203200" y="285750"/>
                  </a:lnTo>
                  <a:lnTo>
                    <a:pt x="218440" y="279400"/>
                  </a:lnTo>
                  <a:lnTo>
                    <a:pt x="262890" y="255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Freeform 939"/>
            <p:cNvSpPr/>
            <p:nvPr/>
          </p:nvSpPr>
          <p:spPr>
            <a:xfrm>
              <a:off x="6539230" y="32839661"/>
              <a:ext cx="381001" cy="322579"/>
            </a:xfrm>
            <a:custGeom>
              <a:avLst/>
              <a:gdLst/>
              <a:ahLst/>
              <a:cxnLst/>
              <a:rect l="0" t="0" r="0" b="0"/>
              <a:pathLst>
                <a:path w="381001" h="322579">
                  <a:moveTo>
                    <a:pt x="8890" y="6350"/>
                  </a:moveTo>
                  <a:lnTo>
                    <a:pt x="3810" y="22860"/>
                  </a:lnTo>
                  <a:lnTo>
                    <a:pt x="2540" y="33018"/>
                  </a:lnTo>
                  <a:lnTo>
                    <a:pt x="1270" y="44450"/>
                  </a:lnTo>
                  <a:lnTo>
                    <a:pt x="0" y="55878"/>
                  </a:lnTo>
                  <a:lnTo>
                    <a:pt x="1270" y="68578"/>
                  </a:lnTo>
                  <a:lnTo>
                    <a:pt x="2540" y="82550"/>
                  </a:lnTo>
                  <a:lnTo>
                    <a:pt x="5080" y="95250"/>
                  </a:lnTo>
                  <a:lnTo>
                    <a:pt x="6350" y="109218"/>
                  </a:lnTo>
                  <a:lnTo>
                    <a:pt x="7620" y="123189"/>
                  </a:lnTo>
                  <a:lnTo>
                    <a:pt x="7620" y="137160"/>
                  </a:lnTo>
                  <a:lnTo>
                    <a:pt x="11430" y="152400"/>
                  </a:lnTo>
                  <a:lnTo>
                    <a:pt x="15240" y="167639"/>
                  </a:lnTo>
                  <a:lnTo>
                    <a:pt x="20320" y="184150"/>
                  </a:lnTo>
                  <a:lnTo>
                    <a:pt x="29210" y="214628"/>
                  </a:lnTo>
                  <a:lnTo>
                    <a:pt x="33020" y="229868"/>
                  </a:lnTo>
                  <a:lnTo>
                    <a:pt x="40640" y="255268"/>
                  </a:lnTo>
                  <a:lnTo>
                    <a:pt x="44450" y="266700"/>
                  </a:lnTo>
                  <a:lnTo>
                    <a:pt x="49530" y="278128"/>
                  </a:lnTo>
                  <a:lnTo>
                    <a:pt x="54610" y="289560"/>
                  </a:lnTo>
                  <a:lnTo>
                    <a:pt x="60960" y="300989"/>
                  </a:lnTo>
                  <a:lnTo>
                    <a:pt x="67310" y="304800"/>
                  </a:lnTo>
                  <a:lnTo>
                    <a:pt x="73660" y="303528"/>
                  </a:lnTo>
                  <a:lnTo>
                    <a:pt x="80010" y="299718"/>
                  </a:lnTo>
                  <a:lnTo>
                    <a:pt x="86360" y="293368"/>
                  </a:lnTo>
                  <a:lnTo>
                    <a:pt x="91440" y="285750"/>
                  </a:lnTo>
                  <a:lnTo>
                    <a:pt x="95250" y="276860"/>
                  </a:lnTo>
                  <a:lnTo>
                    <a:pt x="99060" y="265428"/>
                  </a:lnTo>
                  <a:lnTo>
                    <a:pt x="102870" y="251460"/>
                  </a:lnTo>
                  <a:lnTo>
                    <a:pt x="106680" y="236218"/>
                  </a:lnTo>
                  <a:lnTo>
                    <a:pt x="111760" y="219710"/>
                  </a:lnTo>
                  <a:lnTo>
                    <a:pt x="123190" y="181610"/>
                  </a:lnTo>
                  <a:lnTo>
                    <a:pt x="129540" y="163828"/>
                  </a:lnTo>
                  <a:lnTo>
                    <a:pt x="143510" y="127000"/>
                  </a:lnTo>
                  <a:lnTo>
                    <a:pt x="148590" y="109218"/>
                  </a:lnTo>
                  <a:lnTo>
                    <a:pt x="153670" y="91439"/>
                  </a:lnTo>
                  <a:lnTo>
                    <a:pt x="158750" y="73660"/>
                  </a:lnTo>
                  <a:lnTo>
                    <a:pt x="163830" y="58418"/>
                  </a:lnTo>
                  <a:lnTo>
                    <a:pt x="170180" y="44450"/>
                  </a:lnTo>
                  <a:lnTo>
                    <a:pt x="176530" y="31750"/>
                  </a:lnTo>
                  <a:lnTo>
                    <a:pt x="182880" y="21589"/>
                  </a:lnTo>
                  <a:lnTo>
                    <a:pt x="189230" y="11428"/>
                  </a:lnTo>
                  <a:lnTo>
                    <a:pt x="195580" y="2539"/>
                  </a:lnTo>
                  <a:lnTo>
                    <a:pt x="203200" y="0"/>
                  </a:lnTo>
                  <a:lnTo>
                    <a:pt x="209550" y="0"/>
                  </a:lnTo>
                  <a:lnTo>
                    <a:pt x="217170" y="1268"/>
                  </a:lnTo>
                  <a:lnTo>
                    <a:pt x="222250" y="7618"/>
                  </a:lnTo>
                  <a:lnTo>
                    <a:pt x="227330" y="16510"/>
                  </a:lnTo>
                  <a:lnTo>
                    <a:pt x="232410" y="27939"/>
                  </a:lnTo>
                  <a:lnTo>
                    <a:pt x="233680" y="38100"/>
                  </a:lnTo>
                  <a:lnTo>
                    <a:pt x="233680" y="48260"/>
                  </a:lnTo>
                  <a:lnTo>
                    <a:pt x="232410" y="59689"/>
                  </a:lnTo>
                  <a:lnTo>
                    <a:pt x="229870" y="72389"/>
                  </a:lnTo>
                  <a:lnTo>
                    <a:pt x="224790" y="86360"/>
                  </a:lnTo>
                  <a:lnTo>
                    <a:pt x="219710" y="101600"/>
                  </a:lnTo>
                  <a:lnTo>
                    <a:pt x="215900" y="116839"/>
                  </a:lnTo>
                  <a:lnTo>
                    <a:pt x="207010" y="146050"/>
                  </a:lnTo>
                  <a:lnTo>
                    <a:pt x="204470" y="161289"/>
                  </a:lnTo>
                  <a:lnTo>
                    <a:pt x="203200" y="177800"/>
                  </a:lnTo>
                  <a:lnTo>
                    <a:pt x="201930" y="194310"/>
                  </a:lnTo>
                  <a:lnTo>
                    <a:pt x="200660" y="210818"/>
                  </a:lnTo>
                  <a:lnTo>
                    <a:pt x="199390" y="240028"/>
                  </a:lnTo>
                  <a:lnTo>
                    <a:pt x="200660" y="255268"/>
                  </a:lnTo>
                  <a:lnTo>
                    <a:pt x="201930" y="269239"/>
                  </a:lnTo>
                  <a:lnTo>
                    <a:pt x="204470" y="283210"/>
                  </a:lnTo>
                  <a:lnTo>
                    <a:pt x="208280" y="294639"/>
                  </a:lnTo>
                  <a:lnTo>
                    <a:pt x="213360" y="306068"/>
                  </a:lnTo>
                  <a:lnTo>
                    <a:pt x="219710" y="314960"/>
                  </a:lnTo>
                  <a:lnTo>
                    <a:pt x="229870" y="320039"/>
                  </a:lnTo>
                  <a:lnTo>
                    <a:pt x="243840" y="321310"/>
                  </a:lnTo>
                  <a:lnTo>
                    <a:pt x="260350" y="322578"/>
                  </a:lnTo>
                  <a:lnTo>
                    <a:pt x="275590" y="321310"/>
                  </a:lnTo>
                  <a:lnTo>
                    <a:pt x="288290" y="318768"/>
                  </a:lnTo>
                  <a:lnTo>
                    <a:pt x="300990" y="316228"/>
                  </a:lnTo>
                  <a:lnTo>
                    <a:pt x="312420" y="311150"/>
                  </a:lnTo>
                  <a:lnTo>
                    <a:pt x="323850" y="304800"/>
                  </a:lnTo>
                  <a:lnTo>
                    <a:pt x="335280" y="297178"/>
                  </a:lnTo>
                  <a:lnTo>
                    <a:pt x="344170" y="287018"/>
                  </a:lnTo>
                  <a:lnTo>
                    <a:pt x="353060" y="275589"/>
                  </a:lnTo>
                  <a:lnTo>
                    <a:pt x="361950" y="262889"/>
                  </a:lnTo>
                  <a:lnTo>
                    <a:pt x="368300" y="248918"/>
                  </a:lnTo>
                  <a:lnTo>
                    <a:pt x="373380" y="233678"/>
                  </a:lnTo>
                  <a:lnTo>
                    <a:pt x="378460" y="217168"/>
                  </a:lnTo>
                  <a:lnTo>
                    <a:pt x="381000" y="201928"/>
                  </a:lnTo>
                  <a:lnTo>
                    <a:pt x="381000" y="187960"/>
                  </a:lnTo>
                  <a:lnTo>
                    <a:pt x="379730" y="172718"/>
                  </a:lnTo>
                  <a:lnTo>
                    <a:pt x="378460" y="158750"/>
                  </a:lnTo>
                  <a:lnTo>
                    <a:pt x="375920" y="143510"/>
                  </a:lnTo>
                  <a:lnTo>
                    <a:pt x="373380" y="129539"/>
                  </a:lnTo>
                  <a:lnTo>
                    <a:pt x="369570" y="116839"/>
                  </a:lnTo>
                  <a:lnTo>
                    <a:pt x="367030" y="104139"/>
                  </a:lnTo>
                  <a:lnTo>
                    <a:pt x="363220" y="92710"/>
                  </a:lnTo>
                  <a:lnTo>
                    <a:pt x="358140" y="83818"/>
                  </a:lnTo>
                  <a:lnTo>
                    <a:pt x="350520" y="77468"/>
                  </a:lnTo>
                  <a:lnTo>
                    <a:pt x="341630" y="71118"/>
                  </a:lnTo>
                  <a:lnTo>
                    <a:pt x="330200" y="67310"/>
                  </a:lnTo>
                  <a:lnTo>
                    <a:pt x="317500" y="64768"/>
                  </a:lnTo>
                  <a:lnTo>
                    <a:pt x="302260" y="62228"/>
                  </a:lnTo>
                  <a:lnTo>
                    <a:pt x="289560" y="62228"/>
                  </a:lnTo>
                  <a:lnTo>
                    <a:pt x="276860" y="63500"/>
                  </a:lnTo>
                  <a:lnTo>
                    <a:pt x="231140" y="80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Freeform 940"/>
            <p:cNvSpPr/>
            <p:nvPr/>
          </p:nvSpPr>
          <p:spPr>
            <a:xfrm>
              <a:off x="7001510" y="32762189"/>
              <a:ext cx="41911" cy="389891"/>
            </a:xfrm>
            <a:custGeom>
              <a:avLst/>
              <a:gdLst/>
              <a:ahLst/>
              <a:cxnLst/>
              <a:rect l="0" t="0" r="0" b="0"/>
              <a:pathLst>
                <a:path w="41911" h="389891">
                  <a:moveTo>
                    <a:pt x="41910" y="0"/>
                  </a:moveTo>
                  <a:lnTo>
                    <a:pt x="30480" y="16511"/>
                  </a:lnTo>
                  <a:lnTo>
                    <a:pt x="27940" y="26672"/>
                  </a:lnTo>
                  <a:lnTo>
                    <a:pt x="25400" y="36832"/>
                  </a:lnTo>
                  <a:lnTo>
                    <a:pt x="24130" y="49532"/>
                  </a:lnTo>
                  <a:lnTo>
                    <a:pt x="21590" y="62232"/>
                  </a:lnTo>
                  <a:lnTo>
                    <a:pt x="19050" y="74932"/>
                  </a:lnTo>
                  <a:lnTo>
                    <a:pt x="16510" y="88900"/>
                  </a:lnTo>
                  <a:lnTo>
                    <a:pt x="10160" y="121922"/>
                  </a:lnTo>
                  <a:lnTo>
                    <a:pt x="6350" y="140972"/>
                  </a:lnTo>
                  <a:lnTo>
                    <a:pt x="3810" y="160022"/>
                  </a:lnTo>
                  <a:lnTo>
                    <a:pt x="2540" y="177800"/>
                  </a:lnTo>
                  <a:lnTo>
                    <a:pt x="2540" y="195582"/>
                  </a:lnTo>
                  <a:lnTo>
                    <a:pt x="1270" y="233682"/>
                  </a:lnTo>
                  <a:lnTo>
                    <a:pt x="0" y="337822"/>
                  </a:lnTo>
                  <a:lnTo>
                    <a:pt x="1016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Freeform 941"/>
            <p:cNvSpPr/>
            <p:nvPr/>
          </p:nvSpPr>
          <p:spPr>
            <a:xfrm>
              <a:off x="6991350" y="32887921"/>
              <a:ext cx="252731" cy="306069"/>
            </a:xfrm>
            <a:custGeom>
              <a:avLst/>
              <a:gdLst/>
              <a:ahLst/>
              <a:cxnLst/>
              <a:rect l="0" t="0" r="0" b="0"/>
              <a:pathLst>
                <a:path w="252731" h="306069">
                  <a:moveTo>
                    <a:pt x="179070" y="0"/>
                  </a:moveTo>
                  <a:lnTo>
                    <a:pt x="149860" y="29208"/>
                  </a:lnTo>
                  <a:lnTo>
                    <a:pt x="142240" y="38100"/>
                  </a:lnTo>
                  <a:lnTo>
                    <a:pt x="135890" y="45718"/>
                  </a:lnTo>
                  <a:lnTo>
                    <a:pt x="129540" y="55879"/>
                  </a:lnTo>
                  <a:lnTo>
                    <a:pt x="115570" y="74929"/>
                  </a:lnTo>
                  <a:lnTo>
                    <a:pt x="107950" y="85090"/>
                  </a:lnTo>
                  <a:lnTo>
                    <a:pt x="99060" y="93979"/>
                  </a:lnTo>
                  <a:lnTo>
                    <a:pt x="87630" y="102868"/>
                  </a:lnTo>
                  <a:lnTo>
                    <a:pt x="41910" y="133350"/>
                  </a:lnTo>
                  <a:lnTo>
                    <a:pt x="30480" y="140968"/>
                  </a:lnTo>
                  <a:lnTo>
                    <a:pt x="17780" y="147318"/>
                  </a:lnTo>
                  <a:lnTo>
                    <a:pt x="5080" y="154940"/>
                  </a:lnTo>
                  <a:lnTo>
                    <a:pt x="0" y="162558"/>
                  </a:lnTo>
                  <a:lnTo>
                    <a:pt x="0" y="171450"/>
                  </a:lnTo>
                  <a:lnTo>
                    <a:pt x="2540" y="181608"/>
                  </a:lnTo>
                  <a:lnTo>
                    <a:pt x="11430" y="191768"/>
                  </a:lnTo>
                  <a:lnTo>
                    <a:pt x="22860" y="201929"/>
                  </a:lnTo>
                  <a:lnTo>
                    <a:pt x="35560" y="212090"/>
                  </a:lnTo>
                  <a:lnTo>
                    <a:pt x="59690" y="229868"/>
                  </a:lnTo>
                  <a:lnTo>
                    <a:pt x="93980" y="252729"/>
                  </a:lnTo>
                  <a:lnTo>
                    <a:pt x="104140" y="259079"/>
                  </a:lnTo>
                  <a:lnTo>
                    <a:pt x="115570" y="265429"/>
                  </a:lnTo>
                  <a:lnTo>
                    <a:pt x="125730" y="270508"/>
                  </a:lnTo>
                  <a:lnTo>
                    <a:pt x="135890" y="275590"/>
                  </a:lnTo>
                  <a:lnTo>
                    <a:pt x="160020" y="287018"/>
                  </a:lnTo>
                  <a:lnTo>
                    <a:pt x="173990" y="293368"/>
                  </a:lnTo>
                  <a:lnTo>
                    <a:pt x="187960" y="297179"/>
                  </a:lnTo>
                  <a:lnTo>
                    <a:pt x="203200" y="299718"/>
                  </a:lnTo>
                  <a:lnTo>
                    <a:pt x="252730" y="306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Freeform 942"/>
            <p:cNvSpPr/>
            <p:nvPr/>
          </p:nvSpPr>
          <p:spPr>
            <a:xfrm>
              <a:off x="7250430" y="32891729"/>
              <a:ext cx="256541" cy="278133"/>
            </a:xfrm>
            <a:custGeom>
              <a:avLst/>
              <a:gdLst/>
              <a:ahLst/>
              <a:cxnLst/>
              <a:rect l="0" t="0" r="0" b="0"/>
              <a:pathLst>
                <a:path w="256541" h="278133">
                  <a:moveTo>
                    <a:pt x="35560" y="59692"/>
                  </a:moveTo>
                  <a:lnTo>
                    <a:pt x="40640" y="76200"/>
                  </a:lnTo>
                  <a:lnTo>
                    <a:pt x="46990" y="82550"/>
                  </a:lnTo>
                  <a:lnTo>
                    <a:pt x="55880" y="87632"/>
                  </a:lnTo>
                  <a:lnTo>
                    <a:pt x="67310" y="92710"/>
                  </a:lnTo>
                  <a:lnTo>
                    <a:pt x="80010" y="95250"/>
                  </a:lnTo>
                  <a:lnTo>
                    <a:pt x="93980" y="97792"/>
                  </a:lnTo>
                  <a:lnTo>
                    <a:pt x="109220" y="99060"/>
                  </a:lnTo>
                  <a:lnTo>
                    <a:pt x="125730" y="97792"/>
                  </a:lnTo>
                  <a:lnTo>
                    <a:pt x="142240" y="93982"/>
                  </a:lnTo>
                  <a:lnTo>
                    <a:pt x="158750" y="90171"/>
                  </a:lnTo>
                  <a:lnTo>
                    <a:pt x="173990" y="83821"/>
                  </a:lnTo>
                  <a:lnTo>
                    <a:pt x="187960" y="74932"/>
                  </a:lnTo>
                  <a:lnTo>
                    <a:pt x="199390" y="67310"/>
                  </a:lnTo>
                  <a:lnTo>
                    <a:pt x="205740" y="55882"/>
                  </a:lnTo>
                  <a:lnTo>
                    <a:pt x="207010" y="44450"/>
                  </a:lnTo>
                  <a:lnTo>
                    <a:pt x="205740" y="31750"/>
                  </a:lnTo>
                  <a:lnTo>
                    <a:pt x="199390" y="22860"/>
                  </a:lnTo>
                  <a:lnTo>
                    <a:pt x="189230" y="15242"/>
                  </a:lnTo>
                  <a:lnTo>
                    <a:pt x="176530" y="8892"/>
                  </a:lnTo>
                  <a:lnTo>
                    <a:pt x="163830" y="5082"/>
                  </a:lnTo>
                  <a:lnTo>
                    <a:pt x="149860" y="2542"/>
                  </a:lnTo>
                  <a:lnTo>
                    <a:pt x="135890" y="0"/>
                  </a:lnTo>
                  <a:lnTo>
                    <a:pt x="123190" y="1271"/>
                  </a:lnTo>
                  <a:lnTo>
                    <a:pt x="111760" y="5082"/>
                  </a:lnTo>
                  <a:lnTo>
                    <a:pt x="100330" y="8892"/>
                  </a:lnTo>
                  <a:lnTo>
                    <a:pt x="87630" y="13971"/>
                  </a:lnTo>
                  <a:lnTo>
                    <a:pt x="62230" y="26671"/>
                  </a:lnTo>
                  <a:lnTo>
                    <a:pt x="50800" y="34292"/>
                  </a:lnTo>
                  <a:lnTo>
                    <a:pt x="40640" y="43182"/>
                  </a:lnTo>
                  <a:lnTo>
                    <a:pt x="31750" y="52071"/>
                  </a:lnTo>
                  <a:lnTo>
                    <a:pt x="25400" y="62232"/>
                  </a:lnTo>
                  <a:lnTo>
                    <a:pt x="19050" y="74932"/>
                  </a:lnTo>
                  <a:lnTo>
                    <a:pt x="13970" y="87632"/>
                  </a:lnTo>
                  <a:lnTo>
                    <a:pt x="8890" y="101600"/>
                  </a:lnTo>
                  <a:lnTo>
                    <a:pt x="5080" y="116842"/>
                  </a:lnTo>
                  <a:lnTo>
                    <a:pt x="1270" y="133350"/>
                  </a:lnTo>
                  <a:lnTo>
                    <a:pt x="0" y="148592"/>
                  </a:lnTo>
                  <a:lnTo>
                    <a:pt x="0" y="163832"/>
                  </a:lnTo>
                  <a:lnTo>
                    <a:pt x="1270" y="177800"/>
                  </a:lnTo>
                  <a:lnTo>
                    <a:pt x="3810" y="191771"/>
                  </a:lnTo>
                  <a:lnTo>
                    <a:pt x="8890" y="203200"/>
                  </a:lnTo>
                  <a:lnTo>
                    <a:pt x="13970" y="215900"/>
                  </a:lnTo>
                  <a:lnTo>
                    <a:pt x="21590" y="226060"/>
                  </a:lnTo>
                  <a:lnTo>
                    <a:pt x="29210" y="237492"/>
                  </a:lnTo>
                  <a:lnTo>
                    <a:pt x="38100" y="248921"/>
                  </a:lnTo>
                  <a:lnTo>
                    <a:pt x="48260" y="256542"/>
                  </a:lnTo>
                  <a:lnTo>
                    <a:pt x="57150" y="264160"/>
                  </a:lnTo>
                  <a:lnTo>
                    <a:pt x="67310" y="269242"/>
                  </a:lnTo>
                  <a:lnTo>
                    <a:pt x="78740" y="273050"/>
                  </a:lnTo>
                  <a:lnTo>
                    <a:pt x="91440" y="275592"/>
                  </a:lnTo>
                  <a:lnTo>
                    <a:pt x="104140" y="278132"/>
                  </a:lnTo>
                  <a:lnTo>
                    <a:pt x="118110" y="278132"/>
                  </a:lnTo>
                  <a:lnTo>
                    <a:pt x="130810" y="276860"/>
                  </a:lnTo>
                  <a:lnTo>
                    <a:pt x="144780" y="274321"/>
                  </a:lnTo>
                  <a:lnTo>
                    <a:pt x="158750" y="270510"/>
                  </a:lnTo>
                  <a:lnTo>
                    <a:pt x="172720" y="265432"/>
                  </a:lnTo>
                  <a:lnTo>
                    <a:pt x="186690" y="260350"/>
                  </a:lnTo>
                  <a:lnTo>
                    <a:pt x="200660" y="252732"/>
                  </a:lnTo>
                  <a:lnTo>
                    <a:pt x="214630" y="245110"/>
                  </a:lnTo>
                  <a:lnTo>
                    <a:pt x="256540" y="217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Freeform 943"/>
            <p:cNvSpPr/>
            <p:nvPr/>
          </p:nvSpPr>
          <p:spPr>
            <a:xfrm>
              <a:off x="7485380" y="32656779"/>
              <a:ext cx="236221" cy="491493"/>
            </a:xfrm>
            <a:custGeom>
              <a:avLst/>
              <a:gdLst/>
              <a:ahLst/>
              <a:cxnLst/>
              <a:rect l="0" t="0" r="0" b="0"/>
              <a:pathLst>
                <a:path w="236221" h="491493">
                  <a:moveTo>
                    <a:pt x="220980" y="0"/>
                  </a:moveTo>
                  <a:lnTo>
                    <a:pt x="215900" y="22860"/>
                  </a:lnTo>
                  <a:lnTo>
                    <a:pt x="214630" y="34292"/>
                  </a:lnTo>
                  <a:lnTo>
                    <a:pt x="213360" y="49532"/>
                  </a:lnTo>
                  <a:lnTo>
                    <a:pt x="212090" y="64771"/>
                  </a:lnTo>
                  <a:lnTo>
                    <a:pt x="210820" y="80010"/>
                  </a:lnTo>
                  <a:lnTo>
                    <a:pt x="208280" y="96521"/>
                  </a:lnTo>
                  <a:lnTo>
                    <a:pt x="205740" y="113032"/>
                  </a:lnTo>
                  <a:lnTo>
                    <a:pt x="204470" y="132082"/>
                  </a:lnTo>
                  <a:lnTo>
                    <a:pt x="203200" y="151132"/>
                  </a:lnTo>
                  <a:lnTo>
                    <a:pt x="201930" y="171450"/>
                  </a:lnTo>
                  <a:lnTo>
                    <a:pt x="200660" y="214632"/>
                  </a:lnTo>
                  <a:lnTo>
                    <a:pt x="200660" y="237492"/>
                  </a:lnTo>
                  <a:lnTo>
                    <a:pt x="201930" y="260350"/>
                  </a:lnTo>
                  <a:lnTo>
                    <a:pt x="203200" y="281942"/>
                  </a:lnTo>
                  <a:lnTo>
                    <a:pt x="205740" y="303532"/>
                  </a:lnTo>
                  <a:lnTo>
                    <a:pt x="209550" y="323850"/>
                  </a:lnTo>
                  <a:lnTo>
                    <a:pt x="214630" y="361950"/>
                  </a:lnTo>
                  <a:lnTo>
                    <a:pt x="218440" y="379732"/>
                  </a:lnTo>
                  <a:lnTo>
                    <a:pt x="224790" y="411482"/>
                  </a:lnTo>
                  <a:lnTo>
                    <a:pt x="228600" y="425450"/>
                  </a:lnTo>
                  <a:lnTo>
                    <a:pt x="232410" y="438150"/>
                  </a:lnTo>
                  <a:lnTo>
                    <a:pt x="236220" y="453392"/>
                  </a:lnTo>
                  <a:lnTo>
                    <a:pt x="234950" y="444500"/>
                  </a:lnTo>
                  <a:lnTo>
                    <a:pt x="232410" y="436882"/>
                  </a:lnTo>
                  <a:lnTo>
                    <a:pt x="227330" y="419100"/>
                  </a:lnTo>
                  <a:lnTo>
                    <a:pt x="223520" y="407671"/>
                  </a:lnTo>
                  <a:lnTo>
                    <a:pt x="218440" y="396242"/>
                  </a:lnTo>
                  <a:lnTo>
                    <a:pt x="212090" y="383542"/>
                  </a:lnTo>
                  <a:lnTo>
                    <a:pt x="205740" y="370842"/>
                  </a:lnTo>
                  <a:lnTo>
                    <a:pt x="199390" y="359410"/>
                  </a:lnTo>
                  <a:lnTo>
                    <a:pt x="193040" y="349250"/>
                  </a:lnTo>
                  <a:lnTo>
                    <a:pt x="184150" y="337821"/>
                  </a:lnTo>
                  <a:lnTo>
                    <a:pt x="176530" y="326392"/>
                  </a:lnTo>
                  <a:lnTo>
                    <a:pt x="166370" y="316232"/>
                  </a:lnTo>
                  <a:lnTo>
                    <a:pt x="156210" y="307342"/>
                  </a:lnTo>
                  <a:lnTo>
                    <a:pt x="143510" y="300992"/>
                  </a:lnTo>
                  <a:lnTo>
                    <a:pt x="130810" y="295910"/>
                  </a:lnTo>
                  <a:lnTo>
                    <a:pt x="118110" y="293371"/>
                  </a:lnTo>
                  <a:lnTo>
                    <a:pt x="104140" y="292100"/>
                  </a:lnTo>
                  <a:lnTo>
                    <a:pt x="91440" y="293371"/>
                  </a:lnTo>
                  <a:lnTo>
                    <a:pt x="78740" y="295910"/>
                  </a:lnTo>
                  <a:lnTo>
                    <a:pt x="66040" y="299721"/>
                  </a:lnTo>
                  <a:lnTo>
                    <a:pt x="54610" y="306071"/>
                  </a:lnTo>
                  <a:lnTo>
                    <a:pt x="44450" y="311150"/>
                  </a:lnTo>
                  <a:lnTo>
                    <a:pt x="35560" y="317500"/>
                  </a:lnTo>
                  <a:lnTo>
                    <a:pt x="27940" y="323850"/>
                  </a:lnTo>
                  <a:lnTo>
                    <a:pt x="19050" y="332742"/>
                  </a:lnTo>
                  <a:lnTo>
                    <a:pt x="12700" y="344171"/>
                  </a:lnTo>
                  <a:lnTo>
                    <a:pt x="5080" y="355600"/>
                  </a:lnTo>
                  <a:lnTo>
                    <a:pt x="1270" y="368300"/>
                  </a:lnTo>
                  <a:lnTo>
                    <a:pt x="0" y="381000"/>
                  </a:lnTo>
                  <a:lnTo>
                    <a:pt x="0" y="394971"/>
                  </a:lnTo>
                  <a:lnTo>
                    <a:pt x="1270" y="406400"/>
                  </a:lnTo>
                  <a:lnTo>
                    <a:pt x="3810" y="419100"/>
                  </a:lnTo>
                  <a:lnTo>
                    <a:pt x="6350" y="430532"/>
                  </a:lnTo>
                  <a:lnTo>
                    <a:pt x="12700" y="440692"/>
                  </a:lnTo>
                  <a:lnTo>
                    <a:pt x="21590" y="452121"/>
                  </a:lnTo>
                  <a:lnTo>
                    <a:pt x="31750" y="462282"/>
                  </a:lnTo>
                  <a:lnTo>
                    <a:pt x="41910" y="471171"/>
                  </a:lnTo>
                  <a:lnTo>
                    <a:pt x="53340" y="477521"/>
                  </a:lnTo>
                  <a:lnTo>
                    <a:pt x="63500" y="483871"/>
                  </a:lnTo>
                  <a:lnTo>
                    <a:pt x="74930" y="487682"/>
                  </a:lnTo>
                  <a:lnTo>
                    <a:pt x="87630" y="490221"/>
                  </a:lnTo>
                  <a:lnTo>
                    <a:pt x="100330" y="491492"/>
                  </a:lnTo>
                  <a:lnTo>
                    <a:pt x="115570" y="490221"/>
                  </a:lnTo>
                  <a:lnTo>
                    <a:pt x="130810" y="487682"/>
                  </a:lnTo>
                  <a:lnTo>
                    <a:pt x="147320" y="482600"/>
                  </a:lnTo>
                  <a:lnTo>
                    <a:pt x="162560" y="477521"/>
                  </a:lnTo>
                  <a:lnTo>
                    <a:pt x="177800" y="471171"/>
                  </a:lnTo>
                  <a:lnTo>
                    <a:pt x="220980" y="4521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Freeform 944"/>
            <p:cNvSpPr/>
            <p:nvPr/>
          </p:nvSpPr>
          <p:spPr>
            <a:xfrm>
              <a:off x="7980680" y="32909511"/>
              <a:ext cx="242571" cy="21590"/>
            </a:xfrm>
            <a:custGeom>
              <a:avLst/>
              <a:gdLst/>
              <a:ahLst/>
              <a:cxnLst/>
              <a:rect l="0" t="0" r="0" b="0"/>
              <a:pathLst>
                <a:path w="242571" h="21590">
                  <a:moveTo>
                    <a:pt x="242570" y="0"/>
                  </a:moveTo>
                  <a:lnTo>
                    <a:pt x="214630" y="0"/>
                  </a:lnTo>
                  <a:lnTo>
                    <a:pt x="201930" y="1268"/>
                  </a:lnTo>
                  <a:lnTo>
                    <a:pt x="190500" y="2539"/>
                  </a:lnTo>
                  <a:lnTo>
                    <a:pt x="180340" y="5078"/>
                  </a:lnTo>
                  <a:lnTo>
                    <a:pt x="166370" y="7618"/>
                  </a:lnTo>
                  <a:lnTo>
                    <a:pt x="152400" y="8889"/>
                  </a:lnTo>
                  <a:lnTo>
                    <a:pt x="135890" y="8889"/>
                  </a:lnTo>
                  <a:lnTo>
                    <a:pt x="106680" y="10160"/>
                  </a:lnTo>
                  <a:lnTo>
                    <a:pt x="92710" y="10160"/>
                  </a:lnTo>
                  <a:lnTo>
                    <a:pt x="76200" y="11428"/>
                  </a:lnTo>
                  <a:lnTo>
                    <a:pt x="0" y="2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Freeform 945"/>
            <p:cNvSpPr/>
            <p:nvPr/>
          </p:nvSpPr>
          <p:spPr>
            <a:xfrm>
              <a:off x="8054340" y="32825689"/>
              <a:ext cx="41911" cy="189233"/>
            </a:xfrm>
            <a:custGeom>
              <a:avLst/>
              <a:gdLst/>
              <a:ahLst/>
              <a:cxnLst/>
              <a:rect l="0" t="0" r="0" b="0"/>
              <a:pathLst>
                <a:path w="41911" h="189233">
                  <a:moveTo>
                    <a:pt x="41910" y="0"/>
                  </a:moveTo>
                  <a:lnTo>
                    <a:pt x="30480" y="21590"/>
                  </a:lnTo>
                  <a:lnTo>
                    <a:pt x="26670" y="33022"/>
                  </a:lnTo>
                  <a:lnTo>
                    <a:pt x="22860" y="45722"/>
                  </a:lnTo>
                  <a:lnTo>
                    <a:pt x="17780" y="58422"/>
                  </a:lnTo>
                  <a:lnTo>
                    <a:pt x="15240" y="72390"/>
                  </a:lnTo>
                  <a:lnTo>
                    <a:pt x="13970" y="87632"/>
                  </a:lnTo>
                  <a:lnTo>
                    <a:pt x="12700" y="104140"/>
                  </a:lnTo>
                  <a:lnTo>
                    <a:pt x="11430" y="118111"/>
                  </a:lnTo>
                  <a:lnTo>
                    <a:pt x="8890" y="130811"/>
                  </a:lnTo>
                  <a:lnTo>
                    <a:pt x="0" y="189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Freeform 946"/>
            <p:cNvSpPr/>
            <p:nvPr/>
          </p:nvSpPr>
          <p:spPr>
            <a:xfrm>
              <a:off x="1930400" y="33609279"/>
              <a:ext cx="331471" cy="452122"/>
            </a:xfrm>
            <a:custGeom>
              <a:avLst/>
              <a:gdLst/>
              <a:ahLst/>
              <a:cxnLst/>
              <a:rect l="0" t="0" r="0" b="0"/>
              <a:pathLst>
                <a:path w="331471" h="452122">
                  <a:moveTo>
                    <a:pt x="27940" y="5082"/>
                  </a:moveTo>
                  <a:lnTo>
                    <a:pt x="11430" y="0"/>
                  </a:lnTo>
                  <a:lnTo>
                    <a:pt x="6350" y="5082"/>
                  </a:lnTo>
                  <a:lnTo>
                    <a:pt x="2540" y="16510"/>
                  </a:lnTo>
                  <a:lnTo>
                    <a:pt x="1270" y="30482"/>
                  </a:lnTo>
                  <a:lnTo>
                    <a:pt x="0" y="44450"/>
                  </a:lnTo>
                  <a:lnTo>
                    <a:pt x="1270" y="58421"/>
                  </a:lnTo>
                  <a:lnTo>
                    <a:pt x="3810" y="72392"/>
                  </a:lnTo>
                  <a:lnTo>
                    <a:pt x="5080" y="87632"/>
                  </a:lnTo>
                  <a:lnTo>
                    <a:pt x="11430" y="119382"/>
                  </a:lnTo>
                  <a:lnTo>
                    <a:pt x="13970" y="138432"/>
                  </a:lnTo>
                  <a:lnTo>
                    <a:pt x="15240" y="157482"/>
                  </a:lnTo>
                  <a:lnTo>
                    <a:pt x="15240" y="176532"/>
                  </a:lnTo>
                  <a:lnTo>
                    <a:pt x="17780" y="196850"/>
                  </a:lnTo>
                  <a:lnTo>
                    <a:pt x="20320" y="217171"/>
                  </a:lnTo>
                  <a:lnTo>
                    <a:pt x="22860" y="237492"/>
                  </a:lnTo>
                  <a:lnTo>
                    <a:pt x="24130" y="257810"/>
                  </a:lnTo>
                  <a:lnTo>
                    <a:pt x="25400" y="276860"/>
                  </a:lnTo>
                  <a:lnTo>
                    <a:pt x="26670" y="294642"/>
                  </a:lnTo>
                  <a:lnTo>
                    <a:pt x="27940" y="312421"/>
                  </a:lnTo>
                  <a:lnTo>
                    <a:pt x="30480" y="327660"/>
                  </a:lnTo>
                  <a:lnTo>
                    <a:pt x="33020" y="342900"/>
                  </a:lnTo>
                  <a:lnTo>
                    <a:pt x="34290" y="358142"/>
                  </a:lnTo>
                  <a:lnTo>
                    <a:pt x="35560" y="373382"/>
                  </a:lnTo>
                  <a:lnTo>
                    <a:pt x="36830" y="387350"/>
                  </a:lnTo>
                  <a:lnTo>
                    <a:pt x="38100" y="419100"/>
                  </a:lnTo>
                  <a:lnTo>
                    <a:pt x="38100" y="435610"/>
                  </a:lnTo>
                  <a:lnTo>
                    <a:pt x="39370" y="443232"/>
                  </a:lnTo>
                  <a:lnTo>
                    <a:pt x="41910" y="444500"/>
                  </a:lnTo>
                  <a:lnTo>
                    <a:pt x="44450" y="441960"/>
                  </a:lnTo>
                  <a:lnTo>
                    <a:pt x="45720" y="435610"/>
                  </a:lnTo>
                  <a:lnTo>
                    <a:pt x="46990" y="426721"/>
                  </a:lnTo>
                  <a:lnTo>
                    <a:pt x="46990" y="416560"/>
                  </a:lnTo>
                  <a:lnTo>
                    <a:pt x="48260" y="401321"/>
                  </a:lnTo>
                  <a:lnTo>
                    <a:pt x="48260" y="361950"/>
                  </a:lnTo>
                  <a:lnTo>
                    <a:pt x="50800" y="344171"/>
                  </a:lnTo>
                  <a:lnTo>
                    <a:pt x="54610" y="327660"/>
                  </a:lnTo>
                  <a:lnTo>
                    <a:pt x="59690" y="311150"/>
                  </a:lnTo>
                  <a:lnTo>
                    <a:pt x="66040" y="297182"/>
                  </a:lnTo>
                  <a:lnTo>
                    <a:pt x="72390" y="284482"/>
                  </a:lnTo>
                  <a:lnTo>
                    <a:pt x="78740" y="271782"/>
                  </a:lnTo>
                  <a:lnTo>
                    <a:pt x="87630" y="262892"/>
                  </a:lnTo>
                  <a:lnTo>
                    <a:pt x="97790" y="255271"/>
                  </a:lnTo>
                  <a:lnTo>
                    <a:pt x="148590" y="229871"/>
                  </a:lnTo>
                  <a:lnTo>
                    <a:pt x="162560" y="224792"/>
                  </a:lnTo>
                  <a:lnTo>
                    <a:pt x="175260" y="222250"/>
                  </a:lnTo>
                  <a:lnTo>
                    <a:pt x="189230" y="219710"/>
                  </a:lnTo>
                  <a:lnTo>
                    <a:pt x="203200" y="220982"/>
                  </a:lnTo>
                  <a:lnTo>
                    <a:pt x="217170" y="224792"/>
                  </a:lnTo>
                  <a:lnTo>
                    <a:pt x="231140" y="228600"/>
                  </a:lnTo>
                  <a:lnTo>
                    <a:pt x="259080" y="236221"/>
                  </a:lnTo>
                  <a:lnTo>
                    <a:pt x="273050" y="240032"/>
                  </a:lnTo>
                  <a:lnTo>
                    <a:pt x="285750" y="246382"/>
                  </a:lnTo>
                  <a:lnTo>
                    <a:pt x="295910" y="254000"/>
                  </a:lnTo>
                  <a:lnTo>
                    <a:pt x="304800" y="262892"/>
                  </a:lnTo>
                  <a:lnTo>
                    <a:pt x="312420" y="271782"/>
                  </a:lnTo>
                  <a:lnTo>
                    <a:pt x="321310" y="280671"/>
                  </a:lnTo>
                  <a:lnTo>
                    <a:pt x="328930" y="290832"/>
                  </a:lnTo>
                  <a:lnTo>
                    <a:pt x="331470" y="306071"/>
                  </a:lnTo>
                  <a:lnTo>
                    <a:pt x="330200" y="323850"/>
                  </a:lnTo>
                  <a:lnTo>
                    <a:pt x="327660" y="344171"/>
                  </a:lnTo>
                  <a:lnTo>
                    <a:pt x="323850" y="360682"/>
                  </a:lnTo>
                  <a:lnTo>
                    <a:pt x="318770" y="375921"/>
                  </a:lnTo>
                  <a:lnTo>
                    <a:pt x="313690" y="389892"/>
                  </a:lnTo>
                  <a:lnTo>
                    <a:pt x="306070" y="400050"/>
                  </a:lnTo>
                  <a:lnTo>
                    <a:pt x="297180" y="410210"/>
                  </a:lnTo>
                  <a:lnTo>
                    <a:pt x="288290" y="419100"/>
                  </a:lnTo>
                  <a:lnTo>
                    <a:pt x="278130" y="426721"/>
                  </a:lnTo>
                  <a:lnTo>
                    <a:pt x="269240" y="433071"/>
                  </a:lnTo>
                  <a:lnTo>
                    <a:pt x="259080" y="438150"/>
                  </a:lnTo>
                  <a:lnTo>
                    <a:pt x="247650" y="441960"/>
                  </a:lnTo>
                  <a:lnTo>
                    <a:pt x="234950" y="445771"/>
                  </a:lnTo>
                  <a:lnTo>
                    <a:pt x="222250" y="450850"/>
                  </a:lnTo>
                  <a:lnTo>
                    <a:pt x="209550" y="452121"/>
                  </a:lnTo>
                  <a:lnTo>
                    <a:pt x="198120" y="452121"/>
                  </a:lnTo>
                  <a:lnTo>
                    <a:pt x="186690" y="450850"/>
                  </a:lnTo>
                  <a:lnTo>
                    <a:pt x="175260" y="445771"/>
                  </a:lnTo>
                  <a:lnTo>
                    <a:pt x="162560" y="439421"/>
                  </a:lnTo>
                  <a:lnTo>
                    <a:pt x="148590" y="431800"/>
                  </a:lnTo>
                  <a:lnTo>
                    <a:pt x="140970" y="422910"/>
                  </a:lnTo>
                  <a:lnTo>
                    <a:pt x="137160" y="414021"/>
                  </a:lnTo>
                  <a:lnTo>
                    <a:pt x="135890" y="403860"/>
                  </a:lnTo>
                  <a:lnTo>
                    <a:pt x="138430" y="394971"/>
                  </a:lnTo>
                  <a:lnTo>
                    <a:pt x="143510" y="387350"/>
                  </a:lnTo>
                  <a:lnTo>
                    <a:pt x="165100" y="3632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Freeform 947"/>
            <p:cNvSpPr/>
            <p:nvPr/>
          </p:nvSpPr>
          <p:spPr>
            <a:xfrm>
              <a:off x="2319020" y="33782000"/>
              <a:ext cx="323851" cy="259080"/>
            </a:xfrm>
            <a:custGeom>
              <a:avLst/>
              <a:gdLst/>
              <a:ahLst/>
              <a:cxnLst/>
              <a:rect l="0" t="0" r="0" b="0"/>
              <a:pathLst>
                <a:path w="323851" h="259080">
                  <a:moveTo>
                    <a:pt x="196850" y="106679"/>
                  </a:moveTo>
                  <a:lnTo>
                    <a:pt x="196850" y="83821"/>
                  </a:lnTo>
                  <a:lnTo>
                    <a:pt x="195580" y="72389"/>
                  </a:lnTo>
                  <a:lnTo>
                    <a:pt x="194310" y="60961"/>
                  </a:lnTo>
                  <a:lnTo>
                    <a:pt x="191770" y="48261"/>
                  </a:lnTo>
                  <a:lnTo>
                    <a:pt x="187960" y="36829"/>
                  </a:lnTo>
                  <a:lnTo>
                    <a:pt x="182880" y="27939"/>
                  </a:lnTo>
                  <a:lnTo>
                    <a:pt x="176530" y="19050"/>
                  </a:lnTo>
                  <a:lnTo>
                    <a:pt x="168910" y="11429"/>
                  </a:lnTo>
                  <a:lnTo>
                    <a:pt x="158750" y="6350"/>
                  </a:lnTo>
                  <a:lnTo>
                    <a:pt x="147320" y="1271"/>
                  </a:lnTo>
                  <a:lnTo>
                    <a:pt x="133350" y="0"/>
                  </a:lnTo>
                  <a:lnTo>
                    <a:pt x="118110" y="1271"/>
                  </a:lnTo>
                  <a:lnTo>
                    <a:pt x="102870" y="5079"/>
                  </a:lnTo>
                  <a:lnTo>
                    <a:pt x="90170" y="10161"/>
                  </a:lnTo>
                  <a:lnTo>
                    <a:pt x="78740" y="15239"/>
                  </a:lnTo>
                  <a:lnTo>
                    <a:pt x="68580" y="21589"/>
                  </a:lnTo>
                  <a:lnTo>
                    <a:pt x="60960" y="26671"/>
                  </a:lnTo>
                  <a:lnTo>
                    <a:pt x="52070" y="34289"/>
                  </a:lnTo>
                  <a:lnTo>
                    <a:pt x="44450" y="40639"/>
                  </a:lnTo>
                  <a:lnTo>
                    <a:pt x="36830" y="48261"/>
                  </a:lnTo>
                  <a:lnTo>
                    <a:pt x="29210" y="57150"/>
                  </a:lnTo>
                  <a:lnTo>
                    <a:pt x="22860" y="67311"/>
                  </a:lnTo>
                  <a:lnTo>
                    <a:pt x="16510" y="77471"/>
                  </a:lnTo>
                  <a:lnTo>
                    <a:pt x="11430" y="90171"/>
                  </a:lnTo>
                  <a:lnTo>
                    <a:pt x="6350" y="102871"/>
                  </a:lnTo>
                  <a:lnTo>
                    <a:pt x="3810" y="115571"/>
                  </a:lnTo>
                  <a:lnTo>
                    <a:pt x="1270" y="128271"/>
                  </a:lnTo>
                  <a:lnTo>
                    <a:pt x="0" y="142239"/>
                  </a:lnTo>
                  <a:lnTo>
                    <a:pt x="0" y="154939"/>
                  </a:lnTo>
                  <a:lnTo>
                    <a:pt x="1270" y="167639"/>
                  </a:lnTo>
                  <a:lnTo>
                    <a:pt x="3810" y="179071"/>
                  </a:lnTo>
                  <a:lnTo>
                    <a:pt x="7620" y="187961"/>
                  </a:lnTo>
                  <a:lnTo>
                    <a:pt x="12700" y="196850"/>
                  </a:lnTo>
                  <a:lnTo>
                    <a:pt x="17780" y="205739"/>
                  </a:lnTo>
                  <a:lnTo>
                    <a:pt x="25400" y="212089"/>
                  </a:lnTo>
                  <a:lnTo>
                    <a:pt x="33020" y="218439"/>
                  </a:lnTo>
                  <a:lnTo>
                    <a:pt x="41910" y="223521"/>
                  </a:lnTo>
                  <a:lnTo>
                    <a:pt x="55880" y="224789"/>
                  </a:lnTo>
                  <a:lnTo>
                    <a:pt x="71120" y="226061"/>
                  </a:lnTo>
                  <a:lnTo>
                    <a:pt x="88900" y="224789"/>
                  </a:lnTo>
                  <a:lnTo>
                    <a:pt x="104140" y="219711"/>
                  </a:lnTo>
                  <a:lnTo>
                    <a:pt x="116840" y="213361"/>
                  </a:lnTo>
                  <a:lnTo>
                    <a:pt x="129540" y="205739"/>
                  </a:lnTo>
                  <a:lnTo>
                    <a:pt x="140970" y="198121"/>
                  </a:lnTo>
                  <a:lnTo>
                    <a:pt x="149860" y="187961"/>
                  </a:lnTo>
                  <a:lnTo>
                    <a:pt x="158750" y="179071"/>
                  </a:lnTo>
                  <a:lnTo>
                    <a:pt x="167640" y="167639"/>
                  </a:lnTo>
                  <a:lnTo>
                    <a:pt x="175260" y="154939"/>
                  </a:lnTo>
                  <a:lnTo>
                    <a:pt x="182880" y="142239"/>
                  </a:lnTo>
                  <a:lnTo>
                    <a:pt x="187960" y="130811"/>
                  </a:lnTo>
                  <a:lnTo>
                    <a:pt x="194310" y="119379"/>
                  </a:lnTo>
                  <a:lnTo>
                    <a:pt x="198120" y="107950"/>
                  </a:lnTo>
                  <a:lnTo>
                    <a:pt x="201930" y="95250"/>
                  </a:lnTo>
                  <a:lnTo>
                    <a:pt x="203200" y="82550"/>
                  </a:lnTo>
                  <a:lnTo>
                    <a:pt x="204470" y="69850"/>
                  </a:lnTo>
                  <a:lnTo>
                    <a:pt x="204470" y="55879"/>
                  </a:lnTo>
                  <a:lnTo>
                    <a:pt x="203200" y="43179"/>
                  </a:lnTo>
                  <a:lnTo>
                    <a:pt x="201930" y="29211"/>
                  </a:lnTo>
                  <a:lnTo>
                    <a:pt x="199390" y="26671"/>
                  </a:lnTo>
                  <a:lnTo>
                    <a:pt x="195580" y="31750"/>
                  </a:lnTo>
                  <a:lnTo>
                    <a:pt x="193040" y="43179"/>
                  </a:lnTo>
                  <a:lnTo>
                    <a:pt x="191770" y="54611"/>
                  </a:lnTo>
                  <a:lnTo>
                    <a:pt x="193040" y="67311"/>
                  </a:lnTo>
                  <a:lnTo>
                    <a:pt x="194310" y="80011"/>
                  </a:lnTo>
                  <a:lnTo>
                    <a:pt x="195580" y="95250"/>
                  </a:lnTo>
                  <a:lnTo>
                    <a:pt x="195580" y="110489"/>
                  </a:lnTo>
                  <a:lnTo>
                    <a:pt x="196850" y="127000"/>
                  </a:lnTo>
                  <a:lnTo>
                    <a:pt x="198120" y="143511"/>
                  </a:lnTo>
                  <a:lnTo>
                    <a:pt x="199390" y="160021"/>
                  </a:lnTo>
                  <a:lnTo>
                    <a:pt x="203200" y="177800"/>
                  </a:lnTo>
                  <a:lnTo>
                    <a:pt x="205740" y="193039"/>
                  </a:lnTo>
                  <a:lnTo>
                    <a:pt x="208280" y="205739"/>
                  </a:lnTo>
                  <a:lnTo>
                    <a:pt x="212090" y="218439"/>
                  </a:lnTo>
                  <a:lnTo>
                    <a:pt x="215900" y="228600"/>
                  </a:lnTo>
                  <a:lnTo>
                    <a:pt x="222250" y="238761"/>
                  </a:lnTo>
                  <a:lnTo>
                    <a:pt x="227330" y="247650"/>
                  </a:lnTo>
                  <a:lnTo>
                    <a:pt x="237490" y="252729"/>
                  </a:lnTo>
                  <a:lnTo>
                    <a:pt x="250190" y="256539"/>
                  </a:lnTo>
                  <a:lnTo>
                    <a:pt x="264160" y="259079"/>
                  </a:lnTo>
                  <a:lnTo>
                    <a:pt x="276860" y="259079"/>
                  </a:lnTo>
                  <a:lnTo>
                    <a:pt x="288290" y="256539"/>
                  </a:lnTo>
                  <a:lnTo>
                    <a:pt x="323850" y="243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Freeform 948"/>
            <p:cNvSpPr/>
            <p:nvPr/>
          </p:nvSpPr>
          <p:spPr>
            <a:xfrm>
              <a:off x="2684780" y="33815021"/>
              <a:ext cx="220981" cy="252730"/>
            </a:xfrm>
            <a:custGeom>
              <a:avLst/>
              <a:gdLst/>
              <a:ahLst/>
              <a:cxnLst/>
              <a:rect l="0" t="0" r="0" b="0"/>
              <a:pathLst>
                <a:path w="220981" h="252730">
                  <a:moveTo>
                    <a:pt x="0" y="0"/>
                  </a:moveTo>
                  <a:lnTo>
                    <a:pt x="0" y="22858"/>
                  </a:lnTo>
                  <a:lnTo>
                    <a:pt x="1270" y="34290"/>
                  </a:lnTo>
                  <a:lnTo>
                    <a:pt x="2540" y="48258"/>
                  </a:lnTo>
                  <a:lnTo>
                    <a:pt x="11430" y="102868"/>
                  </a:lnTo>
                  <a:lnTo>
                    <a:pt x="15240" y="124458"/>
                  </a:lnTo>
                  <a:lnTo>
                    <a:pt x="16510" y="144779"/>
                  </a:lnTo>
                  <a:lnTo>
                    <a:pt x="17780" y="165100"/>
                  </a:lnTo>
                  <a:lnTo>
                    <a:pt x="19050" y="182879"/>
                  </a:lnTo>
                  <a:lnTo>
                    <a:pt x="19050" y="191768"/>
                  </a:lnTo>
                  <a:lnTo>
                    <a:pt x="16510" y="194308"/>
                  </a:lnTo>
                  <a:lnTo>
                    <a:pt x="15240" y="193040"/>
                  </a:lnTo>
                  <a:lnTo>
                    <a:pt x="13970" y="186690"/>
                  </a:lnTo>
                  <a:lnTo>
                    <a:pt x="12700" y="179068"/>
                  </a:lnTo>
                  <a:lnTo>
                    <a:pt x="11430" y="167640"/>
                  </a:lnTo>
                  <a:lnTo>
                    <a:pt x="11430" y="143508"/>
                  </a:lnTo>
                  <a:lnTo>
                    <a:pt x="11430" y="130808"/>
                  </a:lnTo>
                  <a:lnTo>
                    <a:pt x="11430" y="118108"/>
                  </a:lnTo>
                  <a:lnTo>
                    <a:pt x="13970" y="104140"/>
                  </a:lnTo>
                  <a:lnTo>
                    <a:pt x="16510" y="90168"/>
                  </a:lnTo>
                  <a:lnTo>
                    <a:pt x="19050" y="76200"/>
                  </a:lnTo>
                  <a:lnTo>
                    <a:pt x="25400" y="48258"/>
                  </a:lnTo>
                  <a:lnTo>
                    <a:pt x="29210" y="36829"/>
                  </a:lnTo>
                  <a:lnTo>
                    <a:pt x="35560" y="26668"/>
                  </a:lnTo>
                  <a:lnTo>
                    <a:pt x="40640" y="17779"/>
                  </a:lnTo>
                  <a:lnTo>
                    <a:pt x="50800" y="12700"/>
                  </a:lnTo>
                  <a:lnTo>
                    <a:pt x="63500" y="11429"/>
                  </a:lnTo>
                  <a:lnTo>
                    <a:pt x="77470" y="11429"/>
                  </a:lnTo>
                  <a:lnTo>
                    <a:pt x="90170" y="13968"/>
                  </a:lnTo>
                  <a:lnTo>
                    <a:pt x="101600" y="20318"/>
                  </a:lnTo>
                  <a:lnTo>
                    <a:pt x="114300" y="27940"/>
                  </a:lnTo>
                  <a:lnTo>
                    <a:pt x="123190" y="36829"/>
                  </a:lnTo>
                  <a:lnTo>
                    <a:pt x="133350" y="48258"/>
                  </a:lnTo>
                  <a:lnTo>
                    <a:pt x="140970" y="59690"/>
                  </a:lnTo>
                  <a:lnTo>
                    <a:pt x="148590" y="73658"/>
                  </a:lnTo>
                  <a:lnTo>
                    <a:pt x="156210" y="88900"/>
                  </a:lnTo>
                  <a:lnTo>
                    <a:pt x="171450" y="120650"/>
                  </a:lnTo>
                  <a:lnTo>
                    <a:pt x="185420" y="149858"/>
                  </a:lnTo>
                  <a:lnTo>
                    <a:pt x="191770" y="163829"/>
                  </a:lnTo>
                  <a:lnTo>
                    <a:pt x="196850" y="177800"/>
                  </a:lnTo>
                  <a:lnTo>
                    <a:pt x="220980" y="252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Freeform 949"/>
            <p:cNvSpPr/>
            <p:nvPr/>
          </p:nvSpPr>
          <p:spPr>
            <a:xfrm>
              <a:off x="3401060" y="33583879"/>
              <a:ext cx="10161" cy="441961"/>
            </a:xfrm>
            <a:custGeom>
              <a:avLst/>
              <a:gdLst/>
              <a:ahLst/>
              <a:cxnLst/>
              <a:rect l="0" t="0" r="0" b="0"/>
              <a:pathLst>
                <a:path w="10161" h="441961">
                  <a:moveTo>
                    <a:pt x="10160" y="0"/>
                  </a:moveTo>
                  <a:lnTo>
                    <a:pt x="5080" y="33021"/>
                  </a:lnTo>
                  <a:lnTo>
                    <a:pt x="2540" y="48260"/>
                  </a:lnTo>
                  <a:lnTo>
                    <a:pt x="1270" y="64771"/>
                  </a:lnTo>
                  <a:lnTo>
                    <a:pt x="1270" y="81282"/>
                  </a:lnTo>
                  <a:lnTo>
                    <a:pt x="0" y="125732"/>
                  </a:lnTo>
                  <a:lnTo>
                    <a:pt x="0" y="149860"/>
                  </a:lnTo>
                  <a:lnTo>
                    <a:pt x="1270" y="175260"/>
                  </a:lnTo>
                  <a:lnTo>
                    <a:pt x="2540" y="199392"/>
                  </a:lnTo>
                  <a:lnTo>
                    <a:pt x="5080" y="223521"/>
                  </a:lnTo>
                  <a:lnTo>
                    <a:pt x="6350" y="247650"/>
                  </a:lnTo>
                  <a:lnTo>
                    <a:pt x="7620" y="270510"/>
                  </a:lnTo>
                  <a:lnTo>
                    <a:pt x="8890" y="312421"/>
                  </a:lnTo>
                  <a:lnTo>
                    <a:pt x="1016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Freeform 950"/>
            <p:cNvSpPr/>
            <p:nvPr/>
          </p:nvSpPr>
          <p:spPr>
            <a:xfrm>
              <a:off x="3232150" y="33677861"/>
              <a:ext cx="965201" cy="326390"/>
            </a:xfrm>
            <a:custGeom>
              <a:avLst/>
              <a:gdLst/>
              <a:ahLst/>
              <a:cxnLst/>
              <a:rect l="0" t="0" r="0" b="0"/>
              <a:pathLst>
                <a:path w="965201" h="326390">
                  <a:moveTo>
                    <a:pt x="0" y="147318"/>
                  </a:moveTo>
                  <a:lnTo>
                    <a:pt x="58420" y="162560"/>
                  </a:lnTo>
                  <a:lnTo>
                    <a:pt x="88900" y="162560"/>
                  </a:lnTo>
                  <a:lnTo>
                    <a:pt x="104140" y="161289"/>
                  </a:lnTo>
                  <a:lnTo>
                    <a:pt x="121920" y="157478"/>
                  </a:lnTo>
                  <a:lnTo>
                    <a:pt x="138430" y="153668"/>
                  </a:lnTo>
                  <a:lnTo>
                    <a:pt x="154940" y="147318"/>
                  </a:lnTo>
                  <a:lnTo>
                    <a:pt x="172720" y="142239"/>
                  </a:lnTo>
                  <a:lnTo>
                    <a:pt x="207010" y="129539"/>
                  </a:lnTo>
                  <a:lnTo>
                    <a:pt x="260350" y="109218"/>
                  </a:lnTo>
                  <a:lnTo>
                    <a:pt x="276860" y="101600"/>
                  </a:lnTo>
                  <a:lnTo>
                    <a:pt x="307340" y="87628"/>
                  </a:lnTo>
                  <a:lnTo>
                    <a:pt x="320040" y="82550"/>
                  </a:lnTo>
                  <a:lnTo>
                    <a:pt x="345440" y="72389"/>
                  </a:lnTo>
                  <a:lnTo>
                    <a:pt x="354330" y="73660"/>
                  </a:lnTo>
                  <a:lnTo>
                    <a:pt x="360680" y="80010"/>
                  </a:lnTo>
                  <a:lnTo>
                    <a:pt x="367030" y="88900"/>
                  </a:lnTo>
                  <a:lnTo>
                    <a:pt x="369570" y="99060"/>
                  </a:lnTo>
                  <a:lnTo>
                    <a:pt x="370840" y="110489"/>
                  </a:lnTo>
                  <a:lnTo>
                    <a:pt x="369570" y="123189"/>
                  </a:lnTo>
                  <a:lnTo>
                    <a:pt x="367030" y="135889"/>
                  </a:lnTo>
                  <a:lnTo>
                    <a:pt x="363220" y="148589"/>
                  </a:lnTo>
                  <a:lnTo>
                    <a:pt x="358140" y="162560"/>
                  </a:lnTo>
                  <a:lnTo>
                    <a:pt x="353060" y="177800"/>
                  </a:lnTo>
                  <a:lnTo>
                    <a:pt x="349250" y="193039"/>
                  </a:lnTo>
                  <a:lnTo>
                    <a:pt x="334010" y="255268"/>
                  </a:lnTo>
                  <a:lnTo>
                    <a:pt x="332740" y="267968"/>
                  </a:lnTo>
                  <a:lnTo>
                    <a:pt x="332740" y="280668"/>
                  </a:lnTo>
                  <a:lnTo>
                    <a:pt x="334010" y="292100"/>
                  </a:lnTo>
                  <a:lnTo>
                    <a:pt x="339090" y="302260"/>
                  </a:lnTo>
                  <a:lnTo>
                    <a:pt x="345440" y="312418"/>
                  </a:lnTo>
                  <a:lnTo>
                    <a:pt x="353060" y="320039"/>
                  </a:lnTo>
                  <a:lnTo>
                    <a:pt x="361950" y="325118"/>
                  </a:lnTo>
                  <a:lnTo>
                    <a:pt x="370840" y="326389"/>
                  </a:lnTo>
                  <a:lnTo>
                    <a:pt x="381000" y="326389"/>
                  </a:lnTo>
                  <a:lnTo>
                    <a:pt x="401320" y="320039"/>
                  </a:lnTo>
                  <a:lnTo>
                    <a:pt x="411480" y="314960"/>
                  </a:lnTo>
                  <a:lnTo>
                    <a:pt x="421640" y="308610"/>
                  </a:lnTo>
                  <a:lnTo>
                    <a:pt x="431800" y="300989"/>
                  </a:lnTo>
                  <a:lnTo>
                    <a:pt x="441960" y="292100"/>
                  </a:lnTo>
                  <a:lnTo>
                    <a:pt x="453390" y="281939"/>
                  </a:lnTo>
                  <a:lnTo>
                    <a:pt x="473710" y="262889"/>
                  </a:lnTo>
                  <a:lnTo>
                    <a:pt x="482600" y="252728"/>
                  </a:lnTo>
                  <a:lnTo>
                    <a:pt x="488950" y="241300"/>
                  </a:lnTo>
                  <a:lnTo>
                    <a:pt x="494030" y="231139"/>
                  </a:lnTo>
                  <a:lnTo>
                    <a:pt x="499110" y="220978"/>
                  </a:lnTo>
                  <a:lnTo>
                    <a:pt x="504190" y="210818"/>
                  </a:lnTo>
                  <a:lnTo>
                    <a:pt x="508000" y="200660"/>
                  </a:lnTo>
                  <a:lnTo>
                    <a:pt x="509270" y="189228"/>
                  </a:lnTo>
                  <a:lnTo>
                    <a:pt x="509270" y="179068"/>
                  </a:lnTo>
                  <a:lnTo>
                    <a:pt x="508000" y="168910"/>
                  </a:lnTo>
                  <a:lnTo>
                    <a:pt x="504190" y="158750"/>
                  </a:lnTo>
                  <a:lnTo>
                    <a:pt x="500380" y="151128"/>
                  </a:lnTo>
                  <a:lnTo>
                    <a:pt x="495300" y="142239"/>
                  </a:lnTo>
                  <a:lnTo>
                    <a:pt x="487680" y="135889"/>
                  </a:lnTo>
                  <a:lnTo>
                    <a:pt x="480060" y="130810"/>
                  </a:lnTo>
                  <a:lnTo>
                    <a:pt x="471170" y="125728"/>
                  </a:lnTo>
                  <a:lnTo>
                    <a:pt x="441960" y="123189"/>
                  </a:lnTo>
                  <a:lnTo>
                    <a:pt x="424180" y="124460"/>
                  </a:lnTo>
                  <a:lnTo>
                    <a:pt x="396240" y="128268"/>
                  </a:lnTo>
                  <a:lnTo>
                    <a:pt x="383540" y="132078"/>
                  </a:lnTo>
                  <a:lnTo>
                    <a:pt x="381000" y="133350"/>
                  </a:lnTo>
                  <a:lnTo>
                    <a:pt x="384810" y="134618"/>
                  </a:lnTo>
                  <a:lnTo>
                    <a:pt x="393700" y="135889"/>
                  </a:lnTo>
                  <a:lnTo>
                    <a:pt x="415290" y="129539"/>
                  </a:lnTo>
                  <a:lnTo>
                    <a:pt x="440690" y="120650"/>
                  </a:lnTo>
                  <a:lnTo>
                    <a:pt x="467360" y="113028"/>
                  </a:lnTo>
                  <a:lnTo>
                    <a:pt x="480060" y="107950"/>
                  </a:lnTo>
                  <a:lnTo>
                    <a:pt x="492760" y="102868"/>
                  </a:lnTo>
                  <a:lnTo>
                    <a:pt x="504190" y="96518"/>
                  </a:lnTo>
                  <a:lnTo>
                    <a:pt x="525780" y="86360"/>
                  </a:lnTo>
                  <a:lnTo>
                    <a:pt x="535940" y="82550"/>
                  </a:lnTo>
                  <a:lnTo>
                    <a:pt x="561340" y="81278"/>
                  </a:lnTo>
                  <a:lnTo>
                    <a:pt x="574040" y="82550"/>
                  </a:lnTo>
                  <a:lnTo>
                    <a:pt x="584200" y="88900"/>
                  </a:lnTo>
                  <a:lnTo>
                    <a:pt x="591820" y="99060"/>
                  </a:lnTo>
                  <a:lnTo>
                    <a:pt x="598170" y="111760"/>
                  </a:lnTo>
                  <a:lnTo>
                    <a:pt x="601980" y="124460"/>
                  </a:lnTo>
                  <a:lnTo>
                    <a:pt x="604520" y="138428"/>
                  </a:lnTo>
                  <a:lnTo>
                    <a:pt x="607060" y="152400"/>
                  </a:lnTo>
                  <a:lnTo>
                    <a:pt x="608330" y="165100"/>
                  </a:lnTo>
                  <a:lnTo>
                    <a:pt x="609600" y="179068"/>
                  </a:lnTo>
                  <a:lnTo>
                    <a:pt x="609600" y="207010"/>
                  </a:lnTo>
                  <a:lnTo>
                    <a:pt x="610870" y="266700"/>
                  </a:lnTo>
                  <a:lnTo>
                    <a:pt x="610870" y="283210"/>
                  </a:lnTo>
                  <a:lnTo>
                    <a:pt x="617220" y="292100"/>
                  </a:lnTo>
                  <a:lnTo>
                    <a:pt x="629920" y="294639"/>
                  </a:lnTo>
                  <a:lnTo>
                    <a:pt x="643890" y="294639"/>
                  </a:lnTo>
                  <a:lnTo>
                    <a:pt x="670560" y="288289"/>
                  </a:lnTo>
                  <a:lnTo>
                    <a:pt x="681990" y="283210"/>
                  </a:lnTo>
                  <a:lnTo>
                    <a:pt x="693420" y="275589"/>
                  </a:lnTo>
                  <a:lnTo>
                    <a:pt x="704850" y="265428"/>
                  </a:lnTo>
                  <a:lnTo>
                    <a:pt x="715010" y="254000"/>
                  </a:lnTo>
                  <a:lnTo>
                    <a:pt x="725170" y="241300"/>
                  </a:lnTo>
                  <a:lnTo>
                    <a:pt x="734060" y="226060"/>
                  </a:lnTo>
                  <a:lnTo>
                    <a:pt x="741680" y="210818"/>
                  </a:lnTo>
                  <a:lnTo>
                    <a:pt x="749300" y="194310"/>
                  </a:lnTo>
                  <a:lnTo>
                    <a:pt x="756920" y="177800"/>
                  </a:lnTo>
                  <a:lnTo>
                    <a:pt x="764540" y="160018"/>
                  </a:lnTo>
                  <a:lnTo>
                    <a:pt x="769620" y="144778"/>
                  </a:lnTo>
                  <a:lnTo>
                    <a:pt x="772160" y="129539"/>
                  </a:lnTo>
                  <a:lnTo>
                    <a:pt x="774700" y="114300"/>
                  </a:lnTo>
                  <a:lnTo>
                    <a:pt x="775970" y="99060"/>
                  </a:lnTo>
                  <a:lnTo>
                    <a:pt x="777240" y="85089"/>
                  </a:lnTo>
                  <a:lnTo>
                    <a:pt x="778510" y="71118"/>
                  </a:lnTo>
                  <a:lnTo>
                    <a:pt x="778510" y="68578"/>
                  </a:lnTo>
                  <a:lnTo>
                    <a:pt x="778510" y="73660"/>
                  </a:lnTo>
                  <a:lnTo>
                    <a:pt x="778510" y="83818"/>
                  </a:lnTo>
                  <a:lnTo>
                    <a:pt x="779780" y="96518"/>
                  </a:lnTo>
                  <a:lnTo>
                    <a:pt x="782320" y="107950"/>
                  </a:lnTo>
                  <a:lnTo>
                    <a:pt x="784860" y="121918"/>
                  </a:lnTo>
                  <a:lnTo>
                    <a:pt x="788670" y="134618"/>
                  </a:lnTo>
                  <a:lnTo>
                    <a:pt x="793750" y="148589"/>
                  </a:lnTo>
                  <a:lnTo>
                    <a:pt x="798830" y="162560"/>
                  </a:lnTo>
                  <a:lnTo>
                    <a:pt x="805180" y="175260"/>
                  </a:lnTo>
                  <a:lnTo>
                    <a:pt x="811530" y="186689"/>
                  </a:lnTo>
                  <a:lnTo>
                    <a:pt x="819150" y="198118"/>
                  </a:lnTo>
                  <a:lnTo>
                    <a:pt x="826770" y="208278"/>
                  </a:lnTo>
                  <a:lnTo>
                    <a:pt x="835660" y="217168"/>
                  </a:lnTo>
                  <a:lnTo>
                    <a:pt x="844550" y="226060"/>
                  </a:lnTo>
                  <a:lnTo>
                    <a:pt x="857250" y="232410"/>
                  </a:lnTo>
                  <a:lnTo>
                    <a:pt x="871220" y="237489"/>
                  </a:lnTo>
                  <a:lnTo>
                    <a:pt x="886460" y="242568"/>
                  </a:lnTo>
                  <a:lnTo>
                    <a:pt x="900430" y="243839"/>
                  </a:lnTo>
                  <a:lnTo>
                    <a:pt x="929640" y="238760"/>
                  </a:lnTo>
                  <a:lnTo>
                    <a:pt x="939800" y="231139"/>
                  </a:lnTo>
                  <a:lnTo>
                    <a:pt x="948690" y="219710"/>
                  </a:lnTo>
                  <a:lnTo>
                    <a:pt x="955040" y="205739"/>
                  </a:lnTo>
                  <a:lnTo>
                    <a:pt x="960120" y="191768"/>
                  </a:lnTo>
                  <a:lnTo>
                    <a:pt x="962660" y="179068"/>
                  </a:lnTo>
                  <a:lnTo>
                    <a:pt x="965200" y="165100"/>
                  </a:lnTo>
                  <a:lnTo>
                    <a:pt x="965200" y="151128"/>
                  </a:lnTo>
                  <a:lnTo>
                    <a:pt x="963930" y="137160"/>
                  </a:lnTo>
                  <a:lnTo>
                    <a:pt x="961390" y="123189"/>
                  </a:lnTo>
                  <a:lnTo>
                    <a:pt x="958850" y="109218"/>
                  </a:lnTo>
                  <a:lnTo>
                    <a:pt x="953770" y="95250"/>
                  </a:lnTo>
                  <a:lnTo>
                    <a:pt x="943610" y="68578"/>
                  </a:lnTo>
                  <a:lnTo>
                    <a:pt x="930910" y="33018"/>
                  </a:lnTo>
                  <a:lnTo>
                    <a:pt x="927100" y="21589"/>
                  </a:lnTo>
                  <a:lnTo>
                    <a:pt x="927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Freeform 951"/>
            <p:cNvSpPr/>
            <p:nvPr/>
          </p:nvSpPr>
          <p:spPr>
            <a:xfrm>
              <a:off x="4298950" y="33688021"/>
              <a:ext cx="238761" cy="295909"/>
            </a:xfrm>
            <a:custGeom>
              <a:avLst/>
              <a:gdLst/>
              <a:ahLst/>
              <a:cxnLst/>
              <a:rect l="0" t="0" r="0" b="0"/>
              <a:pathLst>
                <a:path w="238761" h="295909">
                  <a:moveTo>
                    <a:pt x="17780" y="295908"/>
                  </a:moveTo>
                  <a:lnTo>
                    <a:pt x="6350" y="278129"/>
                  </a:lnTo>
                  <a:lnTo>
                    <a:pt x="3810" y="266700"/>
                  </a:lnTo>
                  <a:lnTo>
                    <a:pt x="1270" y="251458"/>
                  </a:lnTo>
                  <a:lnTo>
                    <a:pt x="0" y="234950"/>
                  </a:lnTo>
                  <a:lnTo>
                    <a:pt x="0" y="218440"/>
                  </a:lnTo>
                  <a:lnTo>
                    <a:pt x="1270" y="203200"/>
                  </a:lnTo>
                  <a:lnTo>
                    <a:pt x="2540" y="187958"/>
                  </a:lnTo>
                  <a:lnTo>
                    <a:pt x="8890" y="156208"/>
                  </a:lnTo>
                  <a:lnTo>
                    <a:pt x="11430" y="139700"/>
                  </a:lnTo>
                  <a:lnTo>
                    <a:pt x="16510" y="124458"/>
                  </a:lnTo>
                  <a:lnTo>
                    <a:pt x="21590" y="111758"/>
                  </a:lnTo>
                  <a:lnTo>
                    <a:pt x="26670" y="99058"/>
                  </a:lnTo>
                  <a:lnTo>
                    <a:pt x="31750" y="87629"/>
                  </a:lnTo>
                  <a:lnTo>
                    <a:pt x="36830" y="76200"/>
                  </a:lnTo>
                  <a:lnTo>
                    <a:pt x="40640" y="64768"/>
                  </a:lnTo>
                  <a:lnTo>
                    <a:pt x="46990" y="59690"/>
                  </a:lnTo>
                  <a:lnTo>
                    <a:pt x="54610" y="58418"/>
                  </a:lnTo>
                  <a:lnTo>
                    <a:pt x="63500" y="60958"/>
                  </a:lnTo>
                  <a:lnTo>
                    <a:pt x="71120" y="64768"/>
                  </a:lnTo>
                  <a:lnTo>
                    <a:pt x="76200" y="71118"/>
                  </a:lnTo>
                  <a:lnTo>
                    <a:pt x="81280" y="80008"/>
                  </a:lnTo>
                  <a:lnTo>
                    <a:pt x="86360" y="88900"/>
                  </a:lnTo>
                  <a:lnTo>
                    <a:pt x="90170" y="100329"/>
                  </a:lnTo>
                  <a:lnTo>
                    <a:pt x="93980" y="113029"/>
                  </a:lnTo>
                  <a:lnTo>
                    <a:pt x="99060" y="125729"/>
                  </a:lnTo>
                  <a:lnTo>
                    <a:pt x="104140" y="138429"/>
                  </a:lnTo>
                  <a:lnTo>
                    <a:pt x="116840" y="166368"/>
                  </a:lnTo>
                  <a:lnTo>
                    <a:pt x="130810" y="194308"/>
                  </a:lnTo>
                  <a:lnTo>
                    <a:pt x="137160" y="207008"/>
                  </a:lnTo>
                  <a:lnTo>
                    <a:pt x="144780" y="218440"/>
                  </a:lnTo>
                  <a:lnTo>
                    <a:pt x="151130" y="229868"/>
                  </a:lnTo>
                  <a:lnTo>
                    <a:pt x="158750" y="240029"/>
                  </a:lnTo>
                  <a:lnTo>
                    <a:pt x="165100" y="248918"/>
                  </a:lnTo>
                  <a:lnTo>
                    <a:pt x="172720" y="257808"/>
                  </a:lnTo>
                  <a:lnTo>
                    <a:pt x="180340" y="260350"/>
                  </a:lnTo>
                  <a:lnTo>
                    <a:pt x="189230" y="260350"/>
                  </a:lnTo>
                  <a:lnTo>
                    <a:pt x="199390" y="257808"/>
                  </a:lnTo>
                  <a:lnTo>
                    <a:pt x="205740" y="252729"/>
                  </a:lnTo>
                  <a:lnTo>
                    <a:pt x="212090" y="246379"/>
                  </a:lnTo>
                  <a:lnTo>
                    <a:pt x="217170" y="237490"/>
                  </a:lnTo>
                  <a:lnTo>
                    <a:pt x="220980" y="226058"/>
                  </a:lnTo>
                  <a:lnTo>
                    <a:pt x="223520" y="213358"/>
                  </a:lnTo>
                  <a:lnTo>
                    <a:pt x="224790" y="198118"/>
                  </a:lnTo>
                  <a:lnTo>
                    <a:pt x="226060" y="182879"/>
                  </a:lnTo>
                  <a:lnTo>
                    <a:pt x="227330" y="166368"/>
                  </a:lnTo>
                  <a:lnTo>
                    <a:pt x="227330" y="149858"/>
                  </a:lnTo>
                  <a:lnTo>
                    <a:pt x="228600" y="133350"/>
                  </a:lnTo>
                  <a:lnTo>
                    <a:pt x="231140" y="115568"/>
                  </a:lnTo>
                  <a:lnTo>
                    <a:pt x="233680" y="97790"/>
                  </a:lnTo>
                  <a:lnTo>
                    <a:pt x="234950" y="82550"/>
                  </a:lnTo>
                  <a:lnTo>
                    <a:pt x="236220" y="66040"/>
                  </a:lnTo>
                  <a:lnTo>
                    <a:pt x="237490" y="52068"/>
                  </a:lnTo>
                  <a:lnTo>
                    <a:pt x="238760" y="22858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Freeform 952"/>
            <p:cNvSpPr/>
            <p:nvPr/>
          </p:nvSpPr>
          <p:spPr>
            <a:xfrm>
              <a:off x="5011420" y="33661350"/>
              <a:ext cx="441961" cy="287022"/>
            </a:xfrm>
            <a:custGeom>
              <a:avLst/>
              <a:gdLst/>
              <a:ahLst/>
              <a:cxnLst/>
              <a:rect l="0" t="0" r="0" b="0"/>
              <a:pathLst>
                <a:path w="441961" h="287022">
                  <a:moveTo>
                    <a:pt x="0" y="16511"/>
                  </a:moveTo>
                  <a:lnTo>
                    <a:pt x="0" y="74929"/>
                  </a:lnTo>
                  <a:lnTo>
                    <a:pt x="1270" y="90171"/>
                  </a:lnTo>
                  <a:lnTo>
                    <a:pt x="3810" y="105411"/>
                  </a:lnTo>
                  <a:lnTo>
                    <a:pt x="6350" y="120650"/>
                  </a:lnTo>
                  <a:lnTo>
                    <a:pt x="7620" y="138429"/>
                  </a:lnTo>
                  <a:lnTo>
                    <a:pt x="8890" y="157479"/>
                  </a:lnTo>
                  <a:lnTo>
                    <a:pt x="8890" y="177800"/>
                  </a:lnTo>
                  <a:lnTo>
                    <a:pt x="11430" y="195579"/>
                  </a:lnTo>
                  <a:lnTo>
                    <a:pt x="12700" y="212089"/>
                  </a:lnTo>
                  <a:lnTo>
                    <a:pt x="15240" y="227329"/>
                  </a:lnTo>
                  <a:lnTo>
                    <a:pt x="17780" y="243839"/>
                  </a:lnTo>
                  <a:lnTo>
                    <a:pt x="19050" y="260350"/>
                  </a:lnTo>
                  <a:lnTo>
                    <a:pt x="19050" y="276861"/>
                  </a:lnTo>
                  <a:lnTo>
                    <a:pt x="19050" y="285750"/>
                  </a:lnTo>
                  <a:lnTo>
                    <a:pt x="17780" y="287021"/>
                  </a:lnTo>
                  <a:lnTo>
                    <a:pt x="15240" y="284479"/>
                  </a:lnTo>
                  <a:lnTo>
                    <a:pt x="13970" y="278129"/>
                  </a:lnTo>
                  <a:lnTo>
                    <a:pt x="12700" y="269239"/>
                  </a:lnTo>
                  <a:lnTo>
                    <a:pt x="11430" y="259079"/>
                  </a:lnTo>
                  <a:lnTo>
                    <a:pt x="12700" y="247650"/>
                  </a:lnTo>
                  <a:lnTo>
                    <a:pt x="13970" y="234950"/>
                  </a:lnTo>
                  <a:lnTo>
                    <a:pt x="16510" y="222250"/>
                  </a:lnTo>
                  <a:lnTo>
                    <a:pt x="17780" y="205739"/>
                  </a:lnTo>
                  <a:lnTo>
                    <a:pt x="19050" y="187961"/>
                  </a:lnTo>
                  <a:lnTo>
                    <a:pt x="20320" y="170179"/>
                  </a:lnTo>
                  <a:lnTo>
                    <a:pt x="22860" y="151129"/>
                  </a:lnTo>
                  <a:lnTo>
                    <a:pt x="26670" y="133350"/>
                  </a:lnTo>
                  <a:lnTo>
                    <a:pt x="31750" y="115571"/>
                  </a:lnTo>
                  <a:lnTo>
                    <a:pt x="38100" y="99061"/>
                  </a:lnTo>
                  <a:lnTo>
                    <a:pt x="44450" y="83821"/>
                  </a:lnTo>
                  <a:lnTo>
                    <a:pt x="50800" y="68579"/>
                  </a:lnTo>
                  <a:lnTo>
                    <a:pt x="57150" y="55879"/>
                  </a:lnTo>
                  <a:lnTo>
                    <a:pt x="63500" y="44450"/>
                  </a:lnTo>
                  <a:lnTo>
                    <a:pt x="71120" y="35561"/>
                  </a:lnTo>
                  <a:lnTo>
                    <a:pt x="78740" y="27939"/>
                  </a:lnTo>
                  <a:lnTo>
                    <a:pt x="87630" y="21589"/>
                  </a:lnTo>
                  <a:lnTo>
                    <a:pt x="96520" y="16511"/>
                  </a:lnTo>
                  <a:lnTo>
                    <a:pt x="107950" y="16511"/>
                  </a:lnTo>
                  <a:lnTo>
                    <a:pt x="120650" y="20321"/>
                  </a:lnTo>
                  <a:lnTo>
                    <a:pt x="133350" y="26671"/>
                  </a:lnTo>
                  <a:lnTo>
                    <a:pt x="143510" y="34289"/>
                  </a:lnTo>
                  <a:lnTo>
                    <a:pt x="153670" y="44450"/>
                  </a:lnTo>
                  <a:lnTo>
                    <a:pt x="161290" y="57150"/>
                  </a:lnTo>
                  <a:lnTo>
                    <a:pt x="168910" y="69850"/>
                  </a:lnTo>
                  <a:lnTo>
                    <a:pt x="173990" y="85089"/>
                  </a:lnTo>
                  <a:lnTo>
                    <a:pt x="179070" y="100329"/>
                  </a:lnTo>
                  <a:lnTo>
                    <a:pt x="187960" y="130811"/>
                  </a:lnTo>
                  <a:lnTo>
                    <a:pt x="191770" y="146050"/>
                  </a:lnTo>
                  <a:lnTo>
                    <a:pt x="194310" y="161289"/>
                  </a:lnTo>
                  <a:lnTo>
                    <a:pt x="196850" y="177800"/>
                  </a:lnTo>
                  <a:lnTo>
                    <a:pt x="198120" y="194311"/>
                  </a:lnTo>
                  <a:lnTo>
                    <a:pt x="198120" y="210821"/>
                  </a:lnTo>
                  <a:lnTo>
                    <a:pt x="199390" y="245111"/>
                  </a:lnTo>
                  <a:lnTo>
                    <a:pt x="198120" y="252729"/>
                  </a:lnTo>
                  <a:lnTo>
                    <a:pt x="196850" y="255271"/>
                  </a:lnTo>
                  <a:lnTo>
                    <a:pt x="194310" y="252729"/>
                  </a:lnTo>
                  <a:lnTo>
                    <a:pt x="194310" y="246379"/>
                  </a:lnTo>
                  <a:lnTo>
                    <a:pt x="194310" y="237489"/>
                  </a:lnTo>
                  <a:lnTo>
                    <a:pt x="196850" y="227329"/>
                  </a:lnTo>
                  <a:lnTo>
                    <a:pt x="200660" y="215900"/>
                  </a:lnTo>
                  <a:lnTo>
                    <a:pt x="204470" y="203200"/>
                  </a:lnTo>
                  <a:lnTo>
                    <a:pt x="210820" y="190500"/>
                  </a:lnTo>
                  <a:lnTo>
                    <a:pt x="215900" y="173989"/>
                  </a:lnTo>
                  <a:lnTo>
                    <a:pt x="228600" y="138429"/>
                  </a:lnTo>
                  <a:lnTo>
                    <a:pt x="237490" y="119379"/>
                  </a:lnTo>
                  <a:lnTo>
                    <a:pt x="246380" y="101600"/>
                  </a:lnTo>
                  <a:lnTo>
                    <a:pt x="279400" y="36829"/>
                  </a:lnTo>
                  <a:lnTo>
                    <a:pt x="288290" y="24129"/>
                  </a:lnTo>
                  <a:lnTo>
                    <a:pt x="297180" y="13971"/>
                  </a:lnTo>
                  <a:lnTo>
                    <a:pt x="307340" y="3811"/>
                  </a:lnTo>
                  <a:lnTo>
                    <a:pt x="320040" y="0"/>
                  </a:lnTo>
                  <a:lnTo>
                    <a:pt x="334010" y="0"/>
                  </a:lnTo>
                  <a:lnTo>
                    <a:pt x="349250" y="1271"/>
                  </a:lnTo>
                  <a:lnTo>
                    <a:pt x="360680" y="6350"/>
                  </a:lnTo>
                  <a:lnTo>
                    <a:pt x="372110" y="13971"/>
                  </a:lnTo>
                  <a:lnTo>
                    <a:pt x="381000" y="21589"/>
                  </a:lnTo>
                  <a:lnTo>
                    <a:pt x="388620" y="31750"/>
                  </a:lnTo>
                  <a:lnTo>
                    <a:pt x="394970" y="43179"/>
                  </a:lnTo>
                  <a:lnTo>
                    <a:pt x="400050" y="55879"/>
                  </a:lnTo>
                  <a:lnTo>
                    <a:pt x="405130" y="69850"/>
                  </a:lnTo>
                  <a:lnTo>
                    <a:pt x="408940" y="85089"/>
                  </a:lnTo>
                  <a:lnTo>
                    <a:pt x="412750" y="100329"/>
                  </a:lnTo>
                  <a:lnTo>
                    <a:pt x="416560" y="118111"/>
                  </a:lnTo>
                  <a:lnTo>
                    <a:pt x="420370" y="137161"/>
                  </a:lnTo>
                  <a:lnTo>
                    <a:pt x="441960" y="19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Freeform 953"/>
            <p:cNvSpPr/>
            <p:nvPr/>
          </p:nvSpPr>
          <p:spPr>
            <a:xfrm>
              <a:off x="5558790" y="33520379"/>
              <a:ext cx="31751" cy="336551"/>
            </a:xfrm>
            <a:custGeom>
              <a:avLst/>
              <a:gdLst/>
              <a:ahLst/>
              <a:cxnLst/>
              <a:rect l="0" t="0" r="0" b="0"/>
              <a:pathLst>
                <a:path w="31751" h="336551">
                  <a:moveTo>
                    <a:pt x="31750" y="0"/>
                  </a:moveTo>
                  <a:lnTo>
                    <a:pt x="26670" y="21592"/>
                  </a:lnTo>
                  <a:lnTo>
                    <a:pt x="24130" y="33021"/>
                  </a:lnTo>
                  <a:lnTo>
                    <a:pt x="24130" y="45721"/>
                  </a:lnTo>
                  <a:lnTo>
                    <a:pt x="22860" y="58421"/>
                  </a:lnTo>
                  <a:lnTo>
                    <a:pt x="21590" y="72392"/>
                  </a:lnTo>
                  <a:lnTo>
                    <a:pt x="19050" y="87632"/>
                  </a:lnTo>
                  <a:lnTo>
                    <a:pt x="16510" y="104142"/>
                  </a:lnTo>
                  <a:lnTo>
                    <a:pt x="13970" y="120650"/>
                  </a:lnTo>
                  <a:lnTo>
                    <a:pt x="12700" y="138432"/>
                  </a:lnTo>
                  <a:lnTo>
                    <a:pt x="12700" y="154942"/>
                  </a:lnTo>
                  <a:lnTo>
                    <a:pt x="10160" y="172721"/>
                  </a:lnTo>
                  <a:lnTo>
                    <a:pt x="8890" y="189232"/>
                  </a:lnTo>
                  <a:lnTo>
                    <a:pt x="5080" y="207010"/>
                  </a:lnTo>
                  <a:lnTo>
                    <a:pt x="3810" y="226060"/>
                  </a:lnTo>
                  <a:lnTo>
                    <a:pt x="2540" y="24511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Freeform 954"/>
            <p:cNvSpPr/>
            <p:nvPr/>
          </p:nvSpPr>
          <p:spPr>
            <a:xfrm>
              <a:off x="5490210" y="33633411"/>
              <a:ext cx="725171" cy="459740"/>
            </a:xfrm>
            <a:custGeom>
              <a:avLst/>
              <a:gdLst/>
              <a:ahLst/>
              <a:cxnLst/>
              <a:rect l="0" t="0" r="0" b="0"/>
              <a:pathLst>
                <a:path w="725171" h="459740">
                  <a:moveTo>
                    <a:pt x="5080" y="76200"/>
                  </a:moveTo>
                  <a:lnTo>
                    <a:pt x="0" y="59689"/>
                  </a:lnTo>
                  <a:lnTo>
                    <a:pt x="2540" y="55878"/>
                  </a:lnTo>
                  <a:lnTo>
                    <a:pt x="6350" y="54610"/>
                  </a:lnTo>
                  <a:lnTo>
                    <a:pt x="21590" y="55878"/>
                  </a:lnTo>
                  <a:lnTo>
                    <a:pt x="39370" y="60960"/>
                  </a:lnTo>
                  <a:lnTo>
                    <a:pt x="54610" y="62228"/>
                  </a:lnTo>
                  <a:lnTo>
                    <a:pt x="72390" y="63500"/>
                  </a:lnTo>
                  <a:lnTo>
                    <a:pt x="91440" y="64768"/>
                  </a:lnTo>
                  <a:lnTo>
                    <a:pt x="110490" y="63500"/>
                  </a:lnTo>
                  <a:lnTo>
                    <a:pt x="129540" y="62228"/>
                  </a:lnTo>
                  <a:lnTo>
                    <a:pt x="148590" y="59689"/>
                  </a:lnTo>
                  <a:lnTo>
                    <a:pt x="165100" y="57150"/>
                  </a:lnTo>
                  <a:lnTo>
                    <a:pt x="180340" y="54610"/>
                  </a:lnTo>
                  <a:lnTo>
                    <a:pt x="195580" y="50800"/>
                  </a:lnTo>
                  <a:lnTo>
                    <a:pt x="209550" y="48260"/>
                  </a:lnTo>
                  <a:lnTo>
                    <a:pt x="222250" y="44450"/>
                  </a:lnTo>
                  <a:lnTo>
                    <a:pt x="246380" y="36828"/>
                  </a:lnTo>
                  <a:lnTo>
                    <a:pt x="279400" y="26668"/>
                  </a:lnTo>
                  <a:lnTo>
                    <a:pt x="299720" y="20318"/>
                  </a:lnTo>
                  <a:lnTo>
                    <a:pt x="303530" y="20318"/>
                  </a:lnTo>
                  <a:lnTo>
                    <a:pt x="302260" y="22860"/>
                  </a:lnTo>
                  <a:lnTo>
                    <a:pt x="292100" y="33018"/>
                  </a:lnTo>
                  <a:lnTo>
                    <a:pt x="275590" y="48260"/>
                  </a:lnTo>
                  <a:lnTo>
                    <a:pt x="269240" y="57150"/>
                  </a:lnTo>
                  <a:lnTo>
                    <a:pt x="262890" y="67310"/>
                  </a:lnTo>
                  <a:lnTo>
                    <a:pt x="240030" y="114300"/>
                  </a:lnTo>
                  <a:lnTo>
                    <a:pt x="233680" y="125728"/>
                  </a:lnTo>
                  <a:lnTo>
                    <a:pt x="229870" y="137160"/>
                  </a:lnTo>
                  <a:lnTo>
                    <a:pt x="224790" y="148589"/>
                  </a:lnTo>
                  <a:lnTo>
                    <a:pt x="223520" y="161289"/>
                  </a:lnTo>
                  <a:lnTo>
                    <a:pt x="223520" y="176528"/>
                  </a:lnTo>
                  <a:lnTo>
                    <a:pt x="224790" y="191768"/>
                  </a:lnTo>
                  <a:lnTo>
                    <a:pt x="228600" y="204468"/>
                  </a:lnTo>
                  <a:lnTo>
                    <a:pt x="234950" y="213360"/>
                  </a:lnTo>
                  <a:lnTo>
                    <a:pt x="242570" y="219710"/>
                  </a:lnTo>
                  <a:lnTo>
                    <a:pt x="251460" y="223518"/>
                  </a:lnTo>
                  <a:lnTo>
                    <a:pt x="260350" y="224789"/>
                  </a:lnTo>
                  <a:lnTo>
                    <a:pt x="270510" y="224789"/>
                  </a:lnTo>
                  <a:lnTo>
                    <a:pt x="279400" y="222250"/>
                  </a:lnTo>
                  <a:lnTo>
                    <a:pt x="295910" y="212089"/>
                  </a:lnTo>
                  <a:lnTo>
                    <a:pt x="303530" y="205739"/>
                  </a:lnTo>
                  <a:lnTo>
                    <a:pt x="313690" y="198118"/>
                  </a:lnTo>
                  <a:lnTo>
                    <a:pt x="322580" y="189228"/>
                  </a:lnTo>
                  <a:lnTo>
                    <a:pt x="330200" y="179068"/>
                  </a:lnTo>
                  <a:lnTo>
                    <a:pt x="336550" y="168910"/>
                  </a:lnTo>
                  <a:lnTo>
                    <a:pt x="342900" y="160018"/>
                  </a:lnTo>
                  <a:lnTo>
                    <a:pt x="346710" y="148589"/>
                  </a:lnTo>
                  <a:lnTo>
                    <a:pt x="351790" y="135889"/>
                  </a:lnTo>
                  <a:lnTo>
                    <a:pt x="355600" y="123189"/>
                  </a:lnTo>
                  <a:lnTo>
                    <a:pt x="359410" y="107950"/>
                  </a:lnTo>
                  <a:lnTo>
                    <a:pt x="363220" y="90168"/>
                  </a:lnTo>
                  <a:lnTo>
                    <a:pt x="367030" y="71118"/>
                  </a:lnTo>
                  <a:lnTo>
                    <a:pt x="370840" y="62228"/>
                  </a:lnTo>
                  <a:lnTo>
                    <a:pt x="374650" y="59689"/>
                  </a:lnTo>
                  <a:lnTo>
                    <a:pt x="377190" y="62228"/>
                  </a:lnTo>
                  <a:lnTo>
                    <a:pt x="381000" y="66039"/>
                  </a:lnTo>
                  <a:lnTo>
                    <a:pt x="384810" y="73660"/>
                  </a:lnTo>
                  <a:lnTo>
                    <a:pt x="388620" y="81278"/>
                  </a:lnTo>
                  <a:lnTo>
                    <a:pt x="391160" y="92710"/>
                  </a:lnTo>
                  <a:lnTo>
                    <a:pt x="394970" y="105410"/>
                  </a:lnTo>
                  <a:lnTo>
                    <a:pt x="398780" y="120650"/>
                  </a:lnTo>
                  <a:lnTo>
                    <a:pt x="403860" y="135889"/>
                  </a:lnTo>
                  <a:lnTo>
                    <a:pt x="408940" y="152400"/>
                  </a:lnTo>
                  <a:lnTo>
                    <a:pt x="421640" y="186689"/>
                  </a:lnTo>
                  <a:lnTo>
                    <a:pt x="434340" y="220978"/>
                  </a:lnTo>
                  <a:lnTo>
                    <a:pt x="440690" y="238760"/>
                  </a:lnTo>
                  <a:lnTo>
                    <a:pt x="444500" y="259078"/>
                  </a:lnTo>
                  <a:lnTo>
                    <a:pt x="457200" y="313689"/>
                  </a:lnTo>
                  <a:lnTo>
                    <a:pt x="461010" y="328928"/>
                  </a:lnTo>
                  <a:lnTo>
                    <a:pt x="463550" y="344168"/>
                  </a:lnTo>
                  <a:lnTo>
                    <a:pt x="466090" y="359410"/>
                  </a:lnTo>
                  <a:lnTo>
                    <a:pt x="466090" y="373378"/>
                  </a:lnTo>
                  <a:lnTo>
                    <a:pt x="464820" y="388618"/>
                  </a:lnTo>
                  <a:lnTo>
                    <a:pt x="462280" y="405128"/>
                  </a:lnTo>
                  <a:lnTo>
                    <a:pt x="457200" y="421639"/>
                  </a:lnTo>
                  <a:lnTo>
                    <a:pt x="449580" y="435610"/>
                  </a:lnTo>
                  <a:lnTo>
                    <a:pt x="439420" y="447039"/>
                  </a:lnTo>
                  <a:lnTo>
                    <a:pt x="427990" y="455928"/>
                  </a:lnTo>
                  <a:lnTo>
                    <a:pt x="417830" y="459739"/>
                  </a:lnTo>
                  <a:lnTo>
                    <a:pt x="406400" y="458468"/>
                  </a:lnTo>
                  <a:lnTo>
                    <a:pt x="396240" y="453389"/>
                  </a:lnTo>
                  <a:lnTo>
                    <a:pt x="387350" y="445768"/>
                  </a:lnTo>
                  <a:lnTo>
                    <a:pt x="381000" y="435610"/>
                  </a:lnTo>
                  <a:lnTo>
                    <a:pt x="374650" y="425450"/>
                  </a:lnTo>
                  <a:lnTo>
                    <a:pt x="369570" y="412750"/>
                  </a:lnTo>
                  <a:lnTo>
                    <a:pt x="365760" y="400050"/>
                  </a:lnTo>
                  <a:lnTo>
                    <a:pt x="361950" y="387350"/>
                  </a:lnTo>
                  <a:lnTo>
                    <a:pt x="359410" y="370839"/>
                  </a:lnTo>
                  <a:lnTo>
                    <a:pt x="359410" y="353060"/>
                  </a:lnTo>
                  <a:lnTo>
                    <a:pt x="360680" y="335278"/>
                  </a:lnTo>
                  <a:lnTo>
                    <a:pt x="364490" y="316228"/>
                  </a:lnTo>
                  <a:lnTo>
                    <a:pt x="368300" y="298450"/>
                  </a:lnTo>
                  <a:lnTo>
                    <a:pt x="374650" y="280668"/>
                  </a:lnTo>
                  <a:lnTo>
                    <a:pt x="381000" y="261618"/>
                  </a:lnTo>
                  <a:lnTo>
                    <a:pt x="389890" y="241300"/>
                  </a:lnTo>
                  <a:lnTo>
                    <a:pt x="398780" y="222250"/>
                  </a:lnTo>
                  <a:lnTo>
                    <a:pt x="407670" y="203200"/>
                  </a:lnTo>
                  <a:lnTo>
                    <a:pt x="417830" y="186689"/>
                  </a:lnTo>
                  <a:lnTo>
                    <a:pt x="438150" y="154939"/>
                  </a:lnTo>
                  <a:lnTo>
                    <a:pt x="458470" y="120650"/>
                  </a:lnTo>
                  <a:lnTo>
                    <a:pt x="469900" y="105410"/>
                  </a:lnTo>
                  <a:lnTo>
                    <a:pt x="482600" y="92710"/>
                  </a:lnTo>
                  <a:lnTo>
                    <a:pt x="495300" y="80010"/>
                  </a:lnTo>
                  <a:lnTo>
                    <a:pt x="509270" y="68578"/>
                  </a:lnTo>
                  <a:lnTo>
                    <a:pt x="521970" y="57150"/>
                  </a:lnTo>
                  <a:lnTo>
                    <a:pt x="535940" y="45718"/>
                  </a:lnTo>
                  <a:lnTo>
                    <a:pt x="549910" y="35560"/>
                  </a:lnTo>
                  <a:lnTo>
                    <a:pt x="563880" y="26668"/>
                  </a:lnTo>
                  <a:lnTo>
                    <a:pt x="577850" y="19050"/>
                  </a:lnTo>
                  <a:lnTo>
                    <a:pt x="590550" y="12700"/>
                  </a:lnTo>
                  <a:lnTo>
                    <a:pt x="603250" y="6350"/>
                  </a:lnTo>
                  <a:lnTo>
                    <a:pt x="614680" y="1268"/>
                  </a:lnTo>
                  <a:lnTo>
                    <a:pt x="626110" y="0"/>
                  </a:lnTo>
                  <a:lnTo>
                    <a:pt x="640080" y="0"/>
                  </a:lnTo>
                  <a:lnTo>
                    <a:pt x="652780" y="0"/>
                  </a:lnTo>
                  <a:lnTo>
                    <a:pt x="664210" y="3810"/>
                  </a:lnTo>
                  <a:lnTo>
                    <a:pt x="683260" y="12700"/>
                  </a:lnTo>
                  <a:lnTo>
                    <a:pt x="690880" y="20318"/>
                  </a:lnTo>
                  <a:lnTo>
                    <a:pt x="698500" y="27939"/>
                  </a:lnTo>
                  <a:lnTo>
                    <a:pt x="706120" y="36828"/>
                  </a:lnTo>
                  <a:lnTo>
                    <a:pt x="712470" y="48260"/>
                  </a:lnTo>
                  <a:lnTo>
                    <a:pt x="717550" y="59689"/>
                  </a:lnTo>
                  <a:lnTo>
                    <a:pt x="722630" y="72389"/>
                  </a:lnTo>
                  <a:lnTo>
                    <a:pt x="725170" y="85089"/>
                  </a:lnTo>
                  <a:lnTo>
                    <a:pt x="725170" y="99060"/>
                  </a:lnTo>
                  <a:lnTo>
                    <a:pt x="723900" y="111760"/>
                  </a:lnTo>
                  <a:lnTo>
                    <a:pt x="720090" y="125728"/>
                  </a:lnTo>
                  <a:lnTo>
                    <a:pt x="716280" y="139700"/>
                  </a:lnTo>
                  <a:lnTo>
                    <a:pt x="711200" y="153668"/>
                  </a:lnTo>
                  <a:lnTo>
                    <a:pt x="703580" y="166368"/>
                  </a:lnTo>
                  <a:lnTo>
                    <a:pt x="695960" y="179068"/>
                  </a:lnTo>
                  <a:lnTo>
                    <a:pt x="687070" y="190500"/>
                  </a:lnTo>
                  <a:lnTo>
                    <a:pt x="675640" y="200660"/>
                  </a:lnTo>
                  <a:lnTo>
                    <a:pt x="664210" y="209550"/>
                  </a:lnTo>
                  <a:lnTo>
                    <a:pt x="651510" y="217168"/>
                  </a:lnTo>
                  <a:lnTo>
                    <a:pt x="638810" y="224789"/>
                  </a:lnTo>
                  <a:lnTo>
                    <a:pt x="626110" y="232410"/>
                  </a:lnTo>
                  <a:lnTo>
                    <a:pt x="612140" y="240028"/>
                  </a:lnTo>
                  <a:lnTo>
                    <a:pt x="594360" y="245110"/>
                  </a:lnTo>
                  <a:lnTo>
                    <a:pt x="575310" y="248918"/>
                  </a:lnTo>
                  <a:lnTo>
                    <a:pt x="553720" y="250189"/>
                  </a:lnTo>
                  <a:lnTo>
                    <a:pt x="534670" y="251460"/>
                  </a:lnTo>
                  <a:lnTo>
                    <a:pt x="516890" y="250189"/>
                  </a:lnTo>
                  <a:lnTo>
                    <a:pt x="468630" y="245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9" name="Group 958"/>
          <p:cNvGrpSpPr/>
          <p:nvPr/>
        </p:nvGrpSpPr>
        <p:grpSpPr>
          <a:xfrm>
            <a:off x="927100" y="34669729"/>
            <a:ext cx="613411" cy="801372"/>
            <a:chOff x="927100" y="34669729"/>
            <a:chExt cx="613411" cy="801372"/>
          </a:xfrm>
        </p:grpSpPr>
        <p:sp>
          <p:nvSpPr>
            <p:cNvPr id="957" name="Freeform 956"/>
            <p:cNvSpPr/>
            <p:nvPr/>
          </p:nvSpPr>
          <p:spPr>
            <a:xfrm>
              <a:off x="927100" y="34822129"/>
              <a:ext cx="355601" cy="510543"/>
            </a:xfrm>
            <a:custGeom>
              <a:avLst/>
              <a:gdLst/>
              <a:ahLst/>
              <a:cxnLst/>
              <a:rect l="0" t="0" r="0" b="0"/>
              <a:pathLst>
                <a:path w="355601" h="510543">
                  <a:moveTo>
                    <a:pt x="0" y="248921"/>
                  </a:moveTo>
                  <a:lnTo>
                    <a:pt x="0" y="214632"/>
                  </a:lnTo>
                  <a:lnTo>
                    <a:pt x="0" y="201932"/>
                  </a:lnTo>
                  <a:lnTo>
                    <a:pt x="2540" y="189232"/>
                  </a:lnTo>
                  <a:lnTo>
                    <a:pt x="5080" y="176532"/>
                  </a:lnTo>
                  <a:lnTo>
                    <a:pt x="7620" y="166371"/>
                  </a:lnTo>
                  <a:lnTo>
                    <a:pt x="11430" y="154942"/>
                  </a:lnTo>
                  <a:lnTo>
                    <a:pt x="13970" y="143510"/>
                  </a:lnTo>
                  <a:lnTo>
                    <a:pt x="20320" y="119382"/>
                  </a:lnTo>
                  <a:lnTo>
                    <a:pt x="24130" y="106682"/>
                  </a:lnTo>
                  <a:lnTo>
                    <a:pt x="29210" y="93982"/>
                  </a:lnTo>
                  <a:lnTo>
                    <a:pt x="34290" y="82550"/>
                  </a:lnTo>
                  <a:lnTo>
                    <a:pt x="40640" y="71121"/>
                  </a:lnTo>
                  <a:lnTo>
                    <a:pt x="46990" y="59692"/>
                  </a:lnTo>
                  <a:lnTo>
                    <a:pt x="55880" y="49532"/>
                  </a:lnTo>
                  <a:lnTo>
                    <a:pt x="64770" y="38100"/>
                  </a:lnTo>
                  <a:lnTo>
                    <a:pt x="73660" y="29210"/>
                  </a:lnTo>
                  <a:lnTo>
                    <a:pt x="88900" y="11432"/>
                  </a:lnTo>
                  <a:lnTo>
                    <a:pt x="100330" y="6350"/>
                  </a:lnTo>
                  <a:lnTo>
                    <a:pt x="113030" y="2542"/>
                  </a:lnTo>
                  <a:lnTo>
                    <a:pt x="128270" y="0"/>
                  </a:lnTo>
                  <a:lnTo>
                    <a:pt x="143510" y="1271"/>
                  </a:lnTo>
                  <a:lnTo>
                    <a:pt x="160020" y="3810"/>
                  </a:lnTo>
                  <a:lnTo>
                    <a:pt x="176530" y="7621"/>
                  </a:lnTo>
                  <a:lnTo>
                    <a:pt x="189230" y="15242"/>
                  </a:lnTo>
                  <a:lnTo>
                    <a:pt x="198120" y="25400"/>
                  </a:lnTo>
                  <a:lnTo>
                    <a:pt x="205740" y="36832"/>
                  </a:lnTo>
                  <a:lnTo>
                    <a:pt x="209550" y="48260"/>
                  </a:lnTo>
                  <a:lnTo>
                    <a:pt x="210820" y="60960"/>
                  </a:lnTo>
                  <a:lnTo>
                    <a:pt x="210820" y="74932"/>
                  </a:lnTo>
                  <a:lnTo>
                    <a:pt x="209550" y="86360"/>
                  </a:lnTo>
                  <a:lnTo>
                    <a:pt x="207010" y="99060"/>
                  </a:lnTo>
                  <a:lnTo>
                    <a:pt x="204470" y="109221"/>
                  </a:lnTo>
                  <a:lnTo>
                    <a:pt x="199390" y="120650"/>
                  </a:lnTo>
                  <a:lnTo>
                    <a:pt x="191770" y="132082"/>
                  </a:lnTo>
                  <a:lnTo>
                    <a:pt x="184150" y="142242"/>
                  </a:lnTo>
                  <a:lnTo>
                    <a:pt x="168910" y="163832"/>
                  </a:lnTo>
                  <a:lnTo>
                    <a:pt x="161290" y="173992"/>
                  </a:lnTo>
                  <a:lnTo>
                    <a:pt x="153670" y="184150"/>
                  </a:lnTo>
                  <a:lnTo>
                    <a:pt x="143510" y="193042"/>
                  </a:lnTo>
                  <a:lnTo>
                    <a:pt x="134620" y="200660"/>
                  </a:lnTo>
                  <a:lnTo>
                    <a:pt x="125730" y="208282"/>
                  </a:lnTo>
                  <a:lnTo>
                    <a:pt x="109220" y="223521"/>
                  </a:lnTo>
                  <a:lnTo>
                    <a:pt x="101600" y="229871"/>
                  </a:lnTo>
                  <a:lnTo>
                    <a:pt x="91440" y="237492"/>
                  </a:lnTo>
                  <a:lnTo>
                    <a:pt x="82550" y="245110"/>
                  </a:lnTo>
                  <a:lnTo>
                    <a:pt x="78740" y="247650"/>
                  </a:lnTo>
                  <a:lnTo>
                    <a:pt x="80010" y="248921"/>
                  </a:lnTo>
                  <a:lnTo>
                    <a:pt x="85090" y="248921"/>
                  </a:lnTo>
                  <a:lnTo>
                    <a:pt x="109220" y="245110"/>
                  </a:lnTo>
                  <a:lnTo>
                    <a:pt x="124460" y="242571"/>
                  </a:lnTo>
                  <a:lnTo>
                    <a:pt x="142240" y="242571"/>
                  </a:lnTo>
                  <a:lnTo>
                    <a:pt x="158750" y="242571"/>
                  </a:lnTo>
                  <a:lnTo>
                    <a:pt x="175260" y="245110"/>
                  </a:lnTo>
                  <a:lnTo>
                    <a:pt x="191770" y="247650"/>
                  </a:lnTo>
                  <a:lnTo>
                    <a:pt x="207010" y="250192"/>
                  </a:lnTo>
                  <a:lnTo>
                    <a:pt x="222250" y="252732"/>
                  </a:lnTo>
                  <a:lnTo>
                    <a:pt x="237490" y="257810"/>
                  </a:lnTo>
                  <a:lnTo>
                    <a:pt x="254000" y="262892"/>
                  </a:lnTo>
                  <a:lnTo>
                    <a:pt x="271780" y="267971"/>
                  </a:lnTo>
                  <a:lnTo>
                    <a:pt x="285750" y="275592"/>
                  </a:lnTo>
                  <a:lnTo>
                    <a:pt x="299720" y="284482"/>
                  </a:lnTo>
                  <a:lnTo>
                    <a:pt x="311150" y="293371"/>
                  </a:lnTo>
                  <a:lnTo>
                    <a:pt x="323850" y="302260"/>
                  </a:lnTo>
                  <a:lnTo>
                    <a:pt x="335280" y="312421"/>
                  </a:lnTo>
                  <a:lnTo>
                    <a:pt x="345440" y="322582"/>
                  </a:lnTo>
                  <a:lnTo>
                    <a:pt x="351790" y="337821"/>
                  </a:lnTo>
                  <a:lnTo>
                    <a:pt x="354330" y="355600"/>
                  </a:lnTo>
                  <a:lnTo>
                    <a:pt x="355600" y="375921"/>
                  </a:lnTo>
                  <a:lnTo>
                    <a:pt x="353060" y="393700"/>
                  </a:lnTo>
                  <a:lnTo>
                    <a:pt x="346710" y="407671"/>
                  </a:lnTo>
                  <a:lnTo>
                    <a:pt x="340360" y="421642"/>
                  </a:lnTo>
                  <a:lnTo>
                    <a:pt x="330200" y="434342"/>
                  </a:lnTo>
                  <a:lnTo>
                    <a:pt x="320040" y="445771"/>
                  </a:lnTo>
                  <a:lnTo>
                    <a:pt x="307340" y="457200"/>
                  </a:lnTo>
                  <a:lnTo>
                    <a:pt x="294640" y="467360"/>
                  </a:lnTo>
                  <a:lnTo>
                    <a:pt x="281940" y="476250"/>
                  </a:lnTo>
                  <a:lnTo>
                    <a:pt x="267970" y="483871"/>
                  </a:lnTo>
                  <a:lnTo>
                    <a:pt x="254000" y="491492"/>
                  </a:lnTo>
                  <a:lnTo>
                    <a:pt x="237490" y="496571"/>
                  </a:lnTo>
                  <a:lnTo>
                    <a:pt x="220980" y="501650"/>
                  </a:lnTo>
                  <a:lnTo>
                    <a:pt x="204470" y="505460"/>
                  </a:lnTo>
                  <a:lnTo>
                    <a:pt x="187960" y="506732"/>
                  </a:lnTo>
                  <a:lnTo>
                    <a:pt x="170180" y="508000"/>
                  </a:lnTo>
                  <a:lnTo>
                    <a:pt x="154940" y="509271"/>
                  </a:lnTo>
                  <a:lnTo>
                    <a:pt x="124460" y="510542"/>
                  </a:lnTo>
                  <a:lnTo>
                    <a:pt x="109220" y="508000"/>
                  </a:lnTo>
                  <a:lnTo>
                    <a:pt x="95250" y="505460"/>
                  </a:lnTo>
                  <a:lnTo>
                    <a:pt x="52070" y="4902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Freeform 957"/>
            <p:cNvSpPr/>
            <p:nvPr/>
          </p:nvSpPr>
          <p:spPr>
            <a:xfrm>
              <a:off x="1200150" y="34669729"/>
              <a:ext cx="340361" cy="801372"/>
            </a:xfrm>
            <a:custGeom>
              <a:avLst/>
              <a:gdLst/>
              <a:ahLst/>
              <a:cxnLst/>
              <a:rect l="0" t="0" r="0" b="0"/>
              <a:pathLst>
                <a:path w="340361" h="801372">
                  <a:moveTo>
                    <a:pt x="21590" y="0"/>
                  </a:moveTo>
                  <a:lnTo>
                    <a:pt x="80010" y="30482"/>
                  </a:lnTo>
                  <a:lnTo>
                    <a:pt x="92710" y="38100"/>
                  </a:lnTo>
                  <a:lnTo>
                    <a:pt x="106680" y="46992"/>
                  </a:lnTo>
                  <a:lnTo>
                    <a:pt x="120650" y="55882"/>
                  </a:lnTo>
                  <a:lnTo>
                    <a:pt x="134620" y="66042"/>
                  </a:lnTo>
                  <a:lnTo>
                    <a:pt x="167640" y="91442"/>
                  </a:lnTo>
                  <a:lnTo>
                    <a:pt x="182880" y="104142"/>
                  </a:lnTo>
                  <a:lnTo>
                    <a:pt x="198120" y="118110"/>
                  </a:lnTo>
                  <a:lnTo>
                    <a:pt x="213360" y="130810"/>
                  </a:lnTo>
                  <a:lnTo>
                    <a:pt x="227330" y="147321"/>
                  </a:lnTo>
                  <a:lnTo>
                    <a:pt x="241300" y="165100"/>
                  </a:lnTo>
                  <a:lnTo>
                    <a:pt x="255270" y="184150"/>
                  </a:lnTo>
                  <a:lnTo>
                    <a:pt x="269240" y="204471"/>
                  </a:lnTo>
                  <a:lnTo>
                    <a:pt x="280670" y="227332"/>
                  </a:lnTo>
                  <a:lnTo>
                    <a:pt x="292100" y="250192"/>
                  </a:lnTo>
                  <a:lnTo>
                    <a:pt x="302260" y="273050"/>
                  </a:lnTo>
                  <a:lnTo>
                    <a:pt x="312420" y="297182"/>
                  </a:lnTo>
                  <a:lnTo>
                    <a:pt x="320040" y="321310"/>
                  </a:lnTo>
                  <a:lnTo>
                    <a:pt x="326390" y="345442"/>
                  </a:lnTo>
                  <a:lnTo>
                    <a:pt x="332740" y="369571"/>
                  </a:lnTo>
                  <a:lnTo>
                    <a:pt x="337820" y="393700"/>
                  </a:lnTo>
                  <a:lnTo>
                    <a:pt x="340360" y="417832"/>
                  </a:lnTo>
                  <a:lnTo>
                    <a:pt x="340360" y="443232"/>
                  </a:lnTo>
                  <a:lnTo>
                    <a:pt x="339090" y="467360"/>
                  </a:lnTo>
                  <a:lnTo>
                    <a:pt x="336550" y="490221"/>
                  </a:lnTo>
                  <a:lnTo>
                    <a:pt x="331470" y="513082"/>
                  </a:lnTo>
                  <a:lnTo>
                    <a:pt x="326390" y="535942"/>
                  </a:lnTo>
                  <a:lnTo>
                    <a:pt x="320040" y="556260"/>
                  </a:lnTo>
                  <a:lnTo>
                    <a:pt x="311150" y="575310"/>
                  </a:lnTo>
                  <a:lnTo>
                    <a:pt x="302260" y="594360"/>
                  </a:lnTo>
                  <a:lnTo>
                    <a:pt x="290830" y="613410"/>
                  </a:lnTo>
                  <a:lnTo>
                    <a:pt x="276860" y="631192"/>
                  </a:lnTo>
                  <a:lnTo>
                    <a:pt x="261620" y="648971"/>
                  </a:lnTo>
                  <a:lnTo>
                    <a:pt x="245110" y="665482"/>
                  </a:lnTo>
                  <a:lnTo>
                    <a:pt x="226060" y="681992"/>
                  </a:lnTo>
                  <a:lnTo>
                    <a:pt x="207010" y="697232"/>
                  </a:lnTo>
                  <a:lnTo>
                    <a:pt x="187960" y="709932"/>
                  </a:lnTo>
                  <a:lnTo>
                    <a:pt x="170180" y="722632"/>
                  </a:lnTo>
                  <a:lnTo>
                    <a:pt x="152400" y="735332"/>
                  </a:lnTo>
                  <a:lnTo>
                    <a:pt x="134620" y="745492"/>
                  </a:lnTo>
                  <a:lnTo>
                    <a:pt x="116840" y="754382"/>
                  </a:lnTo>
                  <a:lnTo>
                    <a:pt x="99060" y="763271"/>
                  </a:lnTo>
                  <a:lnTo>
                    <a:pt x="82550" y="769621"/>
                  </a:lnTo>
                  <a:lnTo>
                    <a:pt x="66040" y="774700"/>
                  </a:lnTo>
                  <a:lnTo>
                    <a:pt x="0" y="801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3" name="Group 982"/>
          <p:cNvGrpSpPr/>
          <p:nvPr/>
        </p:nvGrpSpPr>
        <p:grpSpPr>
          <a:xfrm>
            <a:off x="1653540" y="34556700"/>
            <a:ext cx="6590031" cy="735330"/>
            <a:chOff x="1653540" y="34556700"/>
            <a:chExt cx="6590031" cy="735330"/>
          </a:xfrm>
        </p:grpSpPr>
        <p:sp>
          <p:nvSpPr>
            <p:cNvPr id="960" name="Freeform 959"/>
            <p:cNvSpPr/>
            <p:nvPr/>
          </p:nvSpPr>
          <p:spPr>
            <a:xfrm>
              <a:off x="1874520" y="34796729"/>
              <a:ext cx="41911" cy="495301"/>
            </a:xfrm>
            <a:custGeom>
              <a:avLst/>
              <a:gdLst/>
              <a:ahLst/>
              <a:cxnLst/>
              <a:rect l="0" t="0" r="0" b="0"/>
              <a:pathLst>
                <a:path w="41911" h="495301">
                  <a:moveTo>
                    <a:pt x="41910" y="0"/>
                  </a:moveTo>
                  <a:lnTo>
                    <a:pt x="25400" y="5082"/>
                  </a:lnTo>
                  <a:lnTo>
                    <a:pt x="20320" y="12700"/>
                  </a:lnTo>
                  <a:lnTo>
                    <a:pt x="16510" y="24132"/>
                  </a:lnTo>
                  <a:lnTo>
                    <a:pt x="13970" y="36832"/>
                  </a:lnTo>
                  <a:lnTo>
                    <a:pt x="12700" y="53342"/>
                  </a:lnTo>
                  <a:lnTo>
                    <a:pt x="11430" y="69850"/>
                  </a:lnTo>
                  <a:lnTo>
                    <a:pt x="11430" y="109221"/>
                  </a:lnTo>
                  <a:lnTo>
                    <a:pt x="10160" y="303532"/>
                  </a:lnTo>
                  <a:lnTo>
                    <a:pt x="8890" y="328932"/>
                  </a:lnTo>
                  <a:lnTo>
                    <a:pt x="6350" y="353060"/>
                  </a:lnTo>
                  <a:lnTo>
                    <a:pt x="5080" y="375921"/>
                  </a:lnTo>
                  <a:lnTo>
                    <a:pt x="2540" y="396242"/>
                  </a:lnTo>
                  <a:lnTo>
                    <a:pt x="1270" y="416560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Freeform 960"/>
            <p:cNvSpPr/>
            <p:nvPr/>
          </p:nvSpPr>
          <p:spPr>
            <a:xfrm>
              <a:off x="1653540" y="34757361"/>
              <a:ext cx="497841" cy="495301"/>
            </a:xfrm>
            <a:custGeom>
              <a:avLst/>
              <a:gdLst/>
              <a:ahLst/>
              <a:cxnLst/>
              <a:rect l="0" t="0" r="0" b="0"/>
              <a:pathLst>
                <a:path w="497841" h="495301">
                  <a:moveTo>
                    <a:pt x="0" y="113028"/>
                  </a:moveTo>
                  <a:lnTo>
                    <a:pt x="27940" y="101600"/>
                  </a:lnTo>
                  <a:lnTo>
                    <a:pt x="41910" y="95250"/>
                  </a:lnTo>
                  <a:lnTo>
                    <a:pt x="57150" y="87628"/>
                  </a:lnTo>
                  <a:lnTo>
                    <a:pt x="72390" y="78739"/>
                  </a:lnTo>
                  <a:lnTo>
                    <a:pt x="88900" y="69850"/>
                  </a:lnTo>
                  <a:lnTo>
                    <a:pt x="106680" y="62228"/>
                  </a:lnTo>
                  <a:lnTo>
                    <a:pt x="186690" y="26668"/>
                  </a:lnTo>
                  <a:lnTo>
                    <a:pt x="208280" y="19050"/>
                  </a:lnTo>
                  <a:lnTo>
                    <a:pt x="229870" y="12700"/>
                  </a:lnTo>
                  <a:lnTo>
                    <a:pt x="251460" y="7618"/>
                  </a:lnTo>
                  <a:lnTo>
                    <a:pt x="273050" y="3810"/>
                  </a:lnTo>
                  <a:lnTo>
                    <a:pt x="293370" y="2539"/>
                  </a:lnTo>
                  <a:lnTo>
                    <a:pt x="314960" y="0"/>
                  </a:lnTo>
                  <a:lnTo>
                    <a:pt x="335280" y="1268"/>
                  </a:lnTo>
                  <a:lnTo>
                    <a:pt x="354330" y="5078"/>
                  </a:lnTo>
                  <a:lnTo>
                    <a:pt x="373380" y="8889"/>
                  </a:lnTo>
                  <a:lnTo>
                    <a:pt x="387350" y="15239"/>
                  </a:lnTo>
                  <a:lnTo>
                    <a:pt x="400050" y="24128"/>
                  </a:lnTo>
                  <a:lnTo>
                    <a:pt x="410210" y="31750"/>
                  </a:lnTo>
                  <a:lnTo>
                    <a:pt x="417830" y="43178"/>
                  </a:lnTo>
                  <a:lnTo>
                    <a:pt x="425450" y="54610"/>
                  </a:lnTo>
                  <a:lnTo>
                    <a:pt x="430530" y="67310"/>
                  </a:lnTo>
                  <a:lnTo>
                    <a:pt x="431800" y="80010"/>
                  </a:lnTo>
                  <a:lnTo>
                    <a:pt x="430530" y="93978"/>
                  </a:lnTo>
                  <a:lnTo>
                    <a:pt x="426720" y="106678"/>
                  </a:lnTo>
                  <a:lnTo>
                    <a:pt x="421640" y="120650"/>
                  </a:lnTo>
                  <a:lnTo>
                    <a:pt x="414020" y="134618"/>
                  </a:lnTo>
                  <a:lnTo>
                    <a:pt x="405130" y="148589"/>
                  </a:lnTo>
                  <a:lnTo>
                    <a:pt x="394970" y="162560"/>
                  </a:lnTo>
                  <a:lnTo>
                    <a:pt x="383540" y="176528"/>
                  </a:lnTo>
                  <a:lnTo>
                    <a:pt x="372110" y="190500"/>
                  </a:lnTo>
                  <a:lnTo>
                    <a:pt x="358140" y="203200"/>
                  </a:lnTo>
                  <a:lnTo>
                    <a:pt x="345440" y="214628"/>
                  </a:lnTo>
                  <a:lnTo>
                    <a:pt x="331470" y="227328"/>
                  </a:lnTo>
                  <a:lnTo>
                    <a:pt x="304800" y="248918"/>
                  </a:lnTo>
                  <a:lnTo>
                    <a:pt x="290830" y="260350"/>
                  </a:lnTo>
                  <a:lnTo>
                    <a:pt x="276860" y="267968"/>
                  </a:lnTo>
                  <a:lnTo>
                    <a:pt x="262890" y="275589"/>
                  </a:lnTo>
                  <a:lnTo>
                    <a:pt x="248920" y="280668"/>
                  </a:lnTo>
                  <a:lnTo>
                    <a:pt x="240030" y="280668"/>
                  </a:lnTo>
                  <a:lnTo>
                    <a:pt x="236220" y="278128"/>
                  </a:lnTo>
                  <a:lnTo>
                    <a:pt x="234950" y="271778"/>
                  </a:lnTo>
                  <a:lnTo>
                    <a:pt x="236220" y="266700"/>
                  </a:lnTo>
                  <a:lnTo>
                    <a:pt x="241300" y="262889"/>
                  </a:lnTo>
                  <a:lnTo>
                    <a:pt x="248920" y="257810"/>
                  </a:lnTo>
                  <a:lnTo>
                    <a:pt x="257810" y="254000"/>
                  </a:lnTo>
                  <a:lnTo>
                    <a:pt x="269240" y="250189"/>
                  </a:lnTo>
                  <a:lnTo>
                    <a:pt x="280670" y="246378"/>
                  </a:lnTo>
                  <a:lnTo>
                    <a:pt x="294640" y="245110"/>
                  </a:lnTo>
                  <a:lnTo>
                    <a:pt x="309880" y="246378"/>
                  </a:lnTo>
                  <a:lnTo>
                    <a:pt x="325120" y="247650"/>
                  </a:lnTo>
                  <a:lnTo>
                    <a:pt x="340360" y="248918"/>
                  </a:lnTo>
                  <a:lnTo>
                    <a:pt x="355600" y="251460"/>
                  </a:lnTo>
                  <a:lnTo>
                    <a:pt x="370840" y="255268"/>
                  </a:lnTo>
                  <a:lnTo>
                    <a:pt x="384810" y="259078"/>
                  </a:lnTo>
                  <a:lnTo>
                    <a:pt x="398780" y="264160"/>
                  </a:lnTo>
                  <a:lnTo>
                    <a:pt x="412750" y="270510"/>
                  </a:lnTo>
                  <a:lnTo>
                    <a:pt x="426720" y="276860"/>
                  </a:lnTo>
                  <a:lnTo>
                    <a:pt x="438150" y="285750"/>
                  </a:lnTo>
                  <a:lnTo>
                    <a:pt x="449580" y="294639"/>
                  </a:lnTo>
                  <a:lnTo>
                    <a:pt x="459740" y="304800"/>
                  </a:lnTo>
                  <a:lnTo>
                    <a:pt x="468630" y="313689"/>
                  </a:lnTo>
                  <a:lnTo>
                    <a:pt x="477520" y="323850"/>
                  </a:lnTo>
                  <a:lnTo>
                    <a:pt x="483870" y="335278"/>
                  </a:lnTo>
                  <a:lnTo>
                    <a:pt x="490220" y="347978"/>
                  </a:lnTo>
                  <a:lnTo>
                    <a:pt x="495300" y="360678"/>
                  </a:lnTo>
                  <a:lnTo>
                    <a:pt x="496570" y="373378"/>
                  </a:lnTo>
                  <a:lnTo>
                    <a:pt x="497840" y="384810"/>
                  </a:lnTo>
                  <a:lnTo>
                    <a:pt x="496570" y="396239"/>
                  </a:lnTo>
                  <a:lnTo>
                    <a:pt x="491490" y="406400"/>
                  </a:lnTo>
                  <a:lnTo>
                    <a:pt x="486410" y="417828"/>
                  </a:lnTo>
                  <a:lnTo>
                    <a:pt x="477520" y="427989"/>
                  </a:lnTo>
                  <a:lnTo>
                    <a:pt x="468630" y="438150"/>
                  </a:lnTo>
                  <a:lnTo>
                    <a:pt x="457200" y="447039"/>
                  </a:lnTo>
                  <a:lnTo>
                    <a:pt x="444500" y="454660"/>
                  </a:lnTo>
                  <a:lnTo>
                    <a:pt x="431800" y="462278"/>
                  </a:lnTo>
                  <a:lnTo>
                    <a:pt x="419100" y="469900"/>
                  </a:lnTo>
                  <a:lnTo>
                    <a:pt x="405130" y="477518"/>
                  </a:lnTo>
                  <a:lnTo>
                    <a:pt x="391160" y="483868"/>
                  </a:lnTo>
                  <a:lnTo>
                    <a:pt x="374650" y="488950"/>
                  </a:lnTo>
                  <a:lnTo>
                    <a:pt x="358140" y="492760"/>
                  </a:lnTo>
                  <a:lnTo>
                    <a:pt x="342900" y="495300"/>
                  </a:lnTo>
                  <a:lnTo>
                    <a:pt x="327660" y="495300"/>
                  </a:lnTo>
                  <a:lnTo>
                    <a:pt x="283210" y="491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Freeform 961"/>
            <p:cNvSpPr/>
            <p:nvPr/>
          </p:nvSpPr>
          <p:spPr>
            <a:xfrm>
              <a:off x="2127250" y="34959289"/>
              <a:ext cx="294641" cy="209551"/>
            </a:xfrm>
            <a:custGeom>
              <a:avLst/>
              <a:gdLst/>
              <a:ahLst/>
              <a:cxnLst/>
              <a:rect l="0" t="0" r="0" b="0"/>
              <a:pathLst>
                <a:path w="294641" h="209551">
                  <a:moveTo>
                    <a:pt x="0" y="26672"/>
                  </a:moveTo>
                  <a:lnTo>
                    <a:pt x="21590" y="33022"/>
                  </a:lnTo>
                  <a:lnTo>
                    <a:pt x="31750" y="35561"/>
                  </a:lnTo>
                  <a:lnTo>
                    <a:pt x="52070" y="41911"/>
                  </a:lnTo>
                  <a:lnTo>
                    <a:pt x="62230" y="45722"/>
                  </a:lnTo>
                  <a:lnTo>
                    <a:pt x="69850" y="50800"/>
                  </a:lnTo>
                  <a:lnTo>
                    <a:pt x="78740" y="57150"/>
                  </a:lnTo>
                  <a:lnTo>
                    <a:pt x="85090" y="64772"/>
                  </a:lnTo>
                  <a:lnTo>
                    <a:pt x="90170" y="73661"/>
                  </a:lnTo>
                  <a:lnTo>
                    <a:pt x="95250" y="82550"/>
                  </a:lnTo>
                  <a:lnTo>
                    <a:pt x="99060" y="91440"/>
                  </a:lnTo>
                  <a:lnTo>
                    <a:pt x="104140" y="101600"/>
                  </a:lnTo>
                  <a:lnTo>
                    <a:pt x="107950" y="111761"/>
                  </a:lnTo>
                  <a:lnTo>
                    <a:pt x="109220" y="125732"/>
                  </a:lnTo>
                  <a:lnTo>
                    <a:pt x="109220" y="142240"/>
                  </a:lnTo>
                  <a:lnTo>
                    <a:pt x="107950" y="160022"/>
                  </a:lnTo>
                  <a:lnTo>
                    <a:pt x="105410" y="175261"/>
                  </a:lnTo>
                  <a:lnTo>
                    <a:pt x="102870" y="189232"/>
                  </a:lnTo>
                  <a:lnTo>
                    <a:pt x="100330" y="201932"/>
                  </a:lnTo>
                  <a:lnTo>
                    <a:pt x="95250" y="208282"/>
                  </a:lnTo>
                  <a:lnTo>
                    <a:pt x="90170" y="209550"/>
                  </a:lnTo>
                  <a:lnTo>
                    <a:pt x="85090" y="208282"/>
                  </a:lnTo>
                  <a:lnTo>
                    <a:pt x="82550" y="200661"/>
                  </a:lnTo>
                  <a:lnTo>
                    <a:pt x="81280" y="187961"/>
                  </a:lnTo>
                  <a:lnTo>
                    <a:pt x="82550" y="172722"/>
                  </a:lnTo>
                  <a:lnTo>
                    <a:pt x="83820" y="158750"/>
                  </a:lnTo>
                  <a:lnTo>
                    <a:pt x="86360" y="143511"/>
                  </a:lnTo>
                  <a:lnTo>
                    <a:pt x="88900" y="129540"/>
                  </a:lnTo>
                  <a:lnTo>
                    <a:pt x="92710" y="116840"/>
                  </a:lnTo>
                  <a:lnTo>
                    <a:pt x="97790" y="104140"/>
                  </a:lnTo>
                  <a:lnTo>
                    <a:pt x="104140" y="92711"/>
                  </a:lnTo>
                  <a:lnTo>
                    <a:pt x="110490" y="81282"/>
                  </a:lnTo>
                  <a:lnTo>
                    <a:pt x="116840" y="69850"/>
                  </a:lnTo>
                  <a:lnTo>
                    <a:pt x="123190" y="59690"/>
                  </a:lnTo>
                  <a:lnTo>
                    <a:pt x="129540" y="49532"/>
                  </a:lnTo>
                  <a:lnTo>
                    <a:pt x="137160" y="40640"/>
                  </a:lnTo>
                  <a:lnTo>
                    <a:pt x="143510" y="33022"/>
                  </a:lnTo>
                  <a:lnTo>
                    <a:pt x="151130" y="25400"/>
                  </a:lnTo>
                  <a:lnTo>
                    <a:pt x="160020" y="17782"/>
                  </a:lnTo>
                  <a:lnTo>
                    <a:pt x="170180" y="10161"/>
                  </a:lnTo>
                  <a:lnTo>
                    <a:pt x="182880" y="5082"/>
                  </a:lnTo>
                  <a:lnTo>
                    <a:pt x="199390" y="1272"/>
                  </a:lnTo>
                  <a:lnTo>
                    <a:pt x="217170" y="0"/>
                  </a:lnTo>
                  <a:lnTo>
                    <a:pt x="233680" y="0"/>
                  </a:lnTo>
                  <a:lnTo>
                    <a:pt x="248920" y="0"/>
                  </a:lnTo>
                  <a:lnTo>
                    <a:pt x="29464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Freeform 962"/>
            <p:cNvSpPr/>
            <p:nvPr/>
          </p:nvSpPr>
          <p:spPr>
            <a:xfrm>
              <a:off x="2708910" y="34923729"/>
              <a:ext cx="213361" cy="233683"/>
            </a:xfrm>
            <a:custGeom>
              <a:avLst/>
              <a:gdLst/>
              <a:ahLst/>
              <a:cxnLst/>
              <a:rect l="0" t="0" r="0" b="0"/>
              <a:pathLst>
                <a:path w="213361" h="233683">
                  <a:moveTo>
                    <a:pt x="91440" y="10160"/>
                  </a:moveTo>
                  <a:lnTo>
                    <a:pt x="74930" y="15242"/>
                  </a:lnTo>
                  <a:lnTo>
                    <a:pt x="66040" y="22860"/>
                  </a:lnTo>
                  <a:lnTo>
                    <a:pt x="57150" y="34292"/>
                  </a:lnTo>
                  <a:lnTo>
                    <a:pt x="48260" y="46992"/>
                  </a:lnTo>
                  <a:lnTo>
                    <a:pt x="39370" y="59692"/>
                  </a:lnTo>
                  <a:lnTo>
                    <a:pt x="30480" y="73660"/>
                  </a:lnTo>
                  <a:lnTo>
                    <a:pt x="22860" y="87632"/>
                  </a:lnTo>
                  <a:lnTo>
                    <a:pt x="16510" y="101600"/>
                  </a:lnTo>
                  <a:lnTo>
                    <a:pt x="11430" y="115571"/>
                  </a:lnTo>
                  <a:lnTo>
                    <a:pt x="6350" y="129542"/>
                  </a:lnTo>
                  <a:lnTo>
                    <a:pt x="3810" y="143510"/>
                  </a:lnTo>
                  <a:lnTo>
                    <a:pt x="1270" y="157482"/>
                  </a:lnTo>
                  <a:lnTo>
                    <a:pt x="0" y="171450"/>
                  </a:lnTo>
                  <a:lnTo>
                    <a:pt x="0" y="184150"/>
                  </a:lnTo>
                  <a:lnTo>
                    <a:pt x="1270" y="196850"/>
                  </a:lnTo>
                  <a:lnTo>
                    <a:pt x="3810" y="208282"/>
                  </a:lnTo>
                  <a:lnTo>
                    <a:pt x="11430" y="217171"/>
                  </a:lnTo>
                  <a:lnTo>
                    <a:pt x="24130" y="223521"/>
                  </a:lnTo>
                  <a:lnTo>
                    <a:pt x="39370" y="229871"/>
                  </a:lnTo>
                  <a:lnTo>
                    <a:pt x="54610" y="232410"/>
                  </a:lnTo>
                  <a:lnTo>
                    <a:pt x="69850" y="233682"/>
                  </a:lnTo>
                  <a:lnTo>
                    <a:pt x="83820" y="232410"/>
                  </a:lnTo>
                  <a:lnTo>
                    <a:pt x="99060" y="229871"/>
                  </a:lnTo>
                  <a:lnTo>
                    <a:pt x="115570" y="224792"/>
                  </a:lnTo>
                  <a:lnTo>
                    <a:pt x="132080" y="219710"/>
                  </a:lnTo>
                  <a:lnTo>
                    <a:pt x="147320" y="213360"/>
                  </a:lnTo>
                  <a:lnTo>
                    <a:pt x="160020" y="204471"/>
                  </a:lnTo>
                  <a:lnTo>
                    <a:pt x="172720" y="195582"/>
                  </a:lnTo>
                  <a:lnTo>
                    <a:pt x="182880" y="186692"/>
                  </a:lnTo>
                  <a:lnTo>
                    <a:pt x="191770" y="176532"/>
                  </a:lnTo>
                  <a:lnTo>
                    <a:pt x="200660" y="166371"/>
                  </a:lnTo>
                  <a:lnTo>
                    <a:pt x="207010" y="154942"/>
                  </a:lnTo>
                  <a:lnTo>
                    <a:pt x="210820" y="143510"/>
                  </a:lnTo>
                  <a:lnTo>
                    <a:pt x="213360" y="130810"/>
                  </a:lnTo>
                  <a:lnTo>
                    <a:pt x="212090" y="114300"/>
                  </a:lnTo>
                  <a:lnTo>
                    <a:pt x="209550" y="97792"/>
                  </a:lnTo>
                  <a:lnTo>
                    <a:pt x="205740" y="78742"/>
                  </a:lnTo>
                  <a:lnTo>
                    <a:pt x="200660" y="62232"/>
                  </a:lnTo>
                  <a:lnTo>
                    <a:pt x="194310" y="48260"/>
                  </a:lnTo>
                  <a:lnTo>
                    <a:pt x="187960" y="35560"/>
                  </a:lnTo>
                  <a:lnTo>
                    <a:pt x="180340" y="24132"/>
                  </a:lnTo>
                  <a:lnTo>
                    <a:pt x="171450" y="15242"/>
                  </a:lnTo>
                  <a:lnTo>
                    <a:pt x="162560" y="6350"/>
                  </a:lnTo>
                  <a:lnTo>
                    <a:pt x="151130" y="1271"/>
                  </a:lnTo>
                  <a:lnTo>
                    <a:pt x="137160" y="0"/>
                  </a:lnTo>
                  <a:lnTo>
                    <a:pt x="91440" y="20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Freeform 963"/>
            <p:cNvSpPr/>
            <p:nvPr/>
          </p:nvSpPr>
          <p:spPr>
            <a:xfrm>
              <a:off x="3045460" y="34720529"/>
              <a:ext cx="154941" cy="402593"/>
            </a:xfrm>
            <a:custGeom>
              <a:avLst/>
              <a:gdLst/>
              <a:ahLst/>
              <a:cxnLst/>
              <a:rect l="0" t="0" r="0" b="0"/>
              <a:pathLst>
                <a:path w="154941" h="402593">
                  <a:moveTo>
                    <a:pt x="154940" y="54610"/>
                  </a:moveTo>
                  <a:lnTo>
                    <a:pt x="149860" y="38100"/>
                  </a:lnTo>
                  <a:lnTo>
                    <a:pt x="144780" y="30482"/>
                  </a:lnTo>
                  <a:lnTo>
                    <a:pt x="137160" y="24132"/>
                  </a:lnTo>
                  <a:lnTo>
                    <a:pt x="129540" y="16510"/>
                  </a:lnTo>
                  <a:lnTo>
                    <a:pt x="119380" y="11432"/>
                  </a:lnTo>
                  <a:lnTo>
                    <a:pt x="107950" y="5082"/>
                  </a:lnTo>
                  <a:lnTo>
                    <a:pt x="95250" y="1271"/>
                  </a:lnTo>
                  <a:lnTo>
                    <a:pt x="82550" y="0"/>
                  </a:lnTo>
                  <a:lnTo>
                    <a:pt x="69850" y="2542"/>
                  </a:lnTo>
                  <a:lnTo>
                    <a:pt x="55880" y="6350"/>
                  </a:lnTo>
                  <a:lnTo>
                    <a:pt x="44450" y="11432"/>
                  </a:lnTo>
                  <a:lnTo>
                    <a:pt x="34290" y="19050"/>
                  </a:lnTo>
                  <a:lnTo>
                    <a:pt x="25400" y="27942"/>
                  </a:lnTo>
                  <a:lnTo>
                    <a:pt x="19050" y="36832"/>
                  </a:lnTo>
                  <a:lnTo>
                    <a:pt x="12700" y="46992"/>
                  </a:lnTo>
                  <a:lnTo>
                    <a:pt x="7620" y="55882"/>
                  </a:lnTo>
                  <a:lnTo>
                    <a:pt x="3810" y="68582"/>
                  </a:lnTo>
                  <a:lnTo>
                    <a:pt x="1270" y="82550"/>
                  </a:lnTo>
                  <a:lnTo>
                    <a:pt x="0" y="97792"/>
                  </a:lnTo>
                  <a:lnTo>
                    <a:pt x="0" y="114300"/>
                  </a:lnTo>
                  <a:lnTo>
                    <a:pt x="1270" y="130810"/>
                  </a:lnTo>
                  <a:lnTo>
                    <a:pt x="3810" y="147321"/>
                  </a:lnTo>
                  <a:lnTo>
                    <a:pt x="5080" y="165100"/>
                  </a:lnTo>
                  <a:lnTo>
                    <a:pt x="6350" y="181610"/>
                  </a:lnTo>
                  <a:lnTo>
                    <a:pt x="6350" y="199392"/>
                  </a:lnTo>
                  <a:lnTo>
                    <a:pt x="7620" y="217171"/>
                  </a:lnTo>
                  <a:lnTo>
                    <a:pt x="10160" y="233682"/>
                  </a:lnTo>
                  <a:lnTo>
                    <a:pt x="12700" y="251460"/>
                  </a:lnTo>
                  <a:lnTo>
                    <a:pt x="15240" y="267971"/>
                  </a:lnTo>
                  <a:lnTo>
                    <a:pt x="16510" y="283210"/>
                  </a:lnTo>
                  <a:lnTo>
                    <a:pt x="16510" y="298450"/>
                  </a:lnTo>
                  <a:lnTo>
                    <a:pt x="17780" y="334010"/>
                  </a:lnTo>
                  <a:lnTo>
                    <a:pt x="7620" y="4025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Freeform 964"/>
            <p:cNvSpPr/>
            <p:nvPr/>
          </p:nvSpPr>
          <p:spPr>
            <a:xfrm>
              <a:off x="2937510" y="34975800"/>
              <a:ext cx="220981" cy="30480"/>
            </a:xfrm>
            <a:custGeom>
              <a:avLst/>
              <a:gdLst/>
              <a:ahLst/>
              <a:cxnLst/>
              <a:rect l="0" t="0" r="0" b="0"/>
              <a:pathLst>
                <a:path w="220981" h="30480">
                  <a:moveTo>
                    <a:pt x="0" y="20321"/>
                  </a:moveTo>
                  <a:lnTo>
                    <a:pt x="16510" y="26671"/>
                  </a:lnTo>
                  <a:lnTo>
                    <a:pt x="27940" y="27939"/>
                  </a:lnTo>
                  <a:lnTo>
                    <a:pt x="40640" y="29211"/>
                  </a:lnTo>
                  <a:lnTo>
                    <a:pt x="54610" y="30479"/>
                  </a:lnTo>
                  <a:lnTo>
                    <a:pt x="83820" y="30479"/>
                  </a:lnTo>
                  <a:lnTo>
                    <a:pt x="97790" y="30479"/>
                  </a:lnTo>
                  <a:lnTo>
                    <a:pt x="111760" y="30479"/>
                  </a:lnTo>
                  <a:lnTo>
                    <a:pt x="125730" y="27939"/>
                  </a:lnTo>
                  <a:lnTo>
                    <a:pt x="139700" y="25400"/>
                  </a:lnTo>
                  <a:lnTo>
                    <a:pt x="154940" y="21589"/>
                  </a:lnTo>
                  <a:lnTo>
                    <a:pt x="171450" y="16511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Freeform 965"/>
            <p:cNvSpPr/>
            <p:nvPr/>
          </p:nvSpPr>
          <p:spPr>
            <a:xfrm>
              <a:off x="3228340" y="34698939"/>
              <a:ext cx="288291" cy="466091"/>
            </a:xfrm>
            <a:custGeom>
              <a:avLst/>
              <a:gdLst/>
              <a:ahLst/>
              <a:cxnLst/>
              <a:rect l="0" t="0" r="0" b="0"/>
              <a:pathLst>
                <a:path w="288291" h="466091">
                  <a:moveTo>
                    <a:pt x="288290" y="45722"/>
                  </a:moveTo>
                  <a:lnTo>
                    <a:pt x="276860" y="34290"/>
                  </a:lnTo>
                  <a:lnTo>
                    <a:pt x="270510" y="27940"/>
                  </a:lnTo>
                  <a:lnTo>
                    <a:pt x="261620" y="21590"/>
                  </a:lnTo>
                  <a:lnTo>
                    <a:pt x="252730" y="15240"/>
                  </a:lnTo>
                  <a:lnTo>
                    <a:pt x="240030" y="10161"/>
                  </a:lnTo>
                  <a:lnTo>
                    <a:pt x="224790" y="5082"/>
                  </a:lnTo>
                  <a:lnTo>
                    <a:pt x="207010" y="1272"/>
                  </a:lnTo>
                  <a:lnTo>
                    <a:pt x="189230" y="0"/>
                  </a:lnTo>
                  <a:lnTo>
                    <a:pt x="172720" y="0"/>
                  </a:lnTo>
                  <a:lnTo>
                    <a:pt x="154940" y="1272"/>
                  </a:lnTo>
                  <a:lnTo>
                    <a:pt x="138430" y="5082"/>
                  </a:lnTo>
                  <a:lnTo>
                    <a:pt x="123190" y="11432"/>
                  </a:lnTo>
                  <a:lnTo>
                    <a:pt x="107950" y="19050"/>
                  </a:lnTo>
                  <a:lnTo>
                    <a:pt x="93980" y="27940"/>
                  </a:lnTo>
                  <a:lnTo>
                    <a:pt x="81280" y="36832"/>
                  </a:lnTo>
                  <a:lnTo>
                    <a:pt x="69850" y="46990"/>
                  </a:lnTo>
                  <a:lnTo>
                    <a:pt x="58420" y="59690"/>
                  </a:lnTo>
                  <a:lnTo>
                    <a:pt x="46990" y="73661"/>
                  </a:lnTo>
                  <a:lnTo>
                    <a:pt x="36830" y="88900"/>
                  </a:lnTo>
                  <a:lnTo>
                    <a:pt x="27940" y="104140"/>
                  </a:lnTo>
                  <a:lnTo>
                    <a:pt x="21590" y="120650"/>
                  </a:lnTo>
                  <a:lnTo>
                    <a:pt x="15240" y="137161"/>
                  </a:lnTo>
                  <a:lnTo>
                    <a:pt x="10160" y="157482"/>
                  </a:lnTo>
                  <a:lnTo>
                    <a:pt x="6350" y="177800"/>
                  </a:lnTo>
                  <a:lnTo>
                    <a:pt x="1270" y="200661"/>
                  </a:lnTo>
                  <a:lnTo>
                    <a:pt x="0" y="220982"/>
                  </a:lnTo>
                  <a:lnTo>
                    <a:pt x="0" y="241300"/>
                  </a:lnTo>
                  <a:lnTo>
                    <a:pt x="1270" y="260350"/>
                  </a:lnTo>
                  <a:lnTo>
                    <a:pt x="3810" y="278132"/>
                  </a:lnTo>
                  <a:lnTo>
                    <a:pt x="6350" y="295911"/>
                  </a:lnTo>
                  <a:lnTo>
                    <a:pt x="8890" y="314961"/>
                  </a:lnTo>
                  <a:lnTo>
                    <a:pt x="12700" y="331472"/>
                  </a:lnTo>
                  <a:lnTo>
                    <a:pt x="17780" y="346711"/>
                  </a:lnTo>
                  <a:lnTo>
                    <a:pt x="24130" y="361950"/>
                  </a:lnTo>
                  <a:lnTo>
                    <a:pt x="30480" y="375922"/>
                  </a:lnTo>
                  <a:lnTo>
                    <a:pt x="36830" y="388622"/>
                  </a:lnTo>
                  <a:lnTo>
                    <a:pt x="43180" y="400050"/>
                  </a:lnTo>
                  <a:lnTo>
                    <a:pt x="48260" y="412750"/>
                  </a:lnTo>
                  <a:lnTo>
                    <a:pt x="53340" y="425450"/>
                  </a:lnTo>
                  <a:lnTo>
                    <a:pt x="57150" y="466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Freeform 966"/>
            <p:cNvSpPr/>
            <p:nvPr/>
          </p:nvSpPr>
          <p:spPr>
            <a:xfrm>
              <a:off x="3190240" y="34971989"/>
              <a:ext cx="326391" cy="140973"/>
            </a:xfrm>
            <a:custGeom>
              <a:avLst/>
              <a:gdLst/>
              <a:ahLst/>
              <a:cxnLst/>
              <a:rect l="0" t="0" r="0" b="0"/>
              <a:pathLst>
                <a:path w="326391" h="140973">
                  <a:moveTo>
                    <a:pt x="0" y="24132"/>
                  </a:moveTo>
                  <a:lnTo>
                    <a:pt x="22860" y="30482"/>
                  </a:lnTo>
                  <a:lnTo>
                    <a:pt x="33020" y="31750"/>
                  </a:lnTo>
                  <a:lnTo>
                    <a:pt x="45720" y="33022"/>
                  </a:lnTo>
                  <a:lnTo>
                    <a:pt x="58420" y="34290"/>
                  </a:lnTo>
                  <a:lnTo>
                    <a:pt x="85090" y="34290"/>
                  </a:lnTo>
                  <a:lnTo>
                    <a:pt x="99060" y="34290"/>
                  </a:lnTo>
                  <a:lnTo>
                    <a:pt x="113030" y="34290"/>
                  </a:lnTo>
                  <a:lnTo>
                    <a:pt x="127000" y="31750"/>
                  </a:lnTo>
                  <a:lnTo>
                    <a:pt x="140970" y="29211"/>
                  </a:lnTo>
                  <a:lnTo>
                    <a:pt x="154940" y="26672"/>
                  </a:lnTo>
                  <a:lnTo>
                    <a:pt x="182880" y="20322"/>
                  </a:lnTo>
                  <a:lnTo>
                    <a:pt x="195580" y="17782"/>
                  </a:lnTo>
                  <a:lnTo>
                    <a:pt x="207010" y="13972"/>
                  </a:lnTo>
                  <a:lnTo>
                    <a:pt x="218440" y="10161"/>
                  </a:lnTo>
                  <a:lnTo>
                    <a:pt x="232410" y="7622"/>
                  </a:lnTo>
                  <a:lnTo>
                    <a:pt x="262890" y="0"/>
                  </a:lnTo>
                  <a:lnTo>
                    <a:pt x="276860" y="1272"/>
                  </a:lnTo>
                  <a:lnTo>
                    <a:pt x="289560" y="5082"/>
                  </a:lnTo>
                  <a:lnTo>
                    <a:pt x="302260" y="11432"/>
                  </a:lnTo>
                  <a:lnTo>
                    <a:pt x="309880" y="21590"/>
                  </a:lnTo>
                  <a:lnTo>
                    <a:pt x="314960" y="34290"/>
                  </a:lnTo>
                  <a:lnTo>
                    <a:pt x="318770" y="49532"/>
                  </a:lnTo>
                  <a:lnTo>
                    <a:pt x="320040" y="62232"/>
                  </a:lnTo>
                  <a:lnTo>
                    <a:pt x="320040" y="73661"/>
                  </a:lnTo>
                  <a:lnTo>
                    <a:pt x="318770" y="85090"/>
                  </a:lnTo>
                  <a:lnTo>
                    <a:pt x="318770" y="96522"/>
                  </a:lnTo>
                  <a:lnTo>
                    <a:pt x="320040" y="107950"/>
                  </a:lnTo>
                  <a:lnTo>
                    <a:pt x="326390" y="1409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Freeform 967"/>
            <p:cNvSpPr/>
            <p:nvPr/>
          </p:nvSpPr>
          <p:spPr>
            <a:xfrm>
              <a:off x="3568700" y="34818321"/>
              <a:ext cx="1" cy="30480"/>
            </a:xfrm>
            <a:custGeom>
              <a:avLst/>
              <a:gdLst/>
              <a:ahLst/>
              <a:cxnLst/>
              <a:rect l="0" t="0" r="0" b="0"/>
              <a:pathLst>
                <a:path w="1" h="30480">
                  <a:moveTo>
                    <a:pt x="0" y="0"/>
                  </a:moveTo>
                  <a:lnTo>
                    <a:pt x="0" y="30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Freeform 968"/>
            <p:cNvSpPr/>
            <p:nvPr/>
          </p:nvSpPr>
          <p:spPr>
            <a:xfrm>
              <a:off x="3639820" y="34886900"/>
              <a:ext cx="193041" cy="226062"/>
            </a:xfrm>
            <a:custGeom>
              <a:avLst/>
              <a:gdLst/>
              <a:ahLst/>
              <a:cxnLst/>
              <a:rect l="0" t="0" r="0" b="0"/>
              <a:pathLst>
                <a:path w="193041" h="226062">
                  <a:moveTo>
                    <a:pt x="193040" y="15239"/>
                  </a:moveTo>
                  <a:lnTo>
                    <a:pt x="148590" y="0"/>
                  </a:lnTo>
                  <a:lnTo>
                    <a:pt x="135890" y="0"/>
                  </a:lnTo>
                  <a:lnTo>
                    <a:pt x="121920" y="2539"/>
                  </a:lnTo>
                  <a:lnTo>
                    <a:pt x="106680" y="7621"/>
                  </a:lnTo>
                  <a:lnTo>
                    <a:pt x="93980" y="12700"/>
                  </a:lnTo>
                  <a:lnTo>
                    <a:pt x="81280" y="17779"/>
                  </a:lnTo>
                  <a:lnTo>
                    <a:pt x="68580" y="24129"/>
                  </a:lnTo>
                  <a:lnTo>
                    <a:pt x="58420" y="33021"/>
                  </a:lnTo>
                  <a:lnTo>
                    <a:pt x="49530" y="43179"/>
                  </a:lnTo>
                  <a:lnTo>
                    <a:pt x="40640" y="54611"/>
                  </a:lnTo>
                  <a:lnTo>
                    <a:pt x="33020" y="67311"/>
                  </a:lnTo>
                  <a:lnTo>
                    <a:pt x="25400" y="80011"/>
                  </a:lnTo>
                  <a:lnTo>
                    <a:pt x="17780" y="93979"/>
                  </a:lnTo>
                  <a:lnTo>
                    <a:pt x="11430" y="106679"/>
                  </a:lnTo>
                  <a:lnTo>
                    <a:pt x="6350" y="120650"/>
                  </a:lnTo>
                  <a:lnTo>
                    <a:pt x="1270" y="134621"/>
                  </a:lnTo>
                  <a:lnTo>
                    <a:pt x="0" y="147321"/>
                  </a:lnTo>
                  <a:lnTo>
                    <a:pt x="0" y="160021"/>
                  </a:lnTo>
                  <a:lnTo>
                    <a:pt x="1270" y="171450"/>
                  </a:lnTo>
                  <a:lnTo>
                    <a:pt x="3810" y="181611"/>
                  </a:lnTo>
                  <a:lnTo>
                    <a:pt x="8890" y="190500"/>
                  </a:lnTo>
                  <a:lnTo>
                    <a:pt x="13970" y="198121"/>
                  </a:lnTo>
                  <a:lnTo>
                    <a:pt x="20320" y="205739"/>
                  </a:lnTo>
                  <a:lnTo>
                    <a:pt x="29210" y="213361"/>
                  </a:lnTo>
                  <a:lnTo>
                    <a:pt x="38100" y="220979"/>
                  </a:lnTo>
                  <a:lnTo>
                    <a:pt x="48260" y="224789"/>
                  </a:lnTo>
                  <a:lnTo>
                    <a:pt x="59690" y="226061"/>
                  </a:lnTo>
                  <a:lnTo>
                    <a:pt x="72390" y="226061"/>
                  </a:lnTo>
                  <a:lnTo>
                    <a:pt x="86360" y="224789"/>
                  </a:lnTo>
                  <a:lnTo>
                    <a:pt x="102870" y="222250"/>
                  </a:lnTo>
                  <a:lnTo>
                    <a:pt x="118110" y="219711"/>
                  </a:lnTo>
                  <a:lnTo>
                    <a:pt x="133350" y="215900"/>
                  </a:lnTo>
                  <a:lnTo>
                    <a:pt x="148590" y="210821"/>
                  </a:lnTo>
                  <a:lnTo>
                    <a:pt x="193040" y="19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Freeform 969"/>
            <p:cNvSpPr/>
            <p:nvPr/>
          </p:nvSpPr>
          <p:spPr>
            <a:xfrm>
              <a:off x="3980180" y="34902139"/>
              <a:ext cx="31751" cy="168912"/>
            </a:xfrm>
            <a:custGeom>
              <a:avLst/>
              <a:gdLst/>
              <a:ahLst/>
              <a:cxnLst/>
              <a:rect l="0" t="0" r="0" b="0"/>
              <a:pathLst>
                <a:path w="31751" h="168912">
                  <a:moveTo>
                    <a:pt x="31750" y="0"/>
                  </a:moveTo>
                  <a:lnTo>
                    <a:pt x="25400" y="21590"/>
                  </a:lnTo>
                  <a:lnTo>
                    <a:pt x="22860" y="31750"/>
                  </a:lnTo>
                  <a:lnTo>
                    <a:pt x="16510" y="53340"/>
                  </a:lnTo>
                  <a:lnTo>
                    <a:pt x="12700" y="66040"/>
                  </a:lnTo>
                  <a:lnTo>
                    <a:pt x="6350" y="95250"/>
                  </a:lnTo>
                  <a:lnTo>
                    <a:pt x="3810" y="110490"/>
                  </a:lnTo>
                  <a:lnTo>
                    <a:pt x="2540" y="124461"/>
                  </a:lnTo>
                  <a:lnTo>
                    <a:pt x="0" y="168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Freeform 970"/>
            <p:cNvSpPr/>
            <p:nvPr/>
          </p:nvSpPr>
          <p:spPr>
            <a:xfrm>
              <a:off x="4064000" y="34796729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Freeform 971"/>
            <p:cNvSpPr/>
            <p:nvPr/>
          </p:nvSpPr>
          <p:spPr>
            <a:xfrm>
              <a:off x="4097020" y="34855150"/>
              <a:ext cx="367031" cy="294640"/>
            </a:xfrm>
            <a:custGeom>
              <a:avLst/>
              <a:gdLst/>
              <a:ahLst/>
              <a:cxnLst/>
              <a:rect l="0" t="0" r="0" b="0"/>
              <a:pathLst>
                <a:path w="367031" h="294640">
                  <a:moveTo>
                    <a:pt x="209550" y="78739"/>
                  </a:moveTo>
                  <a:lnTo>
                    <a:pt x="203200" y="50800"/>
                  </a:lnTo>
                  <a:lnTo>
                    <a:pt x="198120" y="38100"/>
                  </a:lnTo>
                  <a:lnTo>
                    <a:pt x="191770" y="27939"/>
                  </a:lnTo>
                  <a:lnTo>
                    <a:pt x="182880" y="16511"/>
                  </a:lnTo>
                  <a:lnTo>
                    <a:pt x="171450" y="8889"/>
                  </a:lnTo>
                  <a:lnTo>
                    <a:pt x="158750" y="3811"/>
                  </a:lnTo>
                  <a:lnTo>
                    <a:pt x="143510" y="1271"/>
                  </a:lnTo>
                  <a:lnTo>
                    <a:pt x="129540" y="0"/>
                  </a:lnTo>
                  <a:lnTo>
                    <a:pt x="115570" y="0"/>
                  </a:lnTo>
                  <a:lnTo>
                    <a:pt x="100330" y="1271"/>
                  </a:lnTo>
                  <a:lnTo>
                    <a:pt x="87630" y="6350"/>
                  </a:lnTo>
                  <a:lnTo>
                    <a:pt x="76200" y="12700"/>
                  </a:lnTo>
                  <a:lnTo>
                    <a:pt x="63500" y="20321"/>
                  </a:lnTo>
                  <a:lnTo>
                    <a:pt x="53340" y="30479"/>
                  </a:lnTo>
                  <a:lnTo>
                    <a:pt x="44450" y="41911"/>
                  </a:lnTo>
                  <a:lnTo>
                    <a:pt x="36830" y="54611"/>
                  </a:lnTo>
                  <a:lnTo>
                    <a:pt x="27940" y="67311"/>
                  </a:lnTo>
                  <a:lnTo>
                    <a:pt x="20320" y="80011"/>
                  </a:lnTo>
                  <a:lnTo>
                    <a:pt x="13970" y="93979"/>
                  </a:lnTo>
                  <a:lnTo>
                    <a:pt x="8890" y="106679"/>
                  </a:lnTo>
                  <a:lnTo>
                    <a:pt x="5080" y="120650"/>
                  </a:lnTo>
                  <a:lnTo>
                    <a:pt x="2540" y="134621"/>
                  </a:lnTo>
                  <a:lnTo>
                    <a:pt x="1270" y="148589"/>
                  </a:lnTo>
                  <a:lnTo>
                    <a:pt x="0" y="162561"/>
                  </a:lnTo>
                  <a:lnTo>
                    <a:pt x="0" y="176529"/>
                  </a:lnTo>
                  <a:lnTo>
                    <a:pt x="1270" y="187961"/>
                  </a:lnTo>
                  <a:lnTo>
                    <a:pt x="5080" y="198121"/>
                  </a:lnTo>
                  <a:lnTo>
                    <a:pt x="10160" y="207011"/>
                  </a:lnTo>
                  <a:lnTo>
                    <a:pt x="15240" y="215900"/>
                  </a:lnTo>
                  <a:lnTo>
                    <a:pt x="21590" y="223521"/>
                  </a:lnTo>
                  <a:lnTo>
                    <a:pt x="27940" y="231139"/>
                  </a:lnTo>
                  <a:lnTo>
                    <a:pt x="40640" y="234950"/>
                  </a:lnTo>
                  <a:lnTo>
                    <a:pt x="57150" y="237489"/>
                  </a:lnTo>
                  <a:lnTo>
                    <a:pt x="76200" y="236221"/>
                  </a:lnTo>
                  <a:lnTo>
                    <a:pt x="92710" y="233679"/>
                  </a:lnTo>
                  <a:lnTo>
                    <a:pt x="106680" y="229871"/>
                  </a:lnTo>
                  <a:lnTo>
                    <a:pt x="119380" y="224789"/>
                  </a:lnTo>
                  <a:lnTo>
                    <a:pt x="132080" y="218439"/>
                  </a:lnTo>
                  <a:lnTo>
                    <a:pt x="143510" y="210821"/>
                  </a:lnTo>
                  <a:lnTo>
                    <a:pt x="154940" y="201929"/>
                  </a:lnTo>
                  <a:lnTo>
                    <a:pt x="165100" y="191771"/>
                  </a:lnTo>
                  <a:lnTo>
                    <a:pt x="173990" y="181611"/>
                  </a:lnTo>
                  <a:lnTo>
                    <a:pt x="181610" y="172721"/>
                  </a:lnTo>
                  <a:lnTo>
                    <a:pt x="190500" y="161289"/>
                  </a:lnTo>
                  <a:lnTo>
                    <a:pt x="196850" y="148589"/>
                  </a:lnTo>
                  <a:lnTo>
                    <a:pt x="204470" y="135889"/>
                  </a:lnTo>
                  <a:lnTo>
                    <a:pt x="210820" y="123189"/>
                  </a:lnTo>
                  <a:lnTo>
                    <a:pt x="215900" y="111761"/>
                  </a:lnTo>
                  <a:lnTo>
                    <a:pt x="220980" y="100329"/>
                  </a:lnTo>
                  <a:lnTo>
                    <a:pt x="224790" y="90171"/>
                  </a:lnTo>
                  <a:lnTo>
                    <a:pt x="234950" y="64771"/>
                  </a:lnTo>
                  <a:lnTo>
                    <a:pt x="232410" y="69850"/>
                  </a:lnTo>
                  <a:lnTo>
                    <a:pt x="228600" y="87629"/>
                  </a:lnTo>
                  <a:lnTo>
                    <a:pt x="224790" y="97789"/>
                  </a:lnTo>
                  <a:lnTo>
                    <a:pt x="223520" y="110489"/>
                  </a:lnTo>
                  <a:lnTo>
                    <a:pt x="222250" y="123189"/>
                  </a:lnTo>
                  <a:lnTo>
                    <a:pt x="220980" y="135889"/>
                  </a:lnTo>
                  <a:lnTo>
                    <a:pt x="220980" y="149861"/>
                  </a:lnTo>
                  <a:lnTo>
                    <a:pt x="219710" y="177800"/>
                  </a:lnTo>
                  <a:lnTo>
                    <a:pt x="222250" y="190500"/>
                  </a:lnTo>
                  <a:lnTo>
                    <a:pt x="226060" y="204471"/>
                  </a:lnTo>
                  <a:lnTo>
                    <a:pt x="243840" y="255271"/>
                  </a:lnTo>
                  <a:lnTo>
                    <a:pt x="248920" y="265429"/>
                  </a:lnTo>
                  <a:lnTo>
                    <a:pt x="256540" y="274321"/>
                  </a:lnTo>
                  <a:lnTo>
                    <a:pt x="265430" y="283211"/>
                  </a:lnTo>
                  <a:lnTo>
                    <a:pt x="275590" y="288289"/>
                  </a:lnTo>
                  <a:lnTo>
                    <a:pt x="288290" y="292100"/>
                  </a:lnTo>
                  <a:lnTo>
                    <a:pt x="299720" y="294639"/>
                  </a:lnTo>
                  <a:lnTo>
                    <a:pt x="311150" y="293371"/>
                  </a:lnTo>
                  <a:lnTo>
                    <a:pt x="320040" y="290829"/>
                  </a:lnTo>
                  <a:lnTo>
                    <a:pt x="328930" y="287021"/>
                  </a:lnTo>
                  <a:lnTo>
                    <a:pt x="336550" y="280671"/>
                  </a:lnTo>
                  <a:lnTo>
                    <a:pt x="344170" y="273050"/>
                  </a:lnTo>
                  <a:lnTo>
                    <a:pt x="367030" y="246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Freeform 972"/>
            <p:cNvSpPr/>
            <p:nvPr/>
          </p:nvSpPr>
          <p:spPr>
            <a:xfrm>
              <a:off x="4537710" y="34712911"/>
              <a:ext cx="21591" cy="388619"/>
            </a:xfrm>
            <a:custGeom>
              <a:avLst/>
              <a:gdLst/>
              <a:ahLst/>
              <a:cxnLst/>
              <a:rect l="0" t="0" r="0" b="0"/>
              <a:pathLst>
                <a:path w="21591" h="388619">
                  <a:moveTo>
                    <a:pt x="21590" y="0"/>
                  </a:moveTo>
                  <a:lnTo>
                    <a:pt x="15240" y="21589"/>
                  </a:lnTo>
                  <a:lnTo>
                    <a:pt x="12700" y="36828"/>
                  </a:lnTo>
                  <a:lnTo>
                    <a:pt x="6350" y="74928"/>
                  </a:lnTo>
                  <a:lnTo>
                    <a:pt x="3810" y="92710"/>
                  </a:lnTo>
                  <a:lnTo>
                    <a:pt x="2540" y="110489"/>
                  </a:lnTo>
                  <a:lnTo>
                    <a:pt x="2540" y="125728"/>
                  </a:lnTo>
                  <a:lnTo>
                    <a:pt x="1270" y="156210"/>
                  </a:lnTo>
                  <a:lnTo>
                    <a:pt x="0" y="201928"/>
                  </a:lnTo>
                  <a:lnTo>
                    <a:pt x="0" y="264160"/>
                  </a:lnTo>
                  <a:lnTo>
                    <a:pt x="1270" y="279400"/>
                  </a:lnTo>
                  <a:lnTo>
                    <a:pt x="3810" y="293368"/>
                  </a:lnTo>
                  <a:lnTo>
                    <a:pt x="5080" y="307339"/>
                  </a:lnTo>
                  <a:lnTo>
                    <a:pt x="7620" y="322578"/>
                  </a:lnTo>
                  <a:lnTo>
                    <a:pt x="8890" y="336550"/>
                  </a:lnTo>
                  <a:lnTo>
                    <a:pt x="0" y="3886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Freeform 973"/>
            <p:cNvSpPr/>
            <p:nvPr/>
          </p:nvSpPr>
          <p:spPr>
            <a:xfrm>
              <a:off x="4748530" y="34819589"/>
              <a:ext cx="260351" cy="304801"/>
            </a:xfrm>
            <a:custGeom>
              <a:avLst/>
              <a:gdLst/>
              <a:ahLst/>
              <a:cxnLst/>
              <a:rect l="0" t="0" r="0" b="0"/>
              <a:pathLst>
                <a:path w="260351" h="304801">
                  <a:moveTo>
                    <a:pt x="157480" y="8890"/>
                  </a:moveTo>
                  <a:lnTo>
                    <a:pt x="140970" y="2540"/>
                  </a:lnTo>
                  <a:lnTo>
                    <a:pt x="130810" y="1272"/>
                  </a:lnTo>
                  <a:lnTo>
                    <a:pt x="116840" y="0"/>
                  </a:lnTo>
                  <a:lnTo>
                    <a:pt x="102870" y="0"/>
                  </a:lnTo>
                  <a:lnTo>
                    <a:pt x="87630" y="2540"/>
                  </a:lnTo>
                  <a:lnTo>
                    <a:pt x="73660" y="7622"/>
                  </a:lnTo>
                  <a:lnTo>
                    <a:pt x="59690" y="15240"/>
                  </a:lnTo>
                  <a:lnTo>
                    <a:pt x="46990" y="24132"/>
                  </a:lnTo>
                  <a:lnTo>
                    <a:pt x="34290" y="33022"/>
                  </a:lnTo>
                  <a:lnTo>
                    <a:pt x="22860" y="41911"/>
                  </a:lnTo>
                  <a:lnTo>
                    <a:pt x="13970" y="52072"/>
                  </a:lnTo>
                  <a:lnTo>
                    <a:pt x="7620" y="62232"/>
                  </a:lnTo>
                  <a:lnTo>
                    <a:pt x="1270" y="72390"/>
                  </a:lnTo>
                  <a:lnTo>
                    <a:pt x="0" y="83822"/>
                  </a:lnTo>
                  <a:lnTo>
                    <a:pt x="1270" y="96522"/>
                  </a:lnTo>
                  <a:lnTo>
                    <a:pt x="3810" y="109222"/>
                  </a:lnTo>
                  <a:lnTo>
                    <a:pt x="10160" y="119382"/>
                  </a:lnTo>
                  <a:lnTo>
                    <a:pt x="16510" y="127000"/>
                  </a:lnTo>
                  <a:lnTo>
                    <a:pt x="25400" y="133350"/>
                  </a:lnTo>
                  <a:lnTo>
                    <a:pt x="35560" y="138432"/>
                  </a:lnTo>
                  <a:lnTo>
                    <a:pt x="46990" y="143511"/>
                  </a:lnTo>
                  <a:lnTo>
                    <a:pt x="59690" y="147322"/>
                  </a:lnTo>
                  <a:lnTo>
                    <a:pt x="72390" y="149861"/>
                  </a:lnTo>
                  <a:lnTo>
                    <a:pt x="85090" y="152400"/>
                  </a:lnTo>
                  <a:lnTo>
                    <a:pt x="99060" y="153672"/>
                  </a:lnTo>
                  <a:lnTo>
                    <a:pt x="114300" y="154940"/>
                  </a:lnTo>
                  <a:lnTo>
                    <a:pt x="146050" y="161290"/>
                  </a:lnTo>
                  <a:lnTo>
                    <a:pt x="161290" y="162561"/>
                  </a:lnTo>
                  <a:lnTo>
                    <a:pt x="176530" y="163832"/>
                  </a:lnTo>
                  <a:lnTo>
                    <a:pt x="191770" y="165100"/>
                  </a:lnTo>
                  <a:lnTo>
                    <a:pt x="204470" y="166372"/>
                  </a:lnTo>
                  <a:lnTo>
                    <a:pt x="217170" y="168911"/>
                  </a:lnTo>
                  <a:lnTo>
                    <a:pt x="228600" y="171450"/>
                  </a:lnTo>
                  <a:lnTo>
                    <a:pt x="238760" y="175261"/>
                  </a:lnTo>
                  <a:lnTo>
                    <a:pt x="247650" y="180340"/>
                  </a:lnTo>
                  <a:lnTo>
                    <a:pt x="256540" y="186690"/>
                  </a:lnTo>
                  <a:lnTo>
                    <a:pt x="260350" y="195582"/>
                  </a:lnTo>
                  <a:lnTo>
                    <a:pt x="260350" y="205740"/>
                  </a:lnTo>
                  <a:lnTo>
                    <a:pt x="257810" y="217172"/>
                  </a:lnTo>
                  <a:lnTo>
                    <a:pt x="252730" y="228600"/>
                  </a:lnTo>
                  <a:lnTo>
                    <a:pt x="245110" y="238761"/>
                  </a:lnTo>
                  <a:lnTo>
                    <a:pt x="237490" y="250190"/>
                  </a:lnTo>
                  <a:lnTo>
                    <a:pt x="227330" y="260350"/>
                  </a:lnTo>
                  <a:lnTo>
                    <a:pt x="215900" y="267972"/>
                  </a:lnTo>
                  <a:lnTo>
                    <a:pt x="203200" y="276861"/>
                  </a:lnTo>
                  <a:lnTo>
                    <a:pt x="189230" y="284482"/>
                  </a:lnTo>
                  <a:lnTo>
                    <a:pt x="173990" y="292100"/>
                  </a:lnTo>
                  <a:lnTo>
                    <a:pt x="158750" y="299722"/>
                  </a:lnTo>
                  <a:lnTo>
                    <a:pt x="139700" y="303532"/>
                  </a:lnTo>
                  <a:lnTo>
                    <a:pt x="118110" y="304800"/>
                  </a:lnTo>
                  <a:lnTo>
                    <a:pt x="96520" y="303532"/>
                  </a:lnTo>
                  <a:lnTo>
                    <a:pt x="78740" y="299722"/>
                  </a:lnTo>
                  <a:lnTo>
                    <a:pt x="62230" y="290832"/>
                  </a:lnTo>
                  <a:lnTo>
                    <a:pt x="20320" y="2616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Freeform 974"/>
            <p:cNvSpPr/>
            <p:nvPr/>
          </p:nvSpPr>
          <p:spPr>
            <a:xfrm>
              <a:off x="5309870" y="34785300"/>
              <a:ext cx="364491" cy="278130"/>
            </a:xfrm>
            <a:custGeom>
              <a:avLst/>
              <a:gdLst/>
              <a:ahLst/>
              <a:cxnLst/>
              <a:rect l="0" t="0" r="0" b="0"/>
              <a:pathLst>
                <a:path w="364491" h="278130">
                  <a:moveTo>
                    <a:pt x="259080" y="11429"/>
                  </a:moveTo>
                  <a:lnTo>
                    <a:pt x="245110" y="69850"/>
                  </a:lnTo>
                  <a:lnTo>
                    <a:pt x="242570" y="73661"/>
                  </a:lnTo>
                  <a:lnTo>
                    <a:pt x="241300" y="71121"/>
                  </a:lnTo>
                  <a:lnTo>
                    <a:pt x="240030" y="66039"/>
                  </a:lnTo>
                  <a:lnTo>
                    <a:pt x="237490" y="55879"/>
                  </a:lnTo>
                  <a:lnTo>
                    <a:pt x="233680" y="43179"/>
                  </a:lnTo>
                  <a:lnTo>
                    <a:pt x="228600" y="29211"/>
                  </a:lnTo>
                  <a:lnTo>
                    <a:pt x="219710" y="19050"/>
                  </a:lnTo>
                  <a:lnTo>
                    <a:pt x="209550" y="10161"/>
                  </a:lnTo>
                  <a:lnTo>
                    <a:pt x="198120" y="3811"/>
                  </a:lnTo>
                  <a:lnTo>
                    <a:pt x="186690" y="0"/>
                  </a:lnTo>
                  <a:lnTo>
                    <a:pt x="176530" y="0"/>
                  </a:lnTo>
                  <a:lnTo>
                    <a:pt x="165100" y="0"/>
                  </a:lnTo>
                  <a:lnTo>
                    <a:pt x="154940" y="1271"/>
                  </a:lnTo>
                  <a:lnTo>
                    <a:pt x="143510" y="3811"/>
                  </a:lnTo>
                  <a:lnTo>
                    <a:pt x="133350" y="6350"/>
                  </a:lnTo>
                  <a:lnTo>
                    <a:pt x="123190" y="11429"/>
                  </a:lnTo>
                  <a:lnTo>
                    <a:pt x="111760" y="19050"/>
                  </a:lnTo>
                  <a:lnTo>
                    <a:pt x="101600" y="26671"/>
                  </a:lnTo>
                  <a:lnTo>
                    <a:pt x="90170" y="36829"/>
                  </a:lnTo>
                  <a:lnTo>
                    <a:pt x="77470" y="48261"/>
                  </a:lnTo>
                  <a:lnTo>
                    <a:pt x="64770" y="60961"/>
                  </a:lnTo>
                  <a:lnTo>
                    <a:pt x="52070" y="73661"/>
                  </a:lnTo>
                  <a:lnTo>
                    <a:pt x="40640" y="86361"/>
                  </a:lnTo>
                  <a:lnTo>
                    <a:pt x="29210" y="100329"/>
                  </a:lnTo>
                  <a:lnTo>
                    <a:pt x="20320" y="114300"/>
                  </a:lnTo>
                  <a:lnTo>
                    <a:pt x="13970" y="128271"/>
                  </a:lnTo>
                  <a:lnTo>
                    <a:pt x="7620" y="140971"/>
                  </a:lnTo>
                  <a:lnTo>
                    <a:pt x="3810" y="156211"/>
                  </a:lnTo>
                  <a:lnTo>
                    <a:pt x="1270" y="172721"/>
                  </a:lnTo>
                  <a:lnTo>
                    <a:pt x="0" y="189229"/>
                  </a:lnTo>
                  <a:lnTo>
                    <a:pt x="0" y="203200"/>
                  </a:lnTo>
                  <a:lnTo>
                    <a:pt x="1270" y="217171"/>
                  </a:lnTo>
                  <a:lnTo>
                    <a:pt x="2540" y="228600"/>
                  </a:lnTo>
                  <a:lnTo>
                    <a:pt x="7620" y="240029"/>
                  </a:lnTo>
                  <a:lnTo>
                    <a:pt x="15240" y="248921"/>
                  </a:lnTo>
                  <a:lnTo>
                    <a:pt x="22860" y="257811"/>
                  </a:lnTo>
                  <a:lnTo>
                    <a:pt x="34290" y="264161"/>
                  </a:lnTo>
                  <a:lnTo>
                    <a:pt x="46990" y="270511"/>
                  </a:lnTo>
                  <a:lnTo>
                    <a:pt x="62230" y="275589"/>
                  </a:lnTo>
                  <a:lnTo>
                    <a:pt x="77470" y="276861"/>
                  </a:lnTo>
                  <a:lnTo>
                    <a:pt x="93980" y="278129"/>
                  </a:lnTo>
                  <a:lnTo>
                    <a:pt x="110490" y="276861"/>
                  </a:lnTo>
                  <a:lnTo>
                    <a:pt x="128270" y="273050"/>
                  </a:lnTo>
                  <a:lnTo>
                    <a:pt x="147320" y="269239"/>
                  </a:lnTo>
                  <a:lnTo>
                    <a:pt x="167640" y="264161"/>
                  </a:lnTo>
                  <a:lnTo>
                    <a:pt x="186690" y="255271"/>
                  </a:lnTo>
                  <a:lnTo>
                    <a:pt x="204470" y="245111"/>
                  </a:lnTo>
                  <a:lnTo>
                    <a:pt x="223520" y="233679"/>
                  </a:lnTo>
                  <a:lnTo>
                    <a:pt x="241300" y="222250"/>
                  </a:lnTo>
                  <a:lnTo>
                    <a:pt x="259080" y="209550"/>
                  </a:lnTo>
                  <a:lnTo>
                    <a:pt x="276860" y="195579"/>
                  </a:lnTo>
                  <a:lnTo>
                    <a:pt x="294640" y="181611"/>
                  </a:lnTo>
                  <a:lnTo>
                    <a:pt x="312420" y="165100"/>
                  </a:lnTo>
                  <a:lnTo>
                    <a:pt x="364490" y="116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Freeform 975"/>
            <p:cNvSpPr/>
            <p:nvPr/>
          </p:nvSpPr>
          <p:spPr>
            <a:xfrm>
              <a:off x="5717540" y="34639250"/>
              <a:ext cx="220981" cy="356872"/>
            </a:xfrm>
            <a:custGeom>
              <a:avLst/>
              <a:gdLst/>
              <a:ahLst/>
              <a:cxnLst/>
              <a:rect l="0" t="0" r="0" b="0"/>
              <a:pathLst>
                <a:path w="220981" h="356872">
                  <a:moveTo>
                    <a:pt x="0" y="0"/>
                  </a:moveTo>
                  <a:lnTo>
                    <a:pt x="0" y="67311"/>
                  </a:lnTo>
                  <a:lnTo>
                    <a:pt x="0" y="82550"/>
                  </a:lnTo>
                  <a:lnTo>
                    <a:pt x="2540" y="97789"/>
                  </a:lnTo>
                  <a:lnTo>
                    <a:pt x="5080" y="114300"/>
                  </a:lnTo>
                  <a:lnTo>
                    <a:pt x="6350" y="130811"/>
                  </a:lnTo>
                  <a:lnTo>
                    <a:pt x="7620" y="148589"/>
                  </a:lnTo>
                  <a:lnTo>
                    <a:pt x="8890" y="165100"/>
                  </a:lnTo>
                  <a:lnTo>
                    <a:pt x="10160" y="182879"/>
                  </a:lnTo>
                  <a:lnTo>
                    <a:pt x="12700" y="199389"/>
                  </a:lnTo>
                  <a:lnTo>
                    <a:pt x="15240" y="217171"/>
                  </a:lnTo>
                  <a:lnTo>
                    <a:pt x="16510" y="234950"/>
                  </a:lnTo>
                  <a:lnTo>
                    <a:pt x="17780" y="252729"/>
                  </a:lnTo>
                  <a:lnTo>
                    <a:pt x="19050" y="269239"/>
                  </a:lnTo>
                  <a:lnTo>
                    <a:pt x="20320" y="284479"/>
                  </a:lnTo>
                  <a:lnTo>
                    <a:pt x="22860" y="298450"/>
                  </a:lnTo>
                  <a:lnTo>
                    <a:pt x="25400" y="311150"/>
                  </a:lnTo>
                  <a:lnTo>
                    <a:pt x="27940" y="323850"/>
                  </a:lnTo>
                  <a:lnTo>
                    <a:pt x="29210" y="337821"/>
                  </a:lnTo>
                  <a:lnTo>
                    <a:pt x="29210" y="351789"/>
                  </a:lnTo>
                  <a:lnTo>
                    <a:pt x="29210" y="356871"/>
                  </a:lnTo>
                  <a:lnTo>
                    <a:pt x="26670" y="356871"/>
                  </a:lnTo>
                  <a:lnTo>
                    <a:pt x="25400" y="354329"/>
                  </a:lnTo>
                  <a:lnTo>
                    <a:pt x="22860" y="342900"/>
                  </a:lnTo>
                  <a:lnTo>
                    <a:pt x="22860" y="327661"/>
                  </a:lnTo>
                  <a:lnTo>
                    <a:pt x="21590" y="309879"/>
                  </a:lnTo>
                  <a:lnTo>
                    <a:pt x="22860" y="293371"/>
                  </a:lnTo>
                  <a:lnTo>
                    <a:pt x="24130" y="276861"/>
                  </a:lnTo>
                  <a:lnTo>
                    <a:pt x="26670" y="261621"/>
                  </a:lnTo>
                  <a:lnTo>
                    <a:pt x="29210" y="247650"/>
                  </a:lnTo>
                  <a:lnTo>
                    <a:pt x="31750" y="234950"/>
                  </a:lnTo>
                  <a:lnTo>
                    <a:pt x="35560" y="223521"/>
                  </a:lnTo>
                  <a:lnTo>
                    <a:pt x="39370" y="213361"/>
                  </a:lnTo>
                  <a:lnTo>
                    <a:pt x="44450" y="204471"/>
                  </a:lnTo>
                  <a:lnTo>
                    <a:pt x="50800" y="195579"/>
                  </a:lnTo>
                  <a:lnTo>
                    <a:pt x="59690" y="189229"/>
                  </a:lnTo>
                  <a:lnTo>
                    <a:pt x="69850" y="182879"/>
                  </a:lnTo>
                  <a:lnTo>
                    <a:pt x="81280" y="177800"/>
                  </a:lnTo>
                  <a:lnTo>
                    <a:pt x="91440" y="176529"/>
                  </a:lnTo>
                  <a:lnTo>
                    <a:pt x="100330" y="179071"/>
                  </a:lnTo>
                  <a:lnTo>
                    <a:pt x="109220" y="181611"/>
                  </a:lnTo>
                  <a:lnTo>
                    <a:pt x="118110" y="186689"/>
                  </a:lnTo>
                  <a:lnTo>
                    <a:pt x="128270" y="191771"/>
                  </a:lnTo>
                  <a:lnTo>
                    <a:pt x="137160" y="198121"/>
                  </a:lnTo>
                  <a:lnTo>
                    <a:pt x="146050" y="205739"/>
                  </a:lnTo>
                  <a:lnTo>
                    <a:pt x="154940" y="214629"/>
                  </a:lnTo>
                  <a:lnTo>
                    <a:pt x="162560" y="223521"/>
                  </a:lnTo>
                  <a:lnTo>
                    <a:pt x="170180" y="232411"/>
                  </a:lnTo>
                  <a:lnTo>
                    <a:pt x="177800" y="242571"/>
                  </a:lnTo>
                  <a:lnTo>
                    <a:pt x="185420" y="252729"/>
                  </a:lnTo>
                  <a:lnTo>
                    <a:pt x="190500" y="262889"/>
                  </a:lnTo>
                  <a:lnTo>
                    <a:pt x="195580" y="273050"/>
                  </a:lnTo>
                  <a:lnTo>
                    <a:pt x="220980" y="326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Freeform 976"/>
            <p:cNvSpPr/>
            <p:nvPr/>
          </p:nvSpPr>
          <p:spPr>
            <a:xfrm>
              <a:off x="5967730" y="34738311"/>
              <a:ext cx="297181" cy="271779"/>
            </a:xfrm>
            <a:custGeom>
              <a:avLst/>
              <a:gdLst/>
              <a:ahLst/>
              <a:cxnLst/>
              <a:rect l="0" t="0" r="0" b="0"/>
              <a:pathLst>
                <a:path w="297181" h="271779">
                  <a:moveTo>
                    <a:pt x="223520" y="6350"/>
                  </a:moveTo>
                  <a:lnTo>
                    <a:pt x="200660" y="0"/>
                  </a:lnTo>
                  <a:lnTo>
                    <a:pt x="187960" y="1268"/>
                  </a:lnTo>
                  <a:lnTo>
                    <a:pt x="173990" y="3810"/>
                  </a:lnTo>
                  <a:lnTo>
                    <a:pt x="129540" y="15239"/>
                  </a:lnTo>
                  <a:lnTo>
                    <a:pt x="115570" y="19050"/>
                  </a:lnTo>
                  <a:lnTo>
                    <a:pt x="101600" y="25400"/>
                  </a:lnTo>
                  <a:lnTo>
                    <a:pt x="90170" y="33018"/>
                  </a:lnTo>
                  <a:lnTo>
                    <a:pt x="77470" y="41910"/>
                  </a:lnTo>
                  <a:lnTo>
                    <a:pt x="66040" y="50800"/>
                  </a:lnTo>
                  <a:lnTo>
                    <a:pt x="55880" y="59689"/>
                  </a:lnTo>
                  <a:lnTo>
                    <a:pt x="44450" y="69850"/>
                  </a:lnTo>
                  <a:lnTo>
                    <a:pt x="35560" y="81278"/>
                  </a:lnTo>
                  <a:lnTo>
                    <a:pt x="26670" y="93978"/>
                  </a:lnTo>
                  <a:lnTo>
                    <a:pt x="17780" y="106678"/>
                  </a:lnTo>
                  <a:lnTo>
                    <a:pt x="11430" y="120650"/>
                  </a:lnTo>
                  <a:lnTo>
                    <a:pt x="6350" y="135889"/>
                  </a:lnTo>
                  <a:lnTo>
                    <a:pt x="1270" y="152400"/>
                  </a:lnTo>
                  <a:lnTo>
                    <a:pt x="0" y="170178"/>
                  </a:lnTo>
                  <a:lnTo>
                    <a:pt x="2540" y="189228"/>
                  </a:lnTo>
                  <a:lnTo>
                    <a:pt x="5080" y="208278"/>
                  </a:lnTo>
                  <a:lnTo>
                    <a:pt x="11430" y="223518"/>
                  </a:lnTo>
                  <a:lnTo>
                    <a:pt x="19050" y="236218"/>
                  </a:lnTo>
                  <a:lnTo>
                    <a:pt x="26670" y="247650"/>
                  </a:lnTo>
                  <a:lnTo>
                    <a:pt x="36830" y="255268"/>
                  </a:lnTo>
                  <a:lnTo>
                    <a:pt x="45720" y="262889"/>
                  </a:lnTo>
                  <a:lnTo>
                    <a:pt x="55880" y="267968"/>
                  </a:lnTo>
                  <a:lnTo>
                    <a:pt x="67310" y="270510"/>
                  </a:lnTo>
                  <a:lnTo>
                    <a:pt x="78740" y="271778"/>
                  </a:lnTo>
                  <a:lnTo>
                    <a:pt x="92710" y="270510"/>
                  </a:lnTo>
                  <a:lnTo>
                    <a:pt x="104140" y="266700"/>
                  </a:lnTo>
                  <a:lnTo>
                    <a:pt x="115570" y="260350"/>
                  </a:lnTo>
                  <a:lnTo>
                    <a:pt x="127000" y="252728"/>
                  </a:lnTo>
                  <a:lnTo>
                    <a:pt x="138430" y="243839"/>
                  </a:lnTo>
                  <a:lnTo>
                    <a:pt x="148590" y="234950"/>
                  </a:lnTo>
                  <a:lnTo>
                    <a:pt x="160020" y="224789"/>
                  </a:lnTo>
                  <a:lnTo>
                    <a:pt x="168910" y="214628"/>
                  </a:lnTo>
                  <a:lnTo>
                    <a:pt x="177800" y="204468"/>
                  </a:lnTo>
                  <a:lnTo>
                    <a:pt x="185420" y="194310"/>
                  </a:lnTo>
                  <a:lnTo>
                    <a:pt x="191770" y="182878"/>
                  </a:lnTo>
                  <a:lnTo>
                    <a:pt x="198120" y="171450"/>
                  </a:lnTo>
                  <a:lnTo>
                    <a:pt x="203200" y="157478"/>
                  </a:lnTo>
                  <a:lnTo>
                    <a:pt x="205740" y="144778"/>
                  </a:lnTo>
                  <a:lnTo>
                    <a:pt x="208280" y="130810"/>
                  </a:lnTo>
                  <a:lnTo>
                    <a:pt x="209550" y="116839"/>
                  </a:lnTo>
                  <a:lnTo>
                    <a:pt x="209550" y="102868"/>
                  </a:lnTo>
                  <a:lnTo>
                    <a:pt x="208280" y="86360"/>
                  </a:lnTo>
                  <a:lnTo>
                    <a:pt x="205740" y="69850"/>
                  </a:lnTo>
                  <a:lnTo>
                    <a:pt x="203200" y="64768"/>
                  </a:lnTo>
                  <a:lnTo>
                    <a:pt x="200660" y="67310"/>
                  </a:lnTo>
                  <a:lnTo>
                    <a:pt x="198120" y="74928"/>
                  </a:lnTo>
                  <a:lnTo>
                    <a:pt x="196850" y="87628"/>
                  </a:lnTo>
                  <a:lnTo>
                    <a:pt x="196850" y="101600"/>
                  </a:lnTo>
                  <a:lnTo>
                    <a:pt x="199390" y="119378"/>
                  </a:lnTo>
                  <a:lnTo>
                    <a:pt x="201930" y="135889"/>
                  </a:lnTo>
                  <a:lnTo>
                    <a:pt x="207010" y="153668"/>
                  </a:lnTo>
                  <a:lnTo>
                    <a:pt x="212090" y="171450"/>
                  </a:lnTo>
                  <a:lnTo>
                    <a:pt x="218440" y="185418"/>
                  </a:lnTo>
                  <a:lnTo>
                    <a:pt x="224790" y="196850"/>
                  </a:lnTo>
                  <a:lnTo>
                    <a:pt x="231140" y="207010"/>
                  </a:lnTo>
                  <a:lnTo>
                    <a:pt x="237490" y="215900"/>
                  </a:lnTo>
                  <a:lnTo>
                    <a:pt x="245110" y="223518"/>
                  </a:lnTo>
                  <a:lnTo>
                    <a:pt x="251460" y="232410"/>
                  </a:lnTo>
                  <a:lnTo>
                    <a:pt x="259080" y="236218"/>
                  </a:lnTo>
                  <a:lnTo>
                    <a:pt x="267970" y="237489"/>
                  </a:lnTo>
                  <a:lnTo>
                    <a:pt x="297180" y="237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Freeform 977"/>
            <p:cNvSpPr/>
            <p:nvPr/>
          </p:nvSpPr>
          <p:spPr>
            <a:xfrm>
              <a:off x="6286500" y="34754821"/>
              <a:ext cx="872491" cy="527051"/>
            </a:xfrm>
            <a:custGeom>
              <a:avLst/>
              <a:gdLst/>
              <a:ahLst/>
              <a:cxnLst/>
              <a:rect l="0" t="0" r="0" b="0"/>
              <a:pathLst>
                <a:path w="872491" h="527051">
                  <a:moveTo>
                    <a:pt x="20320" y="0"/>
                  </a:moveTo>
                  <a:lnTo>
                    <a:pt x="20320" y="83818"/>
                  </a:lnTo>
                  <a:lnTo>
                    <a:pt x="19050" y="102868"/>
                  </a:lnTo>
                  <a:lnTo>
                    <a:pt x="16510" y="119379"/>
                  </a:lnTo>
                  <a:lnTo>
                    <a:pt x="13970" y="135890"/>
                  </a:lnTo>
                  <a:lnTo>
                    <a:pt x="12700" y="154940"/>
                  </a:lnTo>
                  <a:lnTo>
                    <a:pt x="11430" y="175258"/>
                  </a:lnTo>
                  <a:lnTo>
                    <a:pt x="10160" y="217168"/>
                  </a:lnTo>
                  <a:lnTo>
                    <a:pt x="10160" y="251458"/>
                  </a:lnTo>
                  <a:lnTo>
                    <a:pt x="8890" y="259079"/>
                  </a:lnTo>
                  <a:lnTo>
                    <a:pt x="6350" y="260350"/>
                  </a:lnTo>
                  <a:lnTo>
                    <a:pt x="3810" y="257808"/>
                  </a:lnTo>
                  <a:lnTo>
                    <a:pt x="1270" y="242568"/>
                  </a:lnTo>
                  <a:lnTo>
                    <a:pt x="0" y="231140"/>
                  </a:lnTo>
                  <a:lnTo>
                    <a:pt x="1270" y="219708"/>
                  </a:lnTo>
                  <a:lnTo>
                    <a:pt x="2540" y="207008"/>
                  </a:lnTo>
                  <a:lnTo>
                    <a:pt x="5080" y="194308"/>
                  </a:lnTo>
                  <a:lnTo>
                    <a:pt x="7620" y="180340"/>
                  </a:lnTo>
                  <a:lnTo>
                    <a:pt x="13970" y="153668"/>
                  </a:lnTo>
                  <a:lnTo>
                    <a:pt x="17780" y="139700"/>
                  </a:lnTo>
                  <a:lnTo>
                    <a:pt x="24130" y="125729"/>
                  </a:lnTo>
                  <a:lnTo>
                    <a:pt x="29210" y="111758"/>
                  </a:lnTo>
                  <a:lnTo>
                    <a:pt x="35560" y="100329"/>
                  </a:lnTo>
                  <a:lnTo>
                    <a:pt x="41910" y="90168"/>
                  </a:lnTo>
                  <a:lnTo>
                    <a:pt x="48260" y="81279"/>
                  </a:lnTo>
                  <a:lnTo>
                    <a:pt x="66040" y="64768"/>
                  </a:lnTo>
                  <a:lnTo>
                    <a:pt x="74930" y="57150"/>
                  </a:lnTo>
                  <a:lnTo>
                    <a:pt x="97790" y="45718"/>
                  </a:lnTo>
                  <a:lnTo>
                    <a:pt x="110490" y="40640"/>
                  </a:lnTo>
                  <a:lnTo>
                    <a:pt x="128270" y="38100"/>
                  </a:lnTo>
                  <a:lnTo>
                    <a:pt x="149860" y="35558"/>
                  </a:lnTo>
                  <a:lnTo>
                    <a:pt x="172720" y="34290"/>
                  </a:lnTo>
                  <a:lnTo>
                    <a:pt x="193040" y="34290"/>
                  </a:lnTo>
                  <a:lnTo>
                    <a:pt x="212090" y="35558"/>
                  </a:lnTo>
                  <a:lnTo>
                    <a:pt x="228600" y="38100"/>
                  </a:lnTo>
                  <a:lnTo>
                    <a:pt x="245110" y="39368"/>
                  </a:lnTo>
                  <a:lnTo>
                    <a:pt x="262890" y="40640"/>
                  </a:lnTo>
                  <a:lnTo>
                    <a:pt x="280670" y="40640"/>
                  </a:lnTo>
                  <a:lnTo>
                    <a:pt x="297180" y="41908"/>
                  </a:lnTo>
                  <a:lnTo>
                    <a:pt x="314960" y="44450"/>
                  </a:lnTo>
                  <a:lnTo>
                    <a:pt x="332740" y="46990"/>
                  </a:lnTo>
                  <a:lnTo>
                    <a:pt x="349250" y="48258"/>
                  </a:lnTo>
                  <a:lnTo>
                    <a:pt x="364490" y="49529"/>
                  </a:lnTo>
                  <a:lnTo>
                    <a:pt x="379730" y="50800"/>
                  </a:lnTo>
                  <a:lnTo>
                    <a:pt x="393700" y="50800"/>
                  </a:lnTo>
                  <a:lnTo>
                    <a:pt x="408940" y="48258"/>
                  </a:lnTo>
                  <a:lnTo>
                    <a:pt x="422910" y="45718"/>
                  </a:lnTo>
                  <a:lnTo>
                    <a:pt x="430530" y="41908"/>
                  </a:lnTo>
                  <a:lnTo>
                    <a:pt x="433070" y="38100"/>
                  </a:lnTo>
                  <a:lnTo>
                    <a:pt x="431800" y="31750"/>
                  </a:lnTo>
                  <a:lnTo>
                    <a:pt x="424180" y="27940"/>
                  </a:lnTo>
                  <a:lnTo>
                    <a:pt x="397510" y="24129"/>
                  </a:lnTo>
                  <a:lnTo>
                    <a:pt x="382270" y="24129"/>
                  </a:lnTo>
                  <a:lnTo>
                    <a:pt x="368300" y="25400"/>
                  </a:lnTo>
                  <a:lnTo>
                    <a:pt x="354330" y="27940"/>
                  </a:lnTo>
                  <a:lnTo>
                    <a:pt x="340360" y="31750"/>
                  </a:lnTo>
                  <a:lnTo>
                    <a:pt x="325120" y="39368"/>
                  </a:lnTo>
                  <a:lnTo>
                    <a:pt x="311150" y="46990"/>
                  </a:lnTo>
                  <a:lnTo>
                    <a:pt x="298450" y="55879"/>
                  </a:lnTo>
                  <a:lnTo>
                    <a:pt x="287020" y="64768"/>
                  </a:lnTo>
                  <a:lnTo>
                    <a:pt x="274320" y="74929"/>
                  </a:lnTo>
                  <a:lnTo>
                    <a:pt x="265430" y="86358"/>
                  </a:lnTo>
                  <a:lnTo>
                    <a:pt x="255270" y="97790"/>
                  </a:lnTo>
                  <a:lnTo>
                    <a:pt x="247650" y="110490"/>
                  </a:lnTo>
                  <a:lnTo>
                    <a:pt x="241300" y="124458"/>
                  </a:lnTo>
                  <a:lnTo>
                    <a:pt x="237490" y="137158"/>
                  </a:lnTo>
                  <a:lnTo>
                    <a:pt x="236220" y="151129"/>
                  </a:lnTo>
                  <a:lnTo>
                    <a:pt x="236220" y="165100"/>
                  </a:lnTo>
                  <a:lnTo>
                    <a:pt x="238760" y="179068"/>
                  </a:lnTo>
                  <a:lnTo>
                    <a:pt x="243840" y="193040"/>
                  </a:lnTo>
                  <a:lnTo>
                    <a:pt x="248920" y="204468"/>
                  </a:lnTo>
                  <a:lnTo>
                    <a:pt x="254000" y="214629"/>
                  </a:lnTo>
                  <a:lnTo>
                    <a:pt x="260350" y="223518"/>
                  </a:lnTo>
                  <a:lnTo>
                    <a:pt x="269240" y="231140"/>
                  </a:lnTo>
                  <a:lnTo>
                    <a:pt x="290830" y="242568"/>
                  </a:lnTo>
                  <a:lnTo>
                    <a:pt x="302260" y="243840"/>
                  </a:lnTo>
                  <a:lnTo>
                    <a:pt x="325120" y="243840"/>
                  </a:lnTo>
                  <a:lnTo>
                    <a:pt x="346710" y="236218"/>
                  </a:lnTo>
                  <a:lnTo>
                    <a:pt x="367030" y="224790"/>
                  </a:lnTo>
                  <a:lnTo>
                    <a:pt x="378460" y="215900"/>
                  </a:lnTo>
                  <a:lnTo>
                    <a:pt x="388620" y="207008"/>
                  </a:lnTo>
                  <a:lnTo>
                    <a:pt x="397510" y="196850"/>
                  </a:lnTo>
                  <a:lnTo>
                    <a:pt x="406400" y="184150"/>
                  </a:lnTo>
                  <a:lnTo>
                    <a:pt x="414020" y="172718"/>
                  </a:lnTo>
                  <a:lnTo>
                    <a:pt x="421640" y="158750"/>
                  </a:lnTo>
                  <a:lnTo>
                    <a:pt x="426720" y="146050"/>
                  </a:lnTo>
                  <a:lnTo>
                    <a:pt x="431800" y="132079"/>
                  </a:lnTo>
                  <a:lnTo>
                    <a:pt x="434340" y="118108"/>
                  </a:lnTo>
                  <a:lnTo>
                    <a:pt x="436880" y="104140"/>
                  </a:lnTo>
                  <a:lnTo>
                    <a:pt x="438150" y="90168"/>
                  </a:lnTo>
                  <a:lnTo>
                    <a:pt x="439420" y="76200"/>
                  </a:lnTo>
                  <a:lnTo>
                    <a:pt x="439420" y="59690"/>
                  </a:lnTo>
                  <a:lnTo>
                    <a:pt x="440690" y="43179"/>
                  </a:lnTo>
                  <a:lnTo>
                    <a:pt x="440690" y="38100"/>
                  </a:lnTo>
                  <a:lnTo>
                    <a:pt x="440690" y="48258"/>
                  </a:lnTo>
                  <a:lnTo>
                    <a:pt x="440690" y="109218"/>
                  </a:lnTo>
                  <a:lnTo>
                    <a:pt x="441960" y="130808"/>
                  </a:lnTo>
                  <a:lnTo>
                    <a:pt x="444500" y="151129"/>
                  </a:lnTo>
                  <a:lnTo>
                    <a:pt x="447040" y="171450"/>
                  </a:lnTo>
                  <a:lnTo>
                    <a:pt x="448310" y="191768"/>
                  </a:lnTo>
                  <a:lnTo>
                    <a:pt x="449580" y="212090"/>
                  </a:lnTo>
                  <a:lnTo>
                    <a:pt x="450850" y="252729"/>
                  </a:lnTo>
                  <a:lnTo>
                    <a:pt x="450850" y="294640"/>
                  </a:lnTo>
                  <a:lnTo>
                    <a:pt x="452120" y="316229"/>
                  </a:lnTo>
                  <a:lnTo>
                    <a:pt x="454660" y="336550"/>
                  </a:lnTo>
                  <a:lnTo>
                    <a:pt x="457200" y="358140"/>
                  </a:lnTo>
                  <a:lnTo>
                    <a:pt x="457200" y="377190"/>
                  </a:lnTo>
                  <a:lnTo>
                    <a:pt x="457200" y="396240"/>
                  </a:lnTo>
                  <a:lnTo>
                    <a:pt x="454660" y="415290"/>
                  </a:lnTo>
                  <a:lnTo>
                    <a:pt x="453390" y="431800"/>
                  </a:lnTo>
                  <a:lnTo>
                    <a:pt x="449580" y="448308"/>
                  </a:lnTo>
                  <a:lnTo>
                    <a:pt x="447040" y="463550"/>
                  </a:lnTo>
                  <a:lnTo>
                    <a:pt x="443230" y="477518"/>
                  </a:lnTo>
                  <a:lnTo>
                    <a:pt x="438150" y="490218"/>
                  </a:lnTo>
                  <a:lnTo>
                    <a:pt x="431800" y="501650"/>
                  </a:lnTo>
                  <a:lnTo>
                    <a:pt x="420370" y="511808"/>
                  </a:lnTo>
                  <a:lnTo>
                    <a:pt x="406400" y="518158"/>
                  </a:lnTo>
                  <a:lnTo>
                    <a:pt x="389890" y="524508"/>
                  </a:lnTo>
                  <a:lnTo>
                    <a:pt x="375920" y="527050"/>
                  </a:lnTo>
                  <a:lnTo>
                    <a:pt x="350520" y="527050"/>
                  </a:lnTo>
                  <a:lnTo>
                    <a:pt x="339090" y="524508"/>
                  </a:lnTo>
                  <a:lnTo>
                    <a:pt x="321310" y="515618"/>
                  </a:lnTo>
                  <a:lnTo>
                    <a:pt x="306070" y="500379"/>
                  </a:lnTo>
                  <a:lnTo>
                    <a:pt x="298450" y="491490"/>
                  </a:lnTo>
                  <a:lnTo>
                    <a:pt x="294640" y="477518"/>
                  </a:lnTo>
                  <a:lnTo>
                    <a:pt x="293370" y="459740"/>
                  </a:lnTo>
                  <a:lnTo>
                    <a:pt x="293370" y="439418"/>
                  </a:lnTo>
                  <a:lnTo>
                    <a:pt x="297180" y="421640"/>
                  </a:lnTo>
                  <a:lnTo>
                    <a:pt x="303530" y="405129"/>
                  </a:lnTo>
                  <a:lnTo>
                    <a:pt x="309880" y="389890"/>
                  </a:lnTo>
                  <a:lnTo>
                    <a:pt x="318770" y="374650"/>
                  </a:lnTo>
                  <a:lnTo>
                    <a:pt x="327660" y="361950"/>
                  </a:lnTo>
                  <a:lnTo>
                    <a:pt x="337820" y="350518"/>
                  </a:lnTo>
                  <a:lnTo>
                    <a:pt x="350520" y="340358"/>
                  </a:lnTo>
                  <a:lnTo>
                    <a:pt x="364490" y="330200"/>
                  </a:lnTo>
                  <a:lnTo>
                    <a:pt x="379730" y="322579"/>
                  </a:lnTo>
                  <a:lnTo>
                    <a:pt x="393700" y="312418"/>
                  </a:lnTo>
                  <a:lnTo>
                    <a:pt x="408940" y="303529"/>
                  </a:lnTo>
                  <a:lnTo>
                    <a:pt x="422910" y="293368"/>
                  </a:lnTo>
                  <a:lnTo>
                    <a:pt x="438150" y="284479"/>
                  </a:lnTo>
                  <a:lnTo>
                    <a:pt x="454660" y="275590"/>
                  </a:lnTo>
                  <a:lnTo>
                    <a:pt x="471170" y="267968"/>
                  </a:lnTo>
                  <a:lnTo>
                    <a:pt x="487680" y="259079"/>
                  </a:lnTo>
                  <a:lnTo>
                    <a:pt x="521970" y="240029"/>
                  </a:lnTo>
                  <a:lnTo>
                    <a:pt x="575310" y="209550"/>
                  </a:lnTo>
                  <a:lnTo>
                    <a:pt x="603250" y="191768"/>
                  </a:lnTo>
                  <a:lnTo>
                    <a:pt x="615950" y="184150"/>
                  </a:lnTo>
                  <a:lnTo>
                    <a:pt x="628650" y="175258"/>
                  </a:lnTo>
                  <a:lnTo>
                    <a:pt x="656590" y="156208"/>
                  </a:lnTo>
                  <a:lnTo>
                    <a:pt x="668020" y="147318"/>
                  </a:lnTo>
                  <a:lnTo>
                    <a:pt x="687070" y="130808"/>
                  </a:lnTo>
                  <a:lnTo>
                    <a:pt x="695960" y="121918"/>
                  </a:lnTo>
                  <a:lnTo>
                    <a:pt x="716280" y="102868"/>
                  </a:lnTo>
                  <a:lnTo>
                    <a:pt x="723900" y="92708"/>
                  </a:lnTo>
                  <a:lnTo>
                    <a:pt x="730250" y="80008"/>
                  </a:lnTo>
                  <a:lnTo>
                    <a:pt x="735330" y="67308"/>
                  </a:lnTo>
                  <a:lnTo>
                    <a:pt x="736600" y="55879"/>
                  </a:lnTo>
                  <a:lnTo>
                    <a:pt x="735330" y="44450"/>
                  </a:lnTo>
                  <a:lnTo>
                    <a:pt x="731520" y="33018"/>
                  </a:lnTo>
                  <a:lnTo>
                    <a:pt x="725170" y="22858"/>
                  </a:lnTo>
                  <a:lnTo>
                    <a:pt x="716280" y="13968"/>
                  </a:lnTo>
                  <a:lnTo>
                    <a:pt x="704850" y="6350"/>
                  </a:lnTo>
                  <a:lnTo>
                    <a:pt x="694690" y="1268"/>
                  </a:lnTo>
                  <a:lnTo>
                    <a:pt x="683260" y="0"/>
                  </a:lnTo>
                  <a:lnTo>
                    <a:pt x="673100" y="0"/>
                  </a:lnTo>
                  <a:lnTo>
                    <a:pt x="662940" y="3808"/>
                  </a:lnTo>
                  <a:lnTo>
                    <a:pt x="641350" y="16508"/>
                  </a:lnTo>
                  <a:lnTo>
                    <a:pt x="632460" y="26668"/>
                  </a:lnTo>
                  <a:lnTo>
                    <a:pt x="623570" y="36829"/>
                  </a:lnTo>
                  <a:lnTo>
                    <a:pt x="614680" y="49529"/>
                  </a:lnTo>
                  <a:lnTo>
                    <a:pt x="608330" y="63500"/>
                  </a:lnTo>
                  <a:lnTo>
                    <a:pt x="603250" y="78740"/>
                  </a:lnTo>
                  <a:lnTo>
                    <a:pt x="598170" y="93979"/>
                  </a:lnTo>
                  <a:lnTo>
                    <a:pt x="595630" y="110490"/>
                  </a:lnTo>
                  <a:lnTo>
                    <a:pt x="593090" y="127000"/>
                  </a:lnTo>
                  <a:lnTo>
                    <a:pt x="591820" y="144779"/>
                  </a:lnTo>
                  <a:lnTo>
                    <a:pt x="591820" y="161290"/>
                  </a:lnTo>
                  <a:lnTo>
                    <a:pt x="593090" y="176529"/>
                  </a:lnTo>
                  <a:lnTo>
                    <a:pt x="595630" y="190500"/>
                  </a:lnTo>
                  <a:lnTo>
                    <a:pt x="599440" y="204468"/>
                  </a:lnTo>
                  <a:lnTo>
                    <a:pt x="607060" y="217168"/>
                  </a:lnTo>
                  <a:lnTo>
                    <a:pt x="614680" y="228600"/>
                  </a:lnTo>
                  <a:lnTo>
                    <a:pt x="632460" y="245108"/>
                  </a:lnTo>
                  <a:lnTo>
                    <a:pt x="652780" y="256540"/>
                  </a:lnTo>
                  <a:lnTo>
                    <a:pt x="673100" y="265429"/>
                  </a:lnTo>
                  <a:lnTo>
                    <a:pt x="697230" y="269240"/>
                  </a:lnTo>
                  <a:lnTo>
                    <a:pt x="709930" y="270508"/>
                  </a:lnTo>
                  <a:lnTo>
                    <a:pt x="736600" y="266700"/>
                  </a:lnTo>
                  <a:lnTo>
                    <a:pt x="750570" y="261618"/>
                  </a:lnTo>
                  <a:lnTo>
                    <a:pt x="765810" y="257808"/>
                  </a:lnTo>
                  <a:lnTo>
                    <a:pt x="781050" y="254000"/>
                  </a:lnTo>
                  <a:lnTo>
                    <a:pt x="797560" y="248918"/>
                  </a:lnTo>
                  <a:lnTo>
                    <a:pt x="814070" y="243840"/>
                  </a:lnTo>
                  <a:lnTo>
                    <a:pt x="828040" y="236218"/>
                  </a:lnTo>
                  <a:lnTo>
                    <a:pt x="872490" y="210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Freeform 978"/>
            <p:cNvSpPr/>
            <p:nvPr/>
          </p:nvSpPr>
          <p:spPr>
            <a:xfrm>
              <a:off x="7137400" y="34556700"/>
              <a:ext cx="316231" cy="429262"/>
            </a:xfrm>
            <a:custGeom>
              <a:avLst/>
              <a:gdLst/>
              <a:ahLst/>
              <a:cxnLst/>
              <a:rect l="0" t="0" r="0" b="0"/>
              <a:pathLst>
                <a:path w="316231" h="429262">
                  <a:moveTo>
                    <a:pt x="254000" y="250189"/>
                  </a:moveTo>
                  <a:lnTo>
                    <a:pt x="242570" y="233679"/>
                  </a:lnTo>
                  <a:lnTo>
                    <a:pt x="234950" y="227329"/>
                  </a:lnTo>
                  <a:lnTo>
                    <a:pt x="224790" y="222250"/>
                  </a:lnTo>
                  <a:lnTo>
                    <a:pt x="213360" y="217171"/>
                  </a:lnTo>
                  <a:lnTo>
                    <a:pt x="196850" y="215900"/>
                  </a:lnTo>
                  <a:lnTo>
                    <a:pt x="179070" y="215900"/>
                  </a:lnTo>
                  <a:lnTo>
                    <a:pt x="157480" y="217171"/>
                  </a:lnTo>
                  <a:lnTo>
                    <a:pt x="139700" y="218439"/>
                  </a:lnTo>
                  <a:lnTo>
                    <a:pt x="123190" y="220979"/>
                  </a:lnTo>
                  <a:lnTo>
                    <a:pt x="106680" y="223521"/>
                  </a:lnTo>
                  <a:lnTo>
                    <a:pt x="91440" y="229871"/>
                  </a:lnTo>
                  <a:lnTo>
                    <a:pt x="76200" y="236221"/>
                  </a:lnTo>
                  <a:lnTo>
                    <a:pt x="62230" y="245111"/>
                  </a:lnTo>
                  <a:lnTo>
                    <a:pt x="49530" y="255271"/>
                  </a:lnTo>
                  <a:lnTo>
                    <a:pt x="39370" y="266700"/>
                  </a:lnTo>
                  <a:lnTo>
                    <a:pt x="30480" y="278129"/>
                  </a:lnTo>
                  <a:lnTo>
                    <a:pt x="21590" y="290829"/>
                  </a:lnTo>
                  <a:lnTo>
                    <a:pt x="13970" y="304800"/>
                  </a:lnTo>
                  <a:lnTo>
                    <a:pt x="6350" y="318771"/>
                  </a:lnTo>
                  <a:lnTo>
                    <a:pt x="1270" y="331471"/>
                  </a:lnTo>
                  <a:lnTo>
                    <a:pt x="0" y="345439"/>
                  </a:lnTo>
                  <a:lnTo>
                    <a:pt x="0" y="359411"/>
                  </a:lnTo>
                  <a:lnTo>
                    <a:pt x="1270" y="372111"/>
                  </a:lnTo>
                  <a:lnTo>
                    <a:pt x="3810" y="384811"/>
                  </a:lnTo>
                  <a:lnTo>
                    <a:pt x="6350" y="396239"/>
                  </a:lnTo>
                  <a:lnTo>
                    <a:pt x="11430" y="406400"/>
                  </a:lnTo>
                  <a:lnTo>
                    <a:pt x="19050" y="415289"/>
                  </a:lnTo>
                  <a:lnTo>
                    <a:pt x="26670" y="422911"/>
                  </a:lnTo>
                  <a:lnTo>
                    <a:pt x="40640" y="427989"/>
                  </a:lnTo>
                  <a:lnTo>
                    <a:pt x="57150" y="429261"/>
                  </a:lnTo>
                  <a:lnTo>
                    <a:pt x="77470" y="429261"/>
                  </a:lnTo>
                  <a:lnTo>
                    <a:pt x="95250" y="426721"/>
                  </a:lnTo>
                  <a:lnTo>
                    <a:pt x="111760" y="422911"/>
                  </a:lnTo>
                  <a:lnTo>
                    <a:pt x="127000" y="417829"/>
                  </a:lnTo>
                  <a:lnTo>
                    <a:pt x="140970" y="411479"/>
                  </a:lnTo>
                  <a:lnTo>
                    <a:pt x="153670" y="403861"/>
                  </a:lnTo>
                  <a:lnTo>
                    <a:pt x="166370" y="394971"/>
                  </a:lnTo>
                  <a:lnTo>
                    <a:pt x="177800" y="383539"/>
                  </a:lnTo>
                  <a:lnTo>
                    <a:pt x="189230" y="372111"/>
                  </a:lnTo>
                  <a:lnTo>
                    <a:pt x="200660" y="359411"/>
                  </a:lnTo>
                  <a:lnTo>
                    <a:pt x="210820" y="345439"/>
                  </a:lnTo>
                  <a:lnTo>
                    <a:pt x="220980" y="330200"/>
                  </a:lnTo>
                  <a:lnTo>
                    <a:pt x="232410" y="313689"/>
                  </a:lnTo>
                  <a:lnTo>
                    <a:pt x="241300" y="295911"/>
                  </a:lnTo>
                  <a:lnTo>
                    <a:pt x="250190" y="274321"/>
                  </a:lnTo>
                  <a:lnTo>
                    <a:pt x="259080" y="252729"/>
                  </a:lnTo>
                  <a:lnTo>
                    <a:pt x="265430" y="229871"/>
                  </a:lnTo>
                  <a:lnTo>
                    <a:pt x="270510" y="205739"/>
                  </a:lnTo>
                  <a:lnTo>
                    <a:pt x="275590" y="182879"/>
                  </a:lnTo>
                  <a:lnTo>
                    <a:pt x="280670" y="160021"/>
                  </a:lnTo>
                  <a:lnTo>
                    <a:pt x="287020" y="137161"/>
                  </a:lnTo>
                  <a:lnTo>
                    <a:pt x="293370" y="115571"/>
                  </a:lnTo>
                  <a:lnTo>
                    <a:pt x="298450" y="95250"/>
                  </a:lnTo>
                  <a:lnTo>
                    <a:pt x="308610" y="57150"/>
                  </a:lnTo>
                  <a:lnTo>
                    <a:pt x="311150" y="39371"/>
                  </a:lnTo>
                  <a:lnTo>
                    <a:pt x="312420" y="22861"/>
                  </a:lnTo>
                  <a:lnTo>
                    <a:pt x="313690" y="7621"/>
                  </a:lnTo>
                  <a:lnTo>
                    <a:pt x="312420" y="1271"/>
                  </a:lnTo>
                  <a:lnTo>
                    <a:pt x="309880" y="0"/>
                  </a:lnTo>
                  <a:lnTo>
                    <a:pt x="304800" y="2539"/>
                  </a:lnTo>
                  <a:lnTo>
                    <a:pt x="299720" y="7621"/>
                  </a:lnTo>
                  <a:lnTo>
                    <a:pt x="293370" y="15239"/>
                  </a:lnTo>
                  <a:lnTo>
                    <a:pt x="287020" y="22861"/>
                  </a:lnTo>
                  <a:lnTo>
                    <a:pt x="280670" y="34289"/>
                  </a:lnTo>
                  <a:lnTo>
                    <a:pt x="274320" y="48261"/>
                  </a:lnTo>
                  <a:lnTo>
                    <a:pt x="266700" y="63500"/>
                  </a:lnTo>
                  <a:lnTo>
                    <a:pt x="261620" y="78739"/>
                  </a:lnTo>
                  <a:lnTo>
                    <a:pt x="256540" y="95250"/>
                  </a:lnTo>
                  <a:lnTo>
                    <a:pt x="251460" y="111761"/>
                  </a:lnTo>
                  <a:lnTo>
                    <a:pt x="247650" y="128271"/>
                  </a:lnTo>
                  <a:lnTo>
                    <a:pt x="240030" y="163829"/>
                  </a:lnTo>
                  <a:lnTo>
                    <a:pt x="238760" y="180339"/>
                  </a:lnTo>
                  <a:lnTo>
                    <a:pt x="238760" y="198121"/>
                  </a:lnTo>
                  <a:lnTo>
                    <a:pt x="240030" y="215900"/>
                  </a:lnTo>
                  <a:lnTo>
                    <a:pt x="242570" y="232411"/>
                  </a:lnTo>
                  <a:lnTo>
                    <a:pt x="245110" y="247650"/>
                  </a:lnTo>
                  <a:lnTo>
                    <a:pt x="247650" y="262889"/>
                  </a:lnTo>
                  <a:lnTo>
                    <a:pt x="251460" y="275589"/>
                  </a:lnTo>
                  <a:lnTo>
                    <a:pt x="254000" y="288289"/>
                  </a:lnTo>
                  <a:lnTo>
                    <a:pt x="257810" y="300989"/>
                  </a:lnTo>
                  <a:lnTo>
                    <a:pt x="261620" y="311150"/>
                  </a:lnTo>
                  <a:lnTo>
                    <a:pt x="267970" y="320039"/>
                  </a:lnTo>
                  <a:lnTo>
                    <a:pt x="273050" y="328929"/>
                  </a:lnTo>
                  <a:lnTo>
                    <a:pt x="279400" y="336550"/>
                  </a:lnTo>
                  <a:lnTo>
                    <a:pt x="285750" y="344171"/>
                  </a:lnTo>
                  <a:lnTo>
                    <a:pt x="316230" y="3657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Freeform 979"/>
            <p:cNvSpPr/>
            <p:nvPr/>
          </p:nvSpPr>
          <p:spPr>
            <a:xfrm>
              <a:off x="7791450" y="34733229"/>
              <a:ext cx="1" cy="210822"/>
            </a:xfrm>
            <a:custGeom>
              <a:avLst/>
              <a:gdLst/>
              <a:ahLst/>
              <a:cxnLst/>
              <a:rect l="0" t="0" r="0" b="0"/>
              <a:pathLst>
                <a:path w="1" h="210822">
                  <a:moveTo>
                    <a:pt x="0" y="0"/>
                  </a:moveTo>
                  <a:lnTo>
                    <a:pt x="0" y="210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Freeform 980"/>
            <p:cNvSpPr/>
            <p:nvPr/>
          </p:nvSpPr>
          <p:spPr>
            <a:xfrm>
              <a:off x="7938770" y="34723071"/>
              <a:ext cx="304801" cy="242569"/>
            </a:xfrm>
            <a:custGeom>
              <a:avLst/>
              <a:gdLst/>
              <a:ahLst/>
              <a:cxnLst/>
              <a:rect l="0" t="0" r="0" b="0"/>
              <a:pathLst>
                <a:path w="304801" h="242569">
                  <a:moveTo>
                    <a:pt x="0" y="0"/>
                  </a:moveTo>
                  <a:lnTo>
                    <a:pt x="0" y="27940"/>
                  </a:lnTo>
                  <a:lnTo>
                    <a:pt x="1270" y="44450"/>
                  </a:lnTo>
                  <a:lnTo>
                    <a:pt x="2540" y="63500"/>
                  </a:lnTo>
                  <a:lnTo>
                    <a:pt x="5080" y="83818"/>
                  </a:lnTo>
                  <a:lnTo>
                    <a:pt x="6350" y="102868"/>
                  </a:lnTo>
                  <a:lnTo>
                    <a:pt x="7620" y="120650"/>
                  </a:lnTo>
                  <a:lnTo>
                    <a:pt x="8890" y="135890"/>
                  </a:lnTo>
                  <a:lnTo>
                    <a:pt x="10160" y="151129"/>
                  </a:lnTo>
                  <a:lnTo>
                    <a:pt x="12700" y="166368"/>
                  </a:lnTo>
                  <a:lnTo>
                    <a:pt x="15240" y="181608"/>
                  </a:lnTo>
                  <a:lnTo>
                    <a:pt x="17780" y="198118"/>
                  </a:lnTo>
                  <a:lnTo>
                    <a:pt x="17780" y="215900"/>
                  </a:lnTo>
                  <a:lnTo>
                    <a:pt x="19050" y="234950"/>
                  </a:lnTo>
                  <a:lnTo>
                    <a:pt x="20320" y="242568"/>
                  </a:lnTo>
                  <a:lnTo>
                    <a:pt x="20320" y="241300"/>
                  </a:lnTo>
                  <a:lnTo>
                    <a:pt x="20320" y="234950"/>
                  </a:lnTo>
                  <a:lnTo>
                    <a:pt x="21590" y="220979"/>
                  </a:lnTo>
                  <a:lnTo>
                    <a:pt x="26670" y="180340"/>
                  </a:lnTo>
                  <a:lnTo>
                    <a:pt x="29210" y="161290"/>
                  </a:lnTo>
                  <a:lnTo>
                    <a:pt x="31750" y="143508"/>
                  </a:lnTo>
                  <a:lnTo>
                    <a:pt x="35560" y="127000"/>
                  </a:lnTo>
                  <a:lnTo>
                    <a:pt x="39370" y="113029"/>
                  </a:lnTo>
                  <a:lnTo>
                    <a:pt x="45720" y="100329"/>
                  </a:lnTo>
                  <a:lnTo>
                    <a:pt x="50800" y="87629"/>
                  </a:lnTo>
                  <a:lnTo>
                    <a:pt x="57150" y="76200"/>
                  </a:lnTo>
                  <a:lnTo>
                    <a:pt x="63500" y="64768"/>
                  </a:lnTo>
                  <a:lnTo>
                    <a:pt x="71120" y="53340"/>
                  </a:lnTo>
                  <a:lnTo>
                    <a:pt x="78740" y="44450"/>
                  </a:lnTo>
                  <a:lnTo>
                    <a:pt x="87630" y="35558"/>
                  </a:lnTo>
                  <a:lnTo>
                    <a:pt x="96520" y="26668"/>
                  </a:lnTo>
                  <a:lnTo>
                    <a:pt x="107950" y="20318"/>
                  </a:lnTo>
                  <a:lnTo>
                    <a:pt x="119380" y="15240"/>
                  </a:lnTo>
                  <a:lnTo>
                    <a:pt x="132080" y="10158"/>
                  </a:lnTo>
                  <a:lnTo>
                    <a:pt x="144780" y="7618"/>
                  </a:lnTo>
                  <a:lnTo>
                    <a:pt x="156210" y="7618"/>
                  </a:lnTo>
                  <a:lnTo>
                    <a:pt x="166370" y="8890"/>
                  </a:lnTo>
                  <a:lnTo>
                    <a:pt x="177800" y="11429"/>
                  </a:lnTo>
                  <a:lnTo>
                    <a:pt x="189230" y="15240"/>
                  </a:lnTo>
                  <a:lnTo>
                    <a:pt x="199390" y="21590"/>
                  </a:lnTo>
                  <a:lnTo>
                    <a:pt x="209550" y="27940"/>
                  </a:lnTo>
                  <a:lnTo>
                    <a:pt x="220980" y="36829"/>
                  </a:lnTo>
                  <a:lnTo>
                    <a:pt x="231140" y="45718"/>
                  </a:lnTo>
                  <a:lnTo>
                    <a:pt x="240030" y="55879"/>
                  </a:lnTo>
                  <a:lnTo>
                    <a:pt x="248920" y="67308"/>
                  </a:lnTo>
                  <a:lnTo>
                    <a:pt x="257810" y="80008"/>
                  </a:lnTo>
                  <a:lnTo>
                    <a:pt x="265430" y="92708"/>
                  </a:lnTo>
                  <a:lnTo>
                    <a:pt x="273050" y="106679"/>
                  </a:lnTo>
                  <a:lnTo>
                    <a:pt x="279400" y="120650"/>
                  </a:lnTo>
                  <a:lnTo>
                    <a:pt x="284480" y="134618"/>
                  </a:lnTo>
                  <a:lnTo>
                    <a:pt x="288290" y="151129"/>
                  </a:lnTo>
                  <a:lnTo>
                    <a:pt x="289560" y="167640"/>
                  </a:lnTo>
                  <a:lnTo>
                    <a:pt x="292100" y="184150"/>
                  </a:lnTo>
                  <a:lnTo>
                    <a:pt x="292100" y="200658"/>
                  </a:lnTo>
                  <a:lnTo>
                    <a:pt x="293370" y="218440"/>
                  </a:lnTo>
                  <a:lnTo>
                    <a:pt x="294640" y="224790"/>
                  </a:lnTo>
                  <a:lnTo>
                    <a:pt x="297180" y="224790"/>
                  </a:lnTo>
                  <a:lnTo>
                    <a:pt x="304800" y="210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Freeform 981"/>
            <p:cNvSpPr/>
            <p:nvPr/>
          </p:nvSpPr>
          <p:spPr>
            <a:xfrm>
              <a:off x="8064500" y="34596071"/>
              <a:ext cx="21591" cy="11430"/>
            </a:xfrm>
            <a:custGeom>
              <a:avLst/>
              <a:gdLst/>
              <a:ahLst/>
              <a:cxnLst/>
              <a:rect l="0" t="0" r="0" b="0"/>
              <a:pathLst>
                <a:path w="21591" h="11430">
                  <a:moveTo>
                    <a:pt x="21590" y="0"/>
                  </a:moveTo>
                  <a:lnTo>
                    <a:pt x="0" y="114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6" name="Group 1005"/>
          <p:cNvGrpSpPr/>
          <p:nvPr/>
        </p:nvGrpSpPr>
        <p:grpSpPr>
          <a:xfrm>
            <a:off x="1864360" y="35179000"/>
            <a:ext cx="7847331" cy="781051"/>
            <a:chOff x="1864360" y="35179000"/>
            <a:chExt cx="7847331" cy="781051"/>
          </a:xfrm>
        </p:grpSpPr>
        <p:sp>
          <p:nvSpPr>
            <p:cNvPr id="984" name="Freeform 983"/>
            <p:cNvSpPr/>
            <p:nvPr/>
          </p:nvSpPr>
          <p:spPr>
            <a:xfrm>
              <a:off x="1864360" y="35673029"/>
              <a:ext cx="231141" cy="287022"/>
            </a:xfrm>
            <a:custGeom>
              <a:avLst/>
              <a:gdLst/>
              <a:ahLst/>
              <a:cxnLst/>
              <a:rect l="0" t="0" r="0" b="0"/>
              <a:pathLst>
                <a:path w="231141" h="287022">
                  <a:moveTo>
                    <a:pt x="231140" y="19050"/>
                  </a:moveTo>
                  <a:lnTo>
                    <a:pt x="214630" y="12700"/>
                  </a:lnTo>
                  <a:lnTo>
                    <a:pt x="203200" y="10160"/>
                  </a:lnTo>
                  <a:lnTo>
                    <a:pt x="175260" y="3810"/>
                  </a:lnTo>
                  <a:lnTo>
                    <a:pt x="160020" y="1271"/>
                  </a:lnTo>
                  <a:lnTo>
                    <a:pt x="143510" y="0"/>
                  </a:lnTo>
                  <a:lnTo>
                    <a:pt x="127000" y="0"/>
                  </a:lnTo>
                  <a:lnTo>
                    <a:pt x="113030" y="0"/>
                  </a:lnTo>
                  <a:lnTo>
                    <a:pt x="99060" y="1271"/>
                  </a:lnTo>
                  <a:lnTo>
                    <a:pt x="87630" y="3810"/>
                  </a:lnTo>
                  <a:lnTo>
                    <a:pt x="76200" y="7621"/>
                  </a:lnTo>
                  <a:lnTo>
                    <a:pt x="67310" y="12700"/>
                  </a:lnTo>
                  <a:lnTo>
                    <a:pt x="58420" y="17782"/>
                  </a:lnTo>
                  <a:lnTo>
                    <a:pt x="50800" y="24132"/>
                  </a:lnTo>
                  <a:lnTo>
                    <a:pt x="43180" y="30482"/>
                  </a:lnTo>
                  <a:lnTo>
                    <a:pt x="35560" y="36832"/>
                  </a:lnTo>
                  <a:lnTo>
                    <a:pt x="29210" y="44450"/>
                  </a:lnTo>
                  <a:lnTo>
                    <a:pt x="24130" y="53342"/>
                  </a:lnTo>
                  <a:lnTo>
                    <a:pt x="19050" y="63500"/>
                  </a:lnTo>
                  <a:lnTo>
                    <a:pt x="15240" y="73660"/>
                  </a:lnTo>
                  <a:lnTo>
                    <a:pt x="10160" y="86360"/>
                  </a:lnTo>
                  <a:lnTo>
                    <a:pt x="6350" y="99060"/>
                  </a:lnTo>
                  <a:lnTo>
                    <a:pt x="3810" y="111760"/>
                  </a:lnTo>
                  <a:lnTo>
                    <a:pt x="2540" y="124460"/>
                  </a:lnTo>
                  <a:lnTo>
                    <a:pt x="1270" y="138432"/>
                  </a:lnTo>
                  <a:lnTo>
                    <a:pt x="1270" y="152400"/>
                  </a:lnTo>
                  <a:lnTo>
                    <a:pt x="0" y="180342"/>
                  </a:lnTo>
                  <a:lnTo>
                    <a:pt x="2540" y="196850"/>
                  </a:lnTo>
                  <a:lnTo>
                    <a:pt x="6350" y="214632"/>
                  </a:lnTo>
                  <a:lnTo>
                    <a:pt x="10160" y="233682"/>
                  </a:lnTo>
                  <a:lnTo>
                    <a:pt x="19050" y="248921"/>
                  </a:lnTo>
                  <a:lnTo>
                    <a:pt x="31750" y="260350"/>
                  </a:lnTo>
                  <a:lnTo>
                    <a:pt x="45720" y="271782"/>
                  </a:lnTo>
                  <a:lnTo>
                    <a:pt x="59690" y="278132"/>
                  </a:lnTo>
                  <a:lnTo>
                    <a:pt x="73660" y="283210"/>
                  </a:lnTo>
                  <a:lnTo>
                    <a:pt x="87630" y="285750"/>
                  </a:lnTo>
                  <a:lnTo>
                    <a:pt x="101600" y="287021"/>
                  </a:lnTo>
                  <a:lnTo>
                    <a:pt x="115570" y="287021"/>
                  </a:lnTo>
                  <a:lnTo>
                    <a:pt x="129540" y="284482"/>
                  </a:lnTo>
                  <a:lnTo>
                    <a:pt x="144780" y="280671"/>
                  </a:lnTo>
                  <a:lnTo>
                    <a:pt x="160020" y="274321"/>
                  </a:lnTo>
                  <a:lnTo>
                    <a:pt x="209550" y="2501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Freeform 984"/>
            <p:cNvSpPr/>
            <p:nvPr/>
          </p:nvSpPr>
          <p:spPr>
            <a:xfrm>
              <a:off x="2203450" y="35689539"/>
              <a:ext cx="189231" cy="236223"/>
            </a:xfrm>
            <a:custGeom>
              <a:avLst/>
              <a:gdLst/>
              <a:ahLst/>
              <a:cxnLst/>
              <a:rect l="0" t="0" r="0" b="0"/>
              <a:pathLst>
                <a:path w="189231" h="236223">
                  <a:moveTo>
                    <a:pt x="39370" y="44450"/>
                  </a:moveTo>
                  <a:lnTo>
                    <a:pt x="22860" y="49532"/>
                  </a:lnTo>
                  <a:lnTo>
                    <a:pt x="16510" y="57150"/>
                  </a:lnTo>
                  <a:lnTo>
                    <a:pt x="11430" y="68582"/>
                  </a:lnTo>
                  <a:lnTo>
                    <a:pt x="6350" y="81282"/>
                  </a:lnTo>
                  <a:lnTo>
                    <a:pt x="3810" y="96522"/>
                  </a:lnTo>
                  <a:lnTo>
                    <a:pt x="1270" y="114300"/>
                  </a:lnTo>
                  <a:lnTo>
                    <a:pt x="0" y="133350"/>
                  </a:lnTo>
                  <a:lnTo>
                    <a:pt x="0" y="148590"/>
                  </a:lnTo>
                  <a:lnTo>
                    <a:pt x="1270" y="163832"/>
                  </a:lnTo>
                  <a:lnTo>
                    <a:pt x="3810" y="176532"/>
                  </a:lnTo>
                  <a:lnTo>
                    <a:pt x="7620" y="187961"/>
                  </a:lnTo>
                  <a:lnTo>
                    <a:pt x="11430" y="199390"/>
                  </a:lnTo>
                  <a:lnTo>
                    <a:pt x="17780" y="210822"/>
                  </a:lnTo>
                  <a:lnTo>
                    <a:pt x="25400" y="219711"/>
                  </a:lnTo>
                  <a:lnTo>
                    <a:pt x="35560" y="227332"/>
                  </a:lnTo>
                  <a:lnTo>
                    <a:pt x="48260" y="232411"/>
                  </a:lnTo>
                  <a:lnTo>
                    <a:pt x="59690" y="234950"/>
                  </a:lnTo>
                  <a:lnTo>
                    <a:pt x="72390" y="236222"/>
                  </a:lnTo>
                  <a:lnTo>
                    <a:pt x="86360" y="234950"/>
                  </a:lnTo>
                  <a:lnTo>
                    <a:pt x="99060" y="231140"/>
                  </a:lnTo>
                  <a:lnTo>
                    <a:pt x="110490" y="224790"/>
                  </a:lnTo>
                  <a:lnTo>
                    <a:pt x="121920" y="217172"/>
                  </a:lnTo>
                  <a:lnTo>
                    <a:pt x="132080" y="208282"/>
                  </a:lnTo>
                  <a:lnTo>
                    <a:pt x="140970" y="199390"/>
                  </a:lnTo>
                  <a:lnTo>
                    <a:pt x="148590" y="189232"/>
                  </a:lnTo>
                  <a:lnTo>
                    <a:pt x="156210" y="180340"/>
                  </a:lnTo>
                  <a:lnTo>
                    <a:pt x="163830" y="170182"/>
                  </a:lnTo>
                  <a:lnTo>
                    <a:pt x="171450" y="160022"/>
                  </a:lnTo>
                  <a:lnTo>
                    <a:pt x="177800" y="148590"/>
                  </a:lnTo>
                  <a:lnTo>
                    <a:pt x="182880" y="138432"/>
                  </a:lnTo>
                  <a:lnTo>
                    <a:pt x="187960" y="128272"/>
                  </a:lnTo>
                  <a:lnTo>
                    <a:pt x="189230" y="118111"/>
                  </a:lnTo>
                  <a:lnTo>
                    <a:pt x="189230" y="106682"/>
                  </a:lnTo>
                  <a:lnTo>
                    <a:pt x="189230" y="96522"/>
                  </a:lnTo>
                  <a:lnTo>
                    <a:pt x="185420" y="86361"/>
                  </a:lnTo>
                  <a:lnTo>
                    <a:pt x="181610" y="76200"/>
                  </a:lnTo>
                  <a:lnTo>
                    <a:pt x="176530" y="64772"/>
                  </a:lnTo>
                  <a:lnTo>
                    <a:pt x="170180" y="55882"/>
                  </a:lnTo>
                  <a:lnTo>
                    <a:pt x="163830" y="46990"/>
                  </a:lnTo>
                  <a:lnTo>
                    <a:pt x="157480" y="39372"/>
                  </a:lnTo>
                  <a:lnTo>
                    <a:pt x="149860" y="33022"/>
                  </a:lnTo>
                  <a:lnTo>
                    <a:pt x="140970" y="26672"/>
                  </a:lnTo>
                  <a:lnTo>
                    <a:pt x="96520" y="3811"/>
                  </a:lnTo>
                  <a:lnTo>
                    <a:pt x="83820" y="1272"/>
                  </a:lnTo>
                  <a:lnTo>
                    <a:pt x="72390" y="0"/>
                  </a:lnTo>
                  <a:lnTo>
                    <a:pt x="4953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Freeform 985"/>
            <p:cNvSpPr/>
            <p:nvPr/>
          </p:nvSpPr>
          <p:spPr>
            <a:xfrm>
              <a:off x="2463800" y="35575239"/>
              <a:ext cx="52071" cy="284483"/>
            </a:xfrm>
            <a:custGeom>
              <a:avLst/>
              <a:gdLst/>
              <a:ahLst/>
              <a:cxnLst/>
              <a:rect l="0" t="0" r="0" b="0"/>
              <a:pathLst>
                <a:path w="52071" h="284483">
                  <a:moveTo>
                    <a:pt x="0" y="0"/>
                  </a:moveTo>
                  <a:lnTo>
                    <a:pt x="11430" y="22861"/>
                  </a:lnTo>
                  <a:lnTo>
                    <a:pt x="13970" y="34290"/>
                  </a:lnTo>
                  <a:lnTo>
                    <a:pt x="16510" y="46990"/>
                  </a:lnTo>
                  <a:lnTo>
                    <a:pt x="17780" y="59690"/>
                  </a:lnTo>
                  <a:lnTo>
                    <a:pt x="20320" y="72390"/>
                  </a:lnTo>
                  <a:lnTo>
                    <a:pt x="22860" y="86361"/>
                  </a:lnTo>
                  <a:lnTo>
                    <a:pt x="25400" y="99061"/>
                  </a:lnTo>
                  <a:lnTo>
                    <a:pt x="27940" y="114300"/>
                  </a:lnTo>
                  <a:lnTo>
                    <a:pt x="29210" y="130811"/>
                  </a:lnTo>
                  <a:lnTo>
                    <a:pt x="29210" y="147322"/>
                  </a:lnTo>
                  <a:lnTo>
                    <a:pt x="31750" y="162561"/>
                  </a:lnTo>
                  <a:lnTo>
                    <a:pt x="34290" y="177800"/>
                  </a:lnTo>
                  <a:lnTo>
                    <a:pt x="36830" y="191772"/>
                  </a:lnTo>
                  <a:lnTo>
                    <a:pt x="38100" y="207011"/>
                  </a:lnTo>
                  <a:lnTo>
                    <a:pt x="39370" y="220982"/>
                  </a:lnTo>
                  <a:lnTo>
                    <a:pt x="52070" y="284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Freeform 986"/>
            <p:cNvSpPr/>
            <p:nvPr/>
          </p:nvSpPr>
          <p:spPr>
            <a:xfrm>
              <a:off x="2645410" y="35680650"/>
              <a:ext cx="218441" cy="200662"/>
            </a:xfrm>
            <a:custGeom>
              <a:avLst/>
              <a:gdLst/>
              <a:ahLst/>
              <a:cxnLst/>
              <a:rect l="0" t="0" r="0" b="0"/>
              <a:pathLst>
                <a:path w="218441" h="200662">
                  <a:moveTo>
                    <a:pt x="39370" y="0"/>
                  </a:moveTo>
                  <a:lnTo>
                    <a:pt x="22860" y="17779"/>
                  </a:lnTo>
                  <a:lnTo>
                    <a:pt x="16510" y="29211"/>
                  </a:lnTo>
                  <a:lnTo>
                    <a:pt x="11430" y="44450"/>
                  </a:lnTo>
                  <a:lnTo>
                    <a:pt x="6350" y="60961"/>
                  </a:lnTo>
                  <a:lnTo>
                    <a:pt x="3810" y="81279"/>
                  </a:lnTo>
                  <a:lnTo>
                    <a:pt x="1270" y="101600"/>
                  </a:lnTo>
                  <a:lnTo>
                    <a:pt x="0" y="124461"/>
                  </a:lnTo>
                  <a:lnTo>
                    <a:pt x="1270" y="140971"/>
                  </a:lnTo>
                  <a:lnTo>
                    <a:pt x="5080" y="154939"/>
                  </a:lnTo>
                  <a:lnTo>
                    <a:pt x="8890" y="166371"/>
                  </a:lnTo>
                  <a:lnTo>
                    <a:pt x="13970" y="176529"/>
                  </a:lnTo>
                  <a:lnTo>
                    <a:pt x="20320" y="185421"/>
                  </a:lnTo>
                  <a:lnTo>
                    <a:pt x="26670" y="194311"/>
                  </a:lnTo>
                  <a:lnTo>
                    <a:pt x="38100" y="198121"/>
                  </a:lnTo>
                  <a:lnTo>
                    <a:pt x="52070" y="200661"/>
                  </a:lnTo>
                  <a:lnTo>
                    <a:pt x="68580" y="200661"/>
                  </a:lnTo>
                  <a:lnTo>
                    <a:pt x="85090" y="198121"/>
                  </a:lnTo>
                  <a:lnTo>
                    <a:pt x="100330" y="194311"/>
                  </a:lnTo>
                  <a:lnTo>
                    <a:pt x="115570" y="189229"/>
                  </a:lnTo>
                  <a:lnTo>
                    <a:pt x="128270" y="184150"/>
                  </a:lnTo>
                  <a:lnTo>
                    <a:pt x="140970" y="177800"/>
                  </a:lnTo>
                  <a:lnTo>
                    <a:pt x="152400" y="171450"/>
                  </a:lnTo>
                  <a:lnTo>
                    <a:pt x="163830" y="163829"/>
                  </a:lnTo>
                  <a:lnTo>
                    <a:pt x="175260" y="154939"/>
                  </a:lnTo>
                  <a:lnTo>
                    <a:pt x="185420" y="144779"/>
                  </a:lnTo>
                  <a:lnTo>
                    <a:pt x="195580" y="135889"/>
                  </a:lnTo>
                  <a:lnTo>
                    <a:pt x="204470" y="125729"/>
                  </a:lnTo>
                  <a:lnTo>
                    <a:pt x="212090" y="115571"/>
                  </a:lnTo>
                  <a:lnTo>
                    <a:pt x="217170" y="105411"/>
                  </a:lnTo>
                  <a:lnTo>
                    <a:pt x="218440" y="95250"/>
                  </a:lnTo>
                  <a:lnTo>
                    <a:pt x="218440" y="83821"/>
                  </a:lnTo>
                  <a:lnTo>
                    <a:pt x="213360" y="72389"/>
                  </a:lnTo>
                  <a:lnTo>
                    <a:pt x="205740" y="60961"/>
                  </a:lnTo>
                  <a:lnTo>
                    <a:pt x="195580" y="46989"/>
                  </a:lnTo>
                  <a:lnTo>
                    <a:pt x="184150" y="39371"/>
                  </a:lnTo>
                  <a:lnTo>
                    <a:pt x="172720" y="33021"/>
                  </a:lnTo>
                  <a:lnTo>
                    <a:pt x="160020" y="29211"/>
                  </a:lnTo>
                  <a:lnTo>
                    <a:pt x="146050" y="26671"/>
                  </a:lnTo>
                  <a:lnTo>
                    <a:pt x="133350" y="25400"/>
                  </a:lnTo>
                  <a:lnTo>
                    <a:pt x="119380" y="24129"/>
                  </a:lnTo>
                  <a:lnTo>
                    <a:pt x="102870" y="24129"/>
                  </a:lnTo>
                  <a:lnTo>
                    <a:pt x="85090" y="25400"/>
                  </a:lnTo>
                  <a:lnTo>
                    <a:pt x="39370" y="533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Freeform 987"/>
            <p:cNvSpPr/>
            <p:nvPr/>
          </p:nvSpPr>
          <p:spPr>
            <a:xfrm>
              <a:off x="2905760" y="35660329"/>
              <a:ext cx="316231" cy="273051"/>
            </a:xfrm>
            <a:custGeom>
              <a:avLst/>
              <a:gdLst/>
              <a:ahLst/>
              <a:cxnLst/>
              <a:rect l="0" t="0" r="0" b="0"/>
              <a:pathLst>
                <a:path w="316231" h="273051">
                  <a:moveTo>
                    <a:pt x="0" y="0"/>
                  </a:moveTo>
                  <a:lnTo>
                    <a:pt x="16510" y="5082"/>
                  </a:lnTo>
                  <a:lnTo>
                    <a:pt x="22860" y="11432"/>
                  </a:lnTo>
                  <a:lnTo>
                    <a:pt x="27940" y="20321"/>
                  </a:lnTo>
                  <a:lnTo>
                    <a:pt x="33020" y="30482"/>
                  </a:lnTo>
                  <a:lnTo>
                    <a:pt x="36830" y="43182"/>
                  </a:lnTo>
                  <a:lnTo>
                    <a:pt x="40640" y="55882"/>
                  </a:lnTo>
                  <a:lnTo>
                    <a:pt x="44450" y="68582"/>
                  </a:lnTo>
                  <a:lnTo>
                    <a:pt x="46990" y="85092"/>
                  </a:lnTo>
                  <a:lnTo>
                    <a:pt x="49530" y="104142"/>
                  </a:lnTo>
                  <a:lnTo>
                    <a:pt x="50800" y="125732"/>
                  </a:lnTo>
                  <a:lnTo>
                    <a:pt x="52070" y="165100"/>
                  </a:lnTo>
                  <a:lnTo>
                    <a:pt x="52070" y="184150"/>
                  </a:lnTo>
                  <a:lnTo>
                    <a:pt x="53340" y="193042"/>
                  </a:lnTo>
                  <a:lnTo>
                    <a:pt x="55880" y="194310"/>
                  </a:lnTo>
                  <a:lnTo>
                    <a:pt x="58420" y="193042"/>
                  </a:lnTo>
                  <a:lnTo>
                    <a:pt x="59690" y="186692"/>
                  </a:lnTo>
                  <a:lnTo>
                    <a:pt x="60960" y="177800"/>
                  </a:lnTo>
                  <a:lnTo>
                    <a:pt x="62230" y="167642"/>
                  </a:lnTo>
                  <a:lnTo>
                    <a:pt x="63500" y="156210"/>
                  </a:lnTo>
                  <a:lnTo>
                    <a:pt x="66040" y="143510"/>
                  </a:lnTo>
                  <a:lnTo>
                    <a:pt x="68580" y="130810"/>
                  </a:lnTo>
                  <a:lnTo>
                    <a:pt x="69850" y="118110"/>
                  </a:lnTo>
                  <a:lnTo>
                    <a:pt x="71120" y="104142"/>
                  </a:lnTo>
                  <a:lnTo>
                    <a:pt x="72390" y="90171"/>
                  </a:lnTo>
                  <a:lnTo>
                    <a:pt x="74930" y="77471"/>
                  </a:lnTo>
                  <a:lnTo>
                    <a:pt x="78740" y="66042"/>
                  </a:lnTo>
                  <a:lnTo>
                    <a:pt x="85090" y="54610"/>
                  </a:lnTo>
                  <a:lnTo>
                    <a:pt x="90170" y="44450"/>
                  </a:lnTo>
                  <a:lnTo>
                    <a:pt x="96520" y="35560"/>
                  </a:lnTo>
                  <a:lnTo>
                    <a:pt x="102870" y="26671"/>
                  </a:lnTo>
                  <a:lnTo>
                    <a:pt x="114300" y="22860"/>
                  </a:lnTo>
                  <a:lnTo>
                    <a:pt x="128270" y="20321"/>
                  </a:lnTo>
                  <a:lnTo>
                    <a:pt x="146050" y="20321"/>
                  </a:lnTo>
                  <a:lnTo>
                    <a:pt x="160020" y="24132"/>
                  </a:lnTo>
                  <a:lnTo>
                    <a:pt x="173990" y="30482"/>
                  </a:lnTo>
                  <a:lnTo>
                    <a:pt x="185420" y="38100"/>
                  </a:lnTo>
                  <a:lnTo>
                    <a:pt x="198120" y="46992"/>
                  </a:lnTo>
                  <a:lnTo>
                    <a:pt x="209550" y="58421"/>
                  </a:lnTo>
                  <a:lnTo>
                    <a:pt x="219710" y="69850"/>
                  </a:lnTo>
                  <a:lnTo>
                    <a:pt x="229870" y="82550"/>
                  </a:lnTo>
                  <a:lnTo>
                    <a:pt x="238760" y="96521"/>
                  </a:lnTo>
                  <a:lnTo>
                    <a:pt x="246380" y="109221"/>
                  </a:lnTo>
                  <a:lnTo>
                    <a:pt x="255270" y="123192"/>
                  </a:lnTo>
                  <a:lnTo>
                    <a:pt x="269240" y="151132"/>
                  </a:lnTo>
                  <a:lnTo>
                    <a:pt x="290830" y="193042"/>
                  </a:lnTo>
                  <a:lnTo>
                    <a:pt x="297180" y="205742"/>
                  </a:lnTo>
                  <a:lnTo>
                    <a:pt x="302260" y="217171"/>
                  </a:lnTo>
                  <a:lnTo>
                    <a:pt x="31623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Freeform 988"/>
            <p:cNvSpPr/>
            <p:nvPr/>
          </p:nvSpPr>
          <p:spPr>
            <a:xfrm>
              <a:off x="3379470" y="35670489"/>
              <a:ext cx="21591" cy="284483"/>
            </a:xfrm>
            <a:custGeom>
              <a:avLst/>
              <a:gdLst/>
              <a:ahLst/>
              <a:cxnLst/>
              <a:rect l="0" t="0" r="0" b="0"/>
              <a:pathLst>
                <a:path w="21591" h="284483">
                  <a:moveTo>
                    <a:pt x="0" y="0"/>
                  </a:moveTo>
                  <a:lnTo>
                    <a:pt x="6350" y="16511"/>
                  </a:lnTo>
                  <a:lnTo>
                    <a:pt x="7620" y="29211"/>
                  </a:lnTo>
                  <a:lnTo>
                    <a:pt x="8890" y="43182"/>
                  </a:lnTo>
                  <a:lnTo>
                    <a:pt x="10160" y="76200"/>
                  </a:lnTo>
                  <a:lnTo>
                    <a:pt x="10160" y="123190"/>
                  </a:lnTo>
                  <a:lnTo>
                    <a:pt x="10160" y="201932"/>
                  </a:lnTo>
                  <a:lnTo>
                    <a:pt x="11430" y="217172"/>
                  </a:lnTo>
                  <a:lnTo>
                    <a:pt x="13970" y="233682"/>
                  </a:lnTo>
                  <a:lnTo>
                    <a:pt x="21590" y="284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Freeform 989"/>
            <p:cNvSpPr/>
            <p:nvPr/>
          </p:nvSpPr>
          <p:spPr>
            <a:xfrm>
              <a:off x="3558540" y="35680650"/>
              <a:ext cx="200661" cy="229872"/>
            </a:xfrm>
            <a:custGeom>
              <a:avLst/>
              <a:gdLst/>
              <a:ahLst/>
              <a:cxnLst/>
              <a:rect l="0" t="0" r="0" b="0"/>
              <a:pathLst>
                <a:path w="200661" h="229872">
                  <a:moveTo>
                    <a:pt x="0" y="73661"/>
                  </a:moveTo>
                  <a:lnTo>
                    <a:pt x="11430" y="96521"/>
                  </a:lnTo>
                  <a:lnTo>
                    <a:pt x="17780" y="104139"/>
                  </a:lnTo>
                  <a:lnTo>
                    <a:pt x="26670" y="110489"/>
                  </a:lnTo>
                  <a:lnTo>
                    <a:pt x="35560" y="115571"/>
                  </a:lnTo>
                  <a:lnTo>
                    <a:pt x="45720" y="118111"/>
                  </a:lnTo>
                  <a:lnTo>
                    <a:pt x="57150" y="119379"/>
                  </a:lnTo>
                  <a:lnTo>
                    <a:pt x="69850" y="118111"/>
                  </a:lnTo>
                  <a:lnTo>
                    <a:pt x="81280" y="115571"/>
                  </a:lnTo>
                  <a:lnTo>
                    <a:pt x="92710" y="110489"/>
                  </a:lnTo>
                  <a:lnTo>
                    <a:pt x="104140" y="105411"/>
                  </a:lnTo>
                  <a:lnTo>
                    <a:pt x="115570" y="99061"/>
                  </a:lnTo>
                  <a:lnTo>
                    <a:pt x="125730" y="90171"/>
                  </a:lnTo>
                  <a:lnTo>
                    <a:pt x="137160" y="81279"/>
                  </a:lnTo>
                  <a:lnTo>
                    <a:pt x="146050" y="73661"/>
                  </a:lnTo>
                  <a:lnTo>
                    <a:pt x="154940" y="64771"/>
                  </a:lnTo>
                  <a:lnTo>
                    <a:pt x="162560" y="57150"/>
                  </a:lnTo>
                  <a:lnTo>
                    <a:pt x="167640" y="48261"/>
                  </a:lnTo>
                  <a:lnTo>
                    <a:pt x="171450" y="36829"/>
                  </a:lnTo>
                  <a:lnTo>
                    <a:pt x="173990" y="24129"/>
                  </a:lnTo>
                  <a:lnTo>
                    <a:pt x="172720" y="15239"/>
                  </a:lnTo>
                  <a:lnTo>
                    <a:pt x="167640" y="7621"/>
                  </a:lnTo>
                  <a:lnTo>
                    <a:pt x="161290" y="2539"/>
                  </a:lnTo>
                  <a:lnTo>
                    <a:pt x="152400" y="0"/>
                  </a:lnTo>
                  <a:lnTo>
                    <a:pt x="143510" y="1271"/>
                  </a:lnTo>
                  <a:lnTo>
                    <a:pt x="134620" y="5079"/>
                  </a:lnTo>
                  <a:lnTo>
                    <a:pt x="124460" y="8889"/>
                  </a:lnTo>
                  <a:lnTo>
                    <a:pt x="114300" y="13971"/>
                  </a:lnTo>
                  <a:lnTo>
                    <a:pt x="104140" y="20321"/>
                  </a:lnTo>
                  <a:lnTo>
                    <a:pt x="95250" y="27939"/>
                  </a:lnTo>
                  <a:lnTo>
                    <a:pt x="87630" y="35561"/>
                  </a:lnTo>
                  <a:lnTo>
                    <a:pt x="78740" y="45721"/>
                  </a:lnTo>
                  <a:lnTo>
                    <a:pt x="71120" y="55879"/>
                  </a:lnTo>
                  <a:lnTo>
                    <a:pt x="63500" y="68579"/>
                  </a:lnTo>
                  <a:lnTo>
                    <a:pt x="57150" y="80011"/>
                  </a:lnTo>
                  <a:lnTo>
                    <a:pt x="50800" y="93979"/>
                  </a:lnTo>
                  <a:lnTo>
                    <a:pt x="45720" y="106679"/>
                  </a:lnTo>
                  <a:lnTo>
                    <a:pt x="40640" y="120650"/>
                  </a:lnTo>
                  <a:lnTo>
                    <a:pt x="40640" y="137161"/>
                  </a:lnTo>
                  <a:lnTo>
                    <a:pt x="41910" y="154939"/>
                  </a:lnTo>
                  <a:lnTo>
                    <a:pt x="45720" y="172721"/>
                  </a:lnTo>
                  <a:lnTo>
                    <a:pt x="52070" y="189229"/>
                  </a:lnTo>
                  <a:lnTo>
                    <a:pt x="62230" y="203200"/>
                  </a:lnTo>
                  <a:lnTo>
                    <a:pt x="72390" y="217171"/>
                  </a:lnTo>
                  <a:lnTo>
                    <a:pt x="83820" y="223521"/>
                  </a:lnTo>
                  <a:lnTo>
                    <a:pt x="93980" y="227329"/>
                  </a:lnTo>
                  <a:lnTo>
                    <a:pt x="105410" y="229871"/>
                  </a:lnTo>
                  <a:lnTo>
                    <a:pt x="115570" y="228600"/>
                  </a:lnTo>
                  <a:lnTo>
                    <a:pt x="125730" y="227329"/>
                  </a:lnTo>
                  <a:lnTo>
                    <a:pt x="137160" y="226061"/>
                  </a:lnTo>
                  <a:lnTo>
                    <a:pt x="148590" y="222250"/>
                  </a:lnTo>
                  <a:lnTo>
                    <a:pt x="161290" y="217171"/>
                  </a:lnTo>
                  <a:lnTo>
                    <a:pt x="200660" y="20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Freeform 990"/>
            <p:cNvSpPr/>
            <p:nvPr/>
          </p:nvSpPr>
          <p:spPr>
            <a:xfrm>
              <a:off x="3837940" y="35622229"/>
              <a:ext cx="262891" cy="269243"/>
            </a:xfrm>
            <a:custGeom>
              <a:avLst/>
              <a:gdLst/>
              <a:ahLst/>
              <a:cxnLst/>
              <a:rect l="0" t="0" r="0" b="0"/>
              <a:pathLst>
                <a:path w="262891" h="269243">
                  <a:moveTo>
                    <a:pt x="162560" y="6350"/>
                  </a:moveTo>
                  <a:lnTo>
                    <a:pt x="146050" y="0"/>
                  </a:lnTo>
                  <a:lnTo>
                    <a:pt x="137160" y="0"/>
                  </a:lnTo>
                  <a:lnTo>
                    <a:pt x="128270" y="1271"/>
                  </a:lnTo>
                  <a:lnTo>
                    <a:pt x="119380" y="2542"/>
                  </a:lnTo>
                  <a:lnTo>
                    <a:pt x="109220" y="5082"/>
                  </a:lnTo>
                  <a:lnTo>
                    <a:pt x="99060" y="7621"/>
                  </a:lnTo>
                  <a:lnTo>
                    <a:pt x="78740" y="13971"/>
                  </a:lnTo>
                  <a:lnTo>
                    <a:pt x="57150" y="20321"/>
                  </a:lnTo>
                  <a:lnTo>
                    <a:pt x="46990" y="25400"/>
                  </a:lnTo>
                  <a:lnTo>
                    <a:pt x="36830" y="30482"/>
                  </a:lnTo>
                  <a:lnTo>
                    <a:pt x="25400" y="36832"/>
                  </a:lnTo>
                  <a:lnTo>
                    <a:pt x="16510" y="45721"/>
                  </a:lnTo>
                  <a:lnTo>
                    <a:pt x="7620" y="55882"/>
                  </a:lnTo>
                  <a:lnTo>
                    <a:pt x="0" y="67310"/>
                  </a:lnTo>
                  <a:lnTo>
                    <a:pt x="0" y="81282"/>
                  </a:lnTo>
                  <a:lnTo>
                    <a:pt x="6350" y="95250"/>
                  </a:lnTo>
                  <a:lnTo>
                    <a:pt x="16510" y="111760"/>
                  </a:lnTo>
                  <a:lnTo>
                    <a:pt x="29210" y="123192"/>
                  </a:lnTo>
                  <a:lnTo>
                    <a:pt x="43180" y="132082"/>
                  </a:lnTo>
                  <a:lnTo>
                    <a:pt x="58420" y="139700"/>
                  </a:lnTo>
                  <a:lnTo>
                    <a:pt x="74930" y="144782"/>
                  </a:lnTo>
                  <a:lnTo>
                    <a:pt x="91440" y="149860"/>
                  </a:lnTo>
                  <a:lnTo>
                    <a:pt x="107950" y="154942"/>
                  </a:lnTo>
                  <a:lnTo>
                    <a:pt x="125730" y="158750"/>
                  </a:lnTo>
                  <a:lnTo>
                    <a:pt x="220980" y="177800"/>
                  </a:lnTo>
                  <a:lnTo>
                    <a:pt x="236220" y="182882"/>
                  </a:lnTo>
                  <a:lnTo>
                    <a:pt x="247650" y="187960"/>
                  </a:lnTo>
                  <a:lnTo>
                    <a:pt x="257810" y="194310"/>
                  </a:lnTo>
                  <a:lnTo>
                    <a:pt x="262890" y="200660"/>
                  </a:lnTo>
                  <a:lnTo>
                    <a:pt x="262890" y="207010"/>
                  </a:lnTo>
                  <a:lnTo>
                    <a:pt x="261620" y="213360"/>
                  </a:lnTo>
                  <a:lnTo>
                    <a:pt x="256540" y="219710"/>
                  </a:lnTo>
                  <a:lnTo>
                    <a:pt x="250190" y="224792"/>
                  </a:lnTo>
                  <a:lnTo>
                    <a:pt x="242570" y="228600"/>
                  </a:lnTo>
                  <a:lnTo>
                    <a:pt x="220980" y="240032"/>
                  </a:lnTo>
                  <a:lnTo>
                    <a:pt x="208280" y="246382"/>
                  </a:lnTo>
                  <a:lnTo>
                    <a:pt x="194310" y="251460"/>
                  </a:lnTo>
                  <a:lnTo>
                    <a:pt x="179070" y="256542"/>
                  </a:lnTo>
                  <a:lnTo>
                    <a:pt x="163830" y="260350"/>
                  </a:lnTo>
                  <a:lnTo>
                    <a:pt x="147320" y="264160"/>
                  </a:lnTo>
                  <a:lnTo>
                    <a:pt x="133350" y="265432"/>
                  </a:lnTo>
                  <a:lnTo>
                    <a:pt x="57150" y="269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Freeform 991"/>
            <p:cNvSpPr/>
            <p:nvPr/>
          </p:nvSpPr>
          <p:spPr>
            <a:xfrm>
              <a:off x="4422140" y="35397439"/>
              <a:ext cx="378461" cy="420373"/>
            </a:xfrm>
            <a:custGeom>
              <a:avLst/>
              <a:gdLst/>
              <a:ahLst/>
              <a:cxnLst/>
              <a:rect l="0" t="0" r="0" b="0"/>
              <a:pathLst>
                <a:path w="378461" h="420373">
                  <a:moveTo>
                    <a:pt x="0" y="189232"/>
                  </a:moveTo>
                  <a:lnTo>
                    <a:pt x="11430" y="210822"/>
                  </a:lnTo>
                  <a:lnTo>
                    <a:pt x="13970" y="222250"/>
                  </a:lnTo>
                  <a:lnTo>
                    <a:pt x="16510" y="234950"/>
                  </a:lnTo>
                  <a:lnTo>
                    <a:pt x="17780" y="247650"/>
                  </a:lnTo>
                  <a:lnTo>
                    <a:pt x="20320" y="261622"/>
                  </a:lnTo>
                  <a:lnTo>
                    <a:pt x="25400" y="293372"/>
                  </a:lnTo>
                  <a:lnTo>
                    <a:pt x="29210" y="308611"/>
                  </a:lnTo>
                  <a:lnTo>
                    <a:pt x="35560" y="339090"/>
                  </a:lnTo>
                  <a:lnTo>
                    <a:pt x="38100" y="351790"/>
                  </a:lnTo>
                  <a:lnTo>
                    <a:pt x="41910" y="364490"/>
                  </a:lnTo>
                  <a:lnTo>
                    <a:pt x="45720" y="375922"/>
                  </a:lnTo>
                  <a:lnTo>
                    <a:pt x="48260" y="388622"/>
                  </a:lnTo>
                  <a:lnTo>
                    <a:pt x="49530" y="401322"/>
                  </a:lnTo>
                  <a:lnTo>
                    <a:pt x="50800" y="415290"/>
                  </a:lnTo>
                  <a:lnTo>
                    <a:pt x="54610" y="420372"/>
                  </a:lnTo>
                  <a:lnTo>
                    <a:pt x="60960" y="420372"/>
                  </a:lnTo>
                  <a:lnTo>
                    <a:pt x="68580" y="416561"/>
                  </a:lnTo>
                  <a:lnTo>
                    <a:pt x="74930" y="410211"/>
                  </a:lnTo>
                  <a:lnTo>
                    <a:pt x="80010" y="400050"/>
                  </a:lnTo>
                  <a:lnTo>
                    <a:pt x="85090" y="389890"/>
                  </a:lnTo>
                  <a:lnTo>
                    <a:pt x="88900" y="378461"/>
                  </a:lnTo>
                  <a:lnTo>
                    <a:pt x="97790" y="358140"/>
                  </a:lnTo>
                  <a:lnTo>
                    <a:pt x="101600" y="344172"/>
                  </a:lnTo>
                  <a:lnTo>
                    <a:pt x="105410" y="330200"/>
                  </a:lnTo>
                  <a:lnTo>
                    <a:pt x="107950" y="314961"/>
                  </a:lnTo>
                  <a:lnTo>
                    <a:pt x="111760" y="300990"/>
                  </a:lnTo>
                  <a:lnTo>
                    <a:pt x="115570" y="288290"/>
                  </a:lnTo>
                  <a:lnTo>
                    <a:pt x="119380" y="275590"/>
                  </a:lnTo>
                  <a:lnTo>
                    <a:pt x="123190" y="264161"/>
                  </a:lnTo>
                  <a:lnTo>
                    <a:pt x="129540" y="252732"/>
                  </a:lnTo>
                  <a:lnTo>
                    <a:pt x="134620" y="242572"/>
                  </a:lnTo>
                  <a:lnTo>
                    <a:pt x="140970" y="240032"/>
                  </a:lnTo>
                  <a:lnTo>
                    <a:pt x="148590" y="242572"/>
                  </a:lnTo>
                  <a:lnTo>
                    <a:pt x="154940" y="248922"/>
                  </a:lnTo>
                  <a:lnTo>
                    <a:pt x="161290" y="257811"/>
                  </a:lnTo>
                  <a:lnTo>
                    <a:pt x="168910" y="265432"/>
                  </a:lnTo>
                  <a:lnTo>
                    <a:pt x="175260" y="275590"/>
                  </a:lnTo>
                  <a:lnTo>
                    <a:pt x="181610" y="285750"/>
                  </a:lnTo>
                  <a:lnTo>
                    <a:pt x="186690" y="298450"/>
                  </a:lnTo>
                  <a:lnTo>
                    <a:pt x="190500" y="311150"/>
                  </a:lnTo>
                  <a:lnTo>
                    <a:pt x="195580" y="323850"/>
                  </a:lnTo>
                  <a:lnTo>
                    <a:pt x="201930" y="337822"/>
                  </a:lnTo>
                  <a:lnTo>
                    <a:pt x="208280" y="350522"/>
                  </a:lnTo>
                  <a:lnTo>
                    <a:pt x="213360" y="363222"/>
                  </a:lnTo>
                  <a:lnTo>
                    <a:pt x="218440" y="375922"/>
                  </a:lnTo>
                  <a:lnTo>
                    <a:pt x="222250" y="387350"/>
                  </a:lnTo>
                  <a:lnTo>
                    <a:pt x="228600" y="397511"/>
                  </a:lnTo>
                  <a:lnTo>
                    <a:pt x="233680" y="406400"/>
                  </a:lnTo>
                  <a:lnTo>
                    <a:pt x="240030" y="414022"/>
                  </a:lnTo>
                  <a:lnTo>
                    <a:pt x="248920" y="417832"/>
                  </a:lnTo>
                  <a:lnTo>
                    <a:pt x="259080" y="417832"/>
                  </a:lnTo>
                  <a:lnTo>
                    <a:pt x="271780" y="415290"/>
                  </a:lnTo>
                  <a:lnTo>
                    <a:pt x="280670" y="410211"/>
                  </a:lnTo>
                  <a:lnTo>
                    <a:pt x="287020" y="402590"/>
                  </a:lnTo>
                  <a:lnTo>
                    <a:pt x="293370" y="394972"/>
                  </a:lnTo>
                  <a:lnTo>
                    <a:pt x="298450" y="384811"/>
                  </a:lnTo>
                  <a:lnTo>
                    <a:pt x="303530" y="373382"/>
                  </a:lnTo>
                  <a:lnTo>
                    <a:pt x="307340" y="360682"/>
                  </a:lnTo>
                  <a:lnTo>
                    <a:pt x="309880" y="347982"/>
                  </a:lnTo>
                  <a:lnTo>
                    <a:pt x="312420" y="335282"/>
                  </a:lnTo>
                  <a:lnTo>
                    <a:pt x="313690" y="321311"/>
                  </a:lnTo>
                  <a:lnTo>
                    <a:pt x="312420" y="306072"/>
                  </a:lnTo>
                  <a:lnTo>
                    <a:pt x="311150" y="290832"/>
                  </a:lnTo>
                  <a:lnTo>
                    <a:pt x="309880" y="274322"/>
                  </a:lnTo>
                  <a:lnTo>
                    <a:pt x="300990" y="217172"/>
                  </a:lnTo>
                  <a:lnTo>
                    <a:pt x="298450" y="198122"/>
                  </a:lnTo>
                  <a:lnTo>
                    <a:pt x="297180" y="180340"/>
                  </a:lnTo>
                  <a:lnTo>
                    <a:pt x="295910" y="162561"/>
                  </a:lnTo>
                  <a:lnTo>
                    <a:pt x="297180" y="144782"/>
                  </a:lnTo>
                  <a:lnTo>
                    <a:pt x="298450" y="129540"/>
                  </a:lnTo>
                  <a:lnTo>
                    <a:pt x="300990" y="114300"/>
                  </a:lnTo>
                  <a:lnTo>
                    <a:pt x="304800" y="99061"/>
                  </a:lnTo>
                  <a:lnTo>
                    <a:pt x="309880" y="85090"/>
                  </a:lnTo>
                  <a:lnTo>
                    <a:pt x="314960" y="69850"/>
                  </a:lnTo>
                  <a:lnTo>
                    <a:pt x="321310" y="57150"/>
                  </a:lnTo>
                  <a:lnTo>
                    <a:pt x="327660" y="44450"/>
                  </a:lnTo>
                  <a:lnTo>
                    <a:pt x="334010" y="33022"/>
                  </a:lnTo>
                  <a:lnTo>
                    <a:pt x="341630" y="24132"/>
                  </a:lnTo>
                  <a:lnTo>
                    <a:pt x="350520" y="17782"/>
                  </a:lnTo>
                  <a:lnTo>
                    <a:pt x="3784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Freeform 992"/>
            <p:cNvSpPr/>
            <p:nvPr/>
          </p:nvSpPr>
          <p:spPr>
            <a:xfrm>
              <a:off x="4861560" y="35344100"/>
              <a:ext cx="66041" cy="557530"/>
            </a:xfrm>
            <a:custGeom>
              <a:avLst/>
              <a:gdLst/>
              <a:ahLst/>
              <a:cxnLst/>
              <a:rect l="0" t="0" r="0" b="0"/>
              <a:pathLst>
                <a:path w="66041" h="557530">
                  <a:moveTo>
                    <a:pt x="66040" y="0"/>
                  </a:moveTo>
                  <a:lnTo>
                    <a:pt x="45720" y="60961"/>
                  </a:lnTo>
                  <a:lnTo>
                    <a:pt x="41910" y="76200"/>
                  </a:lnTo>
                  <a:lnTo>
                    <a:pt x="39370" y="92711"/>
                  </a:lnTo>
                  <a:lnTo>
                    <a:pt x="38100" y="106679"/>
                  </a:lnTo>
                  <a:lnTo>
                    <a:pt x="33020" y="142239"/>
                  </a:lnTo>
                  <a:lnTo>
                    <a:pt x="20320" y="227329"/>
                  </a:lnTo>
                  <a:lnTo>
                    <a:pt x="17780" y="251461"/>
                  </a:lnTo>
                  <a:lnTo>
                    <a:pt x="16510" y="275589"/>
                  </a:lnTo>
                  <a:lnTo>
                    <a:pt x="13970" y="323850"/>
                  </a:lnTo>
                  <a:lnTo>
                    <a:pt x="13970" y="372111"/>
                  </a:lnTo>
                  <a:lnTo>
                    <a:pt x="12700" y="394971"/>
                  </a:lnTo>
                  <a:lnTo>
                    <a:pt x="10160" y="415289"/>
                  </a:lnTo>
                  <a:lnTo>
                    <a:pt x="7620" y="434339"/>
                  </a:lnTo>
                  <a:lnTo>
                    <a:pt x="6350" y="452121"/>
                  </a:lnTo>
                  <a:lnTo>
                    <a:pt x="5080" y="468629"/>
                  </a:lnTo>
                  <a:lnTo>
                    <a:pt x="3810" y="485139"/>
                  </a:lnTo>
                  <a:lnTo>
                    <a:pt x="2540" y="499111"/>
                  </a:lnTo>
                  <a:lnTo>
                    <a:pt x="0" y="511811"/>
                  </a:lnTo>
                  <a:lnTo>
                    <a:pt x="2540" y="557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Freeform 993"/>
            <p:cNvSpPr/>
            <p:nvPr/>
          </p:nvSpPr>
          <p:spPr>
            <a:xfrm>
              <a:off x="5050790" y="35515550"/>
              <a:ext cx="203201" cy="312422"/>
            </a:xfrm>
            <a:custGeom>
              <a:avLst/>
              <a:gdLst/>
              <a:ahLst/>
              <a:cxnLst/>
              <a:rect l="0" t="0" r="0" b="0"/>
              <a:pathLst>
                <a:path w="203201" h="312422">
                  <a:moveTo>
                    <a:pt x="139700" y="49529"/>
                  </a:moveTo>
                  <a:lnTo>
                    <a:pt x="134620" y="66039"/>
                  </a:lnTo>
                  <a:lnTo>
                    <a:pt x="132080" y="76200"/>
                  </a:lnTo>
                  <a:lnTo>
                    <a:pt x="130810" y="87629"/>
                  </a:lnTo>
                  <a:lnTo>
                    <a:pt x="130810" y="99061"/>
                  </a:lnTo>
                  <a:lnTo>
                    <a:pt x="130810" y="104139"/>
                  </a:lnTo>
                  <a:lnTo>
                    <a:pt x="133350" y="102871"/>
                  </a:lnTo>
                  <a:lnTo>
                    <a:pt x="134620" y="99061"/>
                  </a:lnTo>
                  <a:lnTo>
                    <a:pt x="138430" y="93979"/>
                  </a:lnTo>
                  <a:lnTo>
                    <a:pt x="140970" y="86361"/>
                  </a:lnTo>
                  <a:lnTo>
                    <a:pt x="143510" y="77471"/>
                  </a:lnTo>
                  <a:lnTo>
                    <a:pt x="144780" y="68579"/>
                  </a:lnTo>
                  <a:lnTo>
                    <a:pt x="144780" y="58421"/>
                  </a:lnTo>
                  <a:lnTo>
                    <a:pt x="142240" y="48261"/>
                  </a:lnTo>
                  <a:lnTo>
                    <a:pt x="140970" y="36829"/>
                  </a:lnTo>
                  <a:lnTo>
                    <a:pt x="134620" y="12700"/>
                  </a:lnTo>
                  <a:lnTo>
                    <a:pt x="129540" y="5079"/>
                  </a:lnTo>
                  <a:lnTo>
                    <a:pt x="121920" y="1271"/>
                  </a:lnTo>
                  <a:lnTo>
                    <a:pt x="114300" y="0"/>
                  </a:lnTo>
                  <a:lnTo>
                    <a:pt x="106680" y="2539"/>
                  </a:lnTo>
                  <a:lnTo>
                    <a:pt x="99060" y="7621"/>
                  </a:lnTo>
                  <a:lnTo>
                    <a:pt x="82550" y="22861"/>
                  </a:lnTo>
                  <a:lnTo>
                    <a:pt x="64770" y="40639"/>
                  </a:lnTo>
                  <a:lnTo>
                    <a:pt x="55880" y="53339"/>
                  </a:lnTo>
                  <a:lnTo>
                    <a:pt x="46990" y="67311"/>
                  </a:lnTo>
                  <a:lnTo>
                    <a:pt x="39370" y="82550"/>
                  </a:lnTo>
                  <a:lnTo>
                    <a:pt x="31750" y="99061"/>
                  </a:lnTo>
                  <a:lnTo>
                    <a:pt x="17780" y="132079"/>
                  </a:lnTo>
                  <a:lnTo>
                    <a:pt x="11430" y="148589"/>
                  </a:lnTo>
                  <a:lnTo>
                    <a:pt x="6350" y="166371"/>
                  </a:lnTo>
                  <a:lnTo>
                    <a:pt x="1270" y="182879"/>
                  </a:lnTo>
                  <a:lnTo>
                    <a:pt x="0" y="200661"/>
                  </a:lnTo>
                  <a:lnTo>
                    <a:pt x="0" y="218439"/>
                  </a:lnTo>
                  <a:lnTo>
                    <a:pt x="1270" y="236221"/>
                  </a:lnTo>
                  <a:lnTo>
                    <a:pt x="2540" y="251461"/>
                  </a:lnTo>
                  <a:lnTo>
                    <a:pt x="5080" y="264161"/>
                  </a:lnTo>
                  <a:lnTo>
                    <a:pt x="7620" y="276861"/>
                  </a:lnTo>
                  <a:lnTo>
                    <a:pt x="15240" y="288289"/>
                  </a:lnTo>
                  <a:lnTo>
                    <a:pt x="26670" y="297179"/>
                  </a:lnTo>
                  <a:lnTo>
                    <a:pt x="39370" y="306071"/>
                  </a:lnTo>
                  <a:lnTo>
                    <a:pt x="53340" y="311150"/>
                  </a:lnTo>
                  <a:lnTo>
                    <a:pt x="67310" y="312421"/>
                  </a:lnTo>
                  <a:lnTo>
                    <a:pt x="80010" y="312421"/>
                  </a:lnTo>
                  <a:lnTo>
                    <a:pt x="93980" y="309879"/>
                  </a:lnTo>
                  <a:lnTo>
                    <a:pt x="107950" y="306071"/>
                  </a:lnTo>
                  <a:lnTo>
                    <a:pt x="121920" y="302261"/>
                  </a:lnTo>
                  <a:lnTo>
                    <a:pt x="137160" y="294639"/>
                  </a:lnTo>
                  <a:lnTo>
                    <a:pt x="153670" y="287021"/>
                  </a:lnTo>
                  <a:lnTo>
                    <a:pt x="203200" y="260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Freeform 994"/>
            <p:cNvSpPr/>
            <p:nvPr/>
          </p:nvSpPr>
          <p:spPr>
            <a:xfrm>
              <a:off x="5339080" y="35533329"/>
              <a:ext cx="199391" cy="260351"/>
            </a:xfrm>
            <a:custGeom>
              <a:avLst/>
              <a:gdLst/>
              <a:ahLst/>
              <a:cxnLst/>
              <a:rect l="0" t="0" r="0" b="0"/>
              <a:pathLst>
                <a:path w="199391" h="260351">
                  <a:moveTo>
                    <a:pt x="30480" y="31750"/>
                  </a:moveTo>
                  <a:lnTo>
                    <a:pt x="25400" y="54610"/>
                  </a:lnTo>
                  <a:lnTo>
                    <a:pt x="22860" y="66042"/>
                  </a:lnTo>
                  <a:lnTo>
                    <a:pt x="21590" y="77471"/>
                  </a:lnTo>
                  <a:lnTo>
                    <a:pt x="21590" y="90171"/>
                  </a:lnTo>
                  <a:lnTo>
                    <a:pt x="20320" y="104142"/>
                  </a:lnTo>
                  <a:lnTo>
                    <a:pt x="17780" y="116842"/>
                  </a:lnTo>
                  <a:lnTo>
                    <a:pt x="15240" y="130810"/>
                  </a:lnTo>
                  <a:lnTo>
                    <a:pt x="12700" y="144782"/>
                  </a:lnTo>
                  <a:lnTo>
                    <a:pt x="11430" y="158750"/>
                  </a:lnTo>
                  <a:lnTo>
                    <a:pt x="11430" y="172721"/>
                  </a:lnTo>
                  <a:lnTo>
                    <a:pt x="10160" y="200660"/>
                  </a:lnTo>
                  <a:lnTo>
                    <a:pt x="10160" y="256542"/>
                  </a:lnTo>
                  <a:lnTo>
                    <a:pt x="8890" y="260350"/>
                  </a:lnTo>
                  <a:lnTo>
                    <a:pt x="6350" y="256542"/>
                  </a:lnTo>
                  <a:lnTo>
                    <a:pt x="3810" y="248921"/>
                  </a:lnTo>
                  <a:lnTo>
                    <a:pt x="2540" y="238760"/>
                  </a:lnTo>
                  <a:lnTo>
                    <a:pt x="1270" y="227332"/>
                  </a:lnTo>
                  <a:lnTo>
                    <a:pt x="0" y="214632"/>
                  </a:lnTo>
                  <a:lnTo>
                    <a:pt x="1270" y="203200"/>
                  </a:lnTo>
                  <a:lnTo>
                    <a:pt x="2540" y="191771"/>
                  </a:lnTo>
                  <a:lnTo>
                    <a:pt x="5080" y="180342"/>
                  </a:lnTo>
                  <a:lnTo>
                    <a:pt x="8890" y="168910"/>
                  </a:lnTo>
                  <a:lnTo>
                    <a:pt x="13970" y="156210"/>
                  </a:lnTo>
                  <a:lnTo>
                    <a:pt x="19050" y="142242"/>
                  </a:lnTo>
                  <a:lnTo>
                    <a:pt x="25400" y="130810"/>
                  </a:lnTo>
                  <a:lnTo>
                    <a:pt x="31750" y="118110"/>
                  </a:lnTo>
                  <a:lnTo>
                    <a:pt x="38100" y="106682"/>
                  </a:lnTo>
                  <a:lnTo>
                    <a:pt x="44450" y="97792"/>
                  </a:lnTo>
                  <a:lnTo>
                    <a:pt x="52070" y="88900"/>
                  </a:lnTo>
                  <a:lnTo>
                    <a:pt x="58420" y="80010"/>
                  </a:lnTo>
                  <a:lnTo>
                    <a:pt x="67310" y="72392"/>
                  </a:lnTo>
                  <a:lnTo>
                    <a:pt x="76200" y="64771"/>
                  </a:lnTo>
                  <a:lnTo>
                    <a:pt x="85090" y="57150"/>
                  </a:lnTo>
                  <a:lnTo>
                    <a:pt x="95250" y="49532"/>
                  </a:lnTo>
                  <a:lnTo>
                    <a:pt x="115570" y="35560"/>
                  </a:lnTo>
                  <a:lnTo>
                    <a:pt x="125730" y="29210"/>
                  </a:lnTo>
                  <a:lnTo>
                    <a:pt x="135890" y="24132"/>
                  </a:lnTo>
                  <a:lnTo>
                    <a:pt x="146050" y="20321"/>
                  </a:lnTo>
                  <a:lnTo>
                    <a:pt x="157480" y="15242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Freeform 995"/>
            <p:cNvSpPr/>
            <p:nvPr/>
          </p:nvSpPr>
          <p:spPr>
            <a:xfrm>
              <a:off x="5622290" y="35618421"/>
              <a:ext cx="21591" cy="167641"/>
            </a:xfrm>
            <a:custGeom>
              <a:avLst/>
              <a:gdLst/>
              <a:ahLst/>
              <a:cxnLst/>
              <a:rect l="0" t="0" r="0" b="0"/>
              <a:pathLst>
                <a:path w="21591" h="167641">
                  <a:moveTo>
                    <a:pt x="21590" y="0"/>
                  </a:moveTo>
                  <a:lnTo>
                    <a:pt x="15240" y="21590"/>
                  </a:lnTo>
                  <a:lnTo>
                    <a:pt x="13970" y="34290"/>
                  </a:lnTo>
                  <a:lnTo>
                    <a:pt x="12700" y="48258"/>
                  </a:lnTo>
                  <a:lnTo>
                    <a:pt x="11430" y="63500"/>
                  </a:lnTo>
                  <a:lnTo>
                    <a:pt x="10160" y="78740"/>
                  </a:lnTo>
                  <a:lnTo>
                    <a:pt x="7620" y="92708"/>
                  </a:lnTo>
                  <a:lnTo>
                    <a:pt x="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Freeform 996"/>
            <p:cNvSpPr/>
            <p:nvPr/>
          </p:nvSpPr>
          <p:spPr>
            <a:xfrm>
              <a:off x="5769610" y="35448239"/>
              <a:ext cx="919481" cy="346712"/>
            </a:xfrm>
            <a:custGeom>
              <a:avLst/>
              <a:gdLst/>
              <a:ahLst/>
              <a:cxnLst/>
              <a:rect l="0" t="0" r="0" b="0"/>
              <a:pathLst>
                <a:path w="919481" h="346712">
                  <a:moveTo>
                    <a:pt x="0" y="85090"/>
                  </a:moveTo>
                  <a:lnTo>
                    <a:pt x="0" y="298450"/>
                  </a:lnTo>
                  <a:lnTo>
                    <a:pt x="1270" y="314961"/>
                  </a:lnTo>
                  <a:lnTo>
                    <a:pt x="2540" y="330200"/>
                  </a:lnTo>
                  <a:lnTo>
                    <a:pt x="5080" y="342900"/>
                  </a:lnTo>
                  <a:lnTo>
                    <a:pt x="6350" y="346711"/>
                  </a:lnTo>
                  <a:lnTo>
                    <a:pt x="3810" y="334011"/>
                  </a:lnTo>
                  <a:lnTo>
                    <a:pt x="2540" y="323850"/>
                  </a:lnTo>
                  <a:lnTo>
                    <a:pt x="1270" y="312422"/>
                  </a:lnTo>
                  <a:lnTo>
                    <a:pt x="1270" y="299722"/>
                  </a:lnTo>
                  <a:lnTo>
                    <a:pt x="1270" y="287022"/>
                  </a:lnTo>
                  <a:lnTo>
                    <a:pt x="3810" y="273050"/>
                  </a:lnTo>
                  <a:lnTo>
                    <a:pt x="6350" y="260350"/>
                  </a:lnTo>
                  <a:lnTo>
                    <a:pt x="10160" y="245111"/>
                  </a:lnTo>
                  <a:lnTo>
                    <a:pt x="15240" y="229872"/>
                  </a:lnTo>
                  <a:lnTo>
                    <a:pt x="20320" y="213361"/>
                  </a:lnTo>
                  <a:lnTo>
                    <a:pt x="27940" y="196850"/>
                  </a:lnTo>
                  <a:lnTo>
                    <a:pt x="35560" y="182882"/>
                  </a:lnTo>
                  <a:lnTo>
                    <a:pt x="44450" y="167640"/>
                  </a:lnTo>
                  <a:lnTo>
                    <a:pt x="53340" y="154940"/>
                  </a:lnTo>
                  <a:lnTo>
                    <a:pt x="60960" y="144782"/>
                  </a:lnTo>
                  <a:lnTo>
                    <a:pt x="68580" y="135890"/>
                  </a:lnTo>
                  <a:lnTo>
                    <a:pt x="77470" y="128272"/>
                  </a:lnTo>
                  <a:lnTo>
                    <a:pt x="86360" y="121922"/>
                  </a:lnTo>
                  <a:lnTo>
                    <a:pt x="96520" y="116840"/>
                  </a:lnTo>
                  <a:lnTo>
                    <a:pt x="109220" y="114300"/>
                  </a:lnTo>
                  <a:lnTo>
                    <a:pt x="123190" y="114300"/>
                  </a:lnTo>
                  <a:lnTo>
                    <a:pt x="138430" y="115572"/>
                  </a:lnTo>
                  <a:lnTo>
                    <a:pt x="151130" y="118111"/>
                  </a:lnTo>
                  <a:lnTo>
                    <a:pt x="170180" y="128272"/>
                  </a:lnTo>
                  <a:lnTo>
                    <a:pt x="177800" y="134622"/>
                  </a:lnTo>
                  <a:lnTo>
                    <a:pt x="184150" y="142240"/>
                  </a:lnTo>
                  <a:lnTo>
                    <a:pt x="189230" y="151132"/>
                  </a:lnTo>
                  <a:lnTo>
                    <a:pt x="195580" y="163832"/>
                  </a:lnTo>
                  <a:lnTo>
                    <a:pt x="201930" y="177800"/>
                  </a:lnTo>
                  <a:lnTo>
                    <a:pt x="208280" y="191772"/>
                  </a:lnTo>
                  <a:lnTo>
                    <a:pt x="212090" y="207011"/>
                  </a:lnTo>
                  <a:lnTo>
                    <a:pt x="215900" y="220982"/>
                  </a:lnTo>
                  <a:lnTo>
                    <a:pt x="217170" y="236222"/>
                  </a:lnTo>
                  <a:lnTo>
                    <a:pt x="218440" y="252732"/>
                  </a:lnTo>
                  <a:lnTo>
                    <a:pt x="219710" y="270511"/>
                  </a:lnTo>
                  <a:lnTo>
                    <a:pt x="219710" y="289561"/>
                  </a:lnTo>
                  <a:lnTo>
                    <a:pt x="219710" y="306072"/>
                  </a:lnTo>
                  <a:lnTo>
                    <a:pt x="217170" y="320040"/>
                  </a:lnTo>
                  <a:lnTo>
                    <a:pt x="214630" y="332740"/>
                  </a:lnTo>
                  <a:lnTo>
                    <a:pt x="213360" y="335282"/>
                  </a:lnTo>
                  <a:lnTo>
                    <a:pt x="212090" y="328932"/>
                  </a:lnTo>
                  <a:lnTo>
                    <a:pt x="212090" y="317500"/>
                  </a:lnTo>
                  <a:lnTo>
                    <a:pt x="213360" y="306072"/>
                  </a:lnTo>
                  <a:lnTo>
                    <a:pt x="217170" y="293372"/>
                  </a:lnTo>
                  <a:lnTo>
                    <a:pt x="222250" y="280672"/>
                  </a:lnTo>
                  <a:lnTo>
                    <a:pt x="226060" y="265432"/>
                  </a:lnTo>
                  <a:lnTo>
                    <a:pt x="231140" y="250190"/>
                  </a:lnTo>
                  <a:lnTo>
                    <a:pt x="234950" y="233682"/>
                  </a:lnTo>
                  <a:lnTo>
                    <a:pt x="238760" y="218440"/>
                  </a:lnTo>
                  <a:lnTo>
                    <a:pt x="245110" y="203200"/>
                  </a:lnTo>
                  <a:lnTo>
                    <a:pt x="251460" y="187961"/>
                  </a:lnTo>
                  <a:lnTo>
                    <a:pt x="257810" y="173990"/>
                  </a:lnTo>
                  <a:lnTo>
                    <a:pt x="270510" y="146050"/>
                  </a:lnTo>
                  <a:lnTo>
                    <a:pt x="278130" y="132082"/>
                  </a:lnTo>
                  <a:lnTo>
                    <a:pt x="284480" y="120650"/>
                  </a:lnTo>
                  <a:lnTo>
                    <a:pt x="290830" y="109222"/>
                  </a:lnTo>
                  <a:lnTo>
                    <a:pt x="297180" y="106682"/>
                  </a:lnTo>
                  <a:lnTo>
                    <a:pt x="302260" y="111761"/>
                  </a:lnTo>
                  <a:lnTo>
                    <a:pt x="307340" y="120650"/>
                  </a:lnTo>
                  <a:lnTo>
                    <a:pt x="309880" y="134622"/>
                  </a:lnTo>
                  <a:lnTo>
                    <a:pt x="312420" y="152400"/>
                  </a:lnTo>
                  <a:lnTo>
                    <a:pt x="313690" y="171450"/>
                  </a:lnTo>
                  <a:lnTo>
                    <a:pt x="314960" y="190500"/>
                  </a:lnTo>
                  <a:lnTo>
                    <a:pt x="317500" y="207011"/>
                  </a:lnTo>
                  <a:lnTo>
                    <a:pt x="320040" y="222250"/>
                  </a:lnTo>
                  <a:lnTo>
                    <a:pt x="325120" y="236222"/>
                  </a:lnTo>
                  <a:lnTo>
                    <a:pt x="330200" y="248922"/>
                  </a:lnTo>
                  <a:lnTo>
                    <a:pt x="335280" y="261622"/>
                  </a:lnTo>
                  <a:lnTo>
                    <a:pt x="341630" y="271782"/>
                  </a:lnTo>
                  <a:lnTo>
                    <a:pt x="347980" y="280672"/>
                  </a:lnTo>
                  <a:lnTo>
                    <a:pt x="355600" y="289561"/>
                  </a:lnTo>
                  <a:lnTo>
                    <a:pt x="367030" y="295911"/>
                  </a:lnTo>
                  <a:lnTo>
                    <a:pt x="381000" y="302261"/>
                  </a:lnTo>
                  <a:lnTo>
                    <a:pt x="397510" y="307340"/>
                  </a:lnTo>
                  <a:lnTo>
                    <a:pt x="412750" y="308611"/>
                  </a:lnTo>
                  <a:lnTo>
                    <a:pt x="438150" y="303532"/>
                  </a:lnTo>
                  <a:lnTo>
                    <a:pt x="478790" y="292100"/>
                  </a:lnTo>
                  <a:lnTo>
                    <a:pt x="490220" y="287022"/>
                  </a:lnTo>
                  <a:lnTo>
                    <a:pt x="502920" y="279400"/>
                  </a:lnTo>
                  <a:lnTo>
                    <a:pt x="514350" y="270511"/>
                  </a:lnTo>
                  <a:lnTo>
                    <a:pt x="525780" y="261622"/>
                  </a:lnTo>
                  <a:lnTo>
                    <a:pt x="535940" y="251461"/>
                  </a:lnTo>
                  <a:lnTo>
                    <a:pt x="547370" y="242572"/>
                  </a:lnTo>
                  <a:lnTo>
                    <a:pt x="554990" y="231140"/>
                  </a:lnTo>
                  <a:lnTo>
                    <a:pt x="562610" y="218440"/>
                  </a:lnTo>
                  <a:lnTo>
                    <a:pt x="567690" y="205740"/>
                  </a:lnTo>
                  <a:lnTo>
                    <a:pt x="572770" y="194311"/>
                  </a:lnTo>
                  <a:lnTo>
                    <a:pt x="576580" y="181611"/>
                  </a:lnTo>
                  <a:lnTo>
                    <a:pt x="585470" y="160022"/>
                  </a:lnTo>
                  <a:lnTo>
                    <a:pt x="593090" y="138432"/>
                  </a:lnTo>
                  <a:lnTo>
                    <a:pt x="591820" y="128272"/>
                  </a:lnTo>
                  <a:lnTo>
                    <a:pt x="588010" y="116840"/>
                  </a:lnTo>
                  <a:lnTo>
                    <a:pt x="581660" y="106682"/>
                  </a:lnTo>
                  <a:lnTo>
                    <a:pt x="572770" y="100332"/>
                  </a:lnTo>
                  <a:lnTo>
                    <a:pt x="561340" y="97790"/>
                  </a:lnTo>
                  <a:lnTo>
                    <a:pt x="549910" y="97790"/>
                  </a:lnTo>
                  <a:lnTo>
                    <a:pt x="538480" y="99061"/>
                  </a:lnTo>
                  <a:lnTo>
                    <a:pt x="516890" y="107950"/>
                  </a:lnTo>
                  <a:lnTo>
                    <a:pt x="506730" y="114300"/>
                  </a:lnTo>
                  <a:lnTo>
                    <a:pt x="497840" y="121922"/>
                  </a:lnTo>
                  <a:lnTo>
                    <a:pt x="490220" y="130811"/>
                  </a:lnTo>
                  <a:lnTo>
                    <a:pt x="483870" y="140972"/>
                  </a:lnTo>
                  <a:lnTo>
                    <a:pt x="477520" y="153672"/>
                  </a:lnTo>
                  <a:lnTo>
                    <a:pt x="472440" y="166372"/>
                  </a:lnTo>
                  <a:lnTo>
                    <a:pt x="468630" y="179072"/>
                  </a:lnTo>
                  <a:lnTo>
                    <a:pt x="464820" y="191772"/>
                  </a:lnTo>
                  <a:lnTo>
                    <a:pt x="461010" y="205740"/>
                  </a:lnTo>
                  <a:lnTo>
                    <a:pt x="459740" y="218440"/>
                  </a:lnTo>
                  <a:lnTo>
                    <a:pt x="459740" y="229872"/>
                  </a:lnTo>
                  <a:lnTo>
                    <a:pt x="461010" y="241300"/>
                  </a:lnTo>
                  <a:lnTo>
                    <a:pt x="463550" y="252732"/>
                  </a:lnTo>
                  <a:lnTo>
                    <a:pt x="468630" y="264161"/>
                  </a:lnTo>
                  <a:lnTo>
                    <a:pt x="473710" y="274322"/>
                  </a:lnTo>
                  <a:lnTo>
                    <a:pt x="482600" y="284482"/>
                  </a:lnTo>
                  <a:lnTo>
                    <a:pt x="495300" y="292100"/>
                  </a:lnTo>
                  <a:lnTo>
                    <a:pt x="509270" y="300990"/>
                  </a:lnTo>
                  <a:lnTo>
                    <a:pt x="521970" y="304800"/>
                  </a:lnTo>
                  <a:lnTo>
                    <a:pt x="546100" y="306072"/>
                  </a:lnTo>
                  <a:lnTo>
                    <a:pt x="574040" y="299722"/>
                  </a:lnTo>
                  <a:lnTo>
                    <a:pt x="589280" y="295911"/>
                  </a:lnTo>
                  <a:lnTo>
                    <a:pt x="601980" y="288290"/>
                  </a:lnTo>
                  <a:lnTo>
                    <a:pt x="613410" y="280672"/>
                  </a:lnTo>
                  <a:lnTo>
                    <a:pt x="623570" y="271782"/>
                  </a:lnTo>
                  <a:lnTo>
                    <a:pt x="631190" y="261622"/>
                  </a:lnTo>
                  <a:lnTo>
                    <a:pt x="636270" y="252732"/>
                  </a:lnTo>
                  <a:lnTo>
                    <a:pt x="647700" y="231140"/>
                  </a:lnTo>
                  <a:lnTo>
                    <a:pt x="660400" y="205740"/>
                  </a:lnTo>
                  <a:lnTo>
                    <a:pt x="666750" y="191772"/>
                  </a:lnTo>
                  <a:lnTo>
                    <a:pt x="670560" y="176532"/>
                  </a:lnTo>
                  <a:lnTo>
                    <a:pt x="675640" y="160022"/>
                  </a:lnTo>
                  <a:lnTo>
                    <a:pt x="680720" y="143511"/>
                  </a:lnTo>
                  <a:lnTo>
                    <a:pt x="687070" y="125732"/>
                  </a:lnTo>
                  <a:lnTo>
                    <a:pt x="693420" y="109222"/>
                  </a:lnTo>
                  <a:lnTo>
                    <a:pt x="698500" y="92711"/>
                  </a:lnTo>
                  <a:lnTo>
                    <a:pt x="703580" y="77472"/>
                  </a:lnTo>
                  <a:lnTo>
                    <a:pt x="711200" y="49532"/>
                  </a:lnTo>
                  <a:lnTo>
                    <a:pt x="718820" y="25400"/>
                  </a:lnTo>
                  <a:lnTo>
                    <a:pt x="726440" y="15240"/>
                  </a:lnTo>
                  <a:lnTo>
                    <a:pt x="735330" y="8890"/>
                  </a:lnTo>
                  <a:lnTo>
                    <a:pt x="746760" y="2540"/>
                  </a:lnTo>
                  <a:lnTo>
                    <a:pt x="756920" y="0"/>
                  </a:lnTo>
                  <a:lnTo>
                    <a:pt x="778510" y="0"/>
                  </a:lnTo>
                  <a:lnTo>
                    <a:pt x="800100" y="3811"/>
                  </a:lnTo>
                  <a:lnTo>
                    <a:pt x="821690" y="10161"/>
                  </a:lnTo>
                  <a:lnTo>
                    <a:pt x="842010" y="21590"/>
                  </a:lnTo>
                  <a:lnTo>
                    <a:pt x="852170" y="29211"/>
                  </a:lnTo>
                  <a:lnTo>
                    <a:pt x="863600" y="36832"/>
                  </a:lnTo>
                  <a:lnTo>
                    <a:pt x="873760" y="45722"/>
                  </a:lnTo>
                  <a:lnTo>
                    <a:pt x="882650" y="57150"/>
                  </a:lnTo>
                  <a:lnTo>
                    <a:pt x="891540" y="68582"/>
                  </a:lnTo>
                  <a:lnTo>
                    <a:pt x="900430" y="81282"/>
                  </a:lnTo>
                  <a:lnTo>
                    <a:pt x="906780" y="92711"/>
                  </a:lnTo>
                  <a:lnTo>
                    <a:pt x="911860" y="104140"/>
                  </a:lnTo>
                  <a:lnTo>
                    <a:pt x="916940" y="115572"/>
                  </a:lnTo>
                  <a:lnTo>
                    <a:pt x="919480" y="129540"/>
                  </a:lnTo>
                  <a:lnTo>
                    <a:pt x="919480" y="143511"/>
                  </a:lnTo>
                  <a:lnTo>
                    <a:pt x="918210" y="160022"/>
                  </a:lnTo>
                  <a:lnTo>
                    <a:pt x="914400" y="172722"/>
                  </a:lnTo>
                  <a:lnTo>
                    <a:pt x="910590" y="182882"/>
                  </a:lnTo>
                  <a:lnTo>
                    <a:pt x="905510" y="193040"/>
                  </a:lnTo>
                  <a:lnTo>
                    <a:pt x="896620" y="199390"/>
                  </a:lnTo>
                  <a:lnTo>
                    <a:pt x="869950" y="205740"/>
                  </a:lnTo>
                  <a:lnTo>
                    <a:pt x="822960" y="215900"/>
                  </a:lnTo>
                  <a:lnTo>
                    <a:pt x="805180" y="217172"/>
                  </a:lnTo>
                  <a:lnTo>
                    <a:pt x="786130" y="215900"/>
                  </a:lnTo>
                  <a:lnTo>
                    <a:pt x="765810" y="214632"/>
                  </a:lnTo>
                  <a:lnTo>
                    <a:pt x="748030" y="212090"/>
                  </a:lnTo>
                  <a:lnTo>
                    <a:pt x="731520" y="209550"/>
                  </a:lnTo>
                  <a:lnTo>
                    <a:pt x="716280" y="207011"/>
                  </a:lnTo>
                  <a:lnTo>
                    <a:pt x="688340" y="200661"/>
                  </a:lnTo>
                  <a:lnTo>
                    <a:pt x="662940" y="1701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Freeform 997"/>
            <p:cNvSpPr/>
            <p:nvPr/>
          </p:nvSpPr>
          <p:spPr>
            <a:xfrm>
              <a:off x="7269480" y="35196779"/>
              <a:ext cx="16511" cy="336551"/>
            </a:xfrm>
            <a:custGeom>
              <a:avLst/>
              <a:gdLst/>
              <a:ahLst/>
              <a:cxnLst/>
              <a:rect l="0" t="0" r="0" b="0"/>
              <a:pathLst>
                <a:path w="16511" h="336551">
                  <a:moveTo>
                    <a:pt x="16510" y="0"/>
                  </a:moveTo>
                  <a:lnTo>
                    <a:pt x="10160" y="16510"/>
                  </a:lnTo>
                  <a:lnTo>
                    <a:pt x="8890" y="27942"/>
                  </a:lnTo>
                  <a:lnTo>
                    <a:pt x="7620" y="40642"/>
                  </a:lnTo>
                  <a:lnTo>
                    <a:pt x="7620" y="54610"/>
                  </a:lnTo>
                  <a:lnTo>
                    <a:pt x="6350" y="86360"/>
                  </a:lnTo>
                  <a:lnTo>
                    <a:pt x="6350" y="154942"/>
                  </a:lnTo>
                  <a:lnTo>
                    <a:pt x="5080" y="172721"/>
                  </a:lnTo>
                  <a:lnTo>
                    <a:pt x="2540" y="189232"/>
                  </a:lnTo>
                  <a:lnTo>
                    <a:pt x="0" y="207010"/>
                  </a:lnTo>
                  <a:lnTo>
                    <a:pt x="0" y="223521"/>
                  </a:lnTo>
                  <a:lnTo>
                    <a:pt x="0" y="238760"/>
                  </a:lnTo>
                  <a:lnTo>
                    <a:pt x="2540" y="254000"/>
                  </a:lnTo>
                  <a:lnTo>
                    <a:pt x="3810" y="270510"/>
                  </a:lnTo>
                  <a:lnTo>
                    <a:pt x="3810" y="287021"/>
                  </a:lnTo>
                  <a:lnTo>
                    <a:pt x="508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Freeform 998"/>
            <p:cNvSpPr/>
            <p:nvPr/>
          </p:nvSpPr>
          <p:spPr>
            <a:xfrm>
              <a:off x="7075170" y="35355529"/>
              <a:ext cx="662941" cy="189233"/>
            </a:xfrm>
            <a:custGeom>
              <a:avLst/>
              <a:gdLst/>
              <a:ahLst/>
              <a:cxnLst/>
              <a:rect l="0" t="0" r="0" b="0"/>
              <a:pathLst>
                <a:path w="662941" h="189233">
                  <a:moveTo>
                    <a:pt x="0" y="93982"/>
                  </a:moveTo>
                  <a:lnTo>
                    <a:pt x="22860" y="93982"/>
                  </a:lnTo>
                  <a:lnTo>
                    <a:pt x="35560" y="91442"/>
                  </a:lnTo>
                  <a:lnTo>
                    <a:pt x="52070" y="87632"/>
                  </a:lnTo>
                  <a:lnTo>
                    <a:pt x="101600" y="73660"/>
                  </a:lnTo>
                  <a:lnTo>
                    <a:pt x="116840" y="69850"/>
                  </a:lnTo>
                  <a:lnTo>
                    <a:pt x="133350" y="64771"/>
                  </a:lnTo>
                  <a:lnTo>
                    <a:pt x="149860" y="59692"/>
                  </a:lnTo>
                  <a:lnTo>
                    <a:pt x="166370" y="53342"/>
                  </a:lnTo>
                  <a:lnTo>
                    <a:pt x="182880" y="48260"/>
                  </a:lnTo>
                  <a:lnTo>
                    <a:pt x="200660" y="43182"/>
                  </a:lnTo>
                  <a:lnTo>
                    <a:pt x="264160" y="27942"/>
                  </a:lnTo>
                  <a:lnTo>
                    <a:pt x="281940" y="27942"/>
                  </a:lnTo>
                  <a:lnTo>
                    <a:pt x="299720" y="29210"/>
                  </a:lnTo>
                  <a:lnTo>
                    <a:pt x="320040" y="33021"/>
                  </a:lnTo>
                  <a:lnTo>
                    <a:pt x="334010" y="38100"/>
                  </a:lnTo>
                  <a:lnTo>
                    <a:pt x="346710" y="44450"/>
                  </a:lnTo>
                  <a:lnTo>
                    <a:pt x="358140" y="50800"/>
                  </a:lnTo>
                  <a:lnTo>
                    <a:pt x="365760" y="57150"/>
                  </a:lnTo>
                  <a:lnTo>
                    <a:pt x="372110" y="66042"/>
                  </a:lnTo>
                  <a:lnTo>
                    <a:pt x="378460" y="74932"/>
                  </a:lnTo>
                  <a:lnTo>
                    <a:pt x="383540" y="85092"/>
                  </a:lnTo>
                  <a:lnTo>
                    <a:pt x="387350" y="95250"/>
                  </a:lnTo>
                  <a:lnTo>
                    <a:pt x="391160" y="105410"/>
                  </a:lnTo>
                  <a:lnTo>
                    <a:pt x="396240" y="115571"/>
                  </a:lnTo>
                  <a:lnTo>
                    <a:pt x="402590" y="135892"/>
                  </a:lnTo>
                  <a:lnTo>
                    <a:pt x="405130" y="148592"/>
                  </a:lnTo>
                  <a:lnTo>
                    <a:pt x="407670" y="163832"/>
                  </a:lnTo>
                  <a:lnTo>
                    <a:pt x="408940" y="179071"/>
                  </a:lnTo>
                  <a:lnTo>
                    <a:pt x="406400" y="185421"/>
                  </a:lnTo>
                  <a:lnTo>
                    <a:pt x="403860" y="186692"/>
                  </a:lnTo>
                  <a:lnTo>
                    <a:pt x="398780" y="184150"/>
                  </a:lnTo>
                  <a:lnTo>
                    <a:pt x="396240" y="177800"/>
                  </a:lnTo>
                  <a:lnTo>
                    <a:pt x="393700" y="167642"/>
                  </a:lnTo>
                  <a:lnTo>
                    <a:pt x="392430" y="157482"/>
                  </a:lnTo>
                  <a:lnTo>
                    <a:pt x="393700" y="142242"/>
                  </a:lnTo>
                  <a:lnTo>
                    <a:pt x="397510" y="123192"/>
                  </a:lnTo>
                  <a:lnTo>
                    <a:pt x="401320" y="102871"/>
                  </a:lnTo>
                  <a:lnTo>
                    <a:pt x="406400" y="87632"/>
                  </a:lnTo>
                  <a:lnTo>
                    <a:pt x="412750" y="73660"/>
                  </a:lnTo>
                  <a:lnTo>
                    <a:pt x="419100" y="63500"/>
                  </a:lnTo>
                  <a:lnTo>
                    <a:pt x="425450" y="53342"/>
                  </a:lnTo>
                  <a:lnTo>
                    <a:pt x="431800" y="44450"/>
                  </a:lnTo>
                  <a:lnTo>
                    <a:pt x="439420" y="36832"/>
                  </a:lnTo>
                  <a:lnTo>
                    <a:pt x="447040" y="30482"/>
                  </a:lnTo>
                  <a:lnTo>
                    <a:pt x="455930" y="24132"/>
                  </a:lnTo>
                  <a:lnTo>
                    <a:pt x="464820" y="19050"/>
                  </a:lnTo>
                  <a:lnTo>
                    <a:pt x="474980" y="15242"/>
                  </a:lnTo>
                  <a:lnTo>
                    <a:pt x="485140" y="11432"/>
                  </a:lnTo>
                  <a:lnTo>
                    <a:pt x="495300" y="7621"/>
                  </a:lnTo>
                  <a:lnTo>
                    <a:pt x="509270" y="3810"/>
                  </a:lnTo>
                  <a:lnTo>
                    <a:pt x="525780" y="2542"/>
                  </a:lnTo>
                  <a:lnTo>
                    <a:pt x="543560" y="1271"/>
                  </a:lnTo>
                  <a:lnTo>
                    <a:pt x="561340" y="1271"/>
                  </a:lnTo>
                  <a:lnTo>
                    <a:pt x="596900" y="0"/>
                  </a:lnTo>
                  <a:lnTo>
                    <a:pt x="613410" y="1271"/>
                  </a:lnTo>
                  <a:lnTo>
                    <a:pt x="628650" y="2542"/>
                  </a:lnTo>
                  <a:lnTo>
                    <a:pt x="643890" y="5082"/>
                  </a:lnTo>
                  <a:lnTo>
                    <a:pt x="652780" y="12700"/>
                  </a:lnTo>
                  <a:lnTo>
                    <a:pt x="657860" y="22860"/>
                  </a:lnTo>
                  <a:lnTo>
                    <a:pt x="659130" y="36832"/>
                  </a:lnTo>
                  <a:lnTo>
                    <a:pt x="660400" y="52071"/>
                  </a:lnTo>
                  <a:lnTo>
                    <a:pt x="661670" y="69850"/>
                  </a:lnTo>
                  <a:lnTo>
                    <a:pt x="662940" y="105410"/>
                  </a:lnTo>
                  <a:lnTo>
                    <a:pt x="662940" y="189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Freeform 999"/>
            <p:cNvSpPr/>
            <p:nvPr/>
          </p:nvSpPr>
          <p:spPr>
            <a:xfrm>
              <a:off x="7833360" y="35344100"/>
              <a:ext cx="326391" cy="250190"/>
            </a:xfrm>
            <a:custGeom>
              <a:avLst/>
              <a:gdLst/>
              <a:ahLst/>
              <a:cxnLst/>
              <a:rect l="0" t="0" r="0" b="0"/>
              <a:pathLst>
                <a:path w="326391" h="250190">
                  <a:moveTo>
                    <a:pt x="0" y="41911"/>
                  </a:moveTo>
                  <a:lnTo>
                    <a:pt x="16510" y="53339"/>
                  </a:lnTo>
                  <a:lnTo>
                    <a:pt x="25400" y="58421"/>
                  </a:lnTo>
                  <a:lnTo>
                    <a:pt x="34290" y="62229"/>
                  </a:lnTo>
                  <a:lnTo>
                    <a:pt x="43180" y="66039"/>
                  </a:lnTo>
                  <a:lnTo>
                    <a:pt x="54610" y="69850"/>
                  </a:lnTo>
                  <a:lnTo>
                    <a:pt x="67310" y="73661"/>
                  </a:lnTo>
                  <a:lnTo>
                    <a:pt x="91440" y="80011"/>
                  </a:lnTo>
                  <a:lnTo>
                    <a:pt x="114300" y="87629"/>
                  </a:lnTo>
                  <a:lnTo>
                    <a:pt x="139700" y="95250"/>
                  </a:lnTo>
                  <a:lnTo>
                    <a:pt x="152400" y="97789"/>
                  </a:lnTo>
                  <a:lnTo>
                    <a:pt x="165100" y="99061"/>
                  </a:lnTo>
                  <a:lnTo>
                    <a:pt x="176530" y="99061"/>
                  </a:lnTo>
                  <a:lnTo>
                    <a:pt x="187960" y="97789"/>
                  </a:lnTo>
                  <a:lnTo>
                    <a:pt x="200660" y="93979"/>
                  </a:lnTo>
                  <a:lnTo>
                    <a:pt x="215900" y="90171"/>
                  </a:lnTo>
                  <a:lnTo>
                    <a:pt x="231140" y="85089"/>
                  </a:lnTo>
                  <a:lnTo>
                    <a:pt x="243840" y="77471"/>
                  </a:lnTo>
                  <a:lnTo>
                    <a:pt x="252730" y="68579"/>
                  </a:lnTo>
                  <a:lnTo>
                    <a:pt x="259080" y="59689"/>
                  </a:lnTo>
                  <a:lnTo>
                    <a:pt x="262890" y="50800"/>
                  </a:lnTo>
                  <a:lnTo>
                    <a:pt x="264160" y="40639"/>
                  </a:lnTo>
                  <a:lnTo>
                    <a:pt x="264160" y="30479"/>
                  </a:lnTo>
                  <a:lnTo>
                    <a:pt x="257810" y="21589"/>
                  </a:lnTo>
                  <a:lnTo>
                    <a:pt x="247650" y="12700"/>
                  </a:lnTo>
                  <a:lnTo>
                    <a:pt x="234950" y="5079"/>
                  </a:lnTo>
                  <a:lnTo>
                    <a:pt x="218440" y="1271"/>
                  </a:lnTo>
                  <a:lnTo>
                    <a:pt x="199390" y="0"/>
                  </a:lnTo>
                  <a:lnTo>
                    <a:pt x="179070" y="0"/>
                  </a:lnTo>
                  <a:lnTo>
                    <a:pt x="161290" y="2539"/>
                  </a:lnTo>
                  <a:lnTo>
                    <a:pt x="146050" y="6350"/>
                  </a:lnTo>
                  <a:lnTo>
                    <a:pt x="132080" y="11429"/>
                  </a:lnTo>
                  <a:lnTo>
                    <a:pt x="119380" y="19050"/>
                  </a:lnTo>
                  <a:lnTo>
                    <a:pt x="107950" y="29211"/>
                  </a:lnTo>
                  <a:lnTo>
                    <a:pt x="96520" y="40639"/>
                  </a:lnTo>
                  <a:lnTo>
                    <a:pt x="86360" y="53339"/>
                  </a:lnTo>
                  <a:lnTo>
                    <a:pt x="77470" y="66039"/>
                  </a:lnTo>
                  <a:lnTo>
                    <a:pt x="68580" y="78739"/>
                  </a:lnTo>
                  <a:lnTo>
                    <a:pt x="64770" y="92711"/>
                  </a:lnTo>
                  <a:lnTo>
                    <a:pt x="63500" y="106679"/>
                  </a:lnTo>
                  <a:lnTo>
                    <a:pt x="63500" y="119379"/>
                  </a:lnTo>
                  <a:lnTo>
                    <a:pt x="64770" y="133350"/>
                  </a:lnTo>
                  <a:lnTo>
                    <a:pt x="66040" y="147321"/>
                  </a:lnTo>
                  <a:lnTo>
                    <a:pt x="68580" y="161289"/>
                  </a:lnTo>
                  <a:lnTo>
                    <a:pt x="73660" y="173989"/>
                  </a:lnTo>
                  <a:lnTo>
                    <a:pt x="81280" y="186689"/>
                  </a:lnTo>
                  <a:lnTo>
                    <a:pt x="88900" y="198121"/>
                  </a:lnTo>
                  <a:lnTo>
                    <a:pt x="99060" y="208279"/>
                  </a:lnTo>
                  <a:lnTo>
                    <a:pt x="110490" y="217171"/>
                  </a:lnTo>
                  <a:lnTo>
                    <a:pt x="123190" y="226061"/>
                  </a:lnTo>
                  <a:lnTo>
                    <a:pt x="135890" y="232411"/>
                  </a:lnTo>
                  <a:lnTo>
                    <a:pt x="148590" y="237489"/>
                  </a:lnTo>
                  <a:lnTo>
                    <a:pt x="162560" y="242571"/>
                  </a:lnTo>
                  <a:lnTo>
                    <a:pt x="176530" y="246379"/>
                  </a:lnTo>
                  <a:lnTo>
                    <a:pt x="189230" y="248921"/>
                  </a:lnTo>
                  <a:lnTo>
                    <a:pt x="203200" y="250189"/>
                  </a:lnTo>
                  <a:lnTo>
                    <a:pt x="218440" y="248921"/>
                  </a:lnTo>
                  <a:lnTo>
                    <a:pt x="234950" y="245111"/>
                  </a:lnTo>
                  <a:lnTo>
                    <a:pt x="251460" y="241300"/>
                  </a:lnTo>
                  <a:lnTo>
                    <a:pt x="266700" y="234950"/>
                  </a:lnTo>
                  <a:lnTo>
                    <a:pt x="281940" y="229871"/>
                  </a:lnTo>
                  <a:lnTo>
                    <a:pt x="326390" y="210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Freeform 1000"/>
            <p:cNvSpPr/>
            <p:nvPr/>
          </p:nvSpPr>
          <p:spPr>
            <a:xfrm>
              <a:off x="8219440" y="35196779"/>
              <a:ext cx="193041" cy="397511"/>
            </a:xfrm>
            <a:custGeom>
              <a:avLst/>
              <a:gdLst/>
              <a:ahLst/>
              <a:cxnLst/>
              <a:rect l="0" t="0" r="0" b="0"/>
              <a:pathLst>
                <a:path w="193041" h="397511">
                  <a:moveTo>
                    <a:pt x="161290" y="0"/>
                  </a:moveTo>
                  <a:lnTo>
                    <a:pt x="172720" y="11432"/>
                  </a:lnTo>
                  <a:lnTo>
                    <a:pt x="175260" y="22860"/>
                  </a:lnTo>
                  <a:lnTo>
                    <a:pt x="177800" y="38100"/>
                  </a:lnTo>
                  <a:lnTo>
                    <a:pt x="179070" y="57150"/>
                  </a:lnTo>
                  <a:lnTo>
                    <a:pt x="180340" y="74932"/>
                  </a:lnTo>
                  <a:lnTo>
                    <a:pt x="181610" y="105410"/>
                  </a:lnTo>
                  <a:lnTo>
                    <a:pt x="181610" y="156210"/>
                  </a:lnTo>
                  <a:lnTo>
                    <a:pt x="180340" y="172721"/>
                  </a:lnTo>
                  <a:lnTo>
                    <a:pt x="179070" y="190500"/>
                  </a:lnTo>
                  <a:lnTo>
                    <a:pt x="176530" y="207010"/>
                  </a:lnTo>
                  <a:lnTo>
                    <a:pt x="173990" y="223521"/>
                  </a:lnTo>
                  <a:lnTo>
                    <a:pt x="171450" y="238760"/>
                  </a:lnTo>
                  <a:lnTo>
                    <a:pt x="163830" y="269242"/>
                  </a:lnTo>
                  <a:lnTo>
                    <a:pt x="157480" y="297182"/>
                  </a:lnTo>
                  <a:lnTo>
                    <a:pt x="154940" y="313692"/>
                  </a:lnTo>
                  <a:lnTo>
                    <a:pt x="153670" y="328932"/>
                  </a:lnTo>
                  <a:lnTo>
                    <a:pt x="152400" y="345442"/>
                  </a:lnTo>
                  <a:lnTo>
                    <a:pt x="153670" y="351792"/>
                  </a:lnTo>
                  <a:lnTo>
                    <a:pt x="154940" y="351792"/>
                  </a:lnTo>
                  <a:lnTo>
                    <a:pt x="157480" y="346710"/>
                  </a:lnTo>
                  <a:lnTo>
                    <a:pt x="158750" y="335282"/>
                  </a:lnTo>
                  <a:lnTo>
                    <a:pt x="158750" y="320042"/>
                  </a:lnTo>
                  <a:lnTo>
                    <a:pt x="160020" y="300992"/>
                  </a:lnTo>
                  <a:lnTo>
                    <a:pt x="157480" y="283210"/>
                  </a:lnTo>
                  <a:lnTo>
                    <a:pt x="151130" y="267971"/>
                  </a:lnTo>
                  <a:lnTo>
                    <a:pt x="143510" y="251460"/>
                  </a:lnTo>
                  <a:lnTo>
                    <a:pt x="134620" y="241300"/>
                  </a:lnTo>
                  <a:lnTo>
                    <a:pt x="123190" y="234950"/>
                  </a:lnTo>
                  <a:lnTo>
                    <a:pt x="111760" y="229871"/>
                  </a:lnTo>
                  <a:lnTo>
                    <a:pt x="101600" y="229871"/>
                  </a:lnTo>
                  <a:lnTo>
                    <a:pt x="91440" y="231142"/>
                  </a:lnTo>
                  <a:lnTo>
                    <a:pt x="83820" y="234950"/>
                  </a:lnTo>
                  <a:lnTo>
                    <a:pt x="74930" y="240032"/>
                  </a:lnTo>
                  <a:lnTo>
                    <a:pt x="64770" y="245110"/>
                  </a:lnTo>
                  <a:lnTo>
                    <a:pt x="54610" y="251460"/>
                  </a:lnTo>
                  <a:lnTo>
                    <a:pt x="45720" y="260350"/>
                  </a:lnTo>
                  <a:lnTo>
                    <a:pt x="38100" y="270510"/>
                  </a:lnTo>
                  <a:lnTo>
                    <a:pt x="29210" y="281942"/>
                  </a:lnTo>
                  <a:lnTo>
                    <a:pt x="22860" y="293371"/>
                  </a:lnTo>
                  <a:lnTo>
                    <a:pt x="17780" y="304800"/>
                  </a:lnTo>
                  <a:lnTo>
                    <a:pt x="12700" y="314960"/>
                  </a:lnTo>
                  <a:lnTo>
                    <a:pt x="8890" y="326392"/>
                  </a:lnTo>
                  <a:lnTo>
                    <a:pt x="5080" y="336550"/>
                  </a:lnTo>
                  <a:lnTo>
                    <a:pt x="0" y="346710"/>
                  </a:lnTo>
                  <a:lnTo>
                    <a:pt x="0" y="359410"/>
                  </a:lnTo>
                  <a:lnTo>
                    <a:pt x="2540" y="372110"/>
                  </a:lnTo>
                  <a:lnTo>
                    <a:pt x="6350" y="384810"/>
                  </a:lnTo>
                  <a:lnTo>
                    <a:pt x="16510" y="392432"/>
                  </a:lnTo>
                  <a:lnTo>
                    <a:pt x="31750" y="396242"/>
                  </a:lnTo>
                  <a:lnTo>
                    <a:pt x="50800" y="397510"/>
                  </a:lnTo>
                  <a:lnTo>
                    <a:pt x="68580" y="396242"/>
                  </a:lnTo>
                  <a:lnTo>
                    <a:pt x="86360" y="392432"/>
                  </a:lnTo>
                  <a:lnTo>
                    <a:pt x="104140" y="388621"/>
                  </a:lnTo>
                  <a:lnTo>
                    <a:pt x="121920" y="381000"/>
                  </a:lnTo>
                  <a:lnTo>
                    <a:pt x="139700" y="373382"/>
                  </a:lnTo>
                  <a:lnTo>
                    <a:pt x="193040" y="3479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Freeform 1001"/>
            <p:cNvSpPr/>
            <p:nvPr/>
          </p:nvSpPr>
          <p:spPr>
            <a:xfrm>
              <a:off x="8674100" y="35312350"/>
              <a:ext cx="54611" cy="220980"/>
            </a:xfrm>
            <a:custGeom>
              <a:avLst/>
              <a:gdLst/>
              <a:ahLst/>
              <a:cxnLst/>
              <a:rect l="0" t="0" r="0" b="0"/>
              <a:pathLst>
                <a:path w="54611" h="220980">
                  <a:moveTo>
                    <a:pt x="54610" y="0"/>
                  </a:moveTo>
                  <a:lnTo>
                    <a:pt x="43180" y="16511"/>
                  </a:lnTo>
                  <a:lnTo>
                    <a:pt x="36830" y="29211"/>
                  </a:lnTo>
                  <a:lnTo>
                    <a:pt x="31750" y="44450"/>
                  </a:lnTo>
                  <a:lnTo>
                    <a:pt x="19050" y="76200"/>
                  </a:lnTo>
                  <a:lnTo>
                    <a:pt x="10160" y="101600"/>
                  </a:lnTo>
                  <a:lnTo>
                    <a:pt x="7620" y="114300"/>
                  </a:lnTo>
                  <a:lnTo>
                    <a:pt x="5080" y="128271"/>
                  </a:lnTo>
                  <a:lnTo>
                    <a:pt x="3810" y="140971"/>
                  </a:lnTo>
                  <a:lnTo>
                    <a:pt x="2540" y="153671"/>
                  </a:lnTo>
                  <a:lnTo>
                    <a:pt x="0" y="166371"/>
                  </a:lnTo>
                  <a:lnTo>
                    <a:pt x="1270" y="220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Freeform 1002"/>
            <p:cNvSpPr/>
            <p:nvPr/>
          </p:nvSpPr>
          <p:spPr>
            <a:xfrm>
              <a:off x="8775700" y="35327589"/>
              <a:ext cx="173991" cy="227333"/>
            </a:xfrm>
            <a:custGeom>
              <a:avLst/>
              <a:gdLst/>
              <a:ahLst/>
              <a:cxnLst/>
              <a:rect l="0" t="0" r="0" b="0"/>
              <a:pathLst>
                <a:path w="173991" h="227333">
                  <a:moveTo>
                    <a:pt x="57150" y="26672"/>
                  </a:moveTo>
                  <a:lnTo>
                    <a:pt x="52070" y="49532"/>
                  </a:lnTo>
                  <a:lnTo>
                    <a:pt x="49530" y="59690"/>
                  </a:lnTo>
                  <a:lnTo>
                    <a:pt x="39370" y="91440"/>
                  </a:lnTo>
                  <a:lnTo>
                    <a:pt x="29210" y="130811"/>
                  </a:lnTo>
                  <a:lnTo>
                    <a:pt x="22860" y="157482"/>
                  </a:lnTo>
                  <a:lnTo>
                    <a:pt x="15240" y="187961"/>
                  </a:lnTo>
                  <a:lnTo>
                    <a:pt x="12700" y="204472"/>
                  </a:lnTo>
                  <a:lnTo>
                    <a:pt x="8890" y="209550"/>
                  </a:lnTo>
                  <a:lnTo>
                    <a:pt x="5080" y="207011"/>
                  </a:lnTo>
                  <a:lnTo>
                    <a:pt x="1270" y="199390"/>
                  </a:lnTo>
                  <a:lnTo>
                    <a:pt x="0" y="190500"/>
                  </a:lnTo>
                  <a:lnTo>
                    <a:pt x="1270" y="179072"/>
                  </a:lnTo>
                  <a:lnTo>
                    <a:pt x="2540" y="167640"/>
                  </a:lnTo>
                  <a:lnTo>
                    <a:pt x="3810" y="153672"/>
                  </a:lnTo>
                  <a:lnTo>
                    <a:pt x="10160" y="121922"/>
                  </a:lnTo>
                  <a:lnTo>
                    <a:pt x="13970" y="106682"/>
                  </a:lnTo>
                  <a:lnTo>
                    <a:pt x="19050" y="91440"/>
                  </a:lnTo>
                  <a:lnTo>
                    <a:pt x="25400" y="77472"/>
                  </a:lnTo>
                  <a:lnTo>
                    <a:pt x="33020" y="63500"/>
                  </a:lnTo>
                  <a:lnTo>
                    <a:pt x="40640" y="52072"/>
                  </a:lnTo>
                  <a:lnTo>
                    <a:pt x="49530" y="40640"/>
                  </a:lnTo>
                  <a:lnTo>
                    <a:pt x="58420" y="30482"/>
                  </a:lnTo>
                  <a:lnTo>
                    <a:pt x="66040" y="20322"/>
                  </a:lnTo>
                  <a:lnTo>
                    <a:pt x="73660" y="12700"/>
                  </a:lnTo>
                  <a:lnTo>
                    <a:pt x="83820" y="6350"/>
                  </a:lnTo>
                  <a:lnTo>
                    <a:pt x="95250" y="2540"/>
                  </a:lnTo>
                  <a:lnTo>
                    <a:pt x="106680" y="0"/>
                  </a:lnTo>
                  <a:lnTo>
                    <a:pt x="118110" y="1272"/>
                  </a:lnTo>
                  <a:lnTo>
                    <a:pt x="127000" y="3811"/>
                  </a:lnTo>
                  <a:lnTo>
                    <a:pt x="135890" y="7622"/>
                  </a:lnTo>
                  <a:lnTo>
                    <a:pt x="142240" y="13972"/>
                  </a:lnTo>
                  <a:lnTo>
                    <a:pt x="148590" y="21590"/>
                  </a:lnTo>
                  <a:lnTo>
                    <a:pt x="152400" y="30482"/>
                  </a:lnTo>
                  <a:lnTo>
                    <a:pt x="157480" y="40640"/>
                  </a:lnTo>
                  <a:lnTo>
                    <a:pt x="161290" y="49532"/>
                  </a:lnTo>
                  <a:lnTo>
                    <a:pt x="165100" y="59690"/>
                  </a:lnTo>
                  <a:lnTo>
                    <a:pt x="167640" y="71122"/>
                  </a:lnTo>
                  <a:lnTo>
                    <a:pt x="170180" y="83822"/>
                  </a:lnTo>
                  <a:lnTo>
                    <a:pt x="171450" y="96522"/>
                  </a:lnTo>
                  <a:lnTo>
                    <a:pt x="170180" y="111761"/>
                  </a:lnTo>
                  <a:lnTo>
                    <a:pt x="168910" y="129540"/>
                  </a:lnTo>
                  <a:lnTo>
                    <a:pt x="167640" y="147322"/>
                  </a:lnTo>
                  <a:lnTo>
                    <a:pt x="166370" y="165100"/>
                  </a:lnTo>
                  <a:lnTo>
                    <a:pt x="167640" y="180340"/>
                  </a:lnTo>
                  <a:lnTo>
                    <a:pt x="173990" y="227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Freeform 1003"/>
            <p:cNvSpPr/>
            <p:nvPr/>
          </p:nvSpPr>
          <p:spPr>
            <a:xfrm>
              <a:off x="9193530" y="35212021"/>
              <a:ext cx="222251" cy="339091"/>
            </a:xfrm>
            <a:custGeom>
              <a:avLst/>
              <a:gdLst/>
              <a:ahLst/>
              <a:cxnLst/>
              <a:rect l="0" t="0" r="0" b="0"/>
              <a:pathLst>
                <a:path w="222251" h="339091">
                  <a:moveTo>
                    <a:pt x="144780" y="6350"/>
                  </a:moveTo>
                  <a:lnTo>
                    <a:pt x="128270" y="0"/>
                  </a:lnTo>
                  <a:lnTo>
                    <a:pt x="120650" y="1268"/>
                  </a:lnTo>
                  <a:lnTo>
                    <a:pt x="110490" y="3808"/>
                  </a:lnTo>
                  <a:lnTo>
                    <a:pt x="101600" y="7618"/>
                  </a:lnTo>
                  <a:lnTo>
                    <a:pt x="91440" y="13968"/>
                  </a:lnTo>
                  <a:lnTo>
                    <a:pt x="81280" y="21590"/>
                  </a:lnTo>
                  <a:lnTo>
                    <a:pt x="71120" y="30479"/>
                  </a:lnTo>
                  <a:lnTo>
                    <a:pt x="62230" y="40640"/>
                  </a:lnTo>
                  <a:lnTo>
                    <a:pt x="53340" y="52068"/>
                  </a:lnTo>
                  <a:lnTo>
                    <a:pt x="45720" y="64768"/>
                  </a:lnTo>
                  <a:lnTo>
                    <a:pt x="38100" y="78740"/>
                  </a:lnTo>
                  <a:lnTo>
                    <a:pt x="30480" y="93979"/>
                  </a:lnTo>
                  <a:lnTo>
                    <a:pt x="22860" y="110490"/>
                  </a:lnTo>
                  <a:lnTo>
                    <a:pt x="16510" y="128268"/>
                  </a:lnTo>
                  <a:lnTo>
                    <a:pt x="11430" y="147318"/>
                  </a:lnTo>
                  <a:lnTo>
                    <a:pt x="7620" y="166368"/>
                  </a:lnTo>
                  <a:lnTo>
                    <a:pt x="3810" y="185418"/>
                  </a:lnTo>
                  <a:lnTo>
                    <a:pt x="2540" y="204468"/>
                  </a:lnTo>
                  <a:lnTo>
                    <a:pt x="0" y="222250"/>
                  </a:lnTo>
                  <a:lnTo>
                    <a:pt x="2540" y="238758"/>
                  </a:lnTo>
                  <a:lnTo>
                    <a:pt x="5080" y="255268"/>
                  </a:lnTo>
                  <a:lnTo>
                    <a:pt x="10160" y="270508"/>
                  </a:lnTo>
                  <a:lnTo>
                    <a:pt x="16510" y="283208"/>
                  </a:lnTo>
                  <a:lnTo>
                    <a:pt x="24130" y="293368"/>
                  </a:lnTo>
                  <a:lnTo>
                    <a:pt x="33020" y="302258"/>
                  </a:lnTo>
                  <a:lnTo>
                    <a:pt x="43180" y="311150"/>
                  </a:lnTo>
                  <a:lnTo>
                    <a:pt x="54610" y="320040"/>
                  </a:lnTo>
                  <a:lnTo>
                    <a:pt x="67310" y="327658"/>
                  </a:lnTo>
                  <a:lnTo>
                    <a:pt x="81280" y="332740"/>
                  </a:lnTo>
                  <a:lnTo>
                    <a:pt x="96520" y="335279"/>
                  </a:lnTo>
                  <a:lnTo>
                    <a:pt x="113030" y="337818"/>
                  </a:lnTo>
                  <a:lnTo>
                    <a:pt x="127000" y="339090"/>
                  </a:lnTo>
                  <a:lnTo>
                    <a:pt x="140970" y="337818"/>
                  </a:lnTo>
                  <a:lnTo>
                    <a:pt x="152400" y="335279"/>
                  </a:lnTo>
                  <a:lnTo>
                    <a:pt x="163830" y="334008"/>
                  </a:lnTo>
                  <a:lnTo>
                    <a:pt x="175260" y="330200"/>
                  </a:lnTo>
                  <a:lnTo>
                    <a:pt x="186690" y="327658"/>
                  </a:lnTo>
                  <a:lnTo>
                    <a:pt x="194310" y="322579"/>
                  </a:lnTo>
                  <a:lnTo>
                    <a:pt x="201930" y="314958"/>
                  </a:lnTo>
                  <a:lnTo>
                    <a:pt x="207010" y="306068"/>
                  </a:lnTo>
                  <a:lnTo>
                    <a:pt x="212090" y="297179"/>
                  </a:lnTo>
                  <a:lnTo>
                    <a:pt x="217170" y="288290"/>
                  </a:lnTo>
                  <a:lnTo>
                    <a:pt x="220980" y="278129"/>
                  </a:lnTo>
                  <a:lnTo>
                    <a:pt x="222250" y="267968"/>
                  </a:lnTo>
                  <a:lnTo>
                    <a:pt x="222250" y="257808"/>
                  </a:lnTo>
                  <a:lnTo>
                    <a:pt x="220980" y="247650"/>
                  </a:lnTo>
                  <a:lnTo>
                    <a:pt x="219710" y="237490"/>
                  </a:lnTo>
                  <a:lnTo>
                    <a:pt x="217170" y="227329"/>
                  </a:lnTo>
                  <a:lnTo>
                    <a:pt x="214630" y="215900"/>
                  </a:lnTo>
                  <a:lnTo>
                    <a:pt x="208280" y="207008"/>
                  </a:lnTo>
                  <a:lnTo>
                    <a:pt x="201930" y="198118"/>
                  </a:lnTo>
                  <a:lnTo>
                    <a:pt x="193040" y="190500"/>
                  </a:lnTo>
                  <a:lnTo>
                    <a:pt x="184150" y="184150"/>
                  </a:lnTo>
                  <a:lnTo>
                    <a:pt x="175260" y="177800"/>
                  </a:lnTo>
                  <a:lnTo>
                    <a:pt x="165100" y="173990"/>
                  </a:lnTo>
                  <a:lnTo>
                    <a:pt x="154940" y="168908"/>
                  </a:lnTo>
                  <a:lnTo>
                    <a:pt x="144780" y="165100"/>
                  </a:lnTo>
                  <a:lnTo>
                    <a:pt x="113030" y="1854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Freeform 1004"/>
            <p:cNvSpPr/>
            <p:nvPr/>
          </p:nvSpPr>
          <p:spPr>
            <a:xfrm>
              <a:off x="9381490" y="35179000"/>
              <a:ext cx="330201" cy="344172"/>
            </a:xfrm>
            <a:custGeom>
              <a:avLst/>
              <a:gdLst/>
              <a:ahLst/>
              <a:cxnLst/>
              <a:rect l="0" t="0" r="0" b="0"/>
              <a:pathLst>
                <a:path w="330201" h="344172">
                  <a:moveTo>
                    <a:pt x="167640" y="292100"/>
                  </a:moveTo>
                  <a:lnTo>
                    <a:pt x="162560" y="274321"/>
                  </a:lnTo>
                  <a:lnTo>
                    <a:pt x="160020" y="265429"/>
                  </a:lnTo>
                  <a:lnTo>
                    <a:pt x="153670" y="242571"/>
                  </a:lnTo>
                  <a:lnTo>
                    <a:pt x="143510" y="203200"/>
                  </a:lnTo>
                  <a:lnTo>
                    <a:pt x="140970" y="189229"/>
                  </a:lnTo>
                  <a:lnTo>
                    <a:pt x="139700" y="175261"/>
                  </a:lnTo>
                  <a:lnTo>
                    <a:pt x="138430" y="161289"/>
                  </a:lnTo>
                  <a:lnTo>
                    <a:pt x="137160" y="147321"/>
                  </a:lnTo>
                  <a:lnTo>
                    <a:pt x="137160" y="119379"/>
                  </a:lnTo>
                  <a:lnTo>
                    <a:pt x="138430" y="105411"/>
                  </a:lnTo>
                  <a:lnTo>
                    <a:pt x="139700" y="91439"/>
                  </a:lnTo>
                  <a:lnTo>
                    <a:pt x="142240" y="77471"/>
                  </a:lnTo>
                  <a:lnTo>
                    <a:pt x="148590" y="63500"/>
                  </a:lnTo>
                  <a:lnTo>
                    <a:pt x="157480" y="49529"/>
                  </a:lnTo>
                  <a:lnTo>
                    <a:pt x="167640" y="35561"/>
                  </a:lnTo>
                  <a:lnTo>
                    <a:pt x="177800" y="25400"/>
                  </a:lnTo>
                  <a:lnTo>
                    <a:pt x="189230" y="16511"/>
                  </a:lnTo>
                  <a:lnTo>
                    <a:pt x="199390" y="10161"/>
                  </a:lnTo>
                  <a:lnTo>
                    <a:pt x="213360" y="5079"/>
                  </a:lnTo>
                  <a:lnTo>
                    <a:pt x="229870" y="2539"/>
                  </a:lnTo>
                  <a:lnTo>
                    <a:pt x="247650" y="1271"/>
                  </a:lnTo>
                  <a:lnTo>
                    <a:pt x="262890" y="0"/>
                  </a:lnTo>
                  <a:lnTo>
                    <a:pt x="276860" y="1271"/>
                  </a:lnTo>
                  <a:lnTo>
                    <a:pt x="289560" y="3811"/>
                  </a:lnTo>
                  <a:lnTo>
                    <a:pt x="302260" y="7621"/>
                  </a:lnTo>
                  <a:lnTo>
                    <a:pt x="313690" y="15239"/>
                  </a:lnTo>
                  <a:lnTo>
                    <a:pt x="323850" y="22861"/>
                  </a:lnTo>
                  <a:lnTo>
                    <a:pt x="330200" y="34289"/>
                  </a:lnTo>
                  <a:lnTo>
                    <a:pt x="330200" y="46989"/>
                  </a:lnTo>
                  <a:lnTo>
                    <a:pt x="328930" y="62229"/>
                  </a:lnTo>
                  <a:lnTo>
                    <a:pt x="323850" y="73661"/>
                  </a:lnTo>
                  <a:lnTo>
                    <a:pt x="317500" y="85089"/>
                  </a:lnTo>
                  <a:lnTo>
                    <a:pt x="309880" y="93979"/>
                  </a:lnTo>
                  <a:lnTo>
                    <a:pt x="299720" y="102871"/>
                  </a:lnTo>
                  <a:lnTo>
                    <a:pt x="288290" y="110489"/>
                  </a:lnTo>
                  <a:lnTo>
                    <a:pt x="276860" y="118111"/>
                  </a:lnTo>
                  <a:lnTo>
                    <a:pt x="264160" y="125729"/>
                  </a:lnTo>
                  <a:lnTo>
                    <a:pt x="250190" y="133350"/>
                  </a:lnTo>
                  <a:lnTo>
                    <a:pt x="237490" y="139700"/>
                  </a:lnTo>
                  <a:lnTo>
                    <a:pt x="224790" y="146050"/>
                  </a:lnTo>
                  <a:lnTo>
                    <a:pt x="212090" y="151129"/>
                  </a:lnTo>
                  <a:lnTo>
                    <a:pt x="200660" y="156211"/>
                  </a:lnTo>
                  <a:lnTo>
                    <a:pt x="189230" y="158750"/>
                  </a:lnTo>
                  <a:lnTo>
                    <a:pt x="176530" y="161289"/>
                  </a:lnTo>
                  <a:lnTo>
                    <a:pt x="162560" y="162561"/>
                  </a:lnTo>
                  <a:lnTo>
                    <a:pt x="160020" y="165100"/>
                  </a:lnTo>
                  <a:lnTo>
                    <a:pt x="163830" y="167639"/>
                  </a:lnTo>
                  <a:lnTo>
                    <a:pt x="231140" y="189229"/>
                  </a:lnTo>
                  <a:lnTo>
                    <a:pt x="241300" y="194311"/>
                  </a:lnTo>
                  <a:lnTo>
                    <a:pt x="252730" y="199389"/>
                  </a:lnTo>
                  <a:lnTo>
                    <a:pt x="262890" y="205739"/>
                  </a:lnTo>
                  <a:lnTo>
                    <a:pt x="271780" y="212089"/>
                  </a:lnTo>
                  <a:lnTo>
                    <a:pt x="280670" y="218439"/>
                  </a:lnTo>
                  <a:lnTo>
                    <a:pt x="288290" y="226061"/>
                  </a:lnTo>
                  <a:lnTo>
                    <a:pt x="294640" y="234950"/>
                  </a:lnTo>
                  <a:lnTo>
                    <a:pt x="300990" y="245111"/>
                  </a:lnTo>
                  <a:lnTo>
                    <a:pt x="306070" y="257811"/>
                  </a:lnTo>
                  <a:lnTo>
                    <a:pt x="306070" y="267971"/>
                  </a:lnTo>
                  <a:lnTo>
                    <a:pt x="304800" y="276861"/>
                  </a:lnTo>
                  <a:lnTo>
                    <a:pt x="300990" y="285750"/>
                  </a:lnTo>
                  <a:lnTo>
                    <a:pt x="295910" y="293371"/>
                  </a:lnTo>
                  <a:lnTo>
                    <a:pt x="290830" y="300989"/>
                  </a:lnTo>
                  <a:lnTo>
                    <a:pt x="284480" y="308611"/>
                  </a:lnTo>
                  <a:lnTo>
                    <a:pt x="276860" y="314961"/>
                  </a:lnTo>
                  <a:lnTo>
                    <a:pt x="265430" y="320039"/>
                  </a:lnTo>
                  <a:lnTo>
                    <a:pt x="254000" y="323850"/>
                  </a:lnTo>
                  <a:lnTo>
                    <a:pt x="241300" y="328929"/>
                  </a:lnTo>
                  <a:lnTo>
                    <a:pt x="226060" y="332739"/>
                  </a:lnTo>
                  <a:lnTo>
                    <a:pt x="209550" y="336550"/>
                  </a:lnTo>
                  <a:lnTo>
                    <a:pt x="194310" y="339089"/>
                  </a:lnTo>
                  <a:lnTo>
                    <a:pt x="180340" y="340361"/>
                  </a:lnTo>
                  <a:lnTo>
                    <a:pt x="165100" y="341629"/>
                  </a:lnTo>
                  <a:lnTo>
                    <a:pt x="149860" y="342900"/>
                  </a:lnTo>
                  <a:lnTo>
                    <a:pt x="116840" y="342900"/>
                  </a:lnTo>
                  <a:lnTo>
                    <a:pt x="71120" y="344171"/>
                  </a:lnTo>
                  <a:lnTo>
                    <a:pt x="57150" y="342900"/>
                  </a:lnTo>
                  <a:lnTo>
                    <a:pt x="41910" y="340361"/>
                  </a:lnTo>
                  <a:lnTo>
                    <a:pt x="0" y="334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2" name="Group 1021"/>
          <p:cNvGrpSpPr/>
          <p:nvPr/>
        </p:nvGrpSpPr>
        <p:grpSpPr>
          <a:xfrm>
            <a:off x="1121410" y="36207700"/>
            <a:ext cx="3890011" cy="736601"/>
            <a:chOff x="1121410" y="36207700"/>
            <a:chExt cx="3890011" cy="736601"/>
          </a:xfrm>
        </p:grpSpPr>
        <p:sp>
          <p:nvSpPr>
            <p:cNvPr id="1007" name="Freeform 1006"/>
            <p:cNvSpPr/>
            <p:nvPr/>
          </p:nvSpPr>
          <p:spPr>
            <a:xfrm>
              <a:off x="1121410" y="36239450"/>
              <a:ext cx="289561" cy="430530"/>
            </a:xfrm>
            <a:custGeom>
              <a:avLst/>
              <a:gdLst/>
              <a:ahLst/>
              <a:cxnLst/>
              <a:rect l="0" t="0" r="0" b="0"/>
              <a:pathLst>
                <a:path w="289561" h="430530">
                  <a:moveTo>
                    <a:pt x="142240" y="0"/>
                  </a:moveTo>
                  <a:lnTo>
                    <a:pt x="130810" y="11429"/>
                  </a:lnTo>
                  <a:lnTo>
                    <a:pt x="127000" y="21589"/>
                  </a:lnTo>
                  <a:lnTo>
                    <a:pt x="121920" y="35561"/>
                  </a:lnTo>
                  <a:lnTo>
                    <a:pt x="118110" y="50800"/>
                  </a:lnTo>
                  <a:lnTo>
                    <a:pt x="115570" y="68579"/>
                  </a:lnTo>
                  <a:lnTo>
                    <a:pt x="114300" y="85089"/>
                  </a:lnTo>
                  <a:lnTo>
                    <a:pt x="113030" y="101600"/>
                  </a:lnTo>
                  <a:lnTo>
                    <a:pt x="110490" y="120650"/>
                  </a:lnTo>
                  <a:lnTo>
                    <a:pt x="105410" y="160021"/>
                  </a:lnTo>
                  <a:lnTo>
                    <a:pt x="96520" y="220979"/>
                  </a:lnTo>
                  <a:lnTo>
                    <a:pt x="91440" y="242571"/>
                  </a:lnTo>
                  <a:lnTo>
                    <a:pt x="86360" y="262889"/>
                  </a:lnTo>
                  <a:lnTo>
                    <a:pt x="80010" y="284479"/>
                  </a:lnTo>
                  <a:lnTo>
                    <a:pt x="73660" y="303529"/>
                  </a:lnTo>
                  <a:lnTo>
                    <a:pt x="67310" y="322579"/>
                  </a:lnTo>
                  <a:lnTo>
                    <a:pt x="60960" y="341629"/>
                  </a:lnTo>
                  <a:lnTo>
                    <a:pt x="53340" y="358139"/>
                  </a:lnTo>
                  <a:lnTo>
                    <a:pt x="46990" y="374650"/>
                  </a:lnTo>
                  <a:lnTo>
                    <a:pt x="40640" y="389889"/>
                  </a:lnTo>
                  <a:lnTo>
                    <a:pt x="31750" y="403861"/>
                  </a:lnTo>
                  <a:lnTo>
                    <a:pt x="22860" y="416561"/>
                  </a:lnTo>
                  <a:lnTo>
                    <a:pt x="13970" y="427989"/>
                  </a:lnTo>
                  <a:lnTo>
                    <a:pt x="7620" y="430529"/>
                  </a:lnTo>
                  <a:lnTo>
                    <a:pt x="2540" y="426721"/>
                  </a:lnTo>
                  <a:lnTo>
                    <a:pt x="0" y="417829"/>
                  </a:lnTo>
                  <a:lnTo>
                    <a:pt x="1270" y="406400"/>
                  </a:lnTo>
                  <a:lnTo>
                    <a:pt x="3810" y="394971"/>
                  </a:lnTo>
                  <a:lnTo>
                    <a:pt x="7620" y="382271"/>
                  </a:lnTo>
                  <a:lnTo>
                    <a:pt x="12700" y="369571"/>
                  </a:lnTo>
                  <a:lnTo>
                    <a:pt x="17780" y="355600"/>
                  </a:lnTo>
                  <a:lnTo>
                    <a:pt x="24130" y="342900"/>
                  </a:lnTo>
                  <a:lnTo>
                    <a:pt x="30480" y="331471"/>
                  </a:lnTo>
                  <a:lnTo>
                    <a:pt x="38100" y="321311"/>
                  </a:lnTo>
                  <a:lnTo>
                    <a:pt x="44450" y="312421"/>
                  </a:lnTo>
                  <a:lnTo>
                    <a:pt x="52070" y="304800"/>
                  </a:lnTo>
                  <a:lnTo>
                    <a:pt x="60960" y="299721"/>
                  </a:lnTo>
                  <a:lnTo>
                    <a:pt x="71120" y="294639"/>
                  </a:lnTo>
                  <a:lnTo>
                    <a:pt x="82550" y="293371"/>
                  </a:lnTo>
                  <a:lnTo>
                    <a:pt x="96520" y="294639"/>
                  </a:lnTo>
                  <a:lnTo>
                    <a:pt x="111760" y="298450"/>
                  </a:lnTo>
                  <a:lnTo>
                    <a:pt x="125730" y="302261"/>
                  </a:lnTo>
                  <a:lnTo>
                    <a:pt x="138430" y="308611"/>
                  </a:lnTo>
                  <a:lnTo>
                    <a:pt x="149860" y="313689"/>
                  </a:lnTo>
                  <a:lnTo>
                    <a:pt x="160020" y="321311"/>
                  </a:lnTo>
                  <a:lnTo>
                    <a:pt x="168910" y="330200"/>
                  </a:lnTo>
                  <a:lnTo>
                    <a:pt x="185420" y="347979"/>
                  </a:lnTo>
                  <a:lnTo>
                    <a:pt x="200660" y="363221"/>
                  </a:lnTo>
                  <a:lnTo>
                    <a:pt x="209550" y="370839"/>
                  </a:lnTo>
                  <a:lnTo>
                    <a:pt x="218440" y="378461"/>
                  </a:lnTo>
                  <a:lnTo>
                    <a:pt x="228600" y="384811"/>
                  </a:lnTo>
                  <a:lnTo>
                    <a:pt x="237490" y="391161"/>
                  </a:lnTo>
                  <a:lnTo>
                    <a:pt x="247650" y="396239"/>
                  </a:lnTo>
                  <a:lnTo>
                    <a:pt x="289560" y="388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Freeform 1007"/>
            <p:cNvSpPr/>
            <p:nvPr/>
          </p:nvSpPr>
          <p:spPr>
            <a:xfrm>
              <a:off x="1369060" y="36344861"/>
              <a:ext cx="52071" cy="494029"/>
            </a:xfrm>
            <a:custGeom>
              <a:avLst/>
              <a:gdLst/>
              <a:ahLst/>
              <a:cxnLst/>
              <a:rect l="0" t="0" r="0" b="0"/>
              <a:pathLst>
                <a:path w="52071" h="494029">
                  <a:moveTo>
                    <a:pt x="52070" y="0"/>
                  </a:moveTo>
                  <a:lnTo>
                    <a:pt x="52070" y="196850"/>
                  </a:lnTo>
                  <a:lnTo>
                    <a:pt x="50800" y="214628"/>
                  </a:lnTo>
                  <a:lnTo>
                    <a:pt x="49530" y="234950"/>
                  </a:lnTo>
                  <a:lnTo>
                    <a:pt x="46990" y="254000"/>
                  </a:lnTo>
                  <a:lnTo>
                    <a:pt x="40640" y="295910"/>
                  </a:lnTo>
                  <a:lnTo>
                    <a:pt x="34290" y="335278"/>
                  </a:lnTo>
                  <a:lnTo>
                    <a:pt x="24130" y="391160"/>
                  </a:lnTo>
                  <a:lnTo>
                    <a:pt x="16510" y="426718"/>
                  </a:lnTo>
                  <a:lnTo>
                    <a:pt x="13970" y="441960"/>
                  </a:lnTo>
                  <a:lnTo>
                    <a:pt x="10160" y="455928"/>
                  </a:lnTo>
                  <a:lnTo>
                    <a:pt x="0" y="4940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Freeform 1008"/>
            <p:cNvSpPr/>
            <p:nvPr/>
          </p:nvSpPr>
          <p:spPr>
            <a:xfrm>
              <a:off x="1484630" y="36269929"/>
              <a:ext cx="256541" cy="674372"/>
            </a:xfrm>
            <a:custGeom>
              <a:avLst/>
              <a:gdLst/>
              <a:ahLst/>
              <a:cxnLst/>
              <a:rect l="0" t="0" r="0" b="0"/>
              <a:pathLst>
                <a:path w="256541" h="674372">
                  <a:moveTo>
                    <a:pt x="0" y="21592"/>
                  </a:moveTo>
                  <a:lnTo>
                    <a:pt x="5080" y="5082"/>
                  </a:lnTo>
                  <a:lnTo>
                    <a:pt x="11430" y="1271"/>
                  </a:lnTo>
                  <a:lnTo>
                    <a:pt x="20320" y="0"/>
                  </a:lnTo>
                  <a:lnTo>
                    <a:pt x="31750" y="0"/>
                  </a:lnTo>
                  <a:lnTo>
                    <a:pt x="40640" y="3810"/>
                  </a:lnTo>
                  <a:lnTo>
                    <a:pt x="49530" y="10160"/>
                  </a:lnTo>
                  <a:lnTo>
                    <a:pt x="57150" y="17782"/>
                  </a:lnTo>
                  <a:lnTo>
                    <a:pt x="66040" y="26671"/>
                  </a:lnTo>
                  <a:lnTo>
                    <a:pt x="76200" y="38100"/>
                  </a:lnTo>
                  <a:lnTo>
                    <a:pt x="85090" y="50800"/>
                  </a:lnTo>
                  <a:lnTo>
                    <a:pt x="95250" y="64771"/>
                  </a:lnTo>
                  <a:lnTo>
                    <a:pt x="105410" y="78742"/>
                  </a:lnTo>
                  <a:lnTo>
                    <a:pt x="127000" y="111760"/>
                  </a:lnTo>
                  <a:lnTo>
                    <a:pt x="158750" y="163832"/>
                  </a:lnTo>
                  <a:lnTo>
                    <a:pt x="184150" y="203200"/>
                  </a:lnTo>
                  <a:lnTo>
                    <a:pt x="196850" y="224792"/>
                  </a:lnTo>
                  <a:lnTo>
                    <a:pt x="208280" y="247650"/>
                  </a:lnTo>
                  <a:lnTo>
                    <a:pt x="219710" y="270510"/>
                  </a:lnTo>
                  <a:lnTo>
                    <a:pt x="228600" y="292100"/>
                  </a:lnTo>
                  <a:lnTo>
                    <a:pt x="234950" y="314960"/>
                  </a:lnTo>
                  <a:lnTo>
                    <a:pt x="241300" y="336550"/>
                  </a:lnTo>
                  <a:lnTo>
                    <a:pt x="246380" y="359410"/>
                  </a:lnTo>
                  <a:lnTo>
                    <a:pt x="250190" y="382271"/>
                  </a:lnTo>
                  <a:lnTo>
                    <a:pt x="255270" y="406400"/>
                  </a:lnTo>
                  <a:lnTo>
                    <a:pt x="256540" y="429260"/>
                  </a:lnTo>
                  <a:lnTo>
                    <a:pt x="256540" y="450850"/>
                  </a:lnTo>
                  <a:lnTo>
                    <a:pt x="255270" y="472442"/>
                  </a:lnTo>
                  <a:lnTo>
                    <a:pt x="251460" y="494032"/>
                  </a:lnTo>
                  <a:lnTo>
                    <a:pt x="247650" y="515621"/>
                  </a:lnTo>
                  <a:lnTo>
                    <a:pt x="242570" y="537210"/>
                  </a:lnTo>
                  <a:lnTo>
                    <a:pt x="236220" y="557532"/>
                  </a:lnTo>
                  <a:lnTo>
                    <a:pt x="229870" y="576582"/>
                  </a:lnTo>
                  <a:lnTo>
                    <a:pt x="223520" y="595632"/>
                  </a:lnTo>
                  <a:lnTo>
                    <a:pt x="217170" y="612142"/>
                  </a:lnTo>
                  <a:lnTo>
                    <a:pt x="209550" y="628650"/>
                  </a:lnTo>
                  <a:lnTo>
                    <a:pt x="189230" y="674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Freeform 1009"/>
            <p:cNvSpPr/>
            <p:nvPr/>
          </p:nvSpPr>
          <p:spPr>
            <a:xfrm>
              <a:off x="1885950" y="36333429"/>
              <a:ext cx="342901" cy="471172"/>
            </a:xfrm>
            <a:custGeom>
              <a:avLst/>
              <a:gdLst/>
              <a:ahLst/>
              <a:cxnLst/>
              <a:rect l="0" t="0" r="0" b="0"/>
              <a:pathLst>
                <a:path w="342901" h="471172">
                  <a:moveTo>
                    <a:pt x="177800" y="0"/>
                  </a:moveTo>
                  <a:lnTo>
                    <a:pt x="161290" y="6350"/>
                  </a:lnTo>
                  <a:lnTo>
                    <a:pt x="149860" y="11432"/>
                  </a:lnTo>
                  <a:lnTo>
                    <a:pt x="137160" y="17782"/>
                  </a:lnTo>
                  <a:lnTo>
                    <a:pt x="121920" y="26671"/>
                  </a:lnTo>
                  <a:lnTo>
                    <a:pt x="109220" y="34292"/>
                  </a:lnTo>
                  <a:lnTo>
                    <a:pt x="85090" y="48260"/>
                  </a:lnTo>
                  <a:lnTo>
                    <a:pt x="52070" y="69850"/>
                  </a:lnTo>
                  <a:lnTo>
                    <a:pt x="40640" y="82550"/>
                  </a:lnTo>
                  <a:lnTo>
                    <a:pt x="30480" y="96521"/>
                  </a:lnTo>
                  <a:lnTo>
                    <a:pt x="20320" y="114300"/>
                  </a:lnTo>
                  <a:lnTo>
                    <a:pt x="12700" y="130810"/>
                  </a:lnTo>
                  <a:lnTo>
                    <a:pt x="7620" y="148592"/>
                  </a:lnTo>
                  <a:lnTo>
                    <a:pt x="5080" y="165100"/>
                  </a:lnTo>
                  <a:lnTo>
                    <a:pt x="2540" y="184150"/>
                  </a:lnTo>
                  <a:lnTo>
                    <a:pt x="1270" y="203200"/>
                  </a:lnTo>
                  <a:lnTo>
                    <a:pt x="0" y="223521"/>
                  </a:lnTo>
                  <a:lnTo>
                    <a:pt x="2540" y="243842"/>
                  </a:lnTo>
                  <a:lnTo>
                    <a:pt x="6350" y="264160"/>
                  </a:lnTo>
                  <a:lnTo>
                    <a:pt x="10160" y="285750"/>
                  </a:lnTo>
                  <a:lnTo>
                    <a:pt x="15240" y="306071"/>
                  </a:lnTo>
                  <a:lnTo>
                    <a:pt x="21590" y="327660"/>
                  </a:lnTo>
                  <a:lnTo>
                    <a:pt x="27940" y="347982"/>
                  </a:lnTo>
                  <a:lnTo>
                    <a:pt x="35560" y="367032"/>
                  </a:lnTo>
                  <a:lnTo>
                    <a:pt x="44450" y="383542"/>
                  </a:lnTo>
                  <a:lnTo>
                    <a:pt x="53340" y="400050"/>
                  </a:lnTo>
                  <a:lnTo>
                    <a:pt x="64770" y="414021"/>
                  </a:lnTo>
                  <a:lnTo>
                    <a:pt x="76200" y="426721"/>
                  </a:lnTo>
                  <a:lnTo>
                    <a:pt x="88900" y="439421"/>
                  </a:lnTo>
                  <a:lnTo>
                    <a:pt x="102870" y="448310"/>
                  </a:lnTo>
                  <a:lnTo>
                    <a:pt x="115570" y="455932"/>
                  </a:lnTo>
                  <a:lnTo>
                    <a:pt x="129540" y="462282"/>
                  </a:lnTo>
                  <a:lnTo>
                    <a:pt x="143510" y="466092"/>
                  </a:lnTo>
                  <a:lnTo>
                    <a:pt x="157480" y="468632"/>
                  </a:lnTo>
                  <a:lnTo>
                    <a:pt x="171450" y="471171"/>
                  </a:lnTo>
                  <a:lnTo>
                    <a:pt x="185420" y="468632"/>
                  </a:lnTo>
                  <a:lnTo>
                    <a:pt x="199390" y="463550"/>
                  </a:lnTo>
                  <a:lnTo>
                    <a:pt x="213360" y="455932"/>
                  </a:lnTo>
                  <a:lnTo>
                    <a:pt x="227330" y="448310"/>
                  </a:lnTo>
                  <a:lnTo>
                    <a:pt x="241300" y="439421"/>
                  </a:lnTo>
                  <a:lnTo>
                    <a:pt x="255270" y="430532"/>
                  </a:lnTo>
                  <a:lnTo>
                    <a:pt x="267970" y="417832"/>
                  </a:lnTo>
                  <a:lnTo>
                    <a:pt x="279400" y="403860"/>
                  </a:lnTo>
                  <a:lnTo>
                    <a:pt x="290830" y="388621"/>
                  </a:lnTo>
                  <a:lnTo>
                    <a:pt x="300990" y="372110"/>
                  </a:lnTo>
                  <a:lnTo>
                    <a:pt x="309880" y="353060"/>
                  </a:lnTo>
                  <a:lnTo>
                    <a:pt x="318770" y="334010"/>
                  </a:lnTo>
                  <a:lnTo>
                    <a:pt x="325120" y="313692"/>
                  </a:lnTo>
                  <a:lnTo>
                    <a:pt x="331470" y="293371"/>
                  </a:lnTo>
                  <a:lnTo>
                    <a:pt x="336550" y="273050"/>
                  </a:lnTo>
                  <a:lnTo>
                    <a:pt x="339090" y="254000"/>
                  </a:lnTo>
                  <a:lnTo>
                    <a:pt x="341630" y="234950"/>
                  </a:lnTo>
                  <a:lnTo>
                    <a:pt x="342900" y="215900"/>
                  </a:lnTo>
                  <a:lnTo>
                    <a:pt x="342900" y="198121"/>
                  </a:lnTo>
                  <a:lnTo>
                    <a:pt x="341630" y="180342"/>
                  </a:lnTo>
                  <a:lnTo>
                    <a:pt x="339090" y="162560"/>
                  </a:lnTo>
                  <a:lnTo>
                    <a:pt x="335280" y="146050"/>
                  </a:lnTo>
                  <a:lnTo>
                    <a:pt x="327660" y="129542"/>
                  </a:lnTo>
                  <a:lnTo>
                    <a:pt x="320040" y="115571"/>
                  </a:lnTo>
                  <a:lnTo>
                    <a:pt x="311150" y="101600"/>
                  </a:lnTo>
                  <a:lnTo>
                    <a:pt x="302260" y="88900"/>
                  </a:lnTo>
                  <a:lnTo>
                    <a:pt x="292100" y="77471"/>
                  </a:lnTo>
                  <a:lnTo>
                    <a:pt x="280670" y="67310"/>
                  </a:lnTo>
                  <a:lnTo>
                    <a:pt x="269240" y="60960"/>
                  </a:lnTo>
                  <a:lnTo>
                    <a:pt x="255270" y="54610"/>
                  </a:lnTo>
                  <a:lnTo>
                    <a:pt x="242570" y="52071"/>
                  </a:lnTo>
                  <a:lnTo>
                    <a:pt x="228600" y="50800"/>
                  </a:lnTo>
                  <a:lnTo>
                    <a:pt x="215900" y="52071"/>
                  </a:lnTo>
                  <a:lnTo>
                    <a:pt x="200660" y="53342"/>
                  </a:lnTo>
                  <a:lnTo>
                    <a:pt x="184150" y="55882"/>
                  </a:lnTo>
                  <a:lnTo>
                    <a:pt x="13589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Freeform 1010"/>
            <p:cNvSpPr/>
            <p:nvPr/>
          </p:nvSpPr>
          <p:spPr>
            <a:xfrm>
              <a:off x="1968500" y="36659821"/>
              <a:ext cx="252731" cy="158751"/>
            </a:xfrm>
            <a:custGeom>
              <a:avLst/>
              <a:gdLst/>
              <a:ahLst/>
              <a:cxnLst/>
              <a:rect l="0" t="0" r="0" b="0"/>
              <a:pathLst>
                <a:path w="252731" h="158751">
                  <a:moveTo>
                    <a:pt x="0" y="0"/>
                  </a:moveTo>
                  <a:lnTo>
                    <a:pt x="137160" y="45718"/>
                  </a:lnTo>
                  <a:lnTo>
                    <a:pt x="146050" y="50800"/>
                  </a:lnTo>
                  <a:lnTo>
                    <a:pt x="154940" y="55879"/>
                  </a:lnTo>
                  <a:lnTo>
                    <a:pt x="163830" y="62229"/>
                  </a:lnTo>
                  <a:lnTo>
                    <a:pt x="171450" y="68579"/>
                  </a:lnTo>
                  <a:lnTo>
                    <a:pt x="177800" y="74929"/>
                  </a:lnTo>
                  <a:lnTo>
                    <a:pt x="185420" y="81279"/>
                  </a:lnTo>
                  <a:lnTo>
                    <a:pt x="193040" y="90168"/>
                  </a:lnTo>
                  <a:lnTo>
                    <a:pt x="200660" y="99058"/>
                  </a:lnTo>
                  <a:lnTo>
                    <a:pt x="207010" y="107950"/>
                  </a:lnTo>
                  <a:lnTo>
                    <a:pt x="214630" y="116840"/>
                  </a:lnTo>
                  <a:lnTo>
                    <a:pt x="220980" y="124458"/>
                  </a:lnTo>
                  <a:lnTo>
                    <a:pt x="25273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Freeform 1011"/>
            <p:cNvSpPr/>
            <p:nvPr/>
          </p:nvSpPr>
          <p:spPr>
            <a:xfrm>
              <a:off x="2274570" y="36534089"/>
              <a:ext cx="185421" cy="257812"/>
            </a:xfrm>
            <a:custGeom>
              <a:avLst/>
              <a:gdLst/>
              <a:ahLst/>
              <a:cxnLst/>
              <a:rect l="0" t="0" r="0" b="0"/>
              <a:pathLst>
                <a:path w="185421" h="257812">
                  <a:moveTo>
                    <a:pt x="0" y="0"/>
                  </a:moveTo>
                  <a:lnTo>
                    <a:pt x="0" y="27940"/>
                  </a:lnTo>
                  <a:lnTo>
                    <a:pt x="1270" y="44450"/>
                  </a:lnTo>
                  <a:lnTo>
                    <a:pt x="2540" y="63500"/>
                  </a:lnTo>
                  <a:lnTo>
                    <a:pt x="5080" y="83822"/>
                  </a:lnTo>
                  <a:lnTo>
                    <a:pt x="6350" y="102872"/>
                  </a:lnTo>
                  <a:lnTo>
                    <a:pt x="7620" y="119382"/>
                  </a:lnTo>
                  <a:lnTo>
                    <a:pt x="8890" y="151132"/>
                  </a:lnTo>
                  <a:lnTo>
                    <a:pt x="10160" y="181611"/>
                  </a:lnTo>
                  <a:lnTo>
                    <a:pt x="11430" y="194311"/>
                  </a:lnTo>
                  <a:lnTo>
                    <a:pt x="12700" y="207011"/>
                  </a:lnTo>
                  <a:lnTo>
                    <a:pt x="15240" y="218440"/>
                  </a:lnTo>
                  <a:lnTo>
                    <a:pt x="19050" y="229872"/>
                  </a:lnTo>
                  <a:lnTo>
                    <a:pt x="21590" y="241300"/>
                  </a:lnTo>
                  <a:lnTo>
                    <a:pt x="24130" y="251461"/>
                  </a:lnTo>
                  <a:lnTo>
                    <a:pt x="34290" y="256540"/>
                  </a:lnTo>
                  <a:lnTo>
                    <a:pt x="46990" y="257811"/>
                  </a:lnTo>
                  <a:lnTo>
                    <a:pt x="62230" y="255272"/>
                  </a:lnTo>
                  <a:lnTo>
                    <a:pt x="76200" y="252732"/>
                  </a:lnTo>
                  <a:lnTo>
                    <a:pt x="86360" y="247650"/>
                  </a:lnTo>
                  <a:lnTo>
                    <a:pt x="96520" y="242572"/>
                  </a:lnTo>
                  <a:lnTo>
                    <a:pt x="106680" y="234950"/>
                  </a:lnTo>
                  <a:lnTo>
                    <a:pt x="116840" y="227332"/>
                  </a:lnTo>
                  <a:lnTo>
                    <a:pt x="127000" y="218440"/>
                  </a:lnTo>
                  <a:lnTo>
                    <a:pt x="135890" y="208282"/>
                  </a:lnTo>
                  <a:lnTo>
                    <a:pt x="143510" y="198122"/>
                  </a:lnTo>
                  <a:lnTo>
                    <a:pt x="152400" y="187961"/>
                  </a:lnTo>
                  <a:lnTo>
                    <a:pt x="158750" y="177800"/>
                  </a:lnTo>
                  <a:lnTo>
                    <a:pt x="163830" y="167640"/>
                  </a:lnTo>
                  <a:lnTo>
                    <a:pt x="168910" y="157482"/>
                  </a:lnTo>
                  <a:lnTo>
                    <a:pt x="172720" y="146050"/>
                  </a:lnTo>
                  <a:lnTo>
                    <a:pt x="177800" y="133350"/>
                  </a:lnTo>
                  <a:lnTo>
                    <a:pt x="181610" y="120650"/>
                  </a:lnTo>
                  <a:lnTo>
                    <a:pt x="184150" y="105411"/>
                  </a:lnTo>
                  <a:lnTo>
                    <a:pt x="185420" y="87632"/>
                  </a:lnTo>
                  <a:lnTo>
                    <a:pt x="17907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Freeform 1012"/>
            <p:cNvSpPr/>
            <p:nvPr/>
          </p:nvSpPr>
          <p:spPr>
            <a:xfrm>
              <a:off x="2484120" y="36499800"/>
              <a:ext cx="306071" cy="302262"/>
            </a:xfrm>
            <a:custGeom>
              <a:avLst/>
              <a:gdLst/>
              <a:ahLst/>
              <a:cxnLst/>
              <a:rect l="0" t="0" r="0" b="0"/>
              <a:pathLst>
                <a:path w="306071" h="302262">
                  <a:moveTo>
                    <a:pt x="0" y="160021"/>
                  </a:moveTo>
                  <a:lnTo>
                    <a:pt x="11430" y="171450"/>
                  </a:lnTo>
                  <a:lnTo>
                    <a:pt x="21590" y="175261"/>
                  </a:lnTo>
                  <a:lnTo>
                    <a:pt x="35560" y="176529"/>
                  </a:lnTo>
                  <a:lnTo>
                    <a:pt x="52070" y="179071"/>
                  </a:lnTo>
                  <a:lnTo>
                    <a:pt x="66040" y="177800"/>
                  </a:lnTo>
                  <a:lnTo>
                    <a:pt x="80010" y="173989"/>
                  </a:lnTo>
                  <a:lnTo>
                    <a:pt x="104140" y="165100"/>
                  </a:lnTo>
                  <a:lnTo>
                    <a:pt x="125730" y="157479"/>
                  </a:lnTo>
                  <a:lnTo>
                    <a:pt x="135890" y="151129"/>
                  </a:lnTo>
                  <a:lnTo>
                    <a:pt x="144780" y="143511"/>
                  </a:lnTo>
                  <a:lnTo>
                    <a:pt x="171450" y="116839"/>
                  </a:lnTo>
                  <a:lnTo>
                    <a:pt x="180340" y="106679"/>
                  </a:lnTo>
                  <a:lnTo>
                    <a:pt x="189230" y="93979"/>
                  </a:lnTo>
                  <a:lnTo>
                    <a:pt x="195580" y="80011"/>
                  </a:lnTo>
                  <a:lnTo>
                    <a:pt x="200660" y="64771"/>
                  </a:lnTo>
                  <a:lnTo>
                    <a:pt x="201930" y="50800"/>
                  </a:lnTo>
                  <a:lnTo>
                    <a:pt x="200660" y="38100"/>
                  </a:lnTo>
                  <a:lnTo>
                    <a:pt x="196850" y="26671"/>
                  </a:lnTo>
                  <a:lnTo>
                    <a:pt x="190500" y="17779"/>
                  </a:lnTo>
                  <a:lnTo>
                    <a:pt x="184150" y="10161"/>
                  </a:lnTo>
                  <a:lnTo>
                    <a:pt x="175260" y="3811"/>
                  </a:lnTo>
                  <a:lnTo>
                    <a:pt x="166370" y="1271"/>
                  </a:lnTo>
                  <a:lnTo>
                    <a:pt x="156210" y="0"/>
                  </a:lnTo>
                  <a:lnTo>
                    <a:pt x="147320" y="1271"/>
                  </a:lnTo>
                  <a:lnTo>
                    <a:pt x="137160" y="2539"/>
                  </a:lnTo>
                  <a:lnTo>
                    <a:pt x="127000" y="5079"/>
                  </a:lnTo>
                  <a:lnTo>
                    <a:pt x="115570" y="7621"/>
                  </a:lnTo>
                  <a:lnTo>
                    <a:pt x="105410" y="11429"/>
                  </a:lnTo>
                  <a:lnTo>
                    <a:pt x="95250" y="16511"/>
                  </a:lnTo>
                  <a:lnTo>
                    <a:pt x="85090" y="22861"/>
                  </a:lnTo>
                  <a:lnTo>
                    <a:pt x="74930" y="30479"/>
                  </a:lnTo>
                  <a:lnTo>
                    <a:pt x="67310" y="38100"/>
                  </a:lnTo>
                  <a:lnTo>
                    <a:pt x="58420" y="46989"/>
                  </a:lnTo>
                  <a:lnTo>
                    <a:pt x="50800" y="58421"/>
                  </a:lnTo>
                  <a:lnTo>
                    <a:pt x="43180" y="69850"/>
                  </a:lnTo>
                  <a:lnTo>
                    <a:pt x="36830" y="82550"/>
                  </a:lnTo>
                  <a:lnTo>
                    <a:pt x="30480" y="96521"/>
                  </a:lnTo>
                  <a:lnTo>
                    <a:pt x="25400" y="111761"/>
                  </a:lnTo>
                  <a:lnTo>
                    <a:pt x="20320" y="128271"/>
                  </a:lnTo>
                  <a:lnTo>
                    <a:pt x="19050" y="144779"/>
                  </a:lnTo>
                  <a:lnTo>
                    <a:pt x="21590" y="161289"/>
                  </a:lnTo>
                  <a:lnTo>
                    <a:pt x="29210" y="194311"/>
                  </a:lnTo>
                  <a:lnTo>
                    <a:pt x="35560" y="224789"/>
                  </a:lnTo>
                  <a:lnTo>
                    <a:pt x="41910" y="238761"/>
                  </a:lnTo>
                  <a:lnTo>
                    <a:pt x="49530" y="251461"/>
                  </a:lnTo>
                  <a:lnTo>
                    <a:pt x="57150" y="262889"/>
                  </a:lnTo>
                  <a:lnTo>
                    <a:pt x="67310" y="273050"/>
                  </a:lnTo>
                  <a:lnTo>
                    <a:pt x="78740" y="281939"/>
                  </a:lnTo>
                  <a:lnTo>
                    <a:pt x="91440" y="290829"/>
                  </a:lnTo>
                  <a:lnTo>
                    <a:pt x="104140" y="297179"/>
                  </a:lnTo>
                  <a:lnTo>
                    <a:pt x="118110" y="299721"/>
                  </a:lnTo>
                  <a:lnTo>
                    <a:pt x="130810" y="302261"/>
                  </a:lnTo>
                  <a:lnTo>
                    <a:pt x="146050" y="302261"/>
                  </a:lnTo>
                  <a:lnTo>
                    <a:pt x="162560" y="299721"/>
                  </a:lnTo>
                  <a:lnTo>
                    <a:pt x="179070" y="294639"/>
                  </a:lnTo>
                  <a:lnTo>
                    <a:pt x="195580" y="288289"/>
                  </a:lnTo>
                  <a:lnTo>
                    <a:pt x="212090" y="278129"/>
                  </a:lnTo>
                  <a:lnTo>
                    <a:pt x="229870" y="266700"/>
                  </a:lnTo>
                  <a:lnTo>
                    <a:pt x="245110" y="255271"/>
                  </a:lnTo>
                  <a:lnTo>
                    <a:pt x="261620" y="242571"/>
                  </a:lnTo>
                  <a:lnTo>
                    <a:pt x="306070" y="201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Freeform 1013"/>
            <p:cNvSpPr/>
            <p:nvPr/>
          </p:nvSpPr>
          <p:spPr>
            <a:xfrm>
              <a:off x="2832100" y="36333429"/>
              <a:ext cx="181611" cy="407672"/>
            </a:xfrm>
            <a:custGeom>
              <a:avLst/>
              <a:gdLst/>
              <a:ahLst/>
              <a:cxnLst/>
              <a:rect l="0" t="0" r="0" b="0"/>
              <a:pathLst>
                <a:path w="181611" h="407672">
                  <a:moveTo>
                    <a:pt x="10160" y="0"/>
                  </a:moveTo>
                  <a:lnTo>
                    <a:pt x="5080" y="22860"/>
                  </a:lnTo>
                  <a:lnTo>
                    <a:pt x="5080" y="38100"/>
                  </a:lnTo>
                  <a:lnTo>
                    <a:pt x="5080" y="58421"/>
                  </a:lnTo>
                  <a:lnTo>
                    <a:pt x="7620" y="81282"/>
                  </a:lnTo>
                  <a:lnTo>
                    <a:pt x="8890" y="102871"/>
                  </a:lnTo>
                  <a:lnTo>
                    <a:pt x="10160" y="140971"/>
                  </a:lnTo>
                  <a:lnTo>
                    <a:pt x="10160" y="201932"/>
                  </a:lnTo>
                  <a:lnTo>
                    <a:pt x="8890" y="220982"/>
                  </a:lnTo>
                  <a:lnTo>
                    <a:pt x="7620" y="240032"/>
                  </a:lnTo>
                  <a:lnTo>
                    <a:pt x="5080" y="257810"/>
                  </a:lnTo>
                  <a:lnTo>
                    <a:pt x="3810" y="276860"/>
                  </a:lnTo>
                  <a:lnTo>
                    <a:pt x="2540" y="294642"/>
                  </a:lnTo>
                  <a:lnTo>
                    <a:pt x="1270" y="328932"/>
                  </a:lnTo>
                  <a:lnTo>
                    <a:pt x="0" y="388621"/>
                  </a:lnTo>
                  <a:lnTo>
                    <a:pt x="0" y="407671"/>
                  </a:lnTo>
                  <a:lnTo>
                    <a:pt x="0" y="401321"/>
                  </a:lnTo>
                  <a:lnTo>
                    <a:pt x="0" y="354332"/>
                  </a:lnTo>
                  <a:lnTo>
                    <a:pt x="1270" y="336550"/>
                  </a:lnTo>
                  <a:lnTo>
                    <a:pt x="3810" y="320042"/>
                  </a:lnTo>
                  <a:lnTo>
                    <a:pt x="5080" y="304800"/>
                  </a:lnTo>
                  <a:lnTo>
                    <a:pt x="8890" y="289560"/>
                  </a:lnTo>
                  <a:lnTo>
                    <a:pt x="15240" y="260350"/>
                  </a:lnTo>
                  <a:lnTo>
                    <a:pt x="19050" y="247650"/>
                  </a:lnTo>
                  <a:lnTo>
                    <a:pt x="24130" y="234950"/>
                  </a:lnTo>
                  <a:lnTo>
                    <a:pt x="30480" y="223521"/>
                  </a:lnTo>
                  <a:lnTo>
                    <a:pt x="38100" y="214632"/>
                  </a:lnTo>
                  <a:lnTo>
                    <a:pt x="45720" y="208282"/>
                  </a:lnTo>
                  <a:lnTo>
                    <a:pt x="55880" y="201932"/>
                  </a:lnTo>
                  <a:lnTo>
                    <a:pt x="68580" y="200660"/>
                  </a:lnTo>
                  <a:lnTo>
                    <a:pt x="83820" y="201932"/>
                  </a:lnTo>
                  <a:lnTo>
                    <a:pt x="101600" y="204471"/>
                  </a:lnTo>
                  <a:lnTo>
                    <a:pt x="115570" y="209550"/>
                  </a:lnTo>
                  <a:lnTo>
                    <a:pt x="127000" y="214632"/>
                  </a:lnTo>
                  <a:lnTo>
                    <a:pt x="137160" y="219710"/>
                  </a:lnTo>
                  <a:lnTo>
                    <a:pt x="147320" y="227332"/>
                  </a:lnTo>
                  <a:lnTo>
                    <a:pt x="154940" y="236221"/>
                  </a:lnTo>
                  <a:lnTo>
                    <a:pt x="162560" y="245110"/>
                  </a:lnTo>
                  <a:lnTo>
                    <a:pt x="170180" y="255271"/>
                  </a:lnTo>
                  <a:lnTo>
                    <a:pt x="175260" y="265432"/>
                  </a:lnTo>
                  <a:lnTo>
                    <a:pt x="180340" y="275592"/>
                  </a:lnTo>
                  <a:lnTo>
                    <a:pt x="181610" y="288292"/>
                  </a:lnTo>
                  <a:lnTo>
                    <a:pt x="181610" y="304800"/>
                  </a:lnTo>
                  <a:lnTo>
                    <a:pt x="181610" y="322582"/>
                  </a:lnTo>
                  <a:lnTo>
                    <a:pt x="176530" y="339092"/>
                  </a:lnTo>
                  <a:lnTo>
                    <a:pt x="170180" y="355600"/>
                  </a:lnTo>
                  <a:lnTo>
                    <a:pt x="162560" y="369571"/>
                  </a:lnTo>
                  <a:lnTo>
                    <a:pt x="153670" y="381000"/>
                  </a:lnTo>
                  <a:lnTo>
                    <a:pt x="144780" y="389892"/>
                  </a:lnTo>
                  <a:lnTo>
                    <a:pt x="135890" y="397510"/>
                  </a:lnTo>
                  <a:lnTo>
                    <a:pt x="125730" y="400050"/>
                  </a:lnTo>
                  <a:lnTo>
                    <a:pt x="115570" y="401321"/>
                  </a:lnTo>
                  <a:lnTo>
                    <a:pt x="105410" y="401321"/>
                  </a:lnTo>
                  <a:lnTo>
                    <a:pt x="93980" y="400050"/>
                  </a:lnTo>
                  <a:lnTo>
                    <a:pt x="83820" y="397510"/>
                  </a:lnTo>
                  <a:lnTo>
                    <a:pt x="73660" y="394971"/>
                  </a:lnTo>
                  <a:lnTo>
                    <a:pt x="62230" y="391160"/>
                  </a:lnTo>
                  <a:lnTo>
                    <a:pt x="49530" y="386082"/>
                  </a:lnTo>
                  <a:lnTo>
                    <a:pt x="1016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Freeform 1014"/>
            <p:cNvSpPr/>
            <p:nvPr/>
          </p:nvSpPr>
          <p:spPr>
            <a:xfrm>
              <a:off x="3108960" y="36489639"/>
              <a:ext cx="292101" cy="267973"/>
            </a:xfrm>
            <a:custGeom>
              <a:avLst/>
              <a:gdLst/>
              <a:ahLst/>
              <a:cxnLst/>
              <a:rect l="0" t="0" r="0" b="0"/>
              <a:pathLst>
                <a:path w="292101" h="267973">
                  <a:moveTo>
                    <a:pt x="39370" y="128272"/>
                  </a:moveTo>
                  <a:lnTo>
                    <a:pt x="55880" y="116840"/>
                  </a:lnTo>
                  <a:lnTo>
                    <a:pt x="64770" y="113032"/>
                  </a:lnTo>
                  <a:lnTo>
                    <a:pt x="73660" y="109222"/>
                  </a:lnTo>
                  <a:lnTo>
                    <a:pt x="82550" y="104140"/>
                  </a:lnTo>
                  <a:lnTo>
                    <a:pt x="91440" y="100332"/>
                  </a:lnTo>
                  <a:lnTo>
                    <a:pt x="100330" y="93982"/>
                  </a:lnTo>
                  <a:lnTo>
                    <a:pt x="107950" y="87632"/>
                  </a:lnTo>
                  <a:lnTo>
                    <a:pt x="116840" y="81282"/>
                  </a:lnTo>
                  <a:lnTo>
                    <a:pt x="135890" y="68582"/>
                  </a:lnTo>
                  <a:lnTo>
                    <a:pt x="144780" y="60961"/>
                  </a:lnTo>
                  <a:lnTo>
                    <a:pt x="152400" y="54611"/>
                  </a:lnTo>
                  <a:lnTo>
                    <a:pt x="160020" y="46990"/>
                  </a:lnTo>
                  <a:lnTo>
                    <a:pt x="166370" y="39372"/>
                  </a:lnTo>
                  <a:lnTo>
                    <a:pt x="172720" y="30482"/>
                  </a:lnTo>
                  <a:lnTo>
                    <a:pt x="176530" y="21590"/>
                  </a:lnTo>
                  <a:lnTo>
                    <a:pt x="175260" y="13972"/>
                  </a:lnTo>
                  <a:lnTo>
                    <a:pt x="170180" y="7622"/>
                  </a:lnTo>
                  <a:lnTo>
                    <a:pt x="161290" y="2540"/>
                  </a:lnTo>
                  <a:lnTo>
                    <a:pt x="149860" y="0"/>
                  </a:lnTo>
                  <a:lnTo>
                    <a:pt x="135890" y="0"/>
                  </a:lnTo>
                  <a:lnTo>
                    <a:pt x="121920" y="0"/>
                  </a:lnTo>
                  <a:lnTo>
                    <a:pt x="107950" y="3811"/>
                  </a:lnTo>
                  <a:lnTo>
                    <a:pt x="95250" y="7622"/>
                  </a:lnTo>
                  <a:lnTo>
                    <a:pt x="83820" y="12700"/>
                  </a:lnTo>
                  <a:lnTo>
                    <a:pt x="72390" y="20322"/>
                  </a:lnTo>
                  <a:lnTo>
                    <a:pt x="60960" y="27940"/>
                  </a:lnTo>
                  <a:lnTo>
                    <a:pt x="50800" y="36832"/>
                  </a:lnTo>
                  <a:lnTo>
                    <a:pt x="40640" y="46990"/>
                  </a:lnTo>
                  <a:lnTo>
                    <a:pt x="31750" y="59690"/>
                  </a:lnTo>
                  <a:lnTo>
                    <a:pt x="24130" y="72390"/>
                  </a:lnTo>
                  <a:lnTo>
                    <a:pt x="17780" y="85090"/>
                  </a:lnTo>
                  <a:lnTo>
                    <a:pt x="11430" y="97790"/>
                  </a:lnTo>
                  <a:lnTo>
                    <a:pt x="6350" y="111761"/>
                  </a:lnTo>
                  <a:lnTo>
                    <a:pt x="3810" y="125732"/>
                  </a:lnTo>
                  <a:lnTo>
                    <a:pt x="1270" y="139700"/>
                  </a:lnTo>
                  <a:lnTo>
                    <a:pt x="0" y="153672"/>
                  </a:lnTo>
                  <a:lnTo>
                    <a:pt x="1270" y="167640"/>
                  </a:lnTo>
                  <a:lnTo>
                    <a:pt x="5080" y="181611"/>
                  </a:lnTo>
                  <a:lnTo>
                    <a:pt x="8890" y="195582"/>
                  </a:lnTo>
                  <a:lnTo>
                    <a:pt x="13970" y="207011"/>
                  </a:lnTo>
                  <a:lnTo>
                    <a:pt x="20320" y="217172"/>
                  </a:lnTo>
                  <a:lnTo>
                    <a:pt x="26670" y="226061"/>
                  </a:lnTo>
                  <a:lnTo>
                    <a:pt x="34290" y="234950"/>
                  </a:lnTo>
                  <a:lnTo>
                    <a:pt x="43180" y="242572"/>
                  </a:lnTo>
                  <a:lnTo>
                    <a:pt x="52070" y="250190"/>
                  </a:lnTo>
                  <a:lnTo>
                    <a:pt x="63500" y="256540"/>
                  </a:lnTo>
                  <a:lnTo>
                    <a:pt x="74930" y="261622"/>
                  </a:lnTo>
                  <a:lnTo>
                    <a:pt x="87630" y="266700"/>
                  </a:lnTo>
                  <a:lnTo>
                    <a:pt x="100330" y="267972"/>
                  </a:lnTo>
                  <a:lnTo>
                    <a:pt x="114300" y="267972"/>
                  </a:lnTo>
                  <a:lnTo>
                    <a:pt x="128270" y="267972"/>
                  </a:lnTo>
                  <a:lnTo>
                    <a:pt x="142240" y="264161"/>
                  </a:lnTo>
                  <a:lnTo>
                    <a:pt x="158750" y="260350"/>
                  </a:lnTo>
                  <a:lnTo>
                    <a:pt x="175260" y="255272"/>
                  </a:lnTo>
                  <a:lnTo>
                    <a:pt x="190500" y="247650"/>
                  </a:lnTo>
                  <a:lnTo>
                    <a:pt x="205740" y="240032"/>
                  </a:lnTo>
                  <a:lnTo>
                    <a:pt x="219710" y="231140"/>
                  </a:lnTo>
                  <a:lnTo>
                    <a:pt x="234950" y="220982"/>
                  </a:lnTo>
                  <a:lnTo>
                    <a:pt x="248920" y="210822"/>
                  </a:lnTo>
                  <a:lnTo>
                    <a:pt x="292100" y="181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Freeform 1015"/>
            <p:cNvSpPr/>
            <p:nvPr/>
          </p:nvSpPr>
          <p:spPr>
            <a:xfrm>
              <a:off x="3417570" y="36460429"/>
              <a:ext cx="224791" cy="265433"/>
            </a:xfrm>
            <a:custGeom>
              <a:avLst/>
              <a:gdLst/>
              <a:ahLst/>
              <a:cxnLst/>
              <a:rect l="0" t="0" r="0" b="0"/>
              <a:pathLst>
                <a:path w="224791" h="265433">
                  <a:moveTo>
                    <a:pt x="130810" y="0"/>
                  </a:moveTo>
                  <a:lnTo>
                    <a:pt x="102870" y="0"/>
                  </a:lnTo>
                  <a:lnTo>
                    <a:pt x="90170" y="2542"/>
                  </a:lnTo>
                  <a:lnTo>
                    <a:pt x="76200" y="6350"/>
                  </a:lnTo>
                  <a:lnTo>
                    <a:pt x="62230" y="11432"/>
                  </a:lnTo>
                  <a:lnTo>
                    <a:pt x="52070" y="16510"/>
                  </a:lnTo>
                  <a:lnTo>
                    <a:pt x="41910" y="22860"/>
                  </a:lnTo>
                  <a:lnTo>
                    <a:pt x="33020" y="29210"/>
                  </a:lnTo>
                  <a:lnTo>
                    <a:pt x="25400" y="38100"/>
                  </a:lnTo>
                  <a:lnTo>
                    <a:pt x="19050" y="48260"/>
                  </a:lnTo>
                  <a:lnTo>
                    <a:pt x="13970" y="60960"/>
                  </a:lnTo>
                  <a:lnTo>
                    <a:pt x="10160" y="72392"/>
                  </a:lnTo>
                  <a:lnTo>
                    <a:pt x="5080" y="86360"/>
                  </a:lnTo>
                  <a:lnTo>
                    <a:pt x="1270" y="99060"/>
                  </a:lnTo>
                  <a:lnTo>
                    <a:pt x="0" y="113032"/>
                  </a:lnTo>
                  <a:lnTo>
                    <a:pt x="0" y="127000"/>
                  </a:lnTo>
                  <a:lnTo>
                    <a:pt x="1270" y="140971"/>
                  </a:lnTo>
                  <a:lnTo>
                    <a:pt x="2540" y="154942"/>
                  </a:lnTo>
                  <a:lnTo>
                    <a:pt x="3810" y="182882"/>
                  </a:lnTo>
                  <a:lnTo>
                    <a:pt x="6350" y="195582"/>
                  </a:lnTo>
                  <a:lnTo>
                    <a:pt x="10160" y="207010"/>
                  </a:lnTo>
                  <a:lnTo>
                    <a:pt x="15240" y="218442"/>
                  </a:lnTo>
                  <a:lnTo>
                    <a:pt x="21590" y="228600"/>
                  </a:lnTo>
                  <a:lnTo>
                    <a:pt x="30480" y="237492"/>
                  </a:lnTo>
                  <a:lnTo>
                    <a:pt x="39370" y="246382"/>
                  </a:lnTo>
                  <a:lnTo>
                    <a:pt x="49530" y="252732"/>
                  </a:lnTo>
                  <a:lnTo>
                    <a:pt x="60960" y="259082"/>
                  </a:lnTo>
                  <a:lnTo>
                    <a:pt x="73660" y="264160"/>
                  </a:lnTo>
                  <a:lnTo>
                    <a:pt x="86360" y="265432"/>
                  </a:lnTo>
                  <a:lnTo>
                    <a:pt x="97790" y="265432"/>
                  </a:lnTo>
                  <a:lnTo>
                    <a:pt x="107950" y="265432"/>
                  </a:lnTo>
                  <a:lnTo>
                    <a:pt x="120650" y="261621"/>
                  </a:lnTo>
                  <a:lnTo>
                    <a:pt x="133350" y="257810"/>
                  </a:lnTo>
                  <a:lnTo>
                    <a:pt x="146050" y="252732"/>
                  </a:lnTo>
                  <a:lnTo>
                    <a:pt x="161290" y="245110"/>
                  </a:lnTo>
                  <a:lnTo>
                    <a:pt x="176530" y="237492"/>
                  </a:lnTo>
                  <a:lnTo>
                    <a:pt x="224790" y="210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Freeform 1016"/>
            <p:cNvSpPr/>
            <p:nvPr/>
          </p:nvSpPr>
          <p:spPr>
            <a:xfrm>
              <a:off x="4159250" y="36276279"/>
              <a:ext cx="252731" cy="373383"/>
            </a:xfrm>
            <a:custGeom>
              <a:avLst/>
              <a:gdLst/>
              <a:ahLst/>
              <a:cxnLst/>
              <a:rect l="0" t="0" r="0" b="0"/>
              <a:pathLst>
                <a:path w="252731" h="373383">
                  <a:moveTo>
                    <a:pt x="0" y="373382"/>
                  </a:moveTo>
                  <a:lnTo>
                    <a:pt x="5080" y="350521"/>
                  </a:lnTo>
                  <a:lnTo>
                    <a:pt x="7620" y="340360"/>
                  </a:lnTo>
                  <a:lnTo>
                    <a:pt x="17780" y="308610"/>
                  </a:lnTo>
                  <a:lnTo>
                    <a:pt x="24130" y="283210"/>
                  </a:lnTo>
                  <a:lnTo>
                    <a:pt x="29210" y="270510"/>
                  </a:lnTo>
                  <a:lnTo>
                    <a:pt x="34290" y="256542"/>
                  </a:lnTo>
                  <a:lnTo>
                    <a:pt x="46990" y="227332"/>
                  </a:lnTo>
                  <a:lnTo>
                    <a:pt x="59690" y="195582"/>
                  </a:lnTo>
                  <a:lnTo>
                    <a:pt x="66040" y="177800"/>
                  </a:lnTo>
                  <a:lnTo>
                    <a:pt x="80010" y="138432"/>
                  </a:lnTo>
                  <a:lnTo>
                    <a:pt x="88900" y="120650"/>
                  </a:lnTo>
                  <a:lnTo>
                    <a:pt x="97790" y="101600"/>
                  </a:lnTo>
                  <a:lnTo>
                    <a:pt x="106680" y="83821"/>
                  </a:lnTo>
                  <a:lnTo>
                    <a:pt x="114300" y="66042"/>
                  </a:lnTo>
                  <a:lnTo>
                    <a:pt x="120650" y="50800"/>
                  </a:lnTo>
                  <a:lnTo>
                    <a:pt x="125730" y="35560"/>
                  </a:lnTo>
                  <a:lnTo>
                    <a:pt x="132080" y="22860"/>
                  </a:lnTo>
                  <a:lnTo>
                    <a:pt x="138430" y="12700"/>
                  </a:lnTo>
                  <a:lnTo>
                    <a:pt x="144780" y="2542"/>
                  </a:lnTo>
                  <a:lnTo>
                    <a:pt x="152400" y="0"/>
                  </a:lnTo>
                  <a:lnTo>
                    <a:pt x="161290" y="1271"/>
                  </a:lnTo>
                  <a:lnTo>
                    <a:pt x="170180" y="6350"/>
                  </a:lnTo>
                  <a:lnTo>
                    <a:pt x="177800" y="13971"/>
                  </a:lnTo>
                  <a:lnTo>
                    <a:pt x="184150" y="24132"/>
                  </a:lnTo>
                  <a:lnTo>
                    <a:pt x="189230" y="35560"/>
                  </a:lnTo>
                  <a:lnTo>
                    <a:pt x="194310" y="48260"/>
                  </a:lnTo>
                  <a:lnTo>
                    <a:pt x="198120" y="63500"/>
                  </a:lnTo>
                  <a:lnTo>
                    <a:pt x="201930" y="78742"/>
                  </a:lnTo>
                  <a:lnTo>
                    <a:pt x="209550" y="111760"/>
                  </a:lnTo>
                  <a:lnTo>
                    <a:pt x="223520" y="180342"/>
                  </a:lnTo>
                  <a:lnTo>
                    <a:pt x="226060" y="196850"/>
                  </a:lnTo>
                  <a:lnTo>
                    <a:pt x="228600" y="212092"/>
                  </a:lnTo>
                  <a:lnTo>
                    <a:pt x="228600" y="227332"/>
                  </a:lnTo>
                  <a:lnTo>
                    <a:pt x="231140" y="241300"/>
                  </a:lnTo>
                  <a:lnTo>
                    <a:pt x="233680" y="254000"/>
                  </a:lnTo>
                  <a:lnTo>
                    <a:pt x="236220" y="265432"/>
                  </a:lnTo>
                  <a:lnTo>
                    <a:pt x="238760" y="276860"/>
                  </a:lnTo>
                  <a:lnTo>
                    <a:pt x="252730" y="321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Freeform 1017"/>
            <p:cNvSpPr/>
            <p:nvPr/>
          </p:nvSpPr>
          <p:spPr>
            <a:xfrm>
              <a:off x="4221480" y="36480750"/>
              <a:ext cx="220981" cy="43180"/>
            </a:xfrm>
            <a:custGeom>
              <a:avLst/>
              <a:gdLst/>
              <a:ahLst/>
              <a:cxnLst/>
              <a:rect l="0" t="0" r="0" b="0"/>
              <a:pathLst>
                <a:path w="220981" h="43180">
                  <a:moveTo>
                    <a:pt x="0" y="0"/>
                  </a:moveTo>
                  <a:lnTo>
                    <a:pt x="17780" y="17779"/>
                  </a:lnTo>
                  <a:lnTo>
                    <a:pt x="29210" y="24129"/>
                  </a:lnTo>
                  <a:lnTo>
                    <a:pt x="44450" y="31750"/>
                  </a:lnTo>
                  <a:lnTo>
                    <a:pt x="60960" y="39371"/>
                  </a:lnTo>
                  <a:lnTo>
                    <a:pt x="81280" y="41911"/>
                  </a:lnTo>
                  <a:lnTo>
                    <a:pt x="101600" y="43179"/>
                  </a:lnTo>
                  <a:lnTo>
                    <a:pt x="124460" y="43179"/>
                  </a:lnTo>
                  <a:lnTo>
                    <a:pt x="144780" y="41911"/>
                  </a:lnTo>
                  <a:lnTo>
                    <a:pt x="165100" y="39371"/>
                  </a:lnTo>
                  <a:lnTo>
                    <a:pt x="22098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Freeform 1018"/>
            <p:cNvSpPr/>
            <p:nvPr/>
          </p:nvSpPr>
          <p:spPr>
            <a:xfrm>
              <a:off x="4481830" y="36370261"/>
              <a:ext cx="256541" cy="281940"/>
            </a:xfrm>
            <a:custGeom>
              <a:avLst/>
              <a:gdLst/>
              <a:ahLst/>
              <a:cxnLst/>
              <a:rect l="0" t="0" r="0" b="0"/>
              <a:pathLst>
                <a:path w="256541" h="281940">
                  <a:moveTo>
                    <a:pt x="203200" y="5078"/>
                  </a:moveTo>
                  <a:lnTo>
                    <a:pt x="181610" y="0"/>
                  </a:lnTo>
                  <a:lnTo>
                    <a:pt x="170180" y="0"/>
                  </a:lnTo>
                  <a:lnTo>
                    <a:pt x="157480" y="0"/>
                  </a:lnTo>
                  <a:lnTo>
                    <a:pt x="144780" y="2539"/>
                  </a:lnTo>
                  <a:lnTo>
                    <a:pt x="132080" y="5078"/>
                  </a:lnTo>
                  <a:lnTo>
                    <a:pt x="120650" y="7618"/>
                  </a:lnTo>
                  <a:lnTo>
                    <a:pt x="110490" y="10160"/>
                  </a:lnTo>
                  <a:lnTo>
                    <a:pt x="99060" y="15239"/>
                  </a:lnTo>
                  <a:lnTo>
                    <a:pt x="87630" y="22860"/>
                  </a:lnTo>
                  <a:lnTo>
                    <a:pt x="77470" y="31750"/>
                  </a:lnTo>
                  <a:lnTo>
                    <a:pt x="67310" y="40639"/>
                  </a:lnTo>
                  <a:lnTo>
                    <a:pt x="55880" y="49528"/>
                  </a:lnTo>
                  <a:lnTo>
                    <a:pt x="45720" y="59689"/>
                  </a:lnTo>
                  <a:lnTo>
                    <a:pt x="35560" y="71118"/>
                  </a:lnTo>
                  <a:lnTo>
                    <a:pt x="27940" y="82550"/>
                  </a:lnTo>
                  <a:lnTo>
                    <a:pt x="19050" y="96518"/>
                  </a:lnTo>
                  <a:lnTo>
                    <a:pt x="12700" y="110489"/>
                  </a:lnTo>
                  <a:lnTo>
                    <a:pt x="7620" y="125728"/>
                  </a:lnTo>
                  <a:lnTo>
                    <a:pt x="2540" y="142239"/>
                  </a:lnTo>
                  <a:lnTo>
                    <a:pt x="0" y="157478"/>
                  </a:lnTo>
                  <a:lnTo>
                    <a:pt x="0" y="172718"/>
                  </a:lnTo>
                  <a:lnTo>
                    <a:pt x="1270" y="186689"/>
                  </a:lnTo>
                  <a:lnTo>
                    <a:pt x="2540" y="201928"/>
                  </a:lnTo>
                  <a:lnTo>
                    <a:pt x="5080" y="215900"/>
                  </a:lnTo>
                  <a:lnTo>
                    <a:pt x="8890" y="229868"/>
                  </a:lnTo>
                  <a:lnTo>
                    <a:pt x="13970" y="241300"/>
                  </a:lnTo>
                  <a:lnTo>
                    <a:pt x="20320" y="251460"/>
                  </a:lnTo>
                  <a:lnTo>
                    <a:pt x="29210" y="261618"/>
                  </a:lnTo>
                  <a:lnTo>
                    <a:pt x="40640" y="267968"/>
                  </a:lnTo>
                  <a:lnTo>
                    <a:pt x="53340" y="274318"/>
                  </a:lnTo>
                  <a:lnTo>
                    <a:pt x="68580" y="279400"/>
                  </a:lnTo>
                  <a:lnTo>
                    <a:pt x="83820" y="281939"/>
                  </a:lnTo>
                  <a:lnTo>
                    <a:pt x="100330" y="281939"/>
                  </a:lnTo>
                  <a:lnTo>
                    <a:pt x="116840" y="281939"/>
                  </a:lnTo>
                  <a:lnTo>
                    <a:pt x="134620" y="278128"/>
                  </a:lnTo>
                  <a:lnTo>
                    <a:pt x="151130" y="274318"/>
                  </a:lnTo>
                  <a:lnTo>
                    <a:pt x="168910" y="269239"/>
                  </a:lnTo>
                  <a:lnTo>
                    <a:pt x="186690" y="261618"/>
                  </a:lnTo>
                  <a:lnTo>
                    <a:pt x="203200" y="254000"/>
                  </a:lnTo>
                  <a:lnTo>
                    <a:pt x="256540" y="2273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Freeform 1019"/>
            <p:cNvSpPr/>
            <p:nvPr/>
          </p:nvSpPr>
          <p:spPr>
            <a:xfrm>
              <a:off x="4832350" y="36207700"/>
              <a:ext cx="31751" cy="420372"/>
            </a:xfrm>
            <a:custGeom>
              <a:avLst/>
              <a:gdLst/>
              <a:ahLst/>
              <a:cxnLst/>
              <a:rect l="0" t="0" r="0" b="0"/>
              <a:pathLst>
                <a:path w="31751" h="420372">
                  <a:moveTo>
                    <a:pt x="31750" y="0"/>
                  </a:moveTo>
                  <a:lnTo>
                    <a:pt x="26670" y="21589"/>
                  </a:lnTo>
                  <a:lnTo>
                    <a:pt x="22860" y="31750"/>
                  </a:lnTo>
                  <a:lnTo>
                    <a:pt x="17780" y="53339"/>
                  </a:lnTo>
                  <a:lnTo>
                    <a:pt x="15240" y="66039"/>
                  </a:lnTo>
                  <a:lnTo>
                    <a:pt x="13970" y="80011"/>
                  </a:lnTo>
                  <a:lnTo>
                    <a:pt x="12700" y="95250"/>
                  </a:lnTo>
                  <a:lnTo>
                    <a:pt x="11430" y="113029"/>
                  </a:lnTo>
                  <a:lnTo>
                    <a:pt x="6350" y="151129"/>
                  </a:lnTo>
                  <a:lnTo>
                    <a:pt x="3810" y="168911"/>
                  </a:lnTo>
                  <a:lnTo>
                    <a:pt x="2540" y="187961"/>
                  </a:lnTo>
                  <a:lnTo>
                    <a:pt x="1270" y="205739"/>
                  </a:lnTo>
                  <a:lnTo>
                    <a:pt x="1270" y="241300"/>
                  </a:lnTo>
                  <a:lnTo>
                    <a:pt x="0" y="346711"/>
                  </a:lnTo>
                  <a:lnTo>
                    <a:pt x="10160" y="420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Freeform 1020"/>
            <p:cNvSpPr/>
            <p:nvPr/>
          </p:nvSpPr>
          <p:spPr>
            <a:xfrm>
              <a:off x="4726940" y="36407089"/>
              <a:ext cx="284481" cy="31751"/>
            </a:xfrm>
            <a:custGeom>
              <a:avLst/>
              <a:gdLst/>
              <a:ahLst/>
              <a:cxnLst/>
              <a:rect l="0" t="0" r="0" b="0"/>
              <a:pathLst>
                <a:path w="284481" h="31751">
                  <a:moveTo>
                    <a:pt x="0" y="31750"/>
                  </a:moveTo>
                  <a:lnTo>
                    <a:pt x="58420" y="31750"/>
                  </a:lnTo>
                  <a:lnTo>
                    <a:pt x="73660" y="30482"/>
                  </a:lnTo>
                  <a:lnTo>
                    <a:pt x="88900" y="29211"/>
                  </a:lnTo>
                  <a:lnTo>
                    <a:pt x="105410" y="26672"/>
                  </a:lnTo>
                  <a:lnTo>
                    <a:pt x="138430" y="20322"/>
                  </a:lnTo>
                  <a:lnTo>
                    <a:pt x="208280" y="7622"/>
                  </a:lnTo>
                  <a:lnTo>
                    <a:pt x="223520" y="5082"/>
                  </a:lnTo>
                  <a:lnTo>
                    <a:pt x="240030" y="3811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5" name="Group 1054"/>
          <p:cNvGrpSpPr/>
          <p:nvPr/>
        </p:nvGrpSpPr>
        <p:grpSpPr>
          <a:xfrm>
            <a:off x="1136650" y="37066221"/>
            <a:ext cx="8044181" cy="849630"/>
            <a:chOff x="1136650" y="37066221"/>
            <a:chExt cx="8044181" cy="849630"/>
          </a:xfrm>
        </p:grpSpPr>
        <p:sp>
          <p:nvSpPr>
            <p:cNvPr id="1023" name="Freeform 1022"/>
            <p:cNvSpPr/>
            <p:nvPr/>
          </p:nvSpPr>
          <p:spPr>
            <a:xfrm>
              <a:off x="1136650" y="37273229"/>
              <a:ext cx="411481" cy="533401"/>
            </a:xfrm>
            <a:custGeom>
              <a:avLst/>
              <a:gdLst/>
              <a:ahLst/>
              <a:cxnLst/>
              <a:rect l="0" t="0" r="0" b="0"/>
              <a:pathLst>
                <a:path w="411481" h="533401">
                  <a:moveTo>
                    <a:pt x="411480" y="41910"/>
                  </a:moveTo>
                  <a:lnTo>
                    <a:pt x="367030" y="27942"/>
                  </a:lnTo>
                  <a:lnTo>
                    <a:pt x="353060" y="24132"/>
                  </a:lnTo>
                  <a:lnTo>
                    <a:pt x="337820" y="21592"/>
                  </a:lnTo>
                  <a:lnTo>
                    <a:pt x="266700" y="7621"/>
                  </a:lnTo>
                  <a:lnTo>
                    <a:pt x="250190" y="5082"/>
                  </a:lnTo>
                  <a:lnTo>
                    <a:pt x="234950" y="3810"/>
                  </a:lnTo>
                  <a:lnTo>
                    <a:pt x="219710" y="2542"/>
                  </a:lnTo>
                  <a:lnTo>
                    <a:pt x="205740" y="1271"/>
                  </a:lnTo>
                  <a:lnTo>
                    <a:pt x="176530" y="1271"/>
                  </a:lnTo>
                  <a:lnTo>
                    <a:pt x="133350" y="0"/>
                  </a:lnTo>
                  <a:lnTo>
                    <a:pt x="120650" y="1271"/>
                  </a:lnTo>
                  <a:lnTo>
                    <a:pt x="109220" y="3810"/>
                  </a:lnTo>
                  <a:lnTo>
                    <a:pt x="97790" y="6350"/>
                  </a:lnTo>
                  <a:lnTo>
                    <a:pt x="87630" y="10160"/>
                  </a:lnTo>
                  <a:lnTo>
                    <a:pt x="78740" y="15242"/>
                  </a:lnTo>
                  <a:lnTo>
                    <a:pt x="69850" y="20321"/>
                  </a:lnTo>
                  <a:lnTo>
                    <a:pt x="62230" y="26671"/>
                  </a:lnTo>
                  <a:lnTo>
                    <a:pt x="54610" y="33021"/>
                  </a:lnTo>
                  <a:lnTo>
                    <a:pt x="46990" y="39371"/>
                  </a:lnTo>
                  <a:lnTo>
                    <a:pt x="40640" y="48260"/>
                  </a:lnTo>
                  <a:lnTo>
                    <a:pt x="35560" y="59692"/>
                  </a:lnTo>
                  <a:lnTo>
                    <a:pt x="30480" y="71121"/>
                  </a:lnTo>
                  <a:lnTo>
                    <a:pt x="22860" y="93982"/>
                  </a:lnTo>
                  <a:lnTo>
                    <a:pt x="7620" y="137160"/>
                  </a:lnTo>
                  <a:lnTo>
                    <a:pt x="5080" y="148592"/>
                  </a:lnTo>
                  <a:lnTo>
                    <a:pt x="3810" y="161292"/>
                  </a:lnTo>
                  <a:lnTo>
                    <a:pt x="2540" y="173992"/>
                  </a:lnTo>
                  <a:lnTo>
                    <a:pt x="1270" y="190500"/>
                  </a:lnTo>
                  <a:lnTo>
                    <a:pt x="1270" y="226060"/>
                  </a:lnTo>
                  <a:lnTo>
                    <a:pt x="0" y="274321"/>
                  </a:lnTo>
                  <a:lnTo>
                    <a:pt x="5080" y="283210"/>
                  </a:lnTo>
                  <a:lnTo>
                    <a:pt x="12700" y="285750"/>
                  </a:lnTo>
                  <a:lnTo>
                    <a:pt x="22860" y="285750"/>
                  </a:lnTo>
                  <a:lnTo>
                    <a:pt x="31750" y="281942"/>
                  </a:lnTo>
                  <a:lnTo>
                    <a:pt x="40640" y="275592"/>
                  </a:lnTo>
                  <a:lnTo>
                    <a:pt x="48260" y="267971"/>
                  </a:lnTo>
                  <a:lnTo>
                    <a:pt x="57150" y="260350"/>
                  </a:lnTo>
                  <a:lnTo>
                    <a:pt x="66040" y="254000"/>
                  </a:lnTo>
                  <a:lnTo>
                    <a:pt x="76200" y="246382"/>
                  </a:lnTo>
                  <a:lnTo>
                    <a:pt x="86360" y="241300"/>
                  </a:lnTo>
                  <a:lnTo>
                    <a:pt x="99060" y="238760"/>
                  </a:lnTo>
                  <a:lnTo>
                    <a:pt x="111760" y="236221"/>
                  </a:lnTo>
                  <a:lnTo>
                    <a:pt x="124460" y="234950"/>
                  </a:lnTo>
                  <a:lnTo>
                    <a:pt x="138430" y="233682"/>
                  </a:lnTo>
                  <a:lnTo>
                    <a:pt x="152400" y="233682"/>
                  </a:lnTo>
                  <a:lnTo>
                    <a:pt x="167640" y="234950"/>
                  </a:lnTo>
                  <a:lnTo>
                    <a:pt x="182880" y="238760"/>
                  </a:lnTo>
                  <a:lnTo>
                    <a:pt x="199390" y="243842"/>
                  </a:lnTo>
                  <a:lnTo>
                    <a:pt x="215900" y="250192"/>
                  </a:lnTo>
                  <a:lnTo>
                    <a:pt x="233680" y="257810"/>
                  </a:lnTo>
                  <a:lnTo>
                    <a:pt x="250190" y="266700"/>
                  </a:lnTo>
                  <a:lnTo>
                    <a:pt x="266700" y="276860"/>
                  </a:lnTo>
                  <a:lnTo>
                    <a:pt x="281940" y="289560"/>
                  </a:lnTo>
                  <a:lnTo>
                    <a:pt x="297180" y="302260"/>
                  </a:lnTo>
                  <a:lnTo>
                    <a:pt x="309880" y="314960"/>
                  </a:lnTo>
                  <a:lnTo>
                    <a:pt x="322580" y="327660"/>
                  </a:lnTo>
                  <a:lnTo>
                    <a:pt x="335280" y="341632"/>
                  </a:lnTo>
                  <a:lnTo>
                    <a:pt x="345440" y="354332"/>
                  </a:lnTo>
                  <a:lnTo>
                    <a:pt x="354330" y="365760"/>
                  </a:lnTo>
                  <a:lnTo>
                    <a:pt x="361950" y="377192"/>
                  </a:lnTo>
                  <a:lnTo>
                    <a:pt x="369570" y="388621"/>
                  </a:lnTo>
                  <a:lnTo>
                    <a:pt x="374650" y="400050"/>
                  </a:lnTo>
                  <a:lnTo>
                    <a:pt x="379730" y="410210"/>
                  </a:lnTo>
                  <a:lnTo>
                    <a:pt x="382270" y="421642"/>
                  </a:lnTo>
                  <a:lnTo>
                    <a:pt x="382270" y="434342"/>
                  </a:lnTo>
                  <a:lnTo>
                    <a:pt x="381000" y="448310"/>
                  </a:lnTo>
                  <a:lnTo>
                    <a:pt x="378460" y="458471"/>
                  </a:lnTo>
                  <a:lnTo>
                    <a:pt x="374650" y="468632"/>
                  </a:lnTo>
                  <a:lnTo>
                    <a:pt x="368300" y="477521"/>
                  </a:lnTo>
                  <a:lnTo>
                    <a:pt x="361950" y="486410"/>
                  </a:lnTo>
                  <a:lnTo>
                    <a:pt x="353060" y="496571"/>
                  </a:lnTo>
                  <a:lnTo>
                    <a:pt x="344170" y="506732"/>
                  </a:lnTo>
                  <a:lnTo>
                    <a:pt x="332740" y="514350"/>
                  </a:lnTo>
                  <a:lnTo>
                    <a:pt x="318770" y="520700"/>
                  </a:lnTo>
                  <a:lnTo>
                    <a:pt x="304800" y="525782"/>
                  </a:lnTo>
                  <a:lnTo>
                    <a:pt x="288290" y="529592"/>
                  </a:lnTo>
                  <a:lnTo>
                    <a:pt x="271780" y="532132"/>
                  </a:lnTo>
                  <a:lnTo>
                    <a:pt x="255270" y="533400"/>
                  </a:lnTo>
                  <a:lnTo>
                    <a:pt x="237490" y="533400"/>
                  </a:lnTo>
                  <a:lnTo>
                    <a:pt x="220980" y="532132"/>
                  </a:lnTo>
                  <a:lnTo>
                    <a:pt x="203200" y="530860"/>
                  </a:lnTo>
                  <a:lnTo>
                    <a:pt x="186690" y="528321"/>
                  </a:lnTo>
                  <a:lnTo>
                    <a:pt x="151130" y="521971"/>
                  </a:lnTo>
                  <a:lnTo>
                    <a:pt x="134620" y="518160"/>
                  </a:lnTo>
                  <a:lnTo>
                    <a:pt x="119380" y="513082"/>
                  </a:lnTo>
                  <a:lnTo>
                    <a:pt x="7366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Freeform 1023"/>
            <p:cNvSpPr/>
            <p:nvPr/>
          </p:nvSpPr>
          <p:spPr>
            <a:xfrm>
              <a:off x="1579880" y="37226239"/>
              <a:ext cx="299721" cy="689612"/>
            </a:xfrm>
            <a:custGeom>
              <a:avLst/>
              <a:gdLst/>
              <a:ahLst/>
              <a:cxnLst/>
              <a:rect l="0" t="0" r="0" b="0"/>
              <a:pathLst>
                <a:path w="299721" h="689612">
                  <a:moveTo>
                    <a:pt x="41910" y="5082"/>
                  </a:moveTo>
                  <a:lnTo>
                    <a:pt x="58420" y="0"/>
                  </a:lnTo>
                  <a:lnTo>
                    <a:pt x="67310" y="0"/>
                  </a:lnTo>
                  <a:lnTo>
                    <a:pt x="78740" y="2540"/>
                  </a:lnTo>
                  <a:lnTo>
                    <a:pt x="91440" y="7622"/>
                  </a:lnTo>
                  <a:lnTo>
                    <a:pt x="120650" y="17782"/>
                  </a:lnTo>
                  <a:lnTo>
                    <a:pt x="135890" y="24132"/>
                  </a:lnTo>
                  <a:lnTo>
                    <a:pt x="151130" y="31750"/>
                  </a:lnTo>
                  <a:lnTo>
                    <a:pt x="166370" y="40640"/>
                  </a:lnTo>
                  <a:lnTo>
                    <a:pt x="180340" y="49532"/>
                  </a:lnTo>
                  <a:lnTo>
                    <a:pt x="195580" y="62232"/>
                  </a:lnTo>
                  <a:lnTo>
                    <a:pt x="209550" y="76200"/>
                  </a:lnTo>
                  <a:lnTo>
                    <a:pt x="223520" y="90172"/>
                  </a:lnTo>
                  <a:lnTo>
                    <a:pt x="236220" y="107950"/>
                  </a:lnTo>
                  <a:lnTo>
                    <a:pt x="248920" y="125732"/>
                  </a:lnTo>
                  <a:lnTo>
                    <a:pt x="260350" y="146050"/>
                  </a:lnTo>
                  <a:lnTo>
                    <a:pt x="270510" y="166372"/>
                  </a:lnTo>
                  <a:lnTo>
                    <a:pt x="279400" y="189232"/>
                  </a:lnTo>
                  <a:lnTo>
                    <a:pt x="288290" y="212090"/>
                  </a:lnTo>
                  <a:lnTo>
                    <a:pt x="293370" y="234950"/>
                  </a:lnTo>
                  <a:lnTo>
                    <a:pt x="297180" y="259082"/>
                  </a:lnTo>
                  <a:lnTo>
                    <a:pt x="299720" y="283211"/>
                  </a:lnTo>
                  <a:lnTo>
                    <a:pt x="298450" y="308611"/>
                  </a:lnTo>
                  <a:lnTo>
                    <a:pt x="295910" y="335282"/>
                  </a:lnTo>
                  <a:lnTo>
                    <a:pt x="292100" y="361950"/>
                  </a:lnTo>
                  <a:lnTo>
                    <a:pt x="287020" y="388622"/>
                  </a:lnTo>
                  <a:lnTo>
                    <a:pt x="280670" y="414022"/>
                  </a:lnTo>
                  <a:lnTo>
                    <a:pt x="275590" y="439422"/>
                  </a:lnTo>
                  <a:lnTo>
                    <a:pt x="265430" y="462282"/>
                  </a:lnTo>
                  <a:lnTo>
                    <a:pt x="252730" y="485140"/>
                  </a:lnTo>
                  <a:lnTo>
                    <a:pt x="238760" y="508000"/>
                  </a:lnTo>
                  <a:lnTo>
                    <a:pt x="223520" y="529590"/>
                  </a:lnTo>
                  <a:lnTo>
                    <a:pt x="207010" y="551182"/>
                  </a:lnTo>
                  <a:lnTo>
                    <a:pt x="190500" y="572772"/>
                  </a:lnTo>
                  <a:lnTo>
                    <a:pt x="173990" y="591822"/>
                  </a:lnTo>
                  <a:lnTo>
                    <a:pt x="156210" y="609600"/>
                  </a:lnTo>
                  <a:lnTo>
                    <a:pt x="139700" y="624840"/>
                  </a:lnTo>
                  <a:lnTo>
                    <a:pt x="121920" y="640082"/>
                  </a:lnTo>
                  <a:lnTo>
                    <a:pt x="104140" y="652782"/>
                  </a:lnTo>
                  <a:lnTo>
                    <a:pt x="86360" y="665482"/>
                  </a:lnTo>
                  <a:lnTo>
                    <a:pt x="69850" y="673100"/>
                  </a:lnTo>
                  <a:lnTo>
                    <a:pt x="52070" y="678182"/>
                  </a:lnTo>
                  <a:lnTo>
                    <a:pt x="0" y="689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Freeform 1024"/>
            <p:cNvSpPr/>
            <p:nvPr/>
          </p:nvSpPr>
          <p:spPr>
            <a:xfrm>
              <a:off x="2200910" y="37315139"/>
              <a:ext cx="20321" cy="400051"/>
            </a:xfrm>
            <a:custGeom>
              <a:avLst/>
              <a:gdLst/>
              <a:ahLst/>
              <a:cxnLst/>
              <a:rect l="0" t="0" r="0" b="0"/>
              <a:pathLst>
                <a:path w="20321" h="400051">
                  <a:moveTo>
                    <a:pt x="0" y="0"/>
                  </a:moveTo>
                  <a:lnTo>
                    <a:pt x="5080" y="22861"/>
                  </a:lnTo>
                  <a:lnTo>
                    <a:pt x="7620" y="39372"/>
                  </a:lnTo>
                  <a:lnTo>
                    <a:pt x="13970" y="81282"/>
                  </a:lnTo>
                  <a:lnTo>
                    <a:pt x="16510" y="104140"/>
                  </a:lnTo>
                  <a:lnTo>
                    <a:pt x="17780" y="125732"/>
                  </a:lnTo>
                  <a:lnTo>
                    <a:pt x="19050" y="167640"/>
                  </a:lnTo>
                  <a:lnTo>
                    <a:pt x="20320" y="205740"/>
                  </a:lnTo>
                  <a:lnTo>
                    <a:pt x="19050" y="223522"/>
                  </a:lnTo>
                  <a:lnTo>
                    <a:pt x="17780" y="241300"/>
                  </a:lnTo>
                  <a:lnTo>
                    <a:pt x="15240" y="259082"/>
                  </a:lnTo>
                  <a:lnTo>
                    <a:pt x="12700" y="275590"/>
                  </a:lnTo>
                  <a:lnTo>
                    <a:pt x="12700" y="292100"/>
                  </a:lnTo>
                  <a:lnTo>
                    <a:pt x="11430" y="307340"/>
                  </a:lnTo>
                  <a:lnTo>
                    <a:pt x="10160" y="342900"/>
                  </a:lnTo>
                  <a:lnTo>
                    <a:pt x="1016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Freeform 1025"/>
            <p:cNvSpPr/>
            <p:nvPr/>
          </p:nvSpPr>
          <p:spPr>
            <a:xfrm>
              <a:off x="2042160" y="37336729"/>
              <a:ext cx="411481" cy="80011"/>
            </a:xfrm>
            <a:custGeom>
              <a:avLst/>
              <a:gdLst/>
              <a:ahLst/>
              <a:cxnLst/>
              <a:rect l="0" t="0" r="0" b="0"/>
              <a:pathLst>
                <a:path w="411481" h="80011">
                  <a:moveTo>
                    <a:pt x="0" y="52071"/>
                  </a:moveTo>
                  <a:lnTo>
                    <a:pt x="11430" y="69850"/>
                  </a:lnTo>
                  <a:lnTo>
                    <a:pt x="19050" y="74932"/>
                  </a:lnTo>
                  <a:lnTo>
                    <a:pt x="29210" y="77471"/>
                  </a:lnTo>
                  <a:lnTo>
                    <a:pt x="40640" y="80010"/>
                  </a:lnTo>
                  <a:lnTo>
                    <a:pt x="54610" y="80010"/>
                  </a:lnTo>
                  <a:lnTo>
                    <a:pt x="68580" y="78742"/>
                  </a:lnTo>
                  <a:lnTo>
                    <a:pt x="85090" y="77471"/>
                  </a:lnTo>
                  <a:lnTo>
                    <a:pt x="102870" y="73660"/>
                  </a:lnTo>
                  <a:lnTo>
                    <a:pt x="120650" y="68582"/>
                  </a:lnTo>
                  <a:lnTo>
                    <a:pt x="140970" y="63500"/>
                  </a:lnTo>
                  <a:lnTo>
                    <a:pt x="160020" y="58421"/>
                  </a:lnTo>
                  <a:lnTo>
                    <a:pt x="180340" y="54610"/>
                  </a:lnTo>
                  <a:lnTo>
                    <a:pt x="201930" y="50800"/>
                  </a:lnTo>
                  <a:lnTo>
                    <a:pt x="222250" y="45721"/>
                  </a:lnTo>
                  <a:lnTo>
                    <a:pt x="242570" y="39371"/>
                  </a:lnTo>
                  <a:lnTo>
                    <a:pt x="264160" y="33021"/>
                  </a:lnTo>
                  <a:lnTo>
                    <a:pt x="283210" y="27942"/>
                  </a:lnTo>
                  <a:lnTo>
                    <a:pt x="321310" y="19050"/>
                  </a:lnTo>
                  <a:lnTo>
                    <a:pt x="411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Freeform 1026"/>
            <p:cNvSpPr/>
            <p:nvPr/>
          </p:nvSpPr>
          <p:spPr>
            <a:xfrm>
              <a:off x="2084070" y="37663121"/>
              <a:ext cx="264161" cy="55880"/>
            </a:xfrm>
            <a:custGeom>
              <a:avLst/>
              <a:gdLst/>
              <a:ahLst/>
              <a:cxnLst/>
              <a:rect l="0" t="0" r="0" b="0"/>
              <a:pathLst>
                <a:path w="264161" h="55880">
                  <a:moveTo>
                    <a:pt x="0" y="41908"/>
                  </a:moveTo>
                  <a:lnTo>
                    <a:pt x="22860" y="53340"/>
                  </a:lnTo>
                  <a:lnTo>
                    <a:pt x="39370" y="55879"/>
                  </a:lnTo>
                  <a:lnTo>
                    <a:pt x="58420" y="55879"/>
                  </a:lnTo>
                  <a:lnTo>
                    <a:pt x="81280" y="54608"/>
                  </a:lnTo>
                  <a:lnTo>
                    <a:pt x="104140" y="50800"/>
                  </a:lnTo>
                  <a:lnTo>
                    <a:pt x="125730" y="44450"/>
                  </a:lnTo>
                  <a:lnTo>
                    <a:pt x="147320" y="36829"/>
                  </a:lnTo>
                  <a:lnTo>
                    <a:pt x="170180" y="29208"/>
                  </a:lnTo>
                  <a:lnTo>
                    <a:pt x="264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Freeform 1027"/>
            <p:cNvSpPr/>
            <p:nvPr/>
          </p:nvSpPr>
          <p:spPr>
            <a:xfrm>
              <a:off x="2560320" y="37445950"/>
              <a:ext cx="229871" cy="265430"/>
            </a:xfrm>
            <a:custGeom>
              <a:avLst/>
              <a:gdLst/>
              <a:ahLst/>
              <a:cxnLst/>
              <a:rect l="0" t="0" r="0" b="0"/>
              <a:pathLst>
                <a:path w="229871" h="265430">
                  <a:moveTo>
                    <a:pt x="8890" y="59689"/>
                  </a:moveTo>
                  <a:lnTo>
                    <a:pt x="8890" y="163829"/>
                  </a:lnTo>
                  <a:lnTo>
                    <a:pt x="10160" y="177800"/>
                  </a:lnTo>
                  <a:lnTo>
                    <a:pt x="11430" y="190500"/>
                  </a:lnTo>
                  <a:lnTo>
                    <a:pt x="13970" y="203200"/>
                  </a:lnTo>
                  <a:lnTo>
                    <a:pt x="15240" y="218439"/>
                  </a:lnTo>
                  <a:lnTo>
                    <a:pt x="16510" y="234950"/>
                  </a:lnTo>
                  <a:lnTo>
                    <a:pt x="17780" y="254000"/>
                  </a:lnTo>
                  <a:lnTo>
                    <a:pt x="16510" y="262889"/>
                  </a:lnTo>
                  <a:lnTo>
                    <a:pt x="15240" y="265429"/>
                  </a:lnTo>
                  <a:lnTo>
                    <a:pt x="12700" y="262889"/>
                  </a:lnTo>
                  <a:lnTo>
                    <a:pt x="10160" y="256539"/>
                  </a:lnTo>
                  <a:lnTo>
                    <a:pt x="7620" y="248921"/>
                  </a:lnTo>
                  <a:lnTo>
                    <a:pt x="3810" y="237489"/>
                  </a:lnTo>
                  <a:lnTo>
                    <a:pt x="2540" y="224789"/>
                  </a:lnTo>
                  <a:lnTo>
                    <a:pt x="1270" y="210821"/>
                  </a:lnTo>
                  <a:lnTo>
                    <a:pt x="0" y="195579"/>
                  </a:lnTo>
                  <a:lnTo>
                    <a:pt x="0" y="177800"/>
                  </a:lnTo>
                  <a:lnTo>
                    <a:pt x="2540" y="160021"/>
                  </a:lnTo>
                  <a:lnTo>
                    <a:pt x="3810" y="139700"/>
                  </a:lnTo>
                  <a:lnTo>
                    <a:pt x="7620" y="121921"/>
                  </a:lnTo>
                  <a:lnTo>
                    <a:pt x="12700" y="102871"/>
                  </a:lnTo>
                  <a:lnTo>
                    <a:pt x="19050" y="85089"/>
                  </a:lnTo>
                  <a:lnTo>
                    <a:pt x="25400" y="68579"/>
                  </a:lnTo>
                  <a:lnTo>
                    <a:pt x="34290" y="52071"/>
                  </a:lnTo>
                  <a:lnTo>
                    <a:pt x="43180" y="36829"/>
                  </a:lnTo>
                  <a:lnTo>
                    <a:pt x="52070" y="24129"/>
                  </a:lnTo>
                  <a:lnTo>
                    <a:pt x="62230" y="13971"/>
                  </a:lnTo>
                  <a:lnTo>
                    <a:pt x="72390" y="3811"/>
                  </a:lnTo>
                  <a:lnTo>
                    <a:pt x="86360" y="0"/>
                  </a:lnTo>
                  <a:lnTo>
                    <a:pt x="102870" y="0"/>
                  </a:lnTo>
                  <a:lnTo>
                    <a:pt x="120650" y="2539"/>
                  </a:lnTo>
                  <a:lnTo>
                    <a:pt x="134620" y="7621"/>
                  </a:lnTo>
                  <a:lnTo>
                    <a:pt x="146050" y="13971"/>
                  </a:lnTo>
                  <a:lnTo>
                    <a:pt x="156210" y="21589"/>
                  </a:lnTo>
                  <a:lnTo>
                    <a:pt x="166370" y="33021"/>
                  </a:lnTo>
                  <a:lnTo>
                    <a:pt x="173990" y="46989"/>
                  </a:lnTo>
                  <a:lnTo>
                    <a:pt x="181610" y="60961"/>
                  </a:lnTo>
                  <a:lnTo>
                    <a:pt x="189230" y="76200"/>
                  </a:lnTo>
                  <a:lnTo>
                    <a:pt x="194310" y="90171"/>
                  </a:lnTo>
                  <a:lnTo>
                    <a:pt x="199390" y="104139"/>
                  </a:lnTo>
                  <a:lnTo>
                    <a:pt x="201930" y="118111"/>
                  </a:lnTo>
                  <a:lnTo>
                    <a:pt x="204470" y="132079"/>
                  </a:lnTo>
                  <a:lnTo>
                    <a:pt x="205740" y="147321"/>
                  </a:lnTo>
                  <a:lnTo>
                    <a:pt x="208280" y="161289"/>
                  </a:lnTo>
                  <a:lnTo>
                    <a:pt x="210820" y="175261"/>
                  </a:lnTo>
                  <a:lnTo>
                    <a:pt x="213360" y="189229"/>
                  </a:lnTo>
                  <a:lnTo>
                    <a:pt x="215900" y="203200"/>
                  </a:lnTo>
                  <a:lnTo>
                    <a:pt x="217170" y="217171"/>
                  </a:lnTo>
                  <a:lnTo>
                    <a:pt x="229870" y="2387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Freeform 1028"/>
            <p:cNvSpPr/>
            <p:nvPr/>
          </p:nvSpPr>
          <p:spPr>
            <a:xfrm>
              <a:off x="2915920" y="37294821"/>
              <a:ext cx="11431" cy="410209"/>
            </a:xfrm>
            <a:custGeom>
              <a:avLst/>
              <a:gdLst/>
              <a:ahLst/>
              <a:cxnLst/>
              <a:rect l="0" t="0" r="0" b="0"/>
              <a:pathLst>
                <a:path w="11431" h="410209">
                  <a:moveTo>
                    <a:pt x="11430" y="0"/>
                  </a:moveTo>
                  <a:lnTo>
                    <a:pt x="11430" y="81279"/>
                  </a:lnTo>
                  <a:lnTo>
                    <a:pt x="10160" y="102868"/>
                  </a:lnTo>
                  <a:lnTo>
                    <a:pt x="7620" y="124458"/>
                  </a:lnTo>
                  <a:lnTo>
                    <a:pt x="5080" y="146050"/>
                  </a:lnTo>
                  <a:lnTo>
                    <a:pt x="3810" y="168908"/>
                  </a:lnTo>
                  <a:lnTo>
                    <a:pt x="2540" y="191768"/>
                  </a:lnTo>
                  <a:lnTo>
                    <a:pt x="1270" y="238758"/>
                  </a:lnTo>
                  <a:lnTo>
                    <a:pt x="0" y="341629"/>
                  </a:lnTo>
                  <a:lnTo>
                    <a:pt x="1270" y="358140"/>
                  </a:lnTo>
                  <a:lnTo>
                    <a:pt x="3810" y="374650"/>
                  </a:lnTo>
                  <a:lnTo>
                    <a:pt x="11430" y="410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Freeform 1029"/>
            <p:cNvSpPr/>
            <p:nvPr/>
          </p:nvSpPr>
          <p:spPr>
            <a:xfrm>
              <a:off x="2874010" y="37452300"/>
              <a:ext cx="463551" cy="243840"/>
            </a:xfrm>
            <a:custGeom>
              <a:avLst/>
              <a:gdLst/>
              <a:ahLst/>
              <a:cxnLst/>
              <a:rect l="0" t="0" r="0" b="0"/>
              <a:pathLst>
                <a:path w="463551" h="243840">
                  <a:moveTo>
                    <a:pt x="0" y="0"/>
                  </a:moveTo>
                  <a:lnTo>
                    <a:pt x="22860" y="11429"/>
                  </a:lnTo>
                  <a:lnTo>
                    <a:pt x="36830" y="15239"/>
                  </a:lnTo>
                  <a:lnTo>
                    <a:pt x="55880" y="16511"/>
                  </a:lnTo>
                  <a:lnTo>
                    <a:pt x="76200" y="17779"/>
                  </a:lnTo>
                  <a:lnTo>
                    <a:pt x="93980" y="19050"/>
                  </a:lnTo>
                  <a:lnTo>
                    <a:pt x="127000" y="20321"/>
                  </a:lnTo>
                  <a:lnTo>
                    <a:pt x="187960" y="21589"/>
                  </a:lnTo>
                  <a:lnTo>
                    <a:pt x="224790" y="21589"/>
                  </a:lnTo>
                  <a:lnTo>
                    <a:pt x="241300" y="24129"/>
                  </a:lnTo>
                  <a:lnTo>
                    <a:pt x="255270" y="30479"/>
                  </a:lnTo>
                  <a:lnTo>
                    <a:pt x="269240" y="38100"/>
                  </a:lnTo>
                  <a:lnTo>
                    <a:pt x="278130" y="50800"/>
                  </a:lnTo>
                  <a:lnTo>
                    <a:pt x="283210" y="68579"/>
                  </a:lnTo>
                  <a:lnTo>
                    <a:pt x="287020" y="87629"/>
                  </a:lnTo>
                  <a:lnTo>
                    <a:pt x="288290" y="104139"/>
                  </a:lnTo>
                  <a:lnTo>
                    <a:pt x="288290" y="118111"/>
                  </a:lnTo>
                  <a:lnTo>
                    <a:pt x="287020" y="132079"/>
                  </a:lnTo>
                  <a:lnTo>
                    <a:pt x="285750" y="144779"/>
                  </a:lnTo>
                  <a:lnTo>
                    <a:pt x="285750" y="158750"/>
                  </a:lnTo>
                  <a:lnTo>
                    <a:pt x="285750" y="172721"/>
                  </a:lnTo>
                  <a:lnTo>
                    <a:pt x="285750" y="187961"/>
                  </a:lnTo>
                  <a:lnTo>
                    <a:pt x="288290" y="203200"/>
                  </a:lnTo>
                  <a:lnTo>
                    <a:pt x="290830" y="219711"/>
                  </a:lnTo>
                  <a:lnTo>
                    <a:pt x="297180" y="231139"/>
                  </a:lnTo>
                  <a:lnTo>
                    <a:pt x="308610" y="238761"/>
                  </a:lnTo>
                  <a:lnTo>
                    <a:pt x="321310" y="242571"/>
                  </a:lnTo>
                  <a:lnTo>
                    <a:pt x="339090" y="243839"/>
                  </a:lnTo>
                  <a:lnTo>
                    <a:pt x="358140" y="242571"/>
                  </a:lnTo>
                  <a:lnTo>
                    <a:pt x="379730" y="238761"/>
                  </a:lnTo>
                  <a:lnTo>
                    <a:pt x="396240" y="232411"/>
                  </a:lnTo>
                  <a:lnTo>
                    <a:pt x="411480" y="226061"/>
                  </a:lnTo>
                  <a:lnTo>
                    <a:pt x="425450" y="217171"/>
                  </a:lnTo>
                  <a:lnTo>
                    <a:pt x="436880" y="208279"/>
                  </a:lnTo>
                  <a:lnTo>
                    <a:pt x="447040" y="198121"/>
                  </a:lnTo>
                  <a:lnTo>
                    <a:pt x="455930" y="187961"/>
                  </a:lnTo>
                  <a:lnTo>
                    <a:pt x="461010" y="173989"/>
                  </a:lnTo>
                  <a:lnTo>
                    <a:pt x="463550" y="156211"/>
                  </a:lnTo>
                  <a:lnTo>
                    <a:pt x="463550" y="135889"/>
                  </a:lnTo>
                  <a:lnTo>
                    <a:pt x="461010" y="116839"/>
                  </a:lnTo>
                  <a:lnTo>
                    <a:pt x="457200" y="100329"/>
                  </a:lnTo>
                  <a:lnTo>
                    <a:pt x="452120" y="85089"/>
                  </a:lnTo>
                  <a:lnTo>
                    <a:pt x="445770" y="71121"/>
                  </a:lnTo>
                  <a:lnTo>
                    <a:pt x="436880" y="57150"/>
                  </a:lnTo>
                  <a:lnTo>
                    <a:pt x="427990" y="45721"/>
                  </a:lnTo>
                  <a:lnTo>
                    <a:pt x="417830" y="36829"/>
                  </a:lnTo>
                  <a:lnTo>
                    <a:pt x="406400" y="29211"/>
                  </a:lnTo>
                  <a:lnTo>
                    <a:pt x="393700" y="22861"/>
                  </a:lnTo>
                  <a:lnTo>
                    <a:pt x="382270" y="17779"/>
                  </a:lnTo>
                  <a:lnTo>
                    <a:pt x="370840" y="12700"/>
                  </a:lnTo>
                  <a:lnTo>
                    <a:pt x="359410" y="8889"/>
                  </a:lnTo>
                  <a:lnTo>
                    <a:pt x="347980" y="7621"/>
                  </a:lnTo>
                  <a:lnTo>
                    <a:pt x="337820" y="7621"/>
                  </a:lnTo>
                  <a:lnTo>
                    <a:pt x="30607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Freeform 1030"/>
            <p:cNvSpPr/>
            <p:nvPr/>
          </p:nvSpPr>
          <p:spPr>
            <a:xfrm>
              <a:off x="3474720" y="37284661"/>
              <a:ext cx="31751" cy="388619"/>
            </a:xfrm>
            <a:custGeom>
              <a:avLst/>
              <a:gdLst/>
              <a:ahLst/>
              <a:cxnLst/>
              <a:rect l="0" t="0" r="0" b="0"/>
              <a:pathLst>
                <a:path w="31751" h="388619">
                  <a:moveTo>
                    <a:pt x="0" y="0"/>
                  </a:moveTo>
                  <a:lnTo>
                    <a:pt x="5080" y="21589"/>
                  </a:lnTo>
                  <a:lnTo>
                    <a:pt x="6350" y="33018"/>
                  </a:lnTo>
                  <a:lnTo>
                    <a:pt x="7620" y="45718"/>
                  </a:lnTo>
                  <a:lnTo>
                    <a:pt x="8890" y="58418"/>
                  </a:lnTo>
                  <a:lnTo>
                    <a:pt x="10160" y="91439"/>
                  </a:lnTo>
                  <a:lnTo>
                    <a:pt x="10160" y="335278"/>
                  </a:lnTo>
                  <a:lnTo>
                    <a:pt x="11430" y="351789"/>
                  </a:lnTo>
                  <a:lnTo>
                    <a:pt x="12700" y="365760"/>
                  </a:lnTo>
                  <a:lnTo>
                    <a:pt x="31750" y="3886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Freeform 1031"/>
            <p:cNvSpPr/>
            <p:nvPr/>
          </p:nvSpPr>
          <p:spPr>
            <a:xfrm>
              <a:off x="3526790" y="37396421"/>
              <a:ext cx="284481" cy="298451"/>
            </a:xfrm>
            <a:custGeom>
              <a:avLst/>
              <a:gdLst/>
              <a:ahLst/>
              <a:cxnLst/>
              <a:rect l="0" t="0" r="0" b="0"/>
              <a:pathLst>
                <a:path w="284481" h="298451">
                  <a:moveTo>
                    <a:pt x="0" y="45718"/>
                  </a:moveTo>
                  <a:lnTo>
                    <a:pt x="6350" y="62229"/>
                  </a:lnTo>
                  <a:lnTo>
                    <a:pt x="10160" y="69850"/>
                  </a:lnTo>
                  <a:lnTo>
                    <a:pt x="15240" y="76200"/>
                  </a:lnTo>
                  <a:lnTo>
                    <a:pt x="20320" y="83818"/>
                  </a:lnTo>
                  <a:lnTo>
                    <a:pt x="26670" y="91440"/>
                  </a:lnTo>
                  <a:lnTo>
                    <a:pt x="33020" y="97790"/>
                  </a:lnTo>
                  <a:lnTo>
                    <a:pt x="39370" y="105408"/>
                  </a:lnTo>
                  <a:lnTo>
                    <a:pt x="48260" y="110490"/>
                  </a:lnTo>
                  <a:lnTo>
                    <a:pt x="59690" y="115568"/>
                  </a:lnTo>
                  <a:lnTo>
                    <a:pt x="71120" y="120650"/>
                  </a:lnTo>
                  <a:lnTo>
                    <a:pt x="88900" y="123190"/>
                  </a:lnTo>
                  <a:lnTo>
                    <a:pt x="109220" y="125729"/>
                  </a:lnTo>
                  <a:lnTo>
                    <a:pt x="132080" y="127000"/>
                  </a:lnTo>
                  <a:lnTo>
                    <a:pt x="151130" y="127000"/>
                  </a:lnTo>
                  <a:lnTo>
                    <a:pt x="167640" y="125729"/>
                  </a:lnTo>
                  <a:lnTo>
                    <a:pt x="181610" y="123190"/>
                  </a:lnTo>
                  <a:lnTo>
                    <a:pt x="195580" y="119379"/>
                  </a:lnTo>
                  <a:lnTo>
                    <a:pt x="207010" y="114300"/>
                  </a:lnTo>
                  <a:lnTo>
                    <a:pt x="219710" y="109218"/>
                  </a:lnTo>
                  <a:lnTo>
                    <a:pt x="229870" y="102868"/>
                  </a:lnTo>
                  <a:lnTo>
                    <a:pt x="241300" y="96518"/>
                  </a:lnTo>
                  <a:lnTo>
                    <a:pt x="252730" y="90168"/>
                  </a:lnTo>
                  <a:lnTo>
                    <a:pt x="259080" y="78740"/>
                  </a:lnTo>
                  <a:lnTo>
                    <a:pt x="264160" y="64768"/>
                  </a:lnTo>
                  <a:lnTo>
                    <a:pt x="267970" y="46990"/>
                  </a:lnTo>
                  <a:lnTo>
                    <a:pt x="266700" y="33018"/>
                  </a:lnTo>
                  <a:lnTo>
                    <a:pt x="261620" y="19050"/>
                  </a:lnTo>
                  <a:lnTo>
                    <a:pt x="255270" y="7618"/>
                  </a:lnTo>
                  <a:lnTo>
                    <a:pt x="242570" y="1268"/>
                  </a:lnTo>
                  <a:lnTo>
                    <a:pt x="226060" y="0"/>
                  </a:lnTo>
                  <a:lnTo>
                    <a:pt x="207010" y="1268"/>
                  </a:lnTo>
                  <a:lnTo>
                    <a:pt x="190500" y="5079"/>
                  </a:lnTo>
                  <a:lnTo>
                    <a:pt x="176530" y="11429"/>
                  </a:lnTo>
                  <a:lnTo>
                    <a:pt x="163830" y="19050"/>
                  </a:lnTo>
                  <a:lnTo>
                    <a:pt x="151130" y="29208"/>
                  </a:lnTo>
                  <a:lnTo>
                    <a:pt x="139700" y="40640"/>
                  </a:lnTo>
                  <a:lnTo>
                    <a:pt x="128270" y="53340"/>
                  </a:lnTo>
                  <a:lnTo>
                    <a:pt x="118110" y="67308"/>
                  </a:lnTo>
                  <a:lnTo>
                    <a:pt x="109220" y="81279"/>
                  </a:lnTo>
                  <a:lnTo>
                    <a:pt x="101600" y="97790"/>
                  </a:lnTo>
                  <a:lnTo>
                    <a:pt x="93980" y="115568"/>
                  </a:lnTo>
                  <a:lnTo>
                    <a:pt x="88900" y="134618"/>
                  </a:lnTo>
                  <a:lnTo>
                    <a:pt x="83820" y="153668"/>
                  </a:lnTo>
                  <a:lnTo>
                    <a:pt x="81280" y="171450"/>
                  </a:lnTo>
                  <a:lnTo>
                    <a:pt x="81280" y="187958"/>
                  </a:lnTo>
                  <a:lnTo>
                    <a:pt x="82550" y="203200"/>
                  </a:lnTo>
                  <a:lnTo>
                    <a:pt x="83820" y="217168"/>
                  </a:lnTo>
                  <a:lnTo>
                    <a:pt x="86360" y="229868"/>
                  </a:lnTo>
                  <a:lnTo>
                    <a:pt x="88900" y="242568"/>
                  </a:lnTo>
                  <a:lnTo>
                    <a:pt x="95250" y="252729"/>
                  </a:lnTo>
                  <a:lnTo>
                    <a:pt x="101600" y="261618"/>
                  </a:lnTo>
                  <a:lnTo>
                    <a:pt x="133350" y="293368"/>
                  </a:lnTo>
                  <a:lnTo>
                    <a:pt x="140970" y="297179"/>
                  </a:lnTo>
                  <a:lnTo>
                    <a:pt x="149860" y="298450"/>
                  </a:lnTo>
                  <a:lnTo>
                    <a:pt x="160020" y="298450"/>
                  </a:lnTo>
                  <a:lnTo>
                    <a:pt x="170180" y="297179"/>
                  </a:lnTo>
                  <a:lnTo>
                    <a:pt x="180340" y="295908"/>
                  </a:lnTo>
                  <a:lnTo>
                    <a:pt x="190500" y="293368"/>
                  </a:lnTo>
                  <a:lnTo>
                    <a:pt x="201930" y="287018"/>
                  </a:lnTo>
                  <a:lnTo>
                    <a:pt x="214630" y="280668"/>
                  </a:lnTo>
                  <a:lnTo>
                    <a:pt x="227330" y="273050"/>
                  </a:lnTo>
                  <a:lnTo>
                    <a:pt x="238760" y="262890"/>
                  </a:lnTo>
                  <a:lnTo>
                    <a:pt x="250190" y="251458"/>
                  </a:lnTo>
                  <a:lnTo>
                    <a:pt x="284480" y="214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Freeform 1032"/>
            <p:cNvSpPr/>
            <p:nvPr/>
          </p:nvSpPr>
          <p:spPr>
            <a:xfrm>
              <a:off x="3886200" y="37400229"/>
              <a:ext cx="293371" cy="226061"/>
            </a:xfrm>
            <a:custGeom>
              <a:avLst/>
              <a:gdLst/>
              <a:ahLst/>
              <a:cxnLst/>
              <a:rect l="0" t="0" r="0" b="0"/>
              <a:pathLst>
                <a:path w="293371" h="226061">
                  <a:moveTo>
                    <a:pt x="62230" y="0"/>
                  </a:moveTo>
                  <a:lnTo>
                    <a:pt x="50800" y="11432"/>
                  </a:lnTo>
                  <a:lnTo>
                    <a:pt x="45720" y="20321"/>
                  </a:lnTo>
                  <a:lnTo>
                    <a:pt x="41910" y="31750"/>
                  </a:lnTo>
                  <a:lnTo>
                    <a:pt x="34290" y="59692"/>
                  </a:lnTo>
                  <a:lnTo>
                    <a:pt x="26670" y="87632"/>
                  </a:lnTo>
                  <a:lnTo>
                    <a:pt x="24130" y="101600"/>
                  </a:lnTo>
                  <a:lnTo>
                    <a:pt x="22860" y="115571"/>
                  </a:lnTo>
                  <a:lnTo>
                    <a:pt x="21590" y="129542"/>
                  </a:lnTo>
                  <a:lnTo>
                    <a:pt x="21590" y="143510"/>
                  </a:lnTo>
                  <a:lnTo>
                    <a:pt x="20320" y="171450"/>
                  </a:lnTo>
                  <a:lnTo>
                    <a:pt x="20320" y="219710"/>
                  </a:lnTo>
                  <a:lnTo>
                    <a:pt x="17780" y="226060"/>
                  </a:lnTo>
                  <a:lnTo>
                    <a:pt x="13970" y="224792"/>
                  </a:lnTo>
                  <a:lnTo>
                    <a:pt x="8890" y="219710"/>
                  </a:lnTo>
                  <a:lnTo>
                    <a:pt x="5080" y="212092"/>
                  </a:lnTo>
                  <a:lnTo>
                    <a:pt x="3810" y="201932"/>
                  </a:lnTo>
                  <a:lnTo>
                    <a:pt x="1270" y="190500"/>
                  </a:lnTo>
                  <a:lnTo>
                    <a:pt x="1270" y="179071"/>
                  </a:lnTo>
                  <a:lnTo>
                    <a:pt x="0" y="165100"/>
                  </a:lnTo>
                  <a:lnTo>
                    <a:pt x="0" y="152400"/>
                  </a:lnTo>
                  <a:lnTo>
                    <a:pt x="0" y="138432"/>
                  </a:lnTo>
                  <a:lnTo>
                    <a:pt x="2540" y="125732"/>
                  </a:lnTo>
                  <a:lnTo>
                    <a:pt x="5080" y="111760"/>
                  </a:lnTo>
                  <a:lnTo>
                    <a:pt x="7620" y="99060"/>
                  </a:lnTo>
                  <a:lnTo>
                    <a:pt x="10160" y="86360"/>
                  </a:lnTo>
                  <a:lnTo>
                    <a:pt x="13970" y="74932"/>
                  </a:lnTo>
                  <a:lnTo>
                    <a:pt x="17780" y="63500"/>
                  </a:lnTo>
                  <a:lnTo>
                    <a:pt x="22860" y="53342"/>
                  </a:lnTo>
                  <a:lnTo>
                    <a:pt x="29210" y="41910"/>
                  </a:lnTo>
                  <a:lnTo>
                    <a:pt x="36830" y="34292"/>
                  </a:lnTo>
                  <a:lnTo>
                    <a:pt x="44450" y="26671"/>
                  </a:lnTo>
                  <a:lnTo>
                    <a:pt x="54610" y="21592"/>
                  </a:lnTo>
                  <a:lnTo>
                    <a:pt x="64770" y="16510"/>
                  </a:lnTo>
                  <a:lnTo>
                    <a:pt x="77470" y="12700"/>
                  </a:lnTo>
                  <a:lnTo>
                    <a:pt x="88900" y="7621"/>
                  </a:lnTo>
                  <a:lnTo>
                    <a:pt x="102870" y="6350"/>
                  </a:lnTo>
                  <a:lnTo>
                    <a:pt x="115570" y="6350"/>
                  </a:lnTo>
                  <a:lnTo>
                    <a:pt x="129540" y="7621"/>
                  </a:lnTo>
                  <a:lnTo>
                    <a:pt x="144780" y="8892"/>
                  </a:lnTo>
                  <a:lnTo>
                    <a:pt x="176530" y="8892"/>
                  </a:lnTo>
                  <a:lnTo>
                    <a:pt x="191770" y="11432"/>
                  </a:lnTo>
                  <a:lnTo>
                    <a:pt x="207010" y="12700"/>
                  </a:lnTo>
                  <a:lnTo>
                    <a:pt x="222250" y="15242"/>
                  </a:lnTo>
                  <a:lnTo>
                    <a:pt x="236220" y="17782"/>
                  </a:lnTo>
                  <a:lnTo>
                    <a:pt x="251460" y="17782"/>
                  </a:lnTo>
                  <a:lnTo>
                    <a:pt x="293370" y="20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Freeform 1033"/>
            <p:cNvSpPr/>
            <p:nvPr/>
          </p:nvSpPr>
          <p:spPr>
            <a:xfrm>
              <a:off x="4110990" y="37396421"/>
              <a:ext cx="311151" cy="247651"/>
            </a:xfrm>
            <a:custGeom>
              <a:avLst/>
              <a:gdLst/>
              <a:ahLst/>
              <a:cxnLst/>
              <a:rect l="0" t="0" r="0" b="0"/>
              <a:pathLst>
                <a:path w="311151" h="247651">
                  <a:moveTo>
                    <a:pt x="227330" y="35558"/>
                  </a:moveTo>
                  <a:lnTo>
                    <a:pt x="215900" y="17779"/>
                  </a:lnTo>
                  <a:lnTo>
                    <a:pt x="208280" y="12700"/>
                  </a:lnTo>
                  <a:lnTo>
                    <a:pt x="200660" y="6350"/>
                  </a:lnTo>
                  <a:lnTo>
                    <a:pt x="191770" y="2540"/>
                  </a:lnTo>
                  <a:lnTo>
                    <a:pt x="180340" y="0"/>
                  </a:lnTo>
                  <a:lnTo>
                    <a:pt x="166370" y="0"/>
                  </a:lnTo>
                  <a:lnTo>
                    <a:pt x="151130" y="1268"/>
                  </a:lnTo>
                  <a:lnTo>
                    <a:pt x="137160" y="5079"/>
                  </a:lnTo>
                  <a:lnTo>
                    <a:pt x="121920" y="11429"/>
                  </a:lnTo>
                  <a:lnTo>
                    <a:pt x="107950" y="19050"/>
                  </a:lnTo>
                  <a:lnTo>
                    <a:pt x="95250" y="29208"/>
                  </a:lnTo>
                  <a:lnTo>
                    <a:pt x="82550" y="40640"/>
                  </a:lnTo>
                  <a:lnTo>
                    <a:pt x="71120" y="53340"/>
                  </a:lnTo>
                  <a:lnTo>
                    <a:pt x="59690" y="66040"/>
                  </a:lnTo>
                  <a:lnTo>
                    <a:pt x="48260" y="78740"/>
                  </a:lnTo>
                  <a:lnTo>
                    <a:pt x="38100" y="92708"/>
                  </a:lnTo>
                  <a:lnTo>
                    <a:pt x="27940" y="106679"/>
                  </a:lnTo>
                  <a:lnTo>
                    <a:pt x="19050" y="123190"/>
                  </a:lnTo>
                  <a:lnTo>
                    <a:pt x="11430" y="139700"/>
                  </a:lnTo>
                  <a:lnTo>
                    <a:pt x="6350" y="154940"/>
                  </a:lnTo>
                  <a:lnTo>
                    <a:pt x="2540" y="170179"/>
                  </a:lnTo>
                  <a:lnTo>
                    <a:pt x="0" y="184150"/>
                  </a:lnTo>
                  <a:lnTo>
                    <a:pt x="1270" y="198118"/>
                  </a:lnTo>
                  <a:lnTo>
                    <a:pt x="3810" y="210818"/>
                  </a:lnTo>
                  <a:lnTo>
                    <a:pt x="7620" y="222250"/>
                  </a:lnTo>
                  <a:lnTo>
                    <a:pt x="16510" y="231140"/>
                  </a:lnTo>
                  <a:lnTo>
                    <a:pt x="27940" y="238758"/>
                  </a:lnTo>
                  <a:lnTo>
                    <a:pt x="41910" y="243840"/>
                  </a:lnTo>
                  <a:lnTo>
                    <a:pt x="54610" y="246379"/>
                  </a:lnTo>
                  <a:lnTo>
                    <a:pt x="66040" y="247650"/>
                  </a:lnTo>
                  <a:lnTo>
                    <a:pt x="77470" y="246379"/>
                  </a:lnTo>
                  <a:lnTo>
                    <a:pt x="88900" y="245108"/>
                  </a:lnTo>
                  <a:lnTo>
                    <a:pt x="99060" y="242568"/>
                  </a:lnTo>
                  <a:lnTo>
                    <a:pt x="110490" y="240029"/>
                  </a:lnTo>
                  <a:lnTo>
                    <a:pt x="120650" y="234950"/>
                  </a:lnTo>
                  <a:lnTo>
                    <a:pt x="132080" y="228600"/>
                  </a:lnTo>
                  <a:lnTo>
                    <a:pt x="142240" y="219708"/>
                  </a:lnTo>
                  <a:lnTo>
                    <a:pt x="152400" y="210818"/>
                  </a:lnTo>
                  <a:lnTo>
                    <a:pt x="160020" y="201929"/>
                  </a:lnTo>
                  <a:lnTo>
                    <a:pt x="168910" y="191768"/>
                  </a:lnTo>
                  <a:lnTo>
                    <a:pt x="175260" y="180340"/>
                  </a:lnTo>
                  <a:lnTo>
                    <a:pt x="180340" y="167640"/>
                  </a:lnTo>
                  <a:lnTo>
                    <a:pt x="189230" y="143508"/>
                  </a:lnTo>
                  <a:lnTo>
                    <a:pt x="198120" y="120650"/>
                  </a:lnTo>
                  <a:lnTo>
                    <a:pt x="200660" y="106679"/>
                  </a:lnTo>
                  <a:lnTo>
                    <a:pt x="201930" y="92708"/>
                  </a:lnTo>
                  <a:lnTo>
                    <a:pt x="203200" y="77468"/>
                  </a:lnTo>
                  <a:lnTo>
                    <a:pt x="203200" y="69850"/>
                  </a:lnTo>
                  <a:lnTo>
                    <a:pt x="201930" y="68579"/>
                  </a:lnTo>
                  <a:lnTo>
                    <a:pt x="199390" y="71118"/>
                  </a:lnTo>
                  <a:lnTo>
                    <a:pt x="198120" y="80008"/>
                  </a:lnTo>
                  <a:lnTo>
                    <a:pt x="196850" y="93979"/>
                  </a:lnTo>
                  <a:lnTo>
                    <a:pt x="196850" y="109218"/>
                  </a:lnTo>
                  <a:lnTo>
                    <a:pt x="196850" y="123190"/>
                  </a:lnTo>
                  <a:lnTo>
                    <a:pt x="199390" y="135890"/>
                  </a:lnTo>
                  <a:lnTo>
                    <a:pt x="200660" y="147318"/>
                  </a:lnTo>
                  <a:lnTo>
                    <a:pt x="205740" y="160018"/>
                  </a:lnTo>
                  <a:lnTo>
                    <a:pt x="213360" y="173990"/>
                  </a:lnTo>
                  <a:lnTo>
                    <a:pt x="220980" y="186690"/>
                  </a:lnTo>
                  <a:lnTo>
                    <a:pt x="231140" y="195579"/>
                  </a:lnTo>
                  <a:lnTo>
                    <a:pt x="242570" y="201929"/>
                  </a:lnTo>
                  <a:lnTo>
                    <a:pt x="255270" y="205740"/>
                  </a:lnTo>
                  <a:lnTo>
                    <a:pt x="266700" y="205740"/>
                  </a:lnTo>
                  <a:lnTo>
                    <a:pt x="278130" y="204468"/>
                  </a:lnTo>
                  <a:lnTo>
                    <a:pt x="31115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Freeform 1034"/>
            <p:cNvSpPr/>
            <p:nvPr/>
          </p:nvSpPr>
          <p:spPr>
            <a:xfrm>
              <a:off x="2349500" y="37459921"/>
              <a:ext cx="1545591" cy="219709"/>
            </a:xfrm>
            <a:custGeom>
              <a:avLst/>
              <a:gdLst/>
              <a:ahLst/>
              <a:cxnLst/>
              <a:rect l="0" t="0" r="0" b="0"/>
              <a:pathLst>
                <a:path w="1545591" h="219709">
                  <a:moveTo>
                    <a:pt x="1545590" y="45718"/>
                  </a:moveTo>
                  <a:lnTo>
                    <a:pt x="1457960" y="45718"/>
                  </a:lnTo>
                  <a:lnTo>
                    <a:pt x="1418590" y="48258"/>
                  </a:lnTo>
                  <a:lnTo>
                    <a:pt x="1374140" y="52068"/>
                  </a:lnTo>
                  <a:lnTo>
                    <a:pt x="1350010" y="53340"/>
                  </a:lnTo>
                  <a:lnTo>
                    <a:pt x="1323340" y="54608"/>
                  </a:lnTo>
                  <a:lnTo>
                    <a:pt x="1295400" y="55879"/>
                  </a:lnTo>
                  <a:lnTo>
                    <a:pt x="1231900" y="60958"/>
                  </a:lnTo>
                  <a:lnTo>
                    <a:pt x="1197610" y="62229"/>
                  </a:lnTo>
                  <a:lnTo>
                    <a:pt x="1125220" y="64768"/>
                  </a:lnTo>
                  <a:lnTo>
                    <a:pt x="1088390" y="67308"/>
                  </a:lnTo>
                  <a:lnTo>
                    <a:pt x="1052830" y="72390"/>
                  </a:lnTo>
                  <a:lnTo>
                    <a:pt x="939800" y="88900"/>
                  </a:lnTo>
                  <a:lnTo>
                    <a:pt x="900430" y="95250"/>
                  </a:lnTo>
                  <a:lnTo>
                    <a:pt x="824230" y="105408"/>
                  </a:lnTo>
                  <a:lnTo>
                    <a:pt x="787400" y="110490"/>
                  </a:lnTo>
                  <a:lnTo>
                    <a:pt x="753110" y="116840"/>
                  </a:lnTo>
                  <a:lnTo>
                    <a:pt x="718820" y="124458"/>
                  </a:lnTo>
                  <a:lnTo>
                    <a:pt x="685800" y="133350"/>
                  </a:lnTo>
                  <a:lnTo>
                    <a:pt x="655320" y="139700"/>
                  </a:lnTo>
                  <a:lnTo>
                    <a:pt x="627380" y="146050"/>
                  </a:lnTo>
                  <a:lnTo>
                    <a:pt x="533400" y="163829"/>
                  </a:lnTo>
                  <a:lnTo>
                    <a:pt x="516890" y="167640"/>
                  </a:lnTo>
                  <a:lnTo>
                    <a:pt x="501650" y="171450"/>
                  </a:lnTo>
                  <a:lnTo>
                    <a:pt x="488950" y="175258"/>
                  </a:lnTo>
                  <a:lnTo>
                    <a:pt x="464820" y="181608"/>
                  </a:lnTo>
                  <a:lnTo>
                    <a:pt x="440690" y="187958"/>
                  </a:lnTo>
                  <a:lnTo>
                    <a:pt x="414020" y="190500"/>
                  </a:lnTo>
                  <a:lnTo>
                    <a:pt x="373380" y="186690"/>
                  </a:lnTo>
                  <a:lnTo>
                    <a:pt x="360680" y="182879"/>
                  </a:lnTo>
                  <a:lnTo>
                    <a:pt x="349250" y="177800"/>
                  </a:lnTo>
                  <a:lnTo>
                    <a:pt x="337820" y="172718"/>
                  </a:lnTo>
                  <a:lnTo>
                    <a:pt x="326390" y="166368"/>
                  </a:lnTo>
                  <a:lnTo>
                    <a:pt x="314960" y="160018"/>
                  </a:lnTo>
                  <a:lnTo>
                    <a:pt x="293370" y="146050"/>
                  </a:lnTo>
                  <a:lnTo>
                    <a:pt x="251460" y="119379"/>
                  </a:lnTo>
                  <a:lnTo>
                    <a:pt x="240030" y="111758"/>
                  </a:lnTo>
                  <a:lnTo>
                    <a:pt x="228600" y="105408"/>
                  </a:lnTo>
                  <a:lnTo>
                    <a:pt x="215900" y="97790"/>
                  </a:lnTo>
                  <a:lnTo>
                    <a:pt x="203200" y="91440"/>
                  </a:lnTo>
                  <a:lnTo>
                    <a:pt x="191770" y="85090"/>
                  </a:lnTo>
                  <a:lnTo>
                    <a:pt x="179070" y="80008"/>
                  </a:lnTo>
                  <a:lnTo>
                    <a:pt x="168910" y="74929"/>
                  </a:lnTo>
                  <a:lnTo>
                    <a:pt x="157480" y="74929"/>
                  </a:lnTo>
                  <a:lnTo>
                    <a:pt x="146050" y="76200"/>
                  </a:lnTo>
                  <a:lnTo>
                    <a:pt x="135890" y="80008"/>
                  </a:lnTo>
                  <a:lnTo>
                    <a:pt x="124460" y="85090"/>
                  </a:lnTo>
                  <a:lnTo>
                    <a:pt x="114300" y="90168"/>
                  </a:lnTo>
                  <a:lnTo>
                    <a:pt x="104140" y="96518"/>
                  </a:lnTo>
                  <a:lnTo>
                    <a:pt x="92710" y="104140"/>
                  </a:lnTo>
                  <a:lnTo>
                    <a:pt x="82550" y="113029"/>
                  </a:lnTo>
                  <a:lnTo>
                    <a:pt x="72390" y="121918"/>
                  </a:lnTo>
                  <a:lnTo>
                    <a:pt x="60960" y="130808"/>
                  </a:lnTo>
                  <a:lnTo>
                    <a:pt x="40640" y="151129"/>
                  </a:lnTo>
                  <a:lnTo>
                    <a:pt x="30480" y="160018"/>
                  </a:lnTo>
                  <a:lnTo>
                    <a:pt x="19050" y="168908"/>
                  </a:lnTo>
                  <a:lnTo>
                    <a:pt x="8890" y="176529"/>
                  </a:lnTo>
                  <a:lnTo>
                    <a:pt x="2540" y="185418"/>
                  </a:lnTo>
                  <a:lnTo>
                    <a:pt x="0" y="194308"/>
                  </a:lnTo>
                  <a:lnTo>
                    <a:pt x="0" y="204468"/>
                  </a:lnTo>
                  <a:lnTo>
                    <a:pt x="8890" y="210818"/>
                  </a:lnTo>
                  <a:lnTo>
                    <a:pt x="24130" y="215900"/>
                  </a:lnTo>
                  <a:lnTo>
                    <a:pt x="64770" y="219708"/>
                  </a:lnTo>
                  <a:lnTo>
                    <a:pt x="110490" y="217168"/>
                  </a:lnTo>
                  <a:lnTo>
                    <a:pt x="134620" y="213358"/>
                  </a:lnTo>
                  <a:lnTo>
                    <a:pt x="161290" y="208279"/>
                  </a:lnTo>
                  <a:lnTo>
                    <a:pt x="186690" y="203200"/>
                  </a:lnTo>
                  <a:lnTo>
                    <a:pt x="217170" y="196850"/>
                  </a:lnTo>
                  <a:lnTo>
                    <a:pt x="501650" y="118108"/>
                  </a:lnTo>
                  <a:lnTo>
                    <a:pt x="610870" y="87629"/>
                  </a:lnTo>
                  <a:lnTo>
                    <a:pt x="643890" y="76200"/>
                  </a:lnTo>
                  <a:lnTo>
                    <a:pt x="734060" y="46990"/>
                  </a:lnTo>
                  <a:lnTo>
                    <a:pt x="787400" y="29208"/>
                  </a:lnTo>
                  <a:lnTo>
                    <a:pt x="811530" y="22858"/>
                  </a:lnTo>
                  <a:lnTo>
                    <a:pt x="833120" y="17779"/>
                  </a:lnTo>
                  <a:lnTo>
                    <a:pt x="853440" y="12700"/>
                  </a:lnTo>
                  <a:lnTo>
                    <a:pt x="869950" y="8890"/>
                  </a:lnTo>
                  <a:lnTo>
                    <a:pt x="897890" y="0"/>
                  </a:lnTo>
                  <a:lnTo>
                    <a:pt x="902970" y="1268"/>
                  </a:lnTo>
                  <a:lnTo>
                    <a:pt x="904240" y="5079"/>
                  </a:lnTo>
                  <a:lnTo>
                    <a:pt x="900430" y="11429"/>
                  </a:lnTo>
                  <a:lnTo>
                    <a:pt x="895350" y="17779"/>
                  </a:lnTo>
                  <a:lnTo>
                    <a:pt x="890270" y="25400"/>
                  </a:lnTo>
                  <a:lnTo>
                    <a:pt x="883920" y="31750"/>
                  </a:lnTo>
                  <a:lnTo>
                    <a:pt x="876300" y="36829"/>
                  </a:lnTo>
                  <a:lnTo>
                    <a:pt x="868680" y="41908"/>
                  </a:lnTo>
                  <a:lnTo>
                    <a:pt x="858520" y="46990"/>
                  </a:lnTo>
                  <a:lnTo>
                    <a:pt x="857250" y="53340"/>
                  </a:lnTo>
                  <a:lnTo>
                    <a:pt x="861060" y="60958"/>
                  </a:lnTo>
                  <a:lnTo>
                    <a:pt x="868680" y="69850"/>
                  </a:lnTo>
                  <a:lnTo>
                    <a:pt x="881380" y="76200"/>
                  </a:lnTo>
                  <a:lnTo>
                    <a:pt x="897890" y="80008"/>
                  </a:lnTo>
                  <a:lnTo>
                    <a:pt x="956310" y="87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Freeform 1035"/>
            <p:cNvSpPr/>
            <p:nvPr/>
          </p:nvSpPr>
          <p:spPr>
            <a:xfrm>
              <a:off x="4740910" y="37146229"/>
              <a:ext cx="422911" cy="459743"/>
            </a:xfrm>
            <a:custGeom>
              <a:avLst/>
              <a:gdLst/>
              <a:ahLst/>
              <a:cxnLst/>
              <a:rect l="0" t="0" r="0" b="0"/>
              <a:pathLst>
                <a:path w="422911" h="459743">
                  <a:moveTo>
                    <a:pt x="196850" y="11432"/>
                  </a:moveTo>
                  <a:lnTo>
                    <a:pt x="173990" y="6350"/>
                  </a:lnTo>
                  <a:lnTo>
                    <a:pt x="162560" y="5082"/>
                  </a:lnTo>
                  <a:lnTo>
                    <a:pt x="148590" y="6350"/>
                  </a:lnTo>
                  <a:lnTo>
                    <a:pt x="133350" y="7621"/>
                  </a:lnTo>
                  <a:lnTo>
                    <a:pt x="119380" y="12700"/>
                  </a:lnTo>
                  <a:lnTo>
                    <a:pt x="106680" y="19050"/>
                  </a:lnTo>
                  <a:lnTo>
                    <a:pt x="93980" y="26671"/>
                  </a:lnTo>
                  <a:lnTo>
                    <a:pt x="82550" y="36832"/>
                  </a:lnTo>
                  <a:lnTo>
                    <a:pt x="72390" y="48260"/>
                  </a:lnTo>
                  <a:lnTo>
                    <a:pt x="60960" y="60960"/>
                  </a:lnTo>
                  <a:lnTo>
                    <a:pt x="49530" y="74932"/>
                  </a:lnTo>
                  <a:lnTo>
                    <a:pt x="39370" y="90171"/>
                  </a:lnTo>
                  <a:lnTo>
                    <a:pt x="29210" y="105410"/>
                  </a:lnTo>
                  <a:lnTo>
                    <a:pt x="20320" y="124460"/>
                  </a:lnTo>
                  <a:lnTo>
                    <a:pt x="13970" y="146050"/>
                  </a:lnTo>
                  <a:lnTo>
                    <a:pt x="7620" y="167642"/>
                  </a:lnTo>
                  <a:lnTo>
                    <a:pt x="3810" y="190500"/>
                  </a:lnTo>
                  <a:lnTo>
                    <a:pt x="2540" y="213360"/>
                  </a:lnTo>
                  <a:lnTo>
                    <a:pt x="0" y="237492"/>
                  </a:lnTo>
                  <a:lnTo>
                    <a:pt x="0" y="260350"/>
                  </a:lnTo>
                  <a:lnTo>
                    <a:pt x="1270" y="283210"/>
                  </a:lnTo>
                  <a:lnTo>
                    <a:pt x="3810" y="304800"/>
                  </a:lnTo>
                  <a:lnTo>
                    <a:pt x="8890" y="326392"/>
                  </a:lnTo>
                  <a:lnTo>
                    <a:pt x="15240" y="347982"/>
                  </a:lnTo>
                  <a:lnTo>
                    <a:pt x="22860" y="369571"/>
                  </a:lnTo>
                  <a:lnTo>
                    <a:pt x="33020" y="387350"/>
                  </a:lnTo>
                  <a:lnTo>
                    <a:pt x="44450" y="405132"/>
                  </a:lnTo>
                  <a:lnTo>
                    <a:pt x="57150" y="421642"/>
                  </a:lnTo>
                  <a:lnTo>
                    <a:pt x="71120" y="433071"/>
                  </a:lnTo>
                  <a:lnTo>
                    <a:pt x="86360" y="441960"/>
                  </a:lnTo>
                  <a:lnTo>
                    <a:pt x="101600" y="449582"/>
                  </a:lnTo>
                  <a:lnTo>
                    <a:pt x="118110" y="454660"/>
                  </a:lnTo>
                  <a:lnTo>
                    <a:pt x="134620" y="457200"/>
                  </a:lnTo>
                  <a:lnTo>
                    <a:pt x="152400" y="459742"/>
                  </a:lnTo>
                  <a:lnTo>
                    <a:pt x="170180" y="458471"/>
                  </a:lnTo>
                  <a:lnTo>
                    <a:pt x="190500" y="455932"/>
                  </a:lnTo>
                  <a:lnTo>
                    <a:pt x="209550" y="452121"/>
                  </a:lnTo>
                  <a:lnTo>
                    <a:pt x="229870" y="445771"/>
                  </a:lnTo>
                  <a:lnTo>
                    <a:pt x="250190" y="438150"/>
                  </a:lnTo>
                  <a:lnTo>
                    <a:pt x="271780" y="429260"/>
                  </a:lnTo>
                  <a:lnTo>
                    <a:pt x="290830" y="417832"/>
                  </a:lnTo>
                  <a:lnTo>
                    <a:pt x="309880" y="403860"/>
                  </a:lnTo>
                  <a:lnTo>
                    <a:pt x="328930" y="388621"/>
                  </a:lnTo>
                  <a:lnTo>
                    <a:pt x="345440" y="372110"/>
                  </a:lnTo>
                  <a:lnTo>
                    <a:pt x="361950" y="353060"/>
                  </a:lnTo>
                  <a:lnTo>
                    <a:pt x="377190" y="334010"/>
                  </a:lnTo>
                  <a:lnTo>
                    <a:pt x="389890" y="314960"/>
                  </a:lnTo>
                  <a:lnTo>
                    <a:pt x="400050" y="294642"/>
                  </a:lnTo>
                  <a:lnTo>
                    <a:pt x="410210" y="273050"/>
                  </a:lnTo>
                  <a:lnTo>
                    <a:pt x="416560" y="254000"/>
                  </a:lnTo>
                  <a:lnTo>
                    <a:pt x="420370" y="234950"/>
                  </a:lnTo>
                  <a:lnTo>
                    <a:pt x="422910" y="217171"/>
                  </a:lnTo>
                  <a:lnTo>
                    <a:pt x="422910" y="196850"/>
                  </a:lnTo>
                  <a:lnTo>
                    <a:pt x="420370" y="177800"/>
                  </a:lnTo>
                  <a:lnTo>
                    <a:pt x="415290" y="157482"/>
                  </a:lnTo>
                  <a:lnTo>
                    <a:pt x="408940" y="138432"/>
                  </a:lnTo>
                  <a:lnTo>
                    <a:pt x="401320" y="119382"/>
                  </a:lnTo>
                  <a:lnTo>
                    <a:pt x="393700" y="100332"/>
                  </a:lnTo>
                  <a:lnTo>
                    <a:pt x="382270" y="83821"/>
                  </a:lnTo>
                  <a:lnTo>
                    <a:pt x="370840" y="68582"/>
                  </a:lnTo>
                  <a:lnTo>
                    <a:pt x="358140" y="52071"/>
                  </a:lnTo>
                  <a:lnTo>
                    <a:pt x="342900" y="40642"/>
                  </a:lnTo>
                  <a:lnTo>
                    <a:pt x="326390" y="29210"/>
                  </a:lnTo>
                  <a:lnTo>
                    <a:pt x="307340" y="20321"/>
                  </a:lnTo>
                  <a:lnTo>
                    <a:pt x="289560" y="12700"/>
                  </a:lnTo>
                  <a:lnTo>
                    <a:pt x="271780" y="6350"/>
                  </a:lnTo>
                  <a:lnTo>
                    <a:pt x="254000" y="1271"/>
                  </a:lnTo>
                  <a:lnTo>
                    <a:pt x="236220" y="0"/>
                  </a:lnTo>
                  <a:lnTo>
                    <a:pt x="218440" y="1271"/>
                  </a:lnTo>
                  <a:lnTo>
                    <a:pt x="200660" y="5082"/>
                  </a:lnTo>
                  <a:lnTo>
                    <a:pt x="184150" y="8892"/>
                  </a:lnTo>
                  <a:lnTo>
                    <a:pt x="168910" y="15242"/>
                  </a:lnTo>
                  <a:lnTo>
                    <a:pt x="153670" y="20321"/>
                  </a:lnTo>
                  <a:lnTo>
                    <a:pt x="139700" y="26671"/>
                  </a:lnTo>
                  <a:lnTo>
                    <a:pt x="127000" y="33021"/>
                  </a:lnTo>
                  <a:lnTo>
                    <a:pt x="115570" y="40642"/>
                  </a:lnTo>
                  <a:lnTo>
                    <a:pt x="105410" y="48260"/>
                  </a:lnTo>
                  <a:lnTo>
                    <a:pt x="96520" y="57150"/>
                  </a:lnTo>
                  <a:lnTo>
                    <a:pt x="81280" y="1066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Freeform 1036"/>
            <p:cNvSpPr/>
            <p:nvPr/>
          </p:nvSpPr>
          <p:spPr>
            <a:xfrm>
              <a:off x="4927600" y="37431979"/>
              <a:ext cx="231141" cy="104143"/>
            </a:xfrm>
            <a:custGeom>
              <a:avLst/>
              <a:gdLst/>
              <a:ahLst/>
              <a:cxnLst/>
              <a:rect l="0" t="0" r="0" b="0"/>
              <a:pathLst>
                <a:path w="231141" h="104143">
                  <a:moveTo>
                    <a:pt x="0" y="0"/>
                  </a:moveTo>
                  <a:lnTo>
                    <a:pt x="5080" y="16510"/>
                  </a:lnTo>
                  <a:lnTo>
                    <a:pt x="10160" y="24132"/>
                  </a:lnTo>
                  <a:lnTo>
                    <a:pt x="17780" y="30482"/>
                  </a:lnTo>
                  <a:lnTo>
                    <a:pt x="25400" y="38100"/>
                  </a:lnTo>
                  <a:lnTo>
                    <a:pt x="34290" y="43182"/>
                  </a:lnTo>
                  <a:lnTo>
                    <a:pt x="44450" y="48260"/>
                  </a:lnTo>
                  <a:lnTo>
                    <a:pt x="53340" y="53342"/>
                  </a:lnTo>
                  <a:lnTo>
                    <a:pt x="63500" y="57150"/>
                  </a:lnTo>
                  <a:lnTo>
                    <a:pt x="73660" y="62232"/>
                  </a:lnTo>
                  <a:lnTo>
                    <a:pt x="83820" y="66042"/>
                  </a:lnTo>
                  <a:lnTo>
                    <a:pt x="96520" y="69850"/>
                  </a:lnTo>
                  <a:lnTo>
                    <a:pt x="107950" y="72392"/>
                  </a:lnTo>
                  <a:lnTo>
                    <a:pt x="120650" y="76200"/>
                  </a:lnTo>
                  <a:lnTo>
                    <a:pt x="144780" y="83821"/>
                  </a:lnTo>
                  <a:lnTo>
                    <a:pt x="156210" y="87632"/>
                  </a:lnTo>
                  <a:lnTo>
                    <a:pt x="170180" y="90171"/>
                  </a:lnTo>
                  <a:lnTo>
                    <a:pt x="231140" y="1041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Freeform 1037"/>
            <p:cNvSpPr/>
            <p:nvPr/>
          </p:nvSpPr>
          <p:spPr>
            <a:xfrm>
              <a:off x="5295900" y="37304979"/>
              <a:ext cx="193041" cy="265433"/>
            </a:xfrm>
            <a:custGeom>
              <a:avLst/>
              <a:gdLst/>
              <a:ahLst/>
              <a:cxnLst/>
              <a:rect l="0" t="0" r="0" b="0"/>
              <a:pathLst>
                <a:path w="193041" h="265433">
                  <a:moveTo>
                    <a:pt x="0" y="53342"/>
                  </a:moveTo>
                  <a:lnTo>
                    <a:pt x="0" y="111760"/>
                  </a:lnTo>
                  <a:lnTo>
                    <a:pt x="1270" y="124460"/>
                  </a:lnTo>
                  <a:lnTo>
                    <a:pt x="2540" y="138432"/>
                  </a:lnTo>
                  <a:lnTo>
                    <a:pt x="5080" y="151132"/>
                  </a:lnTo>
                  <a:lnTo>
                    <a:pt x="7620" y="168910"/>
                  </a:lnTo>
                  <a:lnTo>
                    <a:pt x="8890" y="189232"/>
                  </a:lnTo>
                  <a:lnTo>
                    <a:pt x="8890" y="209550"/>
                  </a:lnTo>
                  <a:lnTo>
                    <a:pt x="11430" y="227332"/>
                  </a:lnTo>
                  <a:lnTo>
                    <a:pt x="16510" y="242571"/>
                  </a:lnTo>
                  <a:lnTo>
                    <a:pt x="21590" y="256542"/>
                  </a:lnTo>
                  <a:lnTo>
                    <a:pt x="31750" y="264160"/>
                  </a:lnTo>
                  <a:lnTo>
                    <a:pt x="45720" y="265432"/>
                  </a:lnTo>
                  <a:lnTo>
                    <a:pt x="62230" y="265432"/>
                  </a:lnTo>
                  <a:lnTo>
                    <a:pt x="76200" y="260350"/>
                  </a:lnTo>
                  <a:lnTo>
                    <a:pt x="88900" y="255271"/>
                  </a:lnTo>
                  <a:lnTo>
                    <a:pt x="101600" y="247650"/>
                  </a:lnTo>
                  <a:lnTo>
                    <a:pt x="113030" y="237492"/>
                  </a:lnTo>
                  <a:lnTo>
                    <a:pt x="124460" y="226060"/>
                  </a:lnTo>
                  <a:lnTo>
                    <a:pt x="135890" y="213360"/>
                  </a:lnTo>
                  <a:lnTo>
                    <a:pt x="146050" y="200660"/>
                  </a:lnTo>
                  <a:lnTo>
                    <a:pt x="153670" y="187960"/>
                  </a:lnTo>
                  <a:lnTo>
                    <a:pt x="162560" y="173992"/>
                  </a:lnTo>
                  <a:lnTo>
                    <a:pt x="168910" y="161292"/>
                  </a:lnTo>
                  <a:lnTo>
                    <a:pt x="175260" y="147321"/>
                  </a:lnTo>
                  <a:lnTo>
                    <a:pt x="179070" y="133350"/>
                  </a:lnTo>
                  <a:lnTo>
                    <a:pt x="184150" y="118110"/>
                  </a:lnTo>
                  <a:lnTo>
                    <a:pt x="187960" y="101600"/>
                  </a:lnTo>
                  <a:lnTo>
                    <a:pt x="191770" y="85092"/>
                  </a:lnTo>
                  <a:lnTo>
                    <a:pt x="193040" y="71121"/>
                  </a:lnTo>
                  <a:lnTo>
                    <a:pt x="193040" y="58421"/>
                  </a:lnTo>
                  <a:lnTo>
                    <a:pt x="191770" y="45721"/>
                  </a:lnTo>
                  <a:lnTo>
                    <a:pt x="190500" y="34292"/>
                  </a:lnTo>
                  <a:lnTo>
                    <a:pt x="187960" y="2286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Freeform 1038"/>
            <p:cNvSpPr/>
            <p:nvPr/>
          </p:nvSpPr>
          <p:spPr>
            <a:xfrm>
              <a:off x="5532120" y="37308789"/>
              <a:ext cx="269241" cy="238762"/>
            </a:xfrm>
            <a:custGeom>
              <a:avLst/>
              <a:gdLst/>
              <a:ahLst/>
              <a:cxnLst/>
              <a:rect l="0" t="0" r="0" b="0"/>
              <a:pathLst>
                <a:path w="269241" h="238762">
                  <a:moveTo>
                    <a:pt x="205740" y="59690"/>
                  </a:moveTo>
                  <a:lnTo>
                    <a:pt x="200660" y="36832"/>
                  </a:lnTo>
                  <a:lnTo>
                    <a:pt x="196850" y="27940"/>
                  </a:lnTo>
                  <a:lnTo>
                    <a:pt x="191770" y="20322"/>
                  </a:lnTo>
                  <a:lnTo>
                    <a:pt x="185420" y="11432"/>
                  </a:lnTo>
                  <a:lnTo>
                    <a:pt x="175260" y="6350"/>
                  </a:lnTo>
                  <a:lnTo>
                    <a:pt x="160020" y="3811"/>
                  </a:lnTo>
                  <a:lnTo>
                    <a:pt x="144780" y="1272"/>
                  </a:lnTo>
                  <a:lnTo>
                    <a:pt x="129540" y="0"/>
                  </a:lnTo>
                  <a:lnTo>
                    <a:pt x="116840" y="1272"/>
                  </a:lnTo>
                  <a:lnTo>
                    <a:pt x="104140" y="3811"/>
                  </a:lnTo>
                  <a:lnTo>
                    <a:pt x="92710" y="7622"/>
                  </a:lnTo>
                  <a:lnTo>
                    <a:pt x="81280" y="15240"/>
                  </a:lnTo>
                  <a:lnTo>
                    <a:pt x="69850" y="22861"/>
                  </a:lnTo>
                  <a:lnTo>
                    <a:pt x="59690" y="31750"/>
                  </a:lnTo>
                  <a:lnTo>
                    <a:pt x="48260" y="40640"/>
                  </a:lnTo>
                  <a:lnTo>
                    <a:pt x="38100" y="50800"/>
                  </a:lnTo>
                  <a:lnTo>
                    <a:pt x="27940" y="62232"/>
                  </a:lnTo>
                  <a:lnTo>
                    <a:pt x="19050" y="73661"/>
                  </a:lnTo>
                  <a:lnTo>
                    <a:pt x="11430" y="86361"/>
                  </a:lnTo>
                  <a:lnTo>
                    <a:pt x="6350" y="100332"/>
                  </a:lnTo>
                  <a:lnTo>
                    <a:pt x="2540" y="116840"/>
                  </a:lnTo>
                  <a:lnTo>
                    <a:pt x="0" y="132082"/>
                  </a:lnTo>
                  <a:lnTo>
                    <a:pt x="0" y="147322"/>
                  </a:lnTo>
                  <a:lnTo>
                    <a:pt x="0" y="160022"/>
                  </a:lnTo>
                  <a:lnTo>
                    <a:pt x="2540" y="171450"/>
                  </a:lnTo>
                  <a:lnTo>
                    <a:pt x="6350" y="184150"/>
                  </a:lnTo>
                  <a:lnTo>
                    <a:pt x="10160" y="194311"/>
                  </a:lnTo>
                  <a:lnTo>
                    <a:pt x="16510" y="205740"/>
                  </a:lnTo>
                  <a:lnTo>
                    <a:pt x="22860" y="214632"/>
                  </a:lnTo>
                  <a:lnTo>
                    <a:pt x="31750" y="220982"/>
                  </a:lnTo>
                  <a:lnTo>
                    <a:pt x="40640" y="227332"/>
                  </a:lnTo>
                  <a:lnTo>
                    <a:pt x="50800" y="231140"/>
                  </a:lnTo>
                  <a:lnTo>
                    <a:pt x="63500" y="233682"/>
                  </a:lnTo>
                  <a:lnTo>
                    <a:pt x="74930" y="234950"/>
                  </a:lnTo>
                  <a:lnTo>
                    <a:pt x="90170" y="233682"/>
                  </a:lnTo>
                  <a:lnTo>
                    <a:pt x="105410" y="231140"/>
                  </a:lnTo>
                  <a:lnTo>
                    <a:pt x="120650" y="226061"/>
                  </a:lnTo>
                  <a:lnTo>
                    <a:pt x="135890" y="220982"/>
                  </a:lnTo>
                  <a:lnTo>
                    <a:pt x="148590" y="214632"/>
                  </a:lnTo>
                  <a:lnTo>
                    <a:pt x="160020" y="208282"/>
                  </a:lnTo>
                  <a:lnTo>
                    <a:pt x="172720" y="199390"/>
                  </a:lnTo>
                  <a:lnTo>
                    <a:pt x="182880" y="189232"/>
                  </a:lnTo>
                  <a:lnTo>
                    <a:pt x="194310" y="177800"/>
                  </a:lnTo>
                  <a:lnTo>
                    <a:pt x="204470" y="165100"/>
                  </a:lnTo>
                  <a:lnTo>
                    <a:pt x="213360" y="152400"/>
                  </a:lnTo>
                  <a:lnTo>
                    <a:pt x="220980" y="138432"/>
                  </a:lnTo>
                  <a:lnTo>
                    <a:pt x="226060" y="123190"/>
                  </a:lnTo>
                  <a:lnTo>
                    <a:pt x="229870" y="105411"/>
                  </a:lnTo>
                  <a:lnTo>
                    <a:pt x="232410" y="86361"/>
                  </a:lnTo>
                  <a:lnTo>
                    <a:pt x="233680" y="69850"/>
                  </a:lnTo>
                  <a:lnTo>
                    <a:pt x="232410" y="55882"/>
                  </a:lnTo>
                  <a:lnTo>
                    <a:pt x="229870" y="43182"/>
                  </a:lnTo>
                  <a:lnTo>
                    <a:pt x="227330" y="40640"/>
                  </a:lnTo>
                  <a:lnTo>
                    <a:pt x="222250" y="44450"/>
                  </a:lnTo>
                  <a:lnTo>
                    <a:pt x="217170" y="53340"/>
                  </a:lnTo>
                  <a:lnTo>
                    <a:pt x="213360" y="63500"/>
                  </a:lnTo>
                  <a:lnTo>
                    <a:pt x="210820" y="74932"/>
                  </a:lnTo>
                  <a:lnTo>
                    <a:pt x="209550" y="87632"/>
                  </a:lnTo>
                  <a:lnTo>
                    <a:pt x="209550" y="104140"/>
                  </a:lnTo>
                  <a:lnTo>
                    <a:pt x="210820" y="123190"/>
                  </a:lnTo>
                  <a:lnTo>
                    <a:pt x="212090" y="143511"/>
                  </a:lnTo>
                  <a:lnTo>
                    <a:pt x="214630" y="161290"/>
                  </a:lnTo>
                  <a:lnTo>
                    <a:pt x="217170" y="176532"/>
                  </a:lnTo>
                  <a:lnTo>
                    <a:pt x="220980" y="190500"/>
                  </a:lnTo>
                  <a:lnTo>
                    <a:pt x="224790" y="201932"/>
                  </a:lnTo>
                  <a:lnTo>
                    <a:pt x="229870" y="212090"/>
                  </a:lnTo>
                  <a:lnTo>
                    <a:pt x="269240" y="2387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Freeform 1039"/>
            <p:cNvSpPr/>
            <p:nvPr/>
          </p:nvSpPr>
          <p:spPr>
            <a:xfrm>
              <a:off x="5855970" y="37358321"/>
              <a:ext cx="240031" cy="224791"/>
            </a:xfrm>
            <a:custGeom>
              <a:avLst/>
              <a:gdLst/>
              <a:ahLst/>
              <a:cxnLst/>
              <a:rect l="0" t="0" r="0" b="0"/>
              <a:pathLst>
                <a:path w="240031" h="224791">
                  <a:moveTo>
                    <a:pt x="39370" y="0"/>
                  </a:moveTo>
                  <a:lnTo>
                    <a:pt x="39370" y="74929"/>
                  </a:lnTo>
                  <a:lnTo>
                    <a:pt x="39370" y="92708"/>
                  </a:lnTo>
                  <a:lnTo>
                    <a:pt x="36830" y="109218"/>
                  </a:lnTo>
                  <a:lnTo>
                    <a:pt x="34290" y="125729"/>
                  </a:lnTo>
                  <a:lnTo>
                    <a:pt x="31750" y="140968"/>
                  </a:lnTo>
                  <a:lnTo>
                    <a:pt x="25400" y="170179"/>
                  </a:lnTo>
                  <a:lnTo>
                    <a:pt x="22860" y="185418"/>
                  </a:lnTo>
                  <a:lnTo>
                    <a:pt x="21590" y="201929"/>
                  </a:lnTo>
                  <a:lnTo>
                    <a:pt x="20320" y="218440"/>
                  </a:lnTo>
                  <a:lnTo>
                    <a:pt x="19050" y="224790"/>
                  </a:lnTo>
                  <a:lnTo>
                    <a:pt x="16510" y="224790"/>
                  </a:lnTo>
                  <a:lnTo>
                    <a:pt x="13970" y="219708"/>
                  </a:lnTo>
                  <a:lnTo>
                    <a:pt x="11430" y="212090"/>
                  </a:lnTo>
                  <a:lnTo>
                    <a:pt x="7620" y="201929"/>
                  </a:lnTo>
                  <a:lnTo>
                    <a:pt x="3810" y="190500"/>
                  </a:lnTo>
                  <a:lnTo>
                    <a:pt x="2540" y="177800"/>
                  </a:lnTo>
                  <a:lnTo>
                    <a:pt x="1270" y="165100"/>
                  </a:lnTo>
                  <a:lnTo>
                    <a:pt x="0" y="152400"/>
                  </a:lnTo>
                  <a:lnTo>
                    <a:pt x="0" y="138429"/>
                  </a:lnTo>
                  <a:lnTo>
                    <a:pt x="1270" y="124458"/>
                  </a:lnTo>
                  <a:lnTo>
                    <a:pt x="3810" y="111758"/>
                  </a:lnTo>
                  <a:lnTo>
                    <a:pt x="7620" y="97790"/>
                  </a:lnTo>
                  <a:lnTo>
                    <a:pt x="12700" y="83818"/>
                  </a:lnTo>
                  <a:lnTo>
                    <a:pt x="17780" y="69850"/>
                  </a:lnTo>
                  <a:lnTo>
                    <a:pt x="25400" y="58418"/>
                  </a:lnTo>
                  <a:lnTo>
                    <a:pt x="34290" y="48258"/>
                  </a:lnTo>
                  <a:lnTo>
                    <a:pt x="43180" y="38100"/>
                  </a:lnTo>
                  <a:lnTo>
                    <a:pt x="52070" y="30479"/>
                  </a:lnTo>
                  <a:lnTo>
                    <a:pt x="62230" y="22858"/>
                  </a:lnTo>
                  <a:lnTo>
                    <a:pt x="72390" y="15240"/>
                  </a:lnTo>
                  <a:lnTo>
                    <a:pt x="83820" y="10158"/>
                  </a:lnTo>
                  <a:lnTo>
                    <a:pt x="96520" y="6350"/>
                  </a:lnTo>
                  <a:lnTo>
                    <a:pt x="109220" y="3808"/>
                  </a:lnTo>
                  <a:lnTo>
                    <a:pt x="125730" y="2540"/>
                  </a:lnTo>
                  <a:lnTo>
                    <a:pt x="144780" y="1268"/>
                  </a:lnTo>
                  <a:lnTo>
                    <a:pt x="166370" y="1268"/>
                  </a:lnTo>
                  <a:lnTo>
                    <a:pt x="184150" y="1268"/>
                  </a:lnTo>
                  <a:lnTo>
                    <a:pt x="199390" y="2540"/>
                  </a:lnTo>
                  <a:lnTo>
                    <a:pt x="240030" y="101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Freeform 1040"/>
            <p:cNvSpPr/>
            <p:nvPr/>
          </p:nvSpPr>
          <p:spPr>
            <a:xfrm>
              <a:off x="6169660" y="37209729"/>
              <a:ext cx="41911" cy="337822"/>
            </a:xfrm>
            <a:custGeom>
              <a:avLst/>
              <a:gdLst/>
              <a:ahLst/>
              <a:cxnLst/>
              <a:rect l="0" t="0" r="0" b="0"/>
              <a:pathLst>
                <a:path w="41911" h="337822">
                  <a:moveTo>
                    <a:pt x="41910" y="0"/>
                  </a:moveTo>
                  <a:lnTo>
                    <a:pt x="36830" y="27942"/>
                  </a:lnTo>
                  <a:lnTo>
                    <a:pt x="34290" y="45721"/>
                  </a:lnTo>
                  <a:lnTo>
                    <a:pt x="27940" y="90171"/>
                  </a:lnTo>
                  <a:lnTo>
                    <a:pt x="25400" y="111760"/>
                  </a:lnTo>
                  <a:lnTo>
                    <a:pt x="24130" y="132082"/>
                  </a:lnTo>
                  <a:lnTo>
                    <a:pt x="22860" y="151132"/>
                  </a:lnTo>
                  <a:lnTo>
                    <a:pt x="21590" y="170182"/>
                  </a:lnTo>
                  <a:lnTo>
                    <a:pt x="19050" y="187960"/>
                  </a:lnTo>
                  <a:lnTo>
                    <a:pt x="16510" y="207010"/>
                  </a:lnTo>
                  <a:lnTo>
                    <a:pt x="12700" y="223521"/>
                  </a:lnTo>
                  <a:lnTo>
                    <a:pt x="10160" y="238760"/>
                  </a:lnTo>
                  <a:lnTo>
                    <a:pt x="6350" y="254000"/>
                  </a:lnTo>
                  <a:lnTo>
                    <a:pt x="3810" y="270510"/>
                  </a:lnTo>
                  <a:lnTo>
                    <a:pt x="2540" y="287021"/>
                  </a:lnTo>
                  <a:lnTo>
                    <a:pt x="0" y="337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Freeform 1041"/>
            <p:cNvSpPr/>
            <p:nvPr/>
          </p:nvSpPr>
          <p:spPr>
            <a:xfrm>
              <a:off x="6084570" y="37298629"/>
              <a:ext cx="748031" cy="266701"/>
            </a:xfrm>
            <a:custGeom>
              <a:avLst/>
              <a:gdLst/>
              <a:ahLst/>
              <a:cxnLst/>
              <a:rect l="0" t="0" r="0" b="0"/>
              <a:pathLst>
                <a:path w="748031" h="266701">
                  <a:moveTo>
                    <a:pt x="11430" y="80010"/>
                  </a:moveTo>
                  <a:lnTo>
                    <a:pt x="0" y="91442"/>
                  </a:lnTo>
                  <a:lnTo>
                    <a:pt x="1270" y="97792"/>
                  </a:lnTo>
                  <a:lnTo>
                    <a:pt x="7620" y="106682"/>
                  </a:lnTo>
                  <a:lnTo>
                    <a:pt x="15240" y="115571"/>
                  </a:lnTo>
                  <a:lnTo>
                    <a:pt x="29210" y="121921"/>
                  </a:lnTo>
                  <a:lnTo>
                    <a:pt x="46990" y="128271"/>
                  </a:lnTo>
                  <a:lnTo>
                    <a:pt x="66040" y="133350"/>
                  </a:lnTo>
                  <a:lnTo>
                    <a:pt x="85090" y="135892"/>
                  </a:lnTo>
                  <a:lnTo>
                    <a:pt x="104140" y="135892"/>
                  </a:lnTo>
                  <a:lnTo>
                    <a:pt x="121920" y="134621"/>
                  </a:lnTo>
                  <a:lnTo>
                    <a:pt x="158750" y="133350"/>
                  </a:lnTo>
                  <a:lnTo>
                    <a:pt x="176530" y="133350"/>
                  </a:lnTo>
                  <a:lnTo>
                    <a:pt x="193040" y="132082"/>
                  </a:lnTo>
                  <a:lnTo>
                    <a:pt x="210820" y="129542"/>
                  </a:lnTo>
                  <a:lnTo>
                    <a:pt x="228600" y="127000"/>
                  </a:lnTo>
                  <a:lnTo>
                    <a:pt x="245110" y="123192"/>
                  </a:lnTo>
                  <a:lnTo>
                    <a:pt x="260350" y="118110"/>
                  </a:lnTo>
                  <a:lnTo>
                    <a:pt x="275590" y="113032"/>
                  </a:lnTo>
                  <a:lnTo>
                    <a:pt x="292100" y="107950"/>
                  </a:lnTo>
                  <a:lnTo>
                    <a:pt x="308610" y="102871"/>
                  </a:lnTo>
                  <a:lnTo>
                    <a:pt x="325120" y="99060"/>
                  </a:lnTo>
                  <a:lnTo>
                    <a:pt x="340360" y="93982"/>
                  </a:lnTo>
                  <a:lnTo>
                    <a:pt x="353060" y="87632"/>
                  </a:lnTo>
                  <a:lnTo>
                    <a:pt x="405130" y="62232"/>
                  </a:lnTo>
                  <a:lnTo>
                    <a:pt x="412750" y="54610"/>
                  </a:lnTo>
                  <a:lnTo>
                    <a:pt x="417830" y="45721"/>
                  </a:lnTo>
                  <a:lnTo>
                    <a:pt x="419100" y="35560"/>
                  </a:lnTo>
                  <a:lnTo>
                    <a:pt x="415290" y="26671"/>
                  </a:lnTo>
                  <a:lnTo>
                    <a:pt x="407670" y="19050"/>
                  </a:lnTo>
                  <a:lnTo>
                    <a:pt x="398780" y="11432"/>
                  </a:lnTo>
                  <a:lnTo>
                    <a:pt x="384810" y="6350"/>
                  </a:lnTo>
                  <a:lnTo>
                    <a:pt x="367030" y="2542"/>
                  </a:lnTo>
                  <a:lnTo>
                    <a:pt x="346710" y="0"/>
                  </a:lnTo>
                  <a:lnTo>
                    <a:pt x="325120" y="1271"/>
                  </a:lnTo>
                  <a:lnTo>
                    <a:pt x="302260" y="3810"/>
                  </a:lnTo>
                  <a:lnTo>
                    <a:pt x="279400" y="8892"/>
                  </a:lnTo>
                  <a:lnTo>
                    <a:pt x="260350" y="15242"/>
                  </a:lnTo>
                  <a:lnTo>
                    <a:pt x="243840" y="22860"/>
                  </a:lnTo>
                  <a:lnTo>
                    <a:pt x="229870" y="31750"/>
                  </a:lnTo>
                  <a:lnTo>
                    <a:pt x="217170" y="41910"/>
                  </a:lnTo>
                  <a:lnTo>
                    <a:pt x="207010" y="53342"/>
                  </a:lnTo>
                  <a:lnTo>
                    <a:pt x="198120" y="66042"/>
                  </a:lnTo>
                  <a:lnTo>
                    <a:pt x="191770" y="80010"/>
                  </a:lnTo>
                  <a:lnTo>
                    <a:pt x="187960" y="95250"/>
                  </a:lnTo>
                  <a:lnTo>
                    <a:pt x="185420" y="111760"/>
                  </a:lnTo>
                  <a:lnTo>
                    <a:pt x="184150" y="128271"/>
                  </a:lnTo>
                  <a:lnTo>
                    <a:pt x="185420" y="144782"/>
                  </a:lnTo>
                  <a:lnTo>
                    <a:pt x="186690" y="161292"/>
                  </a:lnTo>
                  <a:lnTo>
                    <a:pt x="190500" y="177800"/>
                  </a:lnTo>
                  <a:lnTo>
                    <a:pt x="195580" y="193042"/>
                  </a:lnTo>
                  <a:lnTo>
                    <a:pt x="200660" y="208282"/>
                  </a:lnTo>
                  <a:lnTo>
                    <a:pt x="208280" y="220982"/>
                  </a:lnTo>
                  <a:lnTo>
                    <a:pt x="219710" y="231142"/>
                  </a:lnTo>
                  <a:lnTo>
                    <a:pt x="231140" y="240032"/>
                  </a:lnTo>
                  <a:lnTo>
                    <a:pt x="241300" y="247650"/>
                  </a:lnTo>
                  <a:lnTo>
                    <a:pt x="252730" y="254000"/>
                  </a:lnTo>
                  <a:lnTo>
                    <a:pt x="264160" y="259082"/>
                  </a:lnTo>
                  <a:lnTo>
                    <a:pt x="275590" y="262892"/>
                  </a:lnTo>
                  <a:lnTo>
                    <a:pt x="288290" y="265432"/>
                  </a:lnTo>
                  <a:lnTo>
                    <a:pt x="300990" y="266700"/>
                  </a:lnTo>
                  <a:lnTo>
                    <a:pt x="314960" y="265432"/>
                  </a:lnTo>
                  <a:lnTo>
                    <a:pt x="327660" y="261621"/>
                  </a:lnTo>
                  <a:lnTo>
                    <a:pt x="341630" y="257810"/>
                  </a:lnTo>
                  <a:lnTo>
                    <a:pt x="356870" y="252732"/>
                  </a:lnTo>
                  <a:lnTo>
                    <a:pt x="388620" y="240032"/>
                  </a:lnTo>
                  <a:lnTo>
                    <a:pt x="403860" y="231142"/>
                  </a:lnTo>
                  <a:lnTo>
                    <a:pt x="416560" y="220982"/>
                  </a:lnTo>
                  <a:lnTo>
                    <a:pt x="454660" y="182882"/>
                  </a:lnTo>
                  <a:lnTo>
                    <a:pt x="468630" y="170182"/>
                  </a:lnTo>
                  <a:lnTo>
                    <a:pt x="480060" y="154942"/>
                  </a:lnTo>
                  <a:lnTo>
                    <a:pt x="490220" y="139700"/>
                  </a:lnTo>
                  <a:lnTo>
                    <a:pt x="499110" y="123192"/>
                  </a:lnTo>
                  <a:lnTo>
                    <a:pt x="505460" y="107950"/>
                  </a:lnTo>
                  <a:lnTo>
                    <a:pt x="511810" y="92710"/>
                  </a:lnTo>
                  <a:lnTo>
                    <a:pt x="516890" y="77471"/>
                  </a:lnTo>
                  <a:lnTo>
                    <a:pt x="520700" y="63500"/>
                  </a:lnTo>
                  <a:lnTo>
                    <a:pt x="523240" y="49532"/>
                  </a:lnTo>
                  <a:lnTo>
                    <a:pt x="524510" y="35560"/>
                  </a:lnTo>
                  <a:lnTo>
                    <a:pt x="525780" y="31750"/>
                  </a:lnTo>
                  <a:lnTo>
                    <a:pt x="525780" y="34292"/>
                  </a:lnTo>
                  <a:lnTo>
                    <a:pt x="527050" y="43182"/>
                  </a:lnTo>
                  <a:lnTo>
                    <a:pt x="525780" y="52071"/>
                  </a:lnTo>
                  <a:lnTo>
                    <a:pt x="523240" y="60960"/>
                  </a:lnTo>
                  <a:lnTo>
                    <a:pt x="521970" y="71121"/>
                  </a:lnTo>
                  <a:lnTo>
                    <a:pt x="519430" y="82550"/>
                  </a:lnTo>
                  <a:lnTo>
                    <a:pt x="519430" y="93982"/>
                  </a:lnTo>
                  <a:lnTo>
                    <a:pt x="518160" y="106682"/>
                  </a:lnTo>
                  <a:lnTo>
                    <a:pt x="516890" y="119382"/>
                  </a:lnTo>
                  <a:lnTo>
                    <a:pt x="514350" y="130810"/>
                  </a:lnTo>
                  <a:lnTo>
                    <a:pt x="511810" y="142242"/>
                  </a:lnTo>
                  <a:lnTo>
                    <a:pt x="509270" y="153671"/>
                  </a:lnTo>
                  <a:lnTo>
                    <a:pt x="509270" y="166371"/>
                  </a:lnTo>
                  <a:lnTo>
                    <a:pt x="508000" y="180342"/>
                  </a:lnTo>
                  <a:lnTo>
                    <a:pt x="506730" y="193042"/>
                  </a:lnTo>
                  <a:lnTo>
                    <a:pt x="504190" y="204471"/>
                  </a:lnTo>
                  <a:lnTo>
                    <a:pt x="501650" y="215900"/>
                  </a:lnTo>
                  <a:lnTo>
                    <a:pt x="497840" y="226060"/>
                  </a:lnTo>
                  <a:lnTo>
                    <a:pt x="491490" y="247650"/>
                  </a:lnTo>
                  <a:lnTo>
                    <a:pt x="488950" y="250192"/>
                  </a:lnTo>
                  <a:lnTo>
                    <a:pt x="487680" y="247650"/>
                  </a:lnTo>
                  <a:lnTo>
                    <a:pt x="487680" y="241300"/>
                  </a:lnTo>
                  <a:lnTo>
                    <a:pt x="487680" y="228600"/>
                  </a:lnTo>
                  <a:lnTo>
                    <a:pt x="488950" y="212092"/>
                  </a:lnTo>
                  <a:lnTo>
                    <a:pt x="491490" y="193042"/>
                  </a:lnTo>
                  <a:lnTo>
                    <a:pt x="494030" y="176532"/>
                  </a:lnTo>
                  <a:lnTo>
                    <a:pt x="496570" y="161292"/>
                  </a:lnTo>
                  <a:lnTo>
                    <a:pt x="510540" y="107950"/>
                  </a:lnTo>
                  <a:lnTo>
                    <a:pt x="515620" y="96521"/>
                  </a:lnTo>
                  <a:lnTo>
                    <a:pt x="523240" y="86360"/>
                  </a:lnTo>
                  <a:lnTo>
                    <a:pt x="539750" y="68582"/>
                  </a:lnTo>
                  <a:lnTo>
                    <a:pt x="554990" y="53342"/>
                  </a:lnTo>
                  <a:lnTo>
                    <a:pt x="565150" y="45721"/>
                  </a:lnTo>
                  <a:lnTo>
                    <a:pt x="577850" y="38100"/>
                  </a:lnTo>
                  <a:lnTo>
                    <a:pt x="593090" y="31750"/>
                  </a:lnTo>
                  <a:lnTo>
                    <a:pt x="609600" y="25400"/>
                  </a:lnTo>
                  <a:lnTo>
                    <a:pt x="627380" y="20321"/>
                  </a:lnTo>
                  <a:lnTo>
                    <a:pt x="646430" y="15242"/>
                  </a:lnTo>
                  <a:lnTo>
                    <a:pt x="666750" y="12700"/>
                  </a:lnTo>
                  <a:lnTo>
                    <a:pt x="687070" y="10160"/>
                  </a:lnTo>
                  <a:lnTo>
                    <a:pt x="74803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 1042"/>
            <p:cNvSpPr/>
            <p:nvPr/>
          </p:nvSpPr>
          <p:spPr>
            <a:xfrm>
              <a:off x="6877050" y="37326571"/>
              <a:ext cx="19051" cy="167641"/>
            </a:xfrm>
            <a:custGeom>
              <a:avLst/>
              <a:gdLst/>
              <a:ahLst/>
              <a:cxnLst/>
              <a:rect l="0" t="0" r="0" b="0"/>
              <a:pathLst>
                <a:path w="19051" h="167641">
                  <a:moveTo>
                    <a:pt x="19050" y="0"/>
                  </a:moveTo>
                  <a:lnTo>
                    <a:pt x="13970" y="21590"/>
                  </a:lnTo>
                  <a:lnTo>
                    <a:pt x="11430" y="34290"/>
                  </a:lnTo>
                  <a:lnTo>
                    <a:pt x="10160" y="48258"/>
                  </a:lnTo>
                  <a:lnTo>
                    <a:pt x="10160" y="63500"/>
                  </a:lnTo>
                  <a:lnTo>
                    <a:pt x="8890" y="77468"/>
                  </a:lnTo>
                  <a:lnTo>
                    <a:pt x="6350" y="90168"/>
                  </a:lnTo>
                  <a:lnTo>
                    <a:pt x="3810" y="101600"/>
                  </a:lnTo>
                  <a:lnTo>
                    <a:pt x="1270" y="116840"/>
                  </a:lnTo>
                  <a:lnTo>
                    <a:pt x="0" y="134618"/>
                  </a:lnTo>
                  <a:lnTo>
                    <a:pt x="0" y="152400"/>
                  </a:lnTo>
                  <a:lnTo>
                    <a:pt x="1270" y="162558"/>
                  </a:lnTo>
                  <a:lnTo>
                    <a:pt x="5080" y="166368"/>
                  </a:lnTo>
                  <a:lnTo>
                    <a:pt x="1905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 1043"/>
            <p:cNvSpPr/>
            <p:nvPr/>
          </p:nvSpPr>
          <p:spPr>
            <a:xfrm>
              <a:off x="6917690" y="37209729"/>
              <a:ext cx="31751" cy="43183"/>
            </a:xfrm>
            <a:custGeom>
              <a:avLst/>
              <a:gdLst/>
              <a:ahLst/>
              <a:cxnLst/>
              <a:rect l="0" t="0" r="0" b="0"/>
              <a:pathLst>
                <a:path w="31751" h="43183">
                  <a:moveTo>
                    <a:pt x="0" y="43182"/>
                  </a:moveTo>
                  <a:lnTo>
                    <a:pt x="2540" y="30482"/>
                  </a:lnTo>
                  <a:lnTo>
                    <a:pt x="317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 1044"/>
            <p:cNvSpPr/>
            <p:nvPr/>
          </p:nvSpPr>
          <p:spPr>
            <a:xfrm>
              <a:off x="6996430" y="37317679"/>
              <a:ext cx="226061" cy="250193"/>
            </a:xfrm>
            <a:custGeom>
              <a:avLst/>
              <a:gdLst/>
              <a:ahLst/>
              <a:cxnLst/>
              <a:rect l="0" t="0" r="0" b="0"/>
              <a:pathLst>
                <a:path w="226061" h="250193">
                  <a:moveTo>
                    <a:pt x="26670" y="71121"/>
                  </a:moveTo>
                  <a:lnTo>
                    <a:pt x="20320" y="88900"/>
                  </a:lnTo>
                  <a:lnTo>
                    <a:pt x="17780" y="97792"/>
                  </a:lnTo>
                  <a:lnTo>
                    <a:pt x="7620" y="133350"/>
                  </a:lnTo>
                  <a:lnTo>
                    <a:pt x="1270" y="154942"/>
                  </a:lnTo>
                  <a:lnTo>
                    <a:pt x="0" y="154942"/>
                  </a:lnTo>
                  <a:lnTo>
                    <a:pt x="1270" y="148592"/>
                  </a:lnTo>
                  <a:lnTo>
                    <a:pt x="2540" y="137160"/>
                  </a:lnTo>
                  <a:lnTo>
                    <a:pt x="3810" y="124460"/>
                  </a:lnTo>
                  <a:lnTo>
                    <a:pt x="6350" y="111760"/>
                  </a:lnTo>
                  <a:lnTo>
                    <a:pt x="10160" y="97792"/>
                  </a:lnTo>
                  <a:lnTo>
                    <a:pt x="13970" y="86360"/>
                  </a:lnTo>
                  <a:lnTo>
                    <a:pt x="19050" y="73660"/>
                  </a:lnTo>
                  <a:lnTo>
                    <a:pt x="25400" y="62232"/>
                  </a:lnTo>
                  <a:lnTo>
                    <a:pt x="31750" y="52071"/>
                  </a:lnTo>
                  <a:lnTo>
                    <a:pt x="38100" y="40642"/>
                  </a:lnTo>
                  <a:lnTo>
                    <a:pt x="44450" y="30482"/>
                  </a:lnTo>
                  <a:lnTo>
                    <a:pt x="52070" y="20321"/>
                  </a:lnTo>
                  <a:lnTo>
                    <a:pt x="60960" y="11432"/>
                  </a:lnTo>
                  <a:lnTo>
                    <a:pt x="71120" y="3810"/>
                  </a:lnTo>
                  <a:lnTo>
                    <a:pt x="82550" y="0"/>
                  </a:lnTo>
                  <a:lnTo>
                    <a:pt x="96520" y="1271"/>
                  </a:lnTo>
                  <a:lnTo>
                    <a:pt x="111760" y="3810"/>
                  </a:lnTo>
                  <a:lnTo>
                    <a:pt x="124460" y="8892"/>
                  </a:lnTo>
                  <a:lnTo>
                    <a:pt x="134620" y="15242"/>
                  </a:lnTo>
                  <a:lnTo>
                    <a:pt x="143510" y="24132"/>
                  </a:lnTo>
                  <a:lnTo>
                    <a:pt x="152400" y="33021"/>
                  </a:lnTo>
                  <a:lnTo>
                    <a:pt x="161290" y="41910"/>
                  </a:lnTo>
                  <a:lnTo>
                    <a:pt x="168910" y="52071"/>
                  </a:lnTo>
                  <a:lnTo>
                    <a:pt x="176530" y="63500"/>
                  </a:lnTo>
                  <a:lnTo>
                    <a:pt x="182880" y="74932"/>
                  </a:lnTo>
                  <a:lnTo>
                    <a:pt x="190500" y="87632"/>
                  </a:lnTo>
                  <a:lnTo>
                    <a:pt x="196850" y="102871"/>
                  </a:lnTo>
                  <a:lnTo>
                    <a:pt x="201930" y="118110"/>
                  </a:lnTo>
                  <a:lnTo>
                    <a:pt x="210820" y="148592"/>
                  </a:lnTo>
                  <a:lnTo>
                    <a:pt x="218440" y="173992"/>
                  </a:lnTo>
                  <a:lnTo>
                    <a:pt x="220980" y="187960"/>
                  </a:lnTo>
                  <a:lnTo>
                    <a:pt x="222250" y="203200"/>
                  </a:lnTo>
                  <a:lnTo>
                    <a:pt x="226060" y="2501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 1045"/>
            <p:cNvSpPr/>
            <p:nvPr/>
          </p:nvSpPr>
          <p:spPr>
            <a:xfrm>
              <a:off x="7190740" y="37257989"/>
              <a:ext cx="284481" cy="510541"/>
            </a:xfrm>
            <a:custGeom>
              <a:avLst/>
              <a:gdLst/>
              <a:ahLst/>
              <a:cxnLst/>
              <a:rect l="0" t="0" r="0" b="0"/>
              <a:pathLst>
                <a:path w="284481" h="510541">
                  <a:moveTo>
                    <a:pt x="284480" y="36832"/>
                  </a:moveTo>
                  <a:lnTo>
                    <a:pt x="273050" y="25400"/>
                  </a:lnTo>
                  <a:lnTo>
                    <a:pt x="266700" y="20322"/>
                  </a:lnTo>
                  <a:lnTo>
                    <a:pt x="259080" y="16511"/>
                  </a:lnTo>
                  <a:lnTo>
                    <a:pt x="250190" y="12700"/>
                  </a:lnTo>
                  <a:lnTo>
                    <a:pt x="240030" y="8890"/>
                  </a:lnTo>
                  <a:lnTo>
                    <a:pt x="219710" y="1272"/>
                  </a:lnTo>
                  <a:lnTo>
                    <a:pt x="209550" y="0"/>
                  </a:lnTo>
                  <a:lnTo>
                    <a:pt x="199390" y="1272"/>
                  </a:lnTo>
                  <a:lnTo>
                    <a:pt x="189230" y="2540"/>
                  </a:lnTo>
                  <a:lnTo>
                    <a:pt x="177800" y="3811"/>
                  </a:lnTo>
                  <a:lnTo>
                    <a:pt x="165100" y="6350"/>
                  </a:lnTo>
                  <a:lnTo>
                    <a:pt x="152400" y="10161"/>
                  </a:lnTo>
                  <a:lnTo>
                    <a:pt x="139700" y="15240"/>
                  </a:lnTo>
                  <a:lnTo>
                    <a:pt x="125730" y="22861"/>
                  </a:lnTo>
                  <a:lnTo>
                    <a:pt x="111760" y="30482"/>
                  </a:lnTo>
                  <a:lnTo>
                    <a:pt x="100330" y="40640"/>
                  </a:lnTo>
                  <a:lnTo>
                    <a:pt x="90170" y="52072"/>
                  </a:lnTo>
                  <a:lnTo>
                    <a:pt x="81280" y="64772"/>
                  </a:lnTo>
                  <a:lnTo>
                    <a:pt x="73660" y="78740"/>
                  </a:lnTo>
                  <a:lnTo>
                    <a:pt x="64770" y="93982"/>
                  </a:lnTo>
                  <a:lnTo>
                    <a:pt x="57150" y="110490"/>
                  </a:lnTo>
                  <a:lnTo>
                    <a:pt x="52070" y="125732"/>
                  </a:lnTo>
                  <a:lnTo>
                    <a:pt x="49530" y="139700"/>
                  </a:lnTo>
                  <a:lnTo>
                    <a:pt x="46990" y="154940"/>
                  </a:lnTo>
                  <a:lnTo>
                    <a:pt x="46990" y="168911"/>
                  </a:lnTo>
                  <a:lnTo>
                    <a:pt x="46990" y="182882"/>
                  </a:lnTo>
                  <a:lnTo>
                    <a:pt x="49530" y="198122"/>
                  </a:lnTo>
                  <a:lnTo>
                    <a:pt x="53340" y="209550"/>
                  </a:lnTo>
                  <a:lnTo>
                    <a:pt x="57150" y="219711"/>
                  </a:lnTo>
                  <a:lnTo>
                    <a:pt x="63500" y="228600"/>
                  </a:lnTo>
                  <a:lnTo>
                    <a:pt x="69850" y="236222"/>
                  </a:lnTo>
                  <a:lnTo>
                    <a:pt x="78740" y="242572"/>
                  </a:lnTo>
                  <a:lnTo>
                    <a:pt x="87630" y="247650"/>
                  </a:lnTo>
                  <a:lnTo>
                    <a:pt x="96520" y="250190"/>
                  </a:lnTo>
                  <a:lnTo>
                    <a:pt x="106680" y="250190"/>
                  </a:lnTo>
                  <a:lnTo>
                    <a:pt x="116840" y="248922"/>
                  </a:lnTo>
                  <a:lnTo>
                    <a:pt x="127000" y="245111"/>
                  </a:lnTo>
                  <a:lnTo>
                    <a:pt x="137160" y="238761"/>
                  </a:lnTo>
                  <a:lnTo>
                    <a:pt x="147320" y="231140"/>
                  </a:lnTo>
                  <a:lnTo>
                    <a:pt x="157480" y="223522"/>
                  </a:lnTo>
                  <a:lnTo>
                    <a:pt x="165100" y="215900"/>
                  </a:lnTo>
                  <a:lnTo>
                    <a:pt x="173990" y="209550"/>
                  </a:lnTo>
                  <a:lnTo>
                    <a:pt x="181610" y="199390"/>
                  </a:lnTo>
                  <a:lnTo>
                    <a:pt x="189230" y="187961"/>
                  </a:lnTo>
                  <a:lnTo>
                    <a:pt x="195580" y="176532"/>
                  </a:lnTo>
                  <a:lnTo>
                    <a:pt x="203200" y="163832"/>
                  </a:lnTo>
                  <a:lnTo>
                    <a:pt x="217170" y="137161"/>
                  </a:lnTo>
                  <a:lnTo>
                    <a:pt x="223520" y="124461"/>
                  </a:lnTo>
                  <a:lnTo>
                    <a:pt x="228600" y="113032"/>
                  </a:lnTo>
                  <a:lnTo>
                    <a:pt x="233680" y="101600"/>
                  </a:lnTo>
                  <a:lnTo>
                    <a:pt x="237490" y="88900"/>
                  </a:lnTo>
                  <a:lnTo>
                    <a:pt x="241300" y="76200"/>
                  </a:lnTo>
                  <a:lnTo>
                    <a:pt x="245110" y="63500"/>
                  </a:lnTo>
                  <a:lnTo>
                    <a:pt x="247650" y="60961"/>
                  </a:lnTo>
                  <a:lnTo>
                    <a:pt x="248920" y="67311"/>
                  </a:lnTo>
                  <a:lnTo>
                    <a:pt x="250190" y="77472"/>
                  </a:lnTo>
                  <a:lnTo>
                    <a:pt x="250190" y="91440"/>
                  </a:lnTo>
                  <a:lnTo>
                    <a:pt x="248920" y="105411"/>
                  </a:lnTo>
                  <a:lnTo>
                    <a:pt x="246380" y="120650"/>
                  </a:lnTo>
                  <a:lnTo>
                    <a:pt x="241300" y="153672"/>
                  </a:lnTo>
                  <a:lnTo>
                    <a:pt x="228600" y="228600"/>
                  </a:lnTo>
                  <a:lnTo>
                    <a:pt x="226060" y="247650"/>
                  </a:lnTo>
                  <a:lnTo>
                    <a:pt x="224790" y="266700"/>
                  </a:lnTo>
                  <a:lnTo>
                    <a:pt x="223520" y="284482"/>
                  </a:lnTo>
                  <a:lnTo>
                    <a:pt x="220980" y="303532"/>
                  </a:lnTo>
                  <a:lnTo>
                    <a:pt x="219710" y="323850"/>
                  </a:lnTo>
                  <a:lnTo>
                    <a:pt x="215900" y="344172"/>
                  </a:lnTo>
                  <a:lnTo>
                    <a:pt x="209550" y="382272"/>
                  </a:lnTo>
                  <a:lnTo>
                    <a:pt x="207010" y="400050"/>
                  </a:lnTo>
                  <a:lnTo>
                    <a:pt x="201930" y="416561"/>
                  </a:lnTo>
                  <a:lnTo>
                    <a:pt x="196850" y="433072"/>
                  </a:lnTo>
                  <a:lnTo>
                    <a:pt x="190500" y="448311"/>
                  </a:lnTo>
                  <a:lnTo>
                    <a:pt x="184150" y="461011"/>
                  </a:lnTo>
                  <a:lnTo>
                    <a:pt x="177800" y="471172"/>
                  </a:lnTo>
                  <a:lnTo>
                    <a:pt x="171450" y="481332"/>
                  </a:lnTo>
                  <a:lnTo>
                    <a:pt x="163830" y="488950"/>
                  </a:lnTo>
                  <a:lnTo>
                    <a:pt x="154940" y="497840"/>
                  </a:lnTo>
                  <a:lnTo>
                    <a:pt x="144780" y="505461"/>
                  </a:lnTo>
                  <a:lnTo>
                    <a:pt x="132080" y="509272"/>
                  </a:lnTo>
                  <a:lnTo>
                    <a:pt x="115570" y="510540"/>
                  </a:lnTo>
                  <a:lnTo>
                    <a:pt x="99060" y="510540"/>
                  </a:lnTo>
                  <a:lnTo>
                    <a:pt x="83820" y="508000"/>
                  </a:lnTo>
                  <a:lnTo>
                    <a:pt x="69850" y="504190"/>
                  </a:lnTo>
                  <a:lnTo>
                    <a:pt x="57150" y="499111"/>
                  </a:lnTo>
                  <a:lnTo>
                    <a:pt x="45720" y="492761"/>
                  </a:lnTo>
                  <a:lnTo>
                    <a:pt x="36830" y="483872"/>
                  </a:lnTo>
                  <a:lnTo>
                    <a:pt x="27940" y="474982"/>
                  </a:lnTo>
                  <a:lnTo>
                    <a:pt x="21590" y="464822"/>
                  </a:lnTo>
                  <a:lnTo>
                    <a:pt x="15240" y="453390"/>
                  </a:lnTo>
                  <a:lnTo>
                    <a:pt x="0" y="415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Freeform 1046"/>
            <p:cNvSpPr/>
            <p:nvPr/>
          </p:nvSpPr>
          <p:spPr>
            <a:xfrm>
              <a:off x="7749540" y="37156389"/>
              <a:ext cx="304801" cy="379733"/>
            </a:xfrm>
            <a:custGeom>
              <a:avLst/>
              <a:gdLst/>
              <a:ahLst/>
              <a:cxnLst/>
              <a:rect l="0" t="0" r="0" b="0"/>
              <a:pathLst>
                <a:path w="304801" h="379733">
                  <a:moveTo>
                    <a:pt x="0" y="285750"/>
                  </a:moveTo>
                  <a:lnTo>
                    <a:pt x="49530" y="236222"/>
                  </a:lnTo>
                  <a:lnTo>
                    <a:pt x="58420" y="228600"/>
                  </a:lnTo>
                  <a:lnTo>
                    <a:pt x="68580" y="219711"/>
                  </a:lnTo>
                  <a:lnTo>
                    <a:pt x="81280" y="209550"/>
                  </a:lnTo>
                  <a:lnTo>
                    <a:pt x="92710" y="198122"/>
                  </a:lnTo>
                  <a:lnTo>
                    <a:pt x="102870" y="186690"/>
                  </a:lnTo>
                  <a:lnTo>
                    <a:pt x="114300" y="173990"/>
                  </a:lnTo>
                  <a:lnTo>
                    <a:pt x="127000" y="161290"/>
                  </a:lnTo>
                  <a:lnTo>
                    <a:pt x="152400" y="133350"/>
                  </a:lnTo>
                  <a:lnTo>
                    <a:pt x="163830" y="119382"/>
                  </a:lnTo>
                  <a:lnTo>
                    <a:pt x="176530" y="102872"/>
                  </a:lnTo>
                  <a:lnTo>
                    <a:pt x="187960" y="86361"/>
                  </a:lnTo>
                  <a:lnTo>
                    <a:pt x="195580" y="71122"/>
                  </a:lnTo>
                  <a:lnTo>
                    <a:pt x="203200" y="55882"/>
                  </a:lnTo>
                  <a:lnTo>
                    <a:pt x="213360" y="27940"/>
                  </a:lnTo>
                  <a:lnTo>
                    <a:pt x="222250" y="3811"/>
                  </a:lnTo>
                  <a:lnTo>
                    <a:pt x="223520" y="0"/>
                  </a:lnTo>
                  <a:lnTo>
                    <a:pt x="217170" y="10161"/>
                  </a:lnTo>
                  <a:lnTo>
                    <a:pt x="214630" y="19050"/>
                  </a:lnTo>
                  <a:lnTo>
                    <a:pt x="213360" y="29211"/>
                  </a:lnTo>
                  <a:lnTo>
                    <a:pt x="212090" y="40640"/>
                  </a:lnTo>
                  <a:lnTo>
                    <a:pt x="212090" y="55882"/>
                  </a:lnTo>
                  <a:lnTo>
                    <a:pt x="210820" y="91440"/>
                  </a:lnTo>
                  <a:lnTo>
                    <a:pt x="212090" y="109222"/>
                  </a:lnTo>
                  <a:lnTo>
                    <a:pt x="213360" y="127000"/>
                  </a:lnTo>
                  <a:lnTo>
                    <a:pt x="218440" y="163832"/>
                  </a:lnTo>
                  <a:lnTo>
                    <a:pt x="224790" y="203200"/>
                  </a:lnTo>
                  <a:lnTo>
                    <a:pt x="228600" y="222250"/>
                  </a:lnTo>
                  <a:lnTo>
                    <a:pt x="234950" y="241300"/>
                  </a:lnTo>
                  <a:lnTo>
                    <a:pt x="240030" y="259082"/>
                  </a:lnTo>
                  <a:lnTo>
                    <a:pt x="246380" y="275590"/>
                  </a:lnTo>
                  <a:lnTo>
                    <a:pt x="252730" y="289561"/>
                  </a:lnTo>
                  <a:lnTo>
                    <a:pt x="260350" y="302261"/>
                  </a:lnTo>
                  <a:lnTo>
                    <a:pt x="265430" y="313690"/>
                  </a:lnTo>
                  <a:lnTo>
                    <a:pt x="270510" y="325122"/>
                  </a:lnTo>
                  <a:lnTo>
                    <a:pt x="274320" y="336550"/>
                  </a:lnTo>
                  <a:lnTo>
                    <a:pt x="280670" y="346711"/>
                  </a:lnTo>
                  <a:lnTo>
                    <a:pt x="285750" y="355600"/>
                  </a:lnTo>
                  <a:lnTo>
                    <a:pt x="304800" y="3797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Freeform 1047"/>
            <p:cNvSpPr/>
            <p:nvPr/>
          </p:nvSpPr>
          <p:spPr>
            <a:xfrm>
              <a:off x="7823200" y="37358321"/>
              <a:ext cx="167641" cy="20319"/>
            </a:xfrm>
            <a:custGeom>
              <a:avLst/>
              <a:gdLst/>
              <a:ahLst/>
              <a:cxnLst/>
              <a:rect l="0" t="0" r="0" b="0"/>
              <a:pathLst>
                <a:path w="167641" h="20319">
                  <a:moveTo>
                    <a:pt x="0" y="0"/>
                  </a:moveTo>
                  <a:lnTo>
                    <a:pt x="43180" y="13968"/>
                  </a:lnTo>
                  <a:lnTo>
                    <a:pt x="54610" y="16508"/>
                  </a:lnTo>
                  <a:lnTo>
                    <a:pt x="66040" y="17779"/>
                  </a:lnTo>
                  <a:lnTo>
                    <a:pt x="78740" y="19050"/>
                  </a:lnTo>
                  <a:lnTo>
                    <a:pt x="95250" y="19050"/>
                  </a:lnTo>
                  <a:lnTo>
                    <a:pt x="167640" y="20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Freeform 1048"/>
            <p:cNvSpPr/>
            <p:nvPr/>
          </p:nvSpPr>
          <p:spPr>
            <a:xfrm>
              <a:off x="8030210" y="37274500"/>
              <a:ext cx="255271" cy="233680"/>
            </a:xfrm>
            <a:custGeom>
              <a:avLst/>
              <a:gdLst/>
              <a:ahLst/>
              <a:cxnLst/>
              <a:rect l="0" t="0" r="0" b="0"/>
              <a:pathLst>
                <a:path w="255271" h="233680">
                  <a:moveTo>
                    <a:pt x="255270" y="10161"/>
                  </a:moveTo>
                  <a:lnTo>
                    <a:pt x="238760" y="3811"/>
                  </a:lnTo>
                  <a:lnTo>
                    <a:pt x="228600" y="2539"/>
                  </a:lnTo>
                  <a:lnTo>
                    <a:pt x="214630" y="1271"/>
                  </a:lnTo>
                  <a:lnTo>
                    <a:pt x="200660" y="0"/>
                  </a:lnTo>
                  <a:lnTo>
                    <a:pt x="171450" y="0"/>
                  </a:lnTo>
                  <a:lnTo>
                    <a:pt x="157480" y="0"/>
                  </a:lnTo>
                  <a:lnTo>
                    <a:pt x="144780" y="1271"/>
                  </a:lnTo>
                  <a:lnTo>
                    <a:pt x="132080" y="5079"/>
                  </a:lnTo>
                  <a:lnTo>
                    <a:pt x="120650" y="10161"/>
                  </a:lnTo>
                  <a:lnTo>
                    <a:pt x="109220" y="15239"/>
                  </a:lnTo>
                  <a:lnTo>
                    <a:pt x="95250" y="19050"/>
                  </a:lnTo>
                  <a:lnTo>
                    <a:pt x="82550" y="22861"/>
                  </a:lnTo>
                  <a:lnTo>
                    <a:pt x="69850" y="29211"/>
                  </a:lnTo>
                  <a:lnTo>
                    <a:pt x="58420" y="36829"/>
                  </a:lnTo>
                  <a:lnTo>
                    <a:pt x="46990" y="44450"/>
                  </a:lnTo>
                  <a:lnTo>
                    <a:pt x="36830" y="54611"/>
                  </a:lnTo>
                  <a:lnTo>
                    <a:pt x="27940" y="63500"/>
                  </a:lnTo>
                  <a:lnTo>
                    <a:pt x="19050" y="73661"/>
                  </a:lnTo>
                  <a:lnTo>
                    <a:pt x="12700" y="85089"/>
                  </a:lnTo>
                  <a:lnTo>
                    <a:pt x="7620" y="97789"/>
                  </a:lnTo>
                  <a:lnTo>
                    <a:pt x="2540" y="110489"/>
                  </a:lnTo>
                  <a:lnTo>
                    <a:pt x="0" y="123189"/>
                  </a:lnTo>
                  <a:lnTo>
                    <a:pt x="0" y="137161"/>
                  </a:lnTo>
                  <a:lnTo>
                    <a:pt x="1270" y="151129"/>
                  </a:lnTo>
                  <a:lnTo>
                    <a:pt x="3810" y="163829"/>
                  </a:lnTo>
                  <a:lnTo>
                    <a:pt x="8890" y="175261"/>
                  </a:lnTo>
                  <a:lnTo>
                    <a:pt x="13970" y="186689"/>
                  </a:lnTo>
                  <a:lnTo>
                    <a:pt x="21590" y="196850"/>
                  </a:lnTo>
                  <a:lnTo>
                    <a:pt x="31750" y="205739"/>
                  </a:lnTo>
                  <a:lnTo>
                    <a:pt x="43180" y="213361"/>
                  </a:lnTo>
                  <a:lnTo>
                    <a:pt x="55880" y="220979"/>
                  </a:lnTo>
                  <a:lnTo>
                    <a:pt x="68580" y="226061"/>
                  </a:lnTo>
                  <a:lnTo>
                    <a:pt x="81280" y="231139"/>
                  </a:lnTo>
                  <a:lnTo>
                    <a:pt x="96520" y="233679"/>
                  </a:lnTo>
                  <a:lnTo>
                    <a:pt x="111760" y="233679"/>
                  </a:lnTo>
                  <a:lnTo>
                    <a:pt x="128270" y="232411"/>
                  </a:lnTo>
                  <a:lnTo>
                    <a:pt x="143510" y="231139"/>
                  </a:lnTo>
                  <a:lnTo>
                    <a:pt x="158750" y="228600"/>
                  </a:lnTo>
                  <a:lnTo>
                    <a:pt x="203200" y="219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Freeform 1049"/>
            <p:cNvSpPr/>
            <p:nvPr/>
          </p:nvSpPr>
          <p:spPr>
            <a:xfrm>
              <a:off x="8348980" y="37105589"/>
              <a:ext cx="83821" cy="420373"/>
            </a:xfrm>
            <a:custGeom>
              <a:avLst/>
              <a:gdLst/>
              <a:ahLst/>
              <a:cxnLst/>
              <a:rect l="0" t="0" r="0" b="0"/>
              <a:pathLst>
                <a:path w="83821" h="420373">
                  <a:moveTo>
                    <a:pt x="83820" y="0"/>
                  </a:moveTo>
                  <a:lnTo>
                    <a:pt x="67310" y="16511"/>
                  </a:lnTo>
                  <a:lnTo>
                    <a:pt x="59690" y="27940"/>
                  </a:lnTo>
                  <a:lnTo>
                    <a:pt x="53340" y="43182"/>
                  </a:lnTo>
                  <a:lnTo>
                    <a:pt x="45720" y="59690"/>
                  </a:lnTo>
                  <a:lnTo>
                    <a:pt x="40640" y="77472"/>
                  </a:lnTo>
                  <a:lnTo>
                    <a:pt x="35560" y="95250"/>
                  </a:lnTo>
                  <a:lnTo>
                    <a:pt x="30480" y="111761"/>
                  </a:lnTo>
                  <a:lnTo>
                    <a:pt x="21590" y="147322"/>
                  </a:lnTo>
                  <a:lnTo>
                    <a:pt x="17780" y="165100"/>
                  </a:lnTo>
                  <a:lnTo>
                    <a:pt x="11430" y="203200"/>
                  </a:lnTo>
                  <a:lnTo>
                    <a:pt x="7620" y="222250"/>
                  </a:lnTo>
                  <a:lnTo>
                    <a:pt x="5080" y="241300"/>
                  </a:lnTo>
                  <a:lnTo>
                    <a:pt x="3810" y="260350"/>
                  </a:lnTo>
                  <a:lnTo>
                    <a:pt x="2540" y="279400"/>
                  </a:lnTo>
                  <a:lnTo>
                    <a:pt x="1270" y="311150"/>
                  </a:lnTo>
                  <a:lnTo>
                    <a:pt x="0" y="356872"/>
                  </a:lnTo>
                  <a:lnTo>
                    <a:pt x="0" y="370840"/>
                  </a:lnTo>
                  <a:lnTo>
                    <a:pt x="2540" y="382272"/>
                  </a:lnTo>
                  <a:lnTo>
                    <a:pt x="6350" y="392432"/>
                  </a:lnTo>
                  <a:lnTo>
                    <a:pt x="21590" y="4203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Freeform 1050"/>
            <p:cNvSpPr/>
            <p:nvPr/>
          </p:nvSpPr>
          <p:spPr>
            <a:xfrm>
              <a:off x="8307070" y="37284661"/>
              <a:ext cx="242571" cy="52069"/>
            </a:xfrm>
            <a:custGeom>
              <a:avLst/>
              <a:gdLst/>
              <a:ahLst/>
              <a:cxnLst/>
              <a:rect l="0" t="0" r="0" b="0"/>
              <a:pathLst>
                <a:path w="242571" h="52069">
                  <a:moveTo>
                    <a:pt x="242570" y="0"/>
                  </a:moveTo>
                  <a:lnTo>
                    <a:pt x="219710" y="5078"/>
                  </a:lnTo>
                  <a:lnTo>
                    <a:pt x="205740" y="7618"/>
                  </a:lnTo>
                  <a:lnTo>
                    <a:pt x="156210" y="17778"/>
                  </a:lnTo>
                  <a:lnTo>
                    <a:pt x="124460" y="24128"/>
                  </a:lnTo>
                  <a:lnTo>
                    <a:pt x="81280" y="34289"/>
                  </a:lnTo>
                  <a:lnTo>
                    <a:pt x="68580" y="38100"/>
                  </a:lnTo>
                  <a:lnTo>
                    <a:pt x="55880" y="41910"/>
                  </a:lnTo>
                  <a:lnTo>
                    <a:pt x="0" y="52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Freeform 1051"/>
            <p:cNvSpPr/>
            <p:nvPr/>
          </p:nvSpPr>
          <p:spPr>
            <a:xfrm>
              <a:off x="8759190" y="37199571"/>
              <a:ext cx="158751" cy="223519"/>
            </a:xfrm>
            <a:custGeom>
              <a:avLst/>
              <a:gdLst/>
              <a:ahLst/>
              <a:cxnLst/>
              <a:rect l="0" t="0" r="0" b="0"/>
              <a:pathLst>
                <a:path w="158751" h="223519">
                  <a:moveTo>
                    <a:pt x="116840" y="53340"/>
                  </a:moveTo>
                  <a:lnTo>
                    <a:pt x="99060" y="58418"/>
                  </a:lnTo>
                  <a:lnTo>
                    <a:pt x="88900" y="63500"/>
                  </a:lnTo>
                  <a:lnTo>
                    <a:pt x="76200" y="71118"/>
                  </a:lnTo>
                  <a:lnTo>
                    <a:pt x="60960" y="78740"/>
                  </a:lnTo>
                  <a:lnTo>
                    <a:pt x="49530" y="87629"/>
                  </a:lnTo>
                  <a:lnTo>
                    <a:pt x="39370" y="96518"/>
                  </a:lnTo>
                  <a:lnTo>
                    <a:pt x="21590" y="115568"/>
                  </a:lnTo>
                  <a:lnTo>
                    <a:pt x="5080" y="132079"/>
                  </a:lnTo>
                  <a:lnTo>
                    <a:pt x="1270" y="143508"/>
                  </a:lnTo>
                  <a:lnTo>
                    <a:pt x="0" y="156208"/>
                  </a:lnTo>
                  <a:lnTo>
                    <a:pt x="0" y="171450"/>
                  </a:lnTo>
                  <a:lnTo>
                    <a:pt x="5080" y="182879"/>
                  </a:lnTo>
                  <a:lnTo>
                    <a:pt x="12700" y="193040"/>
                  </a:lnTo>
                  <a:lnTo>
                    <a:pt x="22860" y="203200"/>
                  </a:lnTo>
                  <a:lnTo>
                    <a:pt x="33020" y="209550"/>
                  </a:lnTo>
                  <a:lnTo>
                    <a:pt x="43180" y="215900"/>
                  </a:lnTo>
                  <a:lnTo>
                    <a:pt x="53340" y="220979"/>
                  </a:lnTo>
                  <a:lnTo>
                    <a:pt x="63500" y="223518"/>
                  </a:lnTo>
                  <a:lnTo>
                    <a:pt x="74930" y="223518"/>
                  </a:lnTo>
                  <a:lnTo>
                    <a:pt x="85090" y="223518"/>
                  </a:lnTo>
                  <a:lnTo>
                    <a:pt x="96520" y="218440"/>
                  </a:lnTo>
                  <a:lnTo>
                    <a:pt x="109220" y="213358"/>
                  </a:lnTo>
                  <a:lnTo>
                    <a:pt x="121920" y="205740"/>
                  </a:lnTo>
                  <a:lnTo>
                    <a:pt x="133350" y="194308"/>
                  </a:lnTo>
                  <a:lnTo>
                    <a:pt x="142240" y="181608"/>
                  </a:lnTo>
                  <a:lnTo>
                    <a:pt x="151130" y="166368"/>
                  </a:lnTo>
                  <a:lnTo>
                    <a:pt x="156210" y="148590"/>
                  </a:lnTo>
                  <a:lnTo>
                    <a:pt x="157480" y="128268"/>
                  </a:lnTo>
                  <a:lnTo>
                    <a:pt x="158750" y="106679"/>
                  </a:lnTo>
                  <a:lnTo>
                    <a:pt x="156210" y="88900"/>
                  </a:lnTo>
                  <a:lnTo>
                    <a:pt x="152400" y="73658"/>
                  </a:lnTo>
                  <a:lnTo>
                    <a:pt x="147320" y="59690"/>
                  </a:lnTo>
                  <a:lnTo>
                    <a:pt x="140970" y="46990"/>
                  </a:lnTo>
                  <a:lnTo>
                    <a:pt x="135890" y="34290"/>
                  </a:lnTo>
                  <a:lnTo>
                    <a:pt x="1168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Freeform 1052"/>
            <p:cNvSpPr/>
            <p:nvPr/>
          </p:nvSpPr>
          <p:spPr>
            <a:xfrm>
              <a:off x="8917940" y="37066221"/>
              <a:ext cx="262891" cy="341630"/>
            </a:xfrm>
            <a:custGeom>
              <a:avLst/>
              <a:gdLst/>
              <a:ahLst/>
              <a:cxnLst/>
              <a:rect l="0" t="0" r="0" b="0"/>
              <a:pathLst>
                <a:path w="262891" h="341630">
                  <a:moveTo>
                    <a:pt x="262890" y="81279"/>
                  </a:moveTo>
                  <a:lnTo>
                    <a:pt x="257810" y="64768"/>
                  </a:lnTo>
                  <a:lnTo>
                    <a:pt x="252730" y="54608"/>
                  </a:lnTo>
                  <a:lnTo>
                    <a:pt x="248920" y="43179"/>
                  </a:lnTo>
                  <a:lnTo>
                    <a:pt x="242570" y="31750"/>
                  </a:lnTo>
                  <a:lnTo>
                    <a:pt x="234950" y="21590"/>
                  </a:lnTo>
                  <a:lnTo>
                    <a:pt x="227330" y="15240"/>
                  </a:lnTo>
                  <a:lnTo>
                    <a:pt x="218440" y="8890"/>
                  </a:lnTo>
                  <a:lnTo>
                    <a:pt x="207010" y="5079"/>
                  </a:lnTo>
                  <a:lnTo>
                    <a:pt x="195580" y="2540"/>
                  </a:lnTo>
                  <a:lnTo>
                    <a:pt x="182880" y="0"/>
                  </a:lnTo>
                  <a:lnTo>
                    <a:pt x="171450" y="0"/>
                  </a:lnTo>
                  <a:lnTo>
                    <a:pt x="160020" y="1268"/>
                  </a:lnTo>
                  <a:lnTo>
                    <a:pt x="148590" y="3808"/>
                  </a:lnTo>
                  <a:lnTo>
                    <a:pt x="137160" y="7618"/>
                  </a:lnTo>
                  <a:lnTo>
                    <a:pt x="127000" y="11429"/>
                  </a:lnTo>
                  <a:lnTo>
                    <a:pt x="115570" y="17779"/>
                  </a:lnTo>
                  <a:lnTo>
                    <a:pt x="105410" y="24129"/>
                  </a:lnTo>
                  <a:lnTo>
                    <a:pt x="93980" y="33018"/>
                  </a:lnTo>
                  <a:lnTo>
                    <a:pt x="83820" y="41908"/>
                  </a:lnTo>
                  <a:lnTo>
                    <a:pt x="74930" y="52068"/>
                  </a:lnTo>
                  <a:lnTo>
                    <a:pt x="66040" y="64768"/>
                  </a:lnTo>
                  <a:lnTo>
                    <a:pt x="58420" y="77468"/>
                  </a:lnTo>
                  <a:lnTo>
                    <a:pt x="50800" y="91440"/>
                  </a:lnTo>
                  <a:lnTo>
                    <a:pt x="43180" y="106679"/>
                  </a:lnTo>
                  <a:lnTo>
                    <a:pt x="35560" y="121918"/>
                  </a:lnTo>
                  <a:lnTo>
                    <a:pt x="29210" y="139700"/>
                  </a:lnTo>
                  <a:lnTo>
                    <a:pt x="24130" y="156208"/>
                  </a:lnTo>
                  <a:lnTo>
                    <a:pt x="19050" y="172718"/>
                  </a:lnTo>
                  <a:lnTo>
                    <a:pt x="15240" y="190500"/>
                  </a:lnTo>
                  <a:lnTo>
                    <a:pt x="7620" y="224790"/>
                  </a:lnTo>
                  <a:lnTo>
                    <a:pt x="6350" y="243840"/>
                  </a:lnTo>
                  <a:lnTo>
                    <a:pt x="6350" y="262890"/>
                  </a:lnTo>
                  <a:lnTo>
                    <a:pt x="7620" y="283208"/>
                  </a:lnTo>
                  <a:lnTo>
                    <a:pt x="8890" y="317500"/>
                  </a:lnTo>
                  <a:lnTo>
                    <a:pt x="8890" y="334008"/>
                  </a:lnTo>
                  <a:lnTo>
                    <a:pt x="8890" y="340358"/>
                  </a:lnTo>
                  <a:lnTo>
                    <a:pt x="6350" y="341629"/>
                  </a:lnTo>
                  <a:lnTo>
                    <a:pt x="0" y="334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Freeform 1053"/>
            <p:cNvSpPr/>
            <p:nvPr/>
          </p:nvSpPr>
          <p:spPr>
            <a:xfrm>
              <a:off x="8854440" y="37294821"/>
              <a:ext cx="168911" cy="1"/>
            </a:xfrm>
            <a:custGeom>
              <a:avLst/>
              <a:gdLst/>
              <a:ahLst/>
              <a:cxnLst/>
              <a:rect l="0" t="0" r="0" b="0"/>
              <a:pathLst>
                <a:path w="168911" h="1">
                  <a:moveTo>
                    <a:pt x="0" y="0"/>
                  </a:move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2" name="Group 1061"/>
          <p:cNvGrpSpPr/>
          <p:nvPr/>
        </p:nvGrpSpPr>
        <p:grpSpPr>
          <a:xfrm>
            <a:off x="905510" y="38242239"/>
            <a:ext cx="1747521" cy="421641"/>
            <a:chOff x="905510" y="38242239"/>
            <a:chExt cx="1747521" cy="421641"/>
          </a:xfrm>
        </p:grpSpPr>
        <p:sp>
          <p:nvSpPr>
            <p:cNvPr id="1056" name="Freeform 1055"/>
            <p:cNvSpPr/>
            <p:nvPr/>
          </p:nvSpPr>
          <p:spPr>
            <a:xfrm>
              <a:off x="905510" y="38242239"/>
              <a:ext cx="31751" cy="410212"/>
            </a:xfrm>
            <a:custGeom>
              <a:avLst/>
              <a:gdLst/>
              <a:ahLst/>
              <a:cxnLst/>
              <a:rect l="0" t="0" r="0" b="0"/>
              <a:pathLst>
                <a:path w="31751" h="410212">
                  <a:moveTo>
                    <a:pt x="31750" y="0"/>
                  </a:moveTo>
                  <a:lnTo>
                    <a:pt x="20320" y="11432"/>
                  </a:lnTo>
                  <a:lnTo>
                    <a:pt x="16510" y="20322"/>
                  </a:lnTo>
                  <a:lnTo>
                    <a:pt x="11430" y="31750"/>
                  </a:lnTo>
                  <a:lnTo>
                    <a:pt x="7620" y="45722"/>
                  </a:lnTo>
                  <a:lnTo>
                    <a:pt x="5080" y="60961"/>
                  </a:lnTo>
                  <a:lnTo>
                    <a:pt x="3810" y="77472"/>
                  </a:lnTo>
                  <a:lnTo>
                    <a:pt x="2540" y="93982"/>
                  </a:lnTo>
                  <a:lnTo>
                    <a:pt x="1270" y="109222"/>
                  </a:lnTo>
                  <a:lnTo>
                    <a:pt x="0" y="138432"/>
                  </a:lnTo>
                  <a:lnTo>
                    <a:pt x="0" y="193040"/>
                  </a:lnTo>
                  <a:lnTo>
                    <a:pt x="1270" y="212090"/>
                  </a:lnTo>
                  <a:lnTo>
                    <a:pt x="2540" y="229872"/>
                  </a:lnTo>
                  <a:lnTo>
                    <a:pt x="5080" y="247650"/>
                  </a:lnTo>
                  <a:lnTo>
                    <a:pt x="11430" y="283211"/>
                  </a:lnTo>
                  <a:lnTo>
                    <a:pt x="15240" y="300990"/>
                  </a:lnTo>
                  <a:lnTo>
                    <a:pt x="16510" y="317500"/>
                  </a:lnTo>
                  <a:lnTo>
                    <a:pt x="17780" y="334011"/>
                  </a:lnTo>
                  <a:lnTo>
                    <a:pt x="19050" y="349250"/>
                  </a:lnTo>
                  <a:lnTo>
                    <a:pt x="20320" y="361950"/>
                  </a:lnTo>
                  <a:lnTo>
                    <a:pt x="22860" y="374650"/>
                  </a:lnTo>
                  <a:lnTo>
                    <a:pt x="3175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Freeform 1056"/>
            <p:cNvSpPr/>
            <p:nvPr/>
          </p:nvSpPr>
          <p:spPr>
            <a:xfrm>
              <a:off x="1042670" y="38270179"/>
              <a:ext cx="378461" cy="340361"/>
            </a:xfrm>
            <a:custGeom>
              <a:avLst/>
              <a:gdLst/>
              <a:ahLst/>
              <a:cxnLst/>
              <a:rect l="0" t="0" r="0" b="0"/>
              <a:pathLst>
                <a:path w="378461" h="340361">
                  <a:moveTo>
                    <a:pt x="0" y="13971"/>
                  </a:moveTo>
                  <a:lnTo>
                    <a:pt x="5080" y="30482"/>
                  </a:lnTo>
                  <a:lnTo>
                    <a:pt x="8890" y="38100"/>
                  </a:lnTo>
                  <a:lnTo>
                    <a:pt x="13970" y="45721"/>
                  </a:lnTo>
                  <a:lnTo>
                    <a:pt x="20320" y="52071"/>
                  </a:lnTo>
                  <a:lnTo>
                    <a:pt x="27940" y="59692"/>
                  </a:lnTo>
                  <a:lnTo>
                    <a:pt x="38100" y="66042"/>
                  </a:lnTo>
                  <a:lnTo>
                    <a:pt x="50800" y="73660"/>
                  </a:lnTo>
                  <a:lnTo>
                    <a:pt x="67310" y="77471"/>
                  </a:lnTo>
                  <a:lnTo>
                    <a:pt x="87630" y="78742"/>
                  </a:lnTo>
                  <a:lnTo>
                    <a:pt x="111760" y="77471"/>
                  </a:lnTo>
                  <a:lnTo>
                    <a:pt x="132080" y="74932"/>
                  </a:lnTo>
                  <a:lnTo>
                    <a:pt x="152400" y="71121"/>
                  </a:lnTo>
                  <a:lnTo>
                    <a:pt x="171450" y="66042"/>
                  </a:lnTo>
                  <a:lnTo>
                    <a:pt x="190500" y="60960"/>
                  </a:lnTo>
                  <a:lnTo>
                    <a:pt x="208280" y="54610"/>
                  </a:lnTo>
                  <a:lnTo>
                    <a:pt x="245110" y="41910"/>
                  </a:lnTo>
                  <a:lnTo>
                    <a:pt x="295910" y="21592"/>
                  </a:lnTo>
                  <a:lnTo>
                    <a:pt x="334010" y="8892"/>
                  </a:lnTo>
                  <a:lnTo>
                    <a:pt x="356870" y="0"/>
                  </a:lnTo>
                  <a:lnTo>
                    <a:pt x="363220" y="5082"/>
                  </a:lnTo>
                  <a:lnTo>
                    <a:pt x="368300" y="15242"/>
                  </a:lnTo>
                  <a:lnTo>
                    <a:pt x="372110" y="29210"/>
                  </a:lnTo>
                  <a:lnTo>
                    <a:pt x="373380" y="43182"/>
                  </a:lnTo>
                  <a:lnTo>
                    <a:pt x="372110" y="59692"/>
                  </a:lnTo>
                  <a:lnTo>
                    <a:pt x="370840" y="76200"/>
                  </a:lnTo>
                  <a:lnTo>
                    <a:pt x="369570" y="92710"/>
                  </a:lnTo>
                  <a:lnTo>
                    <a:pt x="365760" y="109221"/>
                  </a:lnTo>
                  <a:lnTo>
                    <a:pt x="360680" y="144782"/>
                  </a:lnTo>
                  <a:lnTo>
                    <a:pt x="354330" y="179071"/>
                  </a:lnTo>
                  <a:lnTo>
                    <a:pt x="351790" y="196850"/>
                  </a:lnTo>
                  <a:lnTo>
                    <a:pt x="350520" y="214632"/>
                  </a:lnTo>
                  <a:lnTo>
                    <a:pt x="349250" y="231142"/>
                  </a:lnTo>
                  <a:lnTo>
                    <a:pt x="347980" y="264160"/>
                  </a:lnTo>
                  <a:lnTo>
                    <a:pt x="346710" y="322582"/>
                  </a:lnTo>
                  <a:lnTo>
                    <a:pt x="350520" y="330200"/>
                  </a:lnTo>
                  <a:lnTo>
                    <a:pt x="356870" y="335282"/>
                  </a:lnTo>
                  <a:lnTo>
                    <a:pt x="378460" y="340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Freeform 1057"/>
            <p:cNvSpPr/>
            <p:nvPr/>
          </p:nvSpPr>
          <p:spPr>
            <a:xfrm>
              <a:off x="1548130" y="38305739"/>
              <a:ext cx="257811" cy="336551"/>
            </a:xfrm>
            <a:custGeom>
              <a:avLst/>
              <a:gdLst/>
              <a:ahLst/>
              <a:cxnLst/>
              <a:rect l="0" t="0" r="0" b="0"/>
              <a:pathLst>
                <a:path w="257811" h="336551">
                  <a:moveTo>
                    <a:pt x="0" y="0"/>
                  </a:moveTo>
                  <a:lnTo>
                    <a:pt x="16510" y="10161"/>
                  </a:lnTo>
                  <a:lnTo>
                    <a:pt x="25400" y="15240"/>
                  </a:lnTo>
                  <a:lnTo>
                    <a:pt x="34290" y="19050"/>
                  </a:lnTo>
                  <a:lnTo>
                    <a:pt x="43180" y="22861"/>
                  </a:lnTo>
                  <a:lnTo>
                    <a:pt x="54610" y="25400"/>
                  </a:lnTo>
                  <a:lnTo>
                    <a:pt x="66040" y="27940"/>
                  </a:lnTo>
                  <a:lnTo>
                    <a:pt x="80010" y="29211"/>
                  </a:lnTo>
                  <a:lnTo>
                    <a:pt x="91440" y="27940"/>
                  </a:lnTo>
                  <a:lnTo>
                    <a:pt x="102870" y="26672"/>
                  </a:lnTo>
                  <a:lnTo>
                    <a:pt x="114300" y="25400"/>
                  </a:lnTo>
                  <a:lnTo>
                    <a:pt x="124460" y="22861"/>
                  </a:lnTo>
                  <a:lnTo>
                    <a:pt x="135890" y="19050"/>
                  </a:lnTo>
                  <a:lnTo>
                    <a:pt x="157480" y="12700"/>
                  </a:lnTo>
                  <a:lnTo>
                    <a:pt x="177800" y="6350"/>
                  </a:lnTo>
                  <a:lnTo>
                    <a:pt x="190500" y="3811"/>
                  </a:lnTo>
                  <a:lnTo>
                    <a:pt x="203200" y="2540"/>
                  </a:lnTo>
                  <a:lnTo>
                    <a:pt x="215900" y="1272"/>
                  </a:lnTo>
                  <a:lnTo>
                    <a:pt x="227330" y="3811"/>
                  </a:lnTo>
                  <a:lnTo>
                    <a:pt x="236220" y="6350"/>
                  </a:lnTo>
                  <a:lnTo>
                    <a:pt x="245110" y="11432"/>
                  </a:lnTo>
                  <a:lnTo>
                    <a:pt x="251460" y="20322"/>
                  </a:lnTo>
                  <a:lnTo>
                    <a:pt x="255270" y="31750"/>
                  </a:lnTo>
                  <a:lnTo>
                    <a:pt x="257810" y="45722"/>
                  </a:lnTo>
                  <a:lnTo>
                    <a:pt x="257810" y="60961"/>
                  </a:lnTo>
                  <a:lnTo>
                    <a:pt x="257810" y="76200"/>
                  </a:lnTo>
                  <a:lnTo>
                    <a:pt x="255270" y="92711"/>
                  </a:lnTo>
                  <a:lnTo>
                    <a:pt x="252730" y="109222"/>
                  </a:lnTo>
                  <a:lnTo>
                    <a:pt x="250190" y="123190"/>
                  </a:lnTo>
                  <a:lnTo>
                    <a:pt x="247650" y="138432"/>
                  </a:lnTo>
                  <a:lnTo>
                    <a:pt x="243840" y="154940"/>
                  </a:lnTo>
                  <a:lnTo>
                    <a:pt x="237490" y="173990"/>
                  </a:lnTo>
                  <a:lnTo>
                    <a:pt x="232410" y="193040"/>
                  </a:lnTo>
                  <a:lnTo>
                    <a:pt x="227330" y="212090"/>
                  </a:lnTo>
                  <a:lnTo>
                    <a:pt x="222250" y="229872"/>
                  </a:lnTo>
                  <a:lnTo>
                    <a:pt x="218440" y="247650"/>
                  </a:lnTo>
                  <a:lnTo>
                    <a:pt x="213360" y="264161"/>
                  </a:lnTo>
                  <a:lnTo>
                    <a:pt x="207010" y="280672"/>
                  </a:lnTo>
                  <a:lnTo>
                    <a:pt x="201930" y="295911"/>
                  </a:lnTo>
                  <a:lnTo>
                    <a:pt x="191770" y="321311"/>
                  </a:lnTo>
                  <a:lnTo>
                    <a:pt x="186690" y="334011"/>
                  </a:lnTo>
                  <a:lnTo>
                    <a:pt x="187960" y="336550"/>
                  </a:lnTo>
                  <a:lnTo>
                    <a:pt x="191770" y="334011"/>
                  </a:lnTo>
                  <a:lnTo>
                    <a:pt x="209550" y="314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Freeform 1058"/>
            <p:cNvSpPr/>
            <p:nvPr/>
          </p:nvSpPr>
          <p:spPr>
            <a:xfrm>
              <a:off x="1884680" y="38294311"/>
              <a:ext cx="336551" cy="201929"/>
            </a:xfrm>
            <a:custGeom>
              <a:avLst/>
              <a:gdLst/>
              <a:ahLst/>
              <a:cxnLst/>
              <a:rect l="0" t="0" r="0" b="0"/>
              <a:pathLst>
                <a:path w="336551" h="201929">
                  <a:moveTo>
                    <a:pt x="0" y="11428"/>
                  </a:moveTo>
                  <a:lnTo>
                    <a:pt x="16510" y="0"/>
                  </a:lnTo>
                  <a:lnTo>
                    <a:pt x="21590" y="1268"/>
                  </a:lnTo>
                  <a:lnTo>
                    <a:pt x="25400" y="6350"/>
                  </a:lnTo>
                  <a:lnTo>
                    <a:pt x="26670" y="15239"/>
                  </a:lnTo>
                  <a:lnTo>
                    <a:pt x="29210" y="25400"/>
                  </a:lnTo>
                  <a:lnTo>
                    <a:pt x="29210" y="36828"/>
                  </a:lnTo>
                  <a:lnTo>
                    <a:pt x="30480" y="49528"/>
                  </a:lnTo>
                  <a:lnTo>
                    <a:pt x="29210" y="60960"/>
                  </a:lnTo>
                  <a:lnTo>
                    <a:pt x="27940" y="72389"/>
                  </a:lnTo>
                  <a:lnTo>
                    <a:pt x="25400" y="83818"/>
                  </a:lnTo>
                  <a:lnTo>
                    <a:pt x="24130" y="97789"/>
                  </a:lnTo>
                  <a:lnTo>
                    <a:pt x="22860" y="114300"/>
                  </a:lnTo>
                  <a:lnTo>
                    <a:pt x="22860" y="133350"/>
                  </a:lnTo>
                  <a:lnTo>
                    <a:pt x="22860" y="148589"/>
                  </a:lnTo>
                  <a:lnTo>
                    <a:pt x="24130" y="162560"/>
                  </a:lnTo>
                  <a:lnTo>
                    <a:pt x="26670" y="175260"/>
                  </a:lnTo>
                  <a:lnTo>
                    <a:pt x="33020" y="184150"/>
                  </a:lnTo>
                  <a:lnTo>
                    <a:pt x="41910" y="191768"/>
                  </a:lnTo>
                  <a:lnTo>
                    <a:pt x="52070" y="198118"/>
                  </a:lnTo>
                  <a:lnTo>
                    <a:pt x="63500" y="201928"/>
                  </a:lnTo>
                  <a:lnTo>
                    <a:pt x="73660" y="201928"/>
                  </a:lnTo>
                  <a:lnTo>
                    <a:pt x="83820" y="201928"/>
                  </a:lnTo>
                  <a:lnTo>
                    <a:pt x="107950" y="200660"/>
                  </a:lnTo>
                  <a:lnTo>
                    <a:pt x="121920" y="200660"/>
                  </a:lnTo>
                  <a:lnTo>
                    <a:pt x="134620" y="199389"/>
                  </a:lnTo>
                  <a:lnTo>
                    <a:pt x="148590" y="198118"/>
                  </a:lnTo>
                  <a:lnTo>
                    <a:pt x="162560" y="195578"/>
                  </a:lnTo>
                  <a:lnTo>
                    <a:pt x="189230" y="189228"/>
                  </a:lnTo>
                  <a:lnTo>
                    <a:pt x="245110" y="175260"/>
                  </a:lnTo>
                  <a:lnTo>
                    <a:pt x="259080" y="171450"/>
                  </a:lnTo>
                  <a:lnTo>
                    <a:pt x="270510" y="165100"/>
                  </a:lnTo>
                  <a:lnTo>
                    <a:pt x="281940" y="160018"/>
                  </a:lnTo>
                  <a:lnTo>
                    <a:pt x="293370" y="153668"/>
                  </a:lnTo>
                  <a:lnTo>
                    <a:pt x="304800" y="147318"/>
                  </a:lnTo>
                  <a:lnTo>
                    <a:pt x="33655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Freeform 1059"/>
            <p:cNvSpPr/>
            <p:nvPr/>
          </p:nvSpPr>
          <p:spPr>
            <a:xfrm>
              <a:off x="2131060" y="38273989"/>
              <a:ext cx="26671" cy="389891"/>
            </a:xfrm>
            <a:custGeom>
              <a:avLst/>
              <a:gdLst/>
              <a:ahLst/>
              <a:cxnLst/>
              <a:rect l="0" t="0" r="0" b="0"/>
              <a:pathLst>
                <a:path w="26671" h="389891">
                  <a:moveTo>
                    <a:pt x="6350" y="0"/>
                  </a:moveTo>
                  <a:lnTo>
                    <a:pt x="1270" y="21590"/>
                  </a:lnTo>
                  <a:lnTo>
                    <a:pt x="0" y="33022"/>
                  </a:lnTo>
                  <a:lnTo>
                    <a:pt x="1270" y="45722"/>
                  </a:lnTo>
                  <a:lnTo>
                    <a:pt x="2540" y="58422"/>
                  </a:lnTo>
                  <a:lnTo>
                    <a:pt x="3810" y="72390"/>
                  </a:lnTo>
                  <a:lnTo>
                    <a:pt x="5080" y="87632"/>
                  </a:lnTo>
                  <a:lnTo>
                    <a:pt x="5080" y="104140"/>
                  </a:lnTo>
                  <a:lnTo>
                    <a:pt x="6350" y="120650"/>
                  </a:lnTo>
                  <a:lnTo>
                    <a:pt x="8890" y="138432"/>
                  </a:lnTo>
                  <a:lnTo>
                    <a:pt x="11430" y="154940"/>
                  </a:lnTo>
                  <a:lnTo>
                    <a:pt x="12700" y="173990"/>
                  </a:lnTo>
                  <a:lnTo>
                    <a:pt x="13970" y="193040"/>
                  </a:lnTo>
                  <a:lnTo>
                    <a:pt x="15240" y="231140"/>
                  </a:lnTo>
                  <a:lnTo>
                    <a:pt x="16510" y="316232"/>
                  </a:lnTo>
                  <a:lnTo>
                    <a:pt x="16510" y="349250"/>
                  </a:lnTo>
                  <a:lnTo>
                    <a:pt x="2667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Freeform 1060"/>
            <p:cNvSpPr/>
            <p:nvPr/>
          </p:nvSpPr>
          <p:spPr>
            <a:xfrm>
              <a:off x="2400300" y="38421311"/>
              <a:ext cx="252731" cy="35561"/>
            </a:xfrm>
            <a:custGeom>
              <a:avLst/>
              <a:gdLst/>
              <a:ahLst/>
              <a:cxnLst/>
              <a:rect l="0" t="0" r="0" b="0"/>
              <a:pathLst>
                <a:path w="252731" h="35561">
                  <a:moveTo>
                    <a:pt x="0" y="10160"/>
                  </a:moveTo>
                  <a:lnTo>
                    <a:pt x="11430" y="21589"/>
                  </a:lnTo>
                  <a:lnTo>
                    <a:pt x="19050" y="25400"/>
                  </a:lnTo>
                  <a:lnTo>
                    <a:pt x="29210" y="30478"/>
                  </a:lnTo>
                  <a:lnTo>
                    <a:pt x="40640" y="34289"/>
                  </a:lnTo>
                  <a:lnTo>
                    <a:pt x="55880" y="35560"/>
                  </a:lnTo>
                  <a:lnTo>
                    <a:pt x="74930" y="35560"/>
                  </a:lnTo>
                  <a:lnTo>
                    <a:pt x="95250" y="34289"/>
                  </a:lnTo>
                  <a:lnTo>
                    <a:pt x="114300" y="31750"/>
                  </a:lnTo>
                  <a:lnTo>
                    <a:pt x="130810" y="29210"/>
                  </a:lnTo>
                  <a:lnTo>
                    <a:pt x="147320" y="26668"/>
                  </a:lnTo>
                  <a:lnTo>
                    <a:pt x="162560" y="24128"/>
                  </a:lnTo>
                  <a:lnTo>
                    <a:pt x="191770" y="16510"/>
                  </a:lnTo>
                  <a:lnTo>
                    <a:pt x="205740" y="13968"/>
                  </a:lnTo>
                  <a:lnTo>
                    <a:pt x="217170" y="1016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1" name="Group 1080"/>
          <p:cNvGrpSpPr/>
          <p:nvPr/>
        </p:nvGrpSpPr>
        <p:grpSpPr>
          <a:xfrm>
            <a:off x="2937510" y="37937439"/>
            <a:ext cx="6211571" cy="717551"/>
            <a:chOff x="2937510" y="37937439"/>
            <a:chExt cx="6211571" cy="717551"/>
          </a:xfrm>
        </p:grpSpPr>
        <p:sp>
          <p:nvSpPr>
            <p:cNvPr id="1063" name="Freeform 1062"/>
            <p:cNvSpPr/>
            <p:nvPr/>
          </p:nvSpPr>
          <p:spPr>
            <a:xfrm>
              <a:off x="2937510" y="38281611"/>
              <a:ext cx="199391" cy="373379"/>
            </a:xfrm>
            <a:custGeom>
              <a:avLst/>
              <a:gdLst/>
              <a:ahLst/>
              <a:cxnLst/>
              <a:rect l="0" t="0" r="0" b="0"/>
              <a:pathLst>
                <a:path w="199391" h="373379">
                  <a:moveTo>
                    <a:pt x="168910" y="66039"/>
                  </a:moveTo>
                  <a:lnTo>
                    <a:pt x="133350" y="30478"/>
                  </a:lnTo>
                  <a:lnTo>
                    <a:pt x="124460" y="24128"/>
                  </a:lnTo>
                  <a:lnTo>
                    <a:pt x="114300" y="17778"/>
                  </a:lnTo>
                  <a:lnTo>
                    <a:pt x="104140" y="12700"/>
                  </a:lnTo>
                  <a:lnTo>
                    <a:pt x="92710" y="8889"/>
                  </a:lnTo>
                  <a:lnTo>
                    <a:pt x="80010" y="3810"/>
                  </a:lnTo>
                  <a:lnTo>
                    <a:pt x="67310" y="0"/>
                  </a:lnTo>
                  <a:lnTo>
                    <a:pt x="55880" y="0"/>
                  </a:lnTo>
                  <a:lnTo>
                    <a:pt x="44450" y="1268"/>
                  </a:lnTo>
                  <a:lnTo>
                    <a:pt x="33020" y="5078"/>
                  </a:lnTo>
                  <a:lnTo>
                    <a:pt x="22860" y="13968"/>
                  </a:lnTo>
                  <a:lnTo>
                    <a:pt x="13970" y="25400"/>
                  </a:lnTo>
                  <a:lnTo>
                    <a:pt x="6350" y="39368"/>
                  </a:lnTo>
                  <a:lnTo>
                    <a:pt x="1270" y="54610"/>
                  </a:lnTo>
                  <a:lnTo>
                    <a:pt x="0" y="72389"/>
                  </a:lnTo>
                  <a:lnTo>
                    <a:pt x="0" y="91439"/>
                  </a:lnTo>
                  <a:lnTo>
                    <a:pt x="3810" y="107950"/>
                  </a:lnTo>
                  <a:lnTo>
                    <a:pt x="8890" y="121918"/>
                  </a:lnTo>
                  <a:lnTo>
                    <a:pt x="16510" y="134618"/>
                  </a:lnTo>
                  <a:lnTo>
                    <a:pt x="25400" y="144778"/>
                  </a:lnTo>
                  <a:lnTo>
                    <a:pt x="34290" y="152400"/>
                  </a:lnTo>
                  <a:lnTo>
                    <a:pt x="44450" y="158750"/>
                  </a:lnTo>
                  <a:lnTo>
                    <a:pt x="53340" y="163828"/>
                  </a:lnTo>
                  <a:lnTo>
                    <a:pt x="63500" y="168910"/>
                  </a:lnTo>
                  <a:lnTo>
                    <a:pt x="73660" y="172718"/>
                  </a:lnTo>
                  <a:lnTo>
                    <a:pt x="85090" y="175260"/>
                  </a:lnTo>
                  <a:lnTo>
                    <a:pt x="97790" y="177800"/>
                  </a:lnTo>
                  <a:lnTo>
                    <a:pt x="110490" y="179068"/>
                  </a:lnTo>
                  <a:lnTo>
                    <a:pt x="125730" y="181610"/>
                  </a:lnTo>
                  <a:lnTo>
                    <a:pt x="157480" y="186689"/>
                  </a:lnTo>
                  <a:lnTo>
                    <a:pt x="170180" y="191768"/>
                  </a:lnTo>
                  <a:lnTo>
                    <a:pt x="181610" y="199389"/>
                  </a:lnTo>
                  <a:lnTo>
                    <a:pt x="190500" y="207010"/>
                  </a:lnTo>
                  <a:lnTo>
                    <a:pt x="196850" y="217168"/>
                  </a:lnTo>
                  <a:lnTo>
                    <a:pt x="198120" y="228600"/>
                  </a:lnTo>
                  <a:lnTo>
                    <a:pt x="199390" y="241300"/>
                  </a:lnTo>
                  <a:lnTo>
                    <a:pt x="196850" y="254000"/>
                  </a:lnTo>
                  <a:lnTo>
                    <a:pt x="193040" y="267968"/>
                  </a:lnTo>
                  <a:lnTo>
                    <a:pt x="187960" y="280668"/>
                  </a:lnTo>
                  <a:lnTo>
                    <a:pt x="182880" y="293368"/>
                  </a:lnTo>
                  <a:lnTo>
                    <a:pt x="176530" y="304800"/>
                  </a:lnTo>
                  <a:lnTo>
                    <a:pt x="170180" y="316228"/>
                  </a:lnTo>
                  <a:lnTo>
                    <a:pt x="163830" y="327660"/>
                  </a:lnTo>
                  <a:lnTo>
                    <a:pt x="149860" y="349250"/>
                  </a:lnTo>
                  <a:lnTo>
                    <a:pt x="142240" y="358139"/>
                  </a:lnTo>
                  <a:lnTo>
                    <a:pt x="133350" y="364489"/>
                  </a:lnTo>
                  <a:lnTo>
                    <a:pt x="124460" y="370839"/>
                  </a:lnTo>
                  <a:lnTo>
                    <a:pt x="113030" y="373378"/>
                  </a:lnTo>
                  <a:lnTo>
                    <a:pt x="101600" y="373378"/>
                  </a:lnTo>
                  <a:lnTo>
                    <a:pt x="88900" y="372110"/>
                  </a:lnTo>
                  <a:lnTo>
                    <a:pt x="77470" y="369568"/>
                  </a:lnTo>
                  <a:lnTo>
                    <a:pt x="68580" y="365760"/>
                  </a:lnTo>
                  <a:lnTo>
                    <a:pt x="41910" y="35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Freeform 1063"/>
            <p:cNvSpPr/>
            <p:nvPr/>
          </p:nvSpPr>
          <p:spPr>
            <a:xfrm>
              <a:off x="3224530" y="38337489"/>
              <a:ext cx="250191" cy="212091"/>
            </a:xfrm>
            <a:custGeom>
              <a:avLst/>
              <a:gdLst/>
              <a:ahLst/>
              <a:cxnLst/>
              <a:rect l="0" t="0" r="0" b="0"/>
              <a:pathLst>
                <a:path w="250191" h="212091">
                  <a:moveTo>
                    <a:pt x="71120" y="0"/>
                  </a:moveTo>
                  <a:lnTo>
                    <a:pt x="54610" y="10161"/>
                  </a:lnTo>
                  <a:lnTo>
                    <a:pt x="45720" y="20322"/>
                  </a:lnTo>
                  <a:lnTo>
                    <a:pt x="36830" y="31750"/>
                  </a:lnTo>
                  <a:lnTo>
                    <a:pt x="26670" y="45722"/>
                  </a:lnTo>
                  <a:lnTo>
                    <a:pt x="19050" y="58422"/>
                  </a:lnTo>
                  <a:lnTo>
                    <a:pt x="12700" y="69850"/>
                  </a:lnTo>
                  <a:lnTo>
                    <a:pt x="7620" y="81282"/>
                  </a:lnTo>
                  <a:lnTo>
                    <a:pt x="3810" y="93982"/>
                  </a:lnTo>
                  <a:lnTo>
                    <a:pt x="2540" y="106682"/>
                  </a:lnTo>
                  <a:lnTo>
                    <a:pt x="0" y="120650"/>
                  </a:lnTo>
                  <a:lnTo>
                    <a:pt x="0" y="132082"/>
                  </a:lnTo>
                  <a:lnTo>
                    <a:pt x="1270" y="144782"/>
                  </a:lnTo>
                  <a:lnTo>
                    <a:pt x="3810" y="156211"/>
                  </a:lnTo>
                  <a:lnTo>
                    <a:pt x="10160" y="166372"/>
                  </a:lnTo>
                  <a:lnTo>
                    <a:pt x="19050" y="177800"/>
                  </a:lnTo>
                  <a:lnTo>
                    <a:pt x="29210" y="187961"/>
                  </a:lnTo>
                  <a:lnTo>
                    <a:pt x="40640" y="196850"/>
                  </a:lnTo>
                  <a:lnTo>
                    <a:pt x="53340" y="203200"/>
                  </a:lnTo>
                  <a:lnTo>
                    <a:pt x="66040" y="209550"/>
                  </a:lnTo>
                  <a:lnTo>
                    <a:pt x="78740" y="212090"/>
                  </a:lnTo>
                  <a:lnTo>
                    <a:pt x="92710" y="212090"/>
                  </a:lnTo>
                  <a:lnTo>
                    <a:pt x="106680" y="212090"/>
                  </a:lnTo>
                  <a:lnTo>
                    <a:pt x="121920" y="208282"/>
                  </a:lnTo>
                  <a:lnTo>
                    <a:pt x="137160" y="204472"/>
                  </a:lnTo>
                  <a:lnTo>
                    <a:pt x="153670" y="199390"/>
                  </a:lnTo>
                  <a:lnTo>
                    <a:pt x="168910" y="191772"/>
                  </a:lnTo>
                  <a:lnTo>
                    <a:pt x="184150" y="184150"/>
                  </a:lnTo>
                  <a:lnTo>
                    <a:pt x="199390" y="175261"/>
                  </a:lnTo>
                  <a:lnTo>
                    <a:pt x="212090" y="166372"/>
                  </a:lnTo>
                  <a:lnTo>
                    <a:pt x="222250" y="158750"/>
                  </a:lnTo>
                  <a:lnTo>
                    <a:pt x="231140" y="151132"/>
                  </a:lnTo>
                  <a:lnTo>
                    <a:pt x="238760" y="143511"/>
                  </a:lnTo>
                  <a:lnTo>
                    <a:pt x="245110" y="133350"/>
                  </a:lnTo>
                  <a:lnTo>
                    <a:pt x="250190" y="124461"/>
                  </a:lnTo>
                  <a:lnTo>
                    <a:pt x="250190" y="113032"/>
                  </a:lnTo>
                  <a:lnTo>
                    <a:pt x="246380" y="100332"/>
                  </a:lnTo>
                  <a:lnTo>
                    <a:pt x="240030" y="87632"/>
                  </a:lnTo>
                  <a:lnTo>
                    <a:pt x="232410" y="77472"/>
                  </a:lnTo>
                  <a:lnTo>
                    <a:pt x="220980" y="67311"/>
                  </a:lnTo>
                  <a:lnTo>
                    <a:pt x="209550" y="58422"/>
                  </a:lnTo>
                  <a:lnTo>
                    <a:pt x="198120" y="52072"/>
                  </a:lnTo>
                  <a:lnTo>
                    <a:pt x="184150" y="45722"/>
                  </a:lnTo>
                  <a:lnTo>
                    <a:pt x="171450" y="40640"/>
                  </a:lnTo>
                  <a:lnTo>
                    <a:pt x="156210" y="36832"/>
                  </a:lnTo>
                  <a:lnTo>
                    <a:pt x="140970" y="31750"/>
                  </a:lnTo>
                  <a:lnTo>
                    <a:pt x="124460" y="27940"/>
                  </a:lnTo>
                  <a:lnTo>
                    <a:pt x="109220" y="26672"/>
                  </a:lnTo>
                  <a:lnTo>
                    <a:pt x="93980" y="26672"/>
                  </a:lnTo>
                  <a:lnTo>
                    <a:pt x="60960" y="20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Freeform 1064"/>
            <p:cNvSpPr/>
            <p:nvPr/>
          </p:nvSpPr>
          <p:spPr>
            <a:xfrm>
              <a:off x="3549650" y="38200329"/>
              <a:ext cx="30481" cy="304801"/>
            </a:xfrm>
            <a:custGeom>
              <a:avLst/>
              <a:gdLst/>
              <a:ahLst/>
              <a:cxnLst/>
              <a:rect l="0" t="0" r="0" b="0"/>
              <a:pathLst>
                <a:path w="30481" h="304801">
                  <a:moveTo>
                    <a:pt x="30480" y="0"/>
                  </a:moveTo>
                  <a:lnTo>
                    <a:pt x="19050" y="27942"/>
                  </a:lnTo>
                  <a:lnTo>
                    <a:pt x="15240" y="45721"/>
                  </a:lnTo>
                  <a:lnTo>
                    <a:pt x="13970" y="66042"/>
                  </a:lnTo>
                  <a:lnTo>
                    <a:pt x="11430" y="90171"/>
                  </a:lnTo>
                  <a:lnTo>
                    <a:pt x="10160" y="110492"/>
                  </a:lnTo>
                  <a:lnTo>
                    <a:pt x="7620" y="128271"/>
                  </a:lnTo>
                  <a:lnTo>
                    <a:pt x="3810" y="144782"/>
                  </a:lnTo>
                  <a:lnTo>
                    <a:pt x="2540" y="161292"/>
                  </a:lnTo>
                  <a:lnTo>
                    <a:pt x="1270" y="176532"/>
                  </a:lnTo>
                  <a:lnTo>
                    <a:pt x="0" y="190500"/>
                  </a:lnTo>
                  <a:lnTo>
                    <a:pt x="1270" y="208282"/>
                  </a:lnTo>
                  <a:lnTo>
                    <a:pt x="2540" y="226060"/>
                  </a:lnTo>
                  <a:lnTo>
                    <a:pt x="5080" y="245110"/>
                  </a:lnTo>
                  <a:lnTo>
                    <a:pt x="8890" y="260350"/>
                  </a:lnTo>
                  <a:lnTo>
                    <a:pt x="12700" y="273050"/>
                  </a:lnTo>
                  <a:lnTo>
                    <a:pt x="3048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Freeform 1065"/>
            <p:cNvSpPr/>
            <p:nvPr/>
          </p:nvSpPr>
          <p:spPr>
            <a:xfrm>
              <a:off x="3630930" y="38094921"/>
              <a:ext cx="243841" cy="485141"/>
            </a:xfrm>
            <a:custGeom>
              <a:avLst/>
              <a:gdLst/>
              <a:ahLst/>
              <a:cxnLst/>
              <a:rect l="0" t="0" r="0" b="0"/>
              <a:pathLst>
                <a:path w="243841" h="485141">
                  <a:moveTo>
                    <a:pt x="232410" y="0"/>
                  </a:moveTo>
                  <a:lnTo>
                    <a:pt x="238760" y="39368"/>
                  </a:lnTo>
                  <a:lnTo>
                    <a:pt x="240030" y="55879"/>
                  </a:lnTo>
                  <a:lnTo>
                    <a:pt x="241300" y="73658"/>
                  </a:lnTo>
                  <a:lnTo>
                    <a:pt x="242570" y="91440"/>
                  </a:lnTo>
                  <a:lnTo>
                    <a:pt x="242570" y="129540"/>
                  </a:lnTo>
                  <a:lnTo>
                    <a:pt x="243840" y="391158"/>
                  </a:lnTo>
                  <a:lnTo>
                    <a:pt x="242570" y="401318"/>
                  </a:lnTo>
                  <a:lnTo>
                    <a:pt x="240030" y="403858"/>
                  </a:lnTo>
                  <a:lnTo>
                    <a:pt x="237490" y="402590"/>
                  </a:lnTo>
                  <a:lnTo>
                    <a:pt x="233680" y="394968"/>
                  </a:lnTo>
                  <a:lnTo>
                    <a:pt x="228600" y="382268"/>
                  </a:lnTo>
                  <a:lnTo>
                    <a:pt x="218440" y="353058"/>
                  </a:lnTo>
                  <a:lnTo>
                    <a:pt x="209550" y="328929"/>
                  </a:lnTo>
                  <a:lnTo>
                    <a:pt x="204470" y="317500"/>
                  </a:lnTo>
                  <a:lnTo>
                    <a:pt x="199390" y="306068"/>
                  </a:lnTo>
                  <a:lnTo>
                    <a:pt x="193040" y="295908"/>
                  </a:lnTo>
                  <a:lnTo>
                    <a:pt x="185420" y="287018"/>
                  </a:lnTo>
                  <a:lnTo>
                    <a:pt x="176530" y="280668"/>
                  </a:lnTo>
                  <a:lnTo>
                    <a:pt x="167640" y="274318"/>
                  </a:lnTo>
                  <a:lnTo>
                    <a:pt x="153670" y="273050"/>
                  </a:lnTo>
                  <a:lnTo>
                    <a:pt x="138430" y="274318"/>
                  </a:lnTo>
                  <a:lnTo>
                    <a:pt x="120650" y="278129"/>
                  </a:lnTo>
                  <a:lnTo>
                    <a:pt x="105410" y="283208"/>
                  </a:lnTo>
                  <a:lnTo>
                    <a:pt x="91440" y="290829"/>
                  </a:lnTo>
                  <a:lnTo>
                    <a:pt x="78740" y="298450"/>
                  </a:lnTo>
                  <a:lnTo>
                    <a:pt x="67310" y="308608"/>
                  </a:lnTo>
                  <a:lnTo>
                    <a:pt x="55880" y="321308"/>
                  </a:lnTo>
                  <a:lnTo>
                    <a:pt x="44450" y="332740"/>
                  </a:lnTo>
                  <a:lnTo>
                    <a:pt x="35560" y="345440"/>
                  </a:lnTo>
                  <a:lnTo>
                    <a:pt x="26670" y="359408"/>
                  </a:lnTo>
                  <a:lnTo>
                    <a:pt x="17780" y="373379"/>
                  </a:lnTo>
                  <a:lnTo>
                    <a:pt x="11430" y="384808"/>
                  </a:lnTo>
                  <a:lnTo>
                    <a:pt x="5080" y="397508"/>
                  </a:lnTo>
                  <a:lnTo>
                    <a:pt x="1270" y="408940"/>
                  </a:lnTo>
                  <a:lnTo>
                    <a:pt x="0" y="421640"/>
                  </a:lnTo>
                  <a:lnTo>
                    <a:pt x="1270" y="436879"/>
                  </a:lnTo>
                  <a:lnTo>
                    <a:pt x="5080" y="452118"/>
                  </a:lnTo>
                  <a:lnTo>
                    <a:pt x="10160" y="464818"/>
                  </a:lnTo>
                  <a:lnTo>
                    <a:pt x="17780" y="473708"/>
                  </a:lnTo>
                  <a:lnTo>
                    <a:pt x="26670" y="480058"/>
                  </a:lnTo>
                  <a:lnTo>
                    <a:pt x="36830" y="483868"/>
                  </a:lnTo>
                  <a:lnTo>
                    <a:pt x="48260" y="485140"/>
                  </a:lnTo>
                  <a:lnTo>
                    <a:pt x="60960" y="485140"/>
                  </a:lnTo>
                  <a:lnTo>
                    <a:pt x="74930" y="482600"/>
                  </a:lnTo>
                  <a:lnTo>
                    <a:pt x="90170" y="478790"/>
                  </a:lnTo>
                  <a:lnTo>
                    <a:pt x="106680" y="473708"/>
                  </a:lnTo>
                  <a:lnTo>
                    <a:pt x="123190" y="466090"/>
                  </a:lnTo>
                  <a:lnTo>
                    <a:pt x="139700" y="458468"/>
                  </a:lnTo>
                  <a:lnTo>
                    <a:pt x="156210" y="449579"/>
                  </a:lnTo>
                  <a:lnTo>
                    <a:pt x="191770" y="430529"/>
                  </a:lnTo>
                  <a:lnTo>
                    <a:pt x="24384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Freeform 1066"/>
            <p:cNvSpPr/>
            <p:nvPr/>
          </p:nvSpPr>
          <p:spPr>
            <a:xfrm>
              <a:off x="4023360" y="38315900"/>
              <a:ext cx="30481" cy="220980"/>
            </a:xfrm>
            <a:custGeom>
              <a:avLst/>
              <a:gdLst/>
              <a:ahLst/>
              <a:cxnLst/>
              <a:rect l="0" t="0" r="0" b="0"/>
              <a:pathLst>
                <a:path w="30481" h="220980">
                  <a:moveTo>
                    <a:pt x="19050" y="0"/>
                  </a:moveTo>
                  <a:lnTo>
                    <a:pt x="5080" y="44450"/>
                  </a:lnTo>
                  <a:lnTo>
                    <a:pt x="2540" y="57150"/>
                  </a:lnTo>
                  <a:lnTo>
                    <a:pt x="1270" y="73661"/>
                  </a:lnTo>
                  <a:lnTo>
                    <a:pt x="0" y="91439"/>
                  </a:lnTo>
                  <a:lnTo>
                    <a:pt x="1270" y="106679"/>
                  </a:lnTo>
                  <a:lnTo>
                    <a:pt x="2540" y="119379"/>
                  </a:lnTo>
                  <a:lnTo>
                    <a:pt x="5080" y="132079"/>
                  </a:lnTo>
                  <a:lnTo>
                    <a:pt x="6350" y="147321"/>
                  </a:lnTo>
                  <a:lnTo>
                    <a:pt x="7620" y="162561"/>
                  </a:lnTo>
                  <a:lnTo>
                    <a:pt x="30480" y="220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Freeform 1067"/>
            <p:cNvSpPr/>
            <p:nvPr/>
          </p:nvSpPr>
          <p:spPr>
            <a:xfrm>
              <a:off x="4074160" y="38309550"/>
              <a:ext cx="306071" cy="276862"/>
            </a:xfrm>
            <a:custGeom>
              <a:avLst/>
              <a:gdLst/>
              <a:ahLst/>
              <a:cxnLst/>
              <a:rect l="0" t="0" r="0" b="0"/>
              <a:pathLst>
                <a:path w="306071" h="276862">
                  <a:moveTo>
                    <a:pt x="0" y="101600"/>
                  </a:moveTo>
                  <a:lnTo>
                    <a:pt x="44450" y="115571"/>
                  </a:lnTo>
                  <a:lnTo>
                    <a:pt x="57150" y="118111"/>
                  </a:lnTo>
                  <a:lnTo>
                    <a:pt x="73660" y="119379"/>
                  </a:lnTo>
                  <a:lnTo>
                    <a:pt x="91440" y="120650"/>
                  </a:lnTo>
                  <a:lnTo>
                    <a:pt x="123190" y="120650"/>
                  </a:lnTo>
                  <a:lnTo>
                    <a:pt x="138430" y="121921"/>
                  </a:lnTo>
                  <a:lnTo>
                    <a:pt x="153670" y="120650"/>
                  </a:lnTo>
                  <a:lnTo>
                    <a:pt x="167640" y="118111"/>
                  </a:lnTo>
                  <a:lnTo>
                    <a:pt x="181610" y="116839"/>
                  </a:lnTo>
                  <a:lnTo>
                    <a:pt x="195580" y="113029"/>
                  </a:lnTo>
                  <a:lnTo>
                    <a:pt x="207010" y="107950"/>
                  </a:lnTo>
                  <a:lnTo>
                    <a:pt x="219710" y="101600"/>
                  </a:lnTo>
                  <a:lnTo>
                    <a:pt x="231140" y="93979"/>
                  </a:lnTo>
                  <a:lnTo>
                    <a:pt x="245110" y="86361"/>
                  </a:lnTo>
                  <a:lnTo>
                    <a:pt x="257810" y="77471"/>
                  </a:lnTo>
                  <a:lnTo>
                    <a:pt x="264160" y="64771"/>
                  </a:lnTo>
                  <a:lnTo>
                    <a:pt x="266700" y="50800"/>
                  </a:lnTo>
                  <a:lnTo>
                    <a:pt x="265430" y="36829"/>
                  </a:lnTo>
                  <a:lnTo>
                    <a:pt x="261620" y="25400"/>
                  </a:lnTo>
                  <a:lnTo>
                    <a:pt x="255270" y="16511"/>
                  </a:lnTo>
                  <a:lnTo>
                    <a:pt x="247650" y="10161"/>
                  </a:lnTo>
                  <a:lnTo>
                    <a:pt x="237490" y="5079"/>
                  </a:lnTo>
                  <a:lnTo>
                    <a:pt x="226060" y="2539"/>
                  </a:lnTo>
                  <a:lnTo>
                    <a:pt x="214630" y="0"/>
                  </a:lnTo>
                  <a:lnTo>
                    <a:pt x="203200" y="0"/>
                  </a:lnTo>
                  <a:lnTo>
                    <a:pt x="191770" y="1271"/>
                  </a:lnTo>
                  <a:lnTo>
                    <a:pt x="180340" y="2539"/>
                  </a:lnTo>
                  <a:lnTo>
                    <a:pt x="168910" y="6350"/>
                  </a:lnTo>
                  <a:lnTo>
                    <a:pt x="156210" y="11429"/>
                  </a:lnTo>
                  <a:lnTo>
                    <a:pt x="142240" y="16511"/>
                  </a:lnTo>
                  <a:lnTo>
                    <a:pt x="130810" y="24129"/>
                  </a:lnTo>
                  <a:lnTo>
                    <a:pt x="118110" y="31750"/>
                  </a:lnTo>
                  <a:lnTo>
                    <a:pt x="106680" y="40639"/>
                  </a:lnTo>
                  <a:lnTo>
                    <a:pt x="97790" y="53339"/>
                  </a:lnTo>
                  <a:lnTo>
                    <a:pt x="88900" y="66039"/>
                  </a:lnTo>
                  <a:lnTo>
                    <a:pt x="80010" y="81279"/>
                  </a:lnTo>
                  <a:lnTo>
                    <a:pt x="73660" y="96521"/>
                  </a:lnTo>
                  <a:lnTo>
                    <a:pt x="67310" y="110489"/>
                  </a:lnTo>
                  <a:lnTo>
                    <a:pt x="62230" y="124461"/>
                  </a:lnTo>
                  <a:lnTo>
                    <a:pt x="60960" y="139700"/>
                  </a:lnTo>
                  <a:lnTo>
                    <a:pt x="60960" y="153671"/>
                  </a:lnTo>
                  <a:lnTo>
                    <a:pt x="60960" y="167639"/>
                  </a:lnTo>
                  <a:lnTo>
                    <a:pt x="66040" y="181611"/>
                  </a:lnTo>
                  <a:lnTo>
                    <a:pt x="72390" y="195579"/>
                  </a:lnTo>
                  <a:lnTo>
                    <a:pt x="80010" y="209550"/>
                  </a:lnTo>
                  <a:lnTo>
                    <a:pt x="88900" y="222250"/>
                  </a:lnTo>
                  <a:lnTo>
                    <a:pt x="100330" y="234950"/>
                  </a:lnTo>
                  <a:lnTo>
                    <a:pt x="113030" y="246379"/>
                  </a:lnTo>
                  <a:lnTo>
                    <a:pt x="125730" y="255271"/>
                  </a:lnTo>
                  <a:lnTo>
                    <a:pt x="138430" y="262889"/>
                  </a:lnTo>
                  <a:lnTo>
                    <a:pt x="152400" y="267971"/>
                  </a:lnTo>
                  <a:lnTo>
                    <a:pt x="166370" y="271779"/>
                  </a:lnTo>
                  <a:lnTo>
                    <a:pt x="180340" y="274321"/>
                  </a:lnTo>
                  <a:lnTo>
                    <a:pt x="194310" y="276861"/>
                  </a:lnTo>
                  <a:lnTo>
                    <a:pt x="208280" y="276861"/>
                  </a:lnTo>
                  <a:lnTo>
                    <a:pt x="220980" y="275589"/>
                  </a:lnTo>
                  <a:lnTo>
                    <a:pt x="236220" y="273050"/>
                  </a:lnTo>
                  <a:lnTo>
                    <a:pt x="250190" y="267971"/>
                  </a:lnTo>
                  <a:lnTo>
                    <a:pt x="264160" y="261621"/>
                  </a:lnTo>
                  <a:lnTo>
                    <a:pt x="306070" y="237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Freeform 1068"/>
            <p:cNvSpPr/>
            <p:nvPr/>
          </p:nvSpPr>
          <p:spPr>
            <a:xfrm>
              <a:off x="4423410" y="38305739"/>
              <a:ext cx="241301" cy="246383"/>
            </a:xfrm>
            <a:custGeom>
              <a:avLst/>
              <a:gdLst/>
              <a:ahLst/>
              <a:cxnLst/>
              <a:rect l="0" t="0" r="0" b="0"/>
              <a:pathLst>
                <a:path w="241301" h="246383">
                  <a:moveTo>
                    <a:pt x="30480" y="20322"/>
                  </a:moveTo>
                  <a:lnTo>
                    <a:pt x="15240" y="64772"/>
                  </a:lnTo>
                  <a:lnTo>
                    <a:pt x="13970" y="78740"/>
                  </a:lnTo>
                  <a:lnTo>
                    <a:pt x="11430" y="96522"/>
                  </a:lnTo>
                  <a:lnTo>
                    <a:pt x="11430" y="116840"/>
                  </a:lnTo>
                  <a:lnTo>
                    <a:pt x="11430" y="138432"/>
                  </a:lnTo>
                  <a:lnTo>
                    <a:pt x="12700" y="161290"/>
                  </a:lnTo>
                  <a:lnTo>
                    <a:pt x="15240" y="184150"/>
                  </a:lnTo>
                  <a:lnTo>
                    <a:pt x="16510" y="204472"/>
                  </a:lnTo>
                  <a:lnTo>
                    <a:pt x="17780" y="223522"/>
                  </a:lnTo>
                  <a:lnTo>
                    <a:pt x="17780" y="240032"/>
                  </a:lnTo>
                  <a:lnTo>
                    <a:pt x="17780" y="246382"/>
                  </a:lnTo>
                  <a:lnTo>
                    <a:pt x="16510" y="246382"/>
                  </a:lnTo>
                  <a:lnTo>
                    <a:pt x="13970" y="241300"/>
                  </a:lnTo>
                  <a:lnTo>
                    <a:pt x="11430" y="233682"/>
                  </a:lnTo>
                  <a:lnTo>
                    <a:pt x="5080" y="217172"/>
                  </a:lnTo>
                  <a:lnTo>
                    <a:pt x="2540" y="203200"/>
                  </a:lnTo>
                  <a:lnTo>
                    <a:pt x="1270" y="185422"/>
                  </a:lnTo>
                  <a:lnTo>
                    <a:pt x="0" y="166372"/>
                  </a:lnTo>
                  <a:lnTo>
                    <a:pt x="2540" y="148590"/>
                  </a:lnTo>
                  <a:lnTo>
                    <a:pt x="5080" y="134622"/>
                  </a:lnTo>
                  <a:lnTo>
                    <a:pt x="10160" y="120650"/>
                  </a:lnTo>
                  <a:lnTo>
                    <a:pt x="15240" y="107950"/>
                  </a:lnTo>
                  <a:lnTo>
                    <a:pt x="21590" y="96522"/>
                  </a:lnTo>
                  <a:lnTo>
                    <a:pt x="27940" y="85090"/>
                  </a:lnTo>
                  <a:lnTo>
                    <a:pt x="34290" y="74932"/>
                  </a:lnTo>
                  <a:lnTo>
                    <a:pt x="48260" y="52072"/>
                  </a:lnTo>
                  <a:lnTo>
                    <a:pt x="55880" y="44450"/>
                  </a:lnTo>
                  <a:lnTo>
                    <a:pt x="64770" y="38100"/>
                  </a:lnTo>
                  <a:lnTo>
                    <a:pt x="74930" y="31750"/>
                  </a:lnTo>
                  <a:lnTo>
                    <a:pt x="83820" y="26672"/>
                  </a:lnTo>
                  <a:lnTo>
                    <a:pt x="93980" y="22861"/>
                  </a:lnTo>
                  <a:lnTo>
                    <a:pt x="104140" y="17782"/>
                  </a:lnTo>
                  <a:lnTo>
                    <a:pt x="115570" y="13972"/>
                  </a:lnTo>
                  <a:lnTo>
                    <a:pt x="128270" y="10161"/>
                  </a:lnTo>
                  <a:lnTo>
                    <a:pt x="140970" y="6350"/>
                  </a:lnTo>
                  <a:lnTo>
                    <a:pt x="157480" y="5082"/>
                  </a:lnTo>
                  <a:lnTo>
                    <a:pt x="177800" y="254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Freeform 1069"/>
            <p:cNvSpPr/>
            <p:nvPr/>
          </p:nvSpPr>
          <p:spPr>
            <a:xfrm>
              <a:off x="4706620" y="38277800"/>
              <a:ext cx="203201" cy="242572"/>
            </a:xfrm>
            <a:custGeom>
              <a:avLst/>
              <a:gdLst/>
              <a:ahLst/>
              <a:cxnLst/>
              <a:rect l="0" t="0" r="0" b="0"/>
              <a:pathLst>
                <a:path w="203201" h="242572">
                  <a:moveTo>
                    <a:pt x="189230" y="6350"/>
                  </a:moveTo>
                  <a:lnTo>
                    <a:pt x="172720" y="1271"/>
                  </a:lnTo>
                  <a:lnTo>
                    <a:pt x="160020" y="0"/>
                  </a:lnTo>
                  <a:lnTo>
                    <a:pt x="144780" y="1271"/>
                  </a:lnTo>
                  <a:lnTo>
                    <a:pt x="128270" y="2539"/>
                  </a:lnTo>
                  <a:lnTo>
                    <a:pt x="113030" y="6350"/>
                  </a:lnTo>
                  <a:lnTo>
                    <a:pt x="100330" y="11429"/>
                  </a:lnTo>
                  <a:lnTo>
                    <a:pt x="87630" y="16511"/>
                  </a:lnTo>
                  <a:lnTo>
                    <a:pt x="76200" y="21589"/>
                  </a:lnTo>
                  <a:lnTo>
                    <a:pt x="64770" y="25400"/>
                  </a:lnTo>
                  <a:lnTo>
                    <a:pt x="53340" y="30479"/>
                  </a:lnTo>
                  <a:lnTo>
                    <a:pt x="41910" y="35561"/>
                  </a:lnTo>
                  <a:lnTo>
                    <a:pt x="31750" y="43179"/>
                  </a:lnTo>
                  <a:lnTo>
                    <a:pt x="21590" y="52071"/>
                  </a:lnTo>
                  <a:lnTo>
                    <a:pt x="12700" y="62229"/>
                  </a:lnTo>
                  <a:lnTo>
                    <a:pt x="6350" y="74929"/>
                  </a:lnTo>
                  <a:lnTo>
                    <a:pt x="0" y="86361"/>
                  </a:lnTo>
                  <a:lnTo>
                    <a:pt x="3810" y="97789"/>
                  </a:lnTo>
                  <a:lnTo>
                    <a:pt x="12700" y="106679"/>
                  </a:lnTo>
                  <a:lnTo>
                    <a:pt x="25400" y="115571"/>
                  </a:lnTo>
                  <a:lnTo>
                    <a:pt x="39370" y="121921"/>
                  </a:lnTo>
                  <a:lnTo>
                    <a:pt x="53340" y="125729"/>
                  </a:lnTo>
                  <a:lnTo>
                    <a:pt x="67310" y="128271"/>
                  </a:lnTo>
                  <a:lnTo>
                    <a:pt x="93980" y="133350"/>
                  </a:lnTo>
                  <a:lnTo>
                    <a:pt x="107950" y="137161"/>
                  </a:lnTo>
                  <a:lnTo>
                    <a:pt x="142240" y="143511"/>
                  </a:lnTo>
                  <a:lnTo>
                    <a:pt x="161290" y="147321"/>
                  </a:lnTo>
                  <a:lnTo>
                    <a:pt x="176530" y="151129"/>
                  </a:lnTo>
                  <a:lnTo>
                    <a:pt x="189230" y="157479"/>
                  </a:lnTo>
                  <a:lnTo>
                    <a:pt x="199390" y="162561"/>
                  </a:lnTo>
                  <a:lnTo>
                    <a:pt x="203200" y="171450"/>
                  </a:lnTo>
                  <a:lnTo>
                    <a:pt x="201930" y="181611"/>
                  </a:lnTo>
                  <a:lnTo>
                    <a:pt x="198120" y="194311"/>
                  </a:lnTo>
                  <a:lnTo>
                    <a:pt x="190500" y="203200"/>
                  </a:lnTo>
                  <a:lnTo>
                    <a:pt x="180340" y="209550"/>
                  </a:lnTo>
                  <a:lnTo>
                    <a:pt x="168910" y="215900"/>
                  </a:lnTo>
                  <a:lnTo>
                    <a:pt x="157480" y="220979"/>
                  </a:lnTo>
                  <a:lnTo>
                    <a:pt x="144780" y="224789"/>
                  </a:lnTo>
                  <a:lnTo>
                    <a:pt x="96520" y="241300"/>
                  </a:lnTo>
                  <a:lnTo>
                    <a:pt x="85090" y="242571"/>
                  </a:lnTo>
                  <a:lnTo>
                    <a:pt x="73660" y="242571"/>
                  </a:lnTo>
                  <a:lnTo>
                    <a:pt x="20320" y="2273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Freeform 1070"/>
            <p:cNvSpPr/>
            <p:nvPr/>
          </p:nvSpPr>
          <p:spPr>
            <a:xfrm>
              <a:off x="5360670" y="38254939"/>
              <a:ext cx="251461" cy="288291"/>
            </a:xfrm>
            <a:custGeom>
              <a:avLst/>
              <a:gdLst/>
              <a:ahLst/>
              <a:cxnLst/>
              <a:rect l="0" t="0" r="0" b="0"/>
              <a:pathLst>
                <a:path w="251461" h="288291">
                  <a:moveTo>
                    <a:pt x="187960" y="50800"/>
                  </a:moveTo>
                  <a:lnTo>
                    <a:pt x="199390" y="39372"/>
                  </a:lnTo>
                  <a:lnTo>
                    <a:pt x="199390" y="31750"/>
                  </a:lnTo>
                  <a:lnTo>
                    <a:pt x="198120" y="21590"/>
                  </a:lnTo>
                  <a:lnTo>
                    <a:pt x="194310" y="10161"/>
                  </a:lnTo>
                  <a:lnTo>
                    <a:pt x="186690" y="3811"/>
                  </a:lnTo>
                  <a:lnTo>
                    <a:pt x="175260" y="0"/>
                  </a:lnTo>
                  <a:lnTo>
                    <a:pt x="162560" y="0"/>
                  </a:lnTo>
                  <a:lnTo>
                    <a:pt x="149860" y="1272"/>
                  </a:lnTo>
                  <a:lnTo>
                    <a:pt x="137160" y="5082"/>
                  </a:lnTo>
                  <a:lnTo>
                    <a:pt x="127000" y="8890"/>
                  </a:lnTo>
                  <a:lnTo>
                    <a:pt x="114300" y="16511"/>
                  </a:lnTo>
                  <a:lnTo>
                    <a:pt x="101600" y="24132"/>
                  </a:lnTo>
                  <a:lnTo>
                    <a:pt x="87630" y="33022"/>
                  </a:lnTo>
                  <a:lnTo>
                    <a:pt x="76200" y="44450"/>
                  </a:lnTo>
                  <a:lnTo>
                    <a:pt x="63500" y="58422"/>
                  </a:lnTo>
                  <a:lnTo>
                    <a:pt x="20320" y="116840"/>
                  </a:lnTo>
                  <a:lnTo>
                    <a:pt x="12700" y="132082"/>
                  </a:lnTo>
                  <a:lnTo>
                    <a:pt x="7620" y="148590"/>
                  </a:lnTo>
                  <a:lnTo>
                    <a:pt x="5080" y="165100"/>
                  </a:lnTo>
                  <a:lnTo>
                    <a:pt x="2540" y="180340"/>
                  </a:lnTo>
                  <a:lnTo>
                    <a:pt x="1270" y="195582"/>
                  </a:lnTo>
                  <a:lnTo>
                    <a:pt x="0" y="210822"/>
                  </a:lnTo>
                  <a:lnTo>
                    <a:pt x="2540" y="223522"/>
                  </a:lnTo>
                  <a:lnTo>
                    <a:pt x="8890" y="236222"/>
                  </a:lnTo>
                  <a:lnTo>
                    <a:pt x="15240" y="247650"/>
                  </a:lnTo>
                  <a:lnTo>
                    <a:pt x="26670" y="257811"/>
                  </a:lnTo>
                  <a:lnTo>
                    <a:pt x="39370" y="266700"/>
                  </a:lnTo>
                  <a:lnTo>
                    <a:pt x="53340" y="275590"/>
                  </a:lnTo>
                  <a:lnTo>
                    <a:pt x="68580" y="280672"/>
                  </a:lnTo>
                  <a:lnTo>
                    <a:pt x="82550" y="284482"/>
                  </a:lnTo>
                  <a:lnTo>
                    <a:pt x="96520" y="287022"/>
                  </a:lnTo>
                  <a:lnTo>
                    <a:pt x="113030" y="288290"/>
                  </a:lnTo>
                  <a:lnTo>
                    <a:pt x="130810" y="287022"/>
                  </a:lnTo>
                  <a:lnTo>
                    <a:pt x="149860" y="285750"/>
                  </a:lnTo>
                  <a:lnTo>
                    <a:pt x="168910" y="281940"/>
                  </a:lnTo>
                  <a:lnTo>
                    <a:pt x="189230" y="276861"/>
                  </a:lnTo>
                  <a:lnTo>
                    <a:pt x="251460" y="260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Freeform 1071"/>
            <p:cNvSpPr/>
            <p:nvPr/>
          </p:nvSpPr>
          <p:spPr>
            <a:xfrm>
              <a:off x="5703570" y="38237161"/>
              <a:ext cx="297181" cy="257811"/>
            </a:xfrm>
            <a:custGeom>
              <a:avLst/>
              <a:gdLst/>
              <a:ahLst/>
              <a:cxnLst/>
              <a:rect l="0" t="0" r="0" b="0"/>
              <a:pathLst>
                <a:path w="297181" h="257811">
                  <a:moveTo>
                    <a:pt x="203200" y="15239"/>
                  </a:moveTo>
                  <a:lnTo>
                    <a:pt x="186690" y="10160"/>
                  </a:lnTo>
                  <a:lnTo>
                    <a:pt x="176530" y="7618"/>
                  </a:lnTo>
                  <a:lnTo>
                    <a:pt x="153670" y="1268"/>
                  </a:lnTo>
                  <a:lnTo>
                    <a:pt x="142240" y="0"/>
                  </a:lnTo>
                  <a:lnTo>
                    <a:pt x="130810" y="0"/>
                  </a:lnTo>
                  <a:lnTo>
                    <a:pt x="119380" y="2539"/>
                  </a:lnTo>
                  <a:lnTo>
                    <a:pt x="110490" y="5078"/>
                  </a:lnTo>
                  <a:lnTo>
                    <a:pt x="101600" y="10160"/>
                  </a:lnTo>
                  <a:lnTo>
                    <a:pt x="64770" y="34289"/>
                  </a:lnTo>
                  <a:lnTo>
                    <a:pt x="55880" y="43178"/>
                  </a:lnTo>
                  <a:lnTo>
                    <a:pt x="46990" y="53339"/>
                  </a:lnTo>
                  <a:lnTo>
                    <a:pt x="39370" y="66039"/>
                  </a:lnTo>
                  <a:lnTo>
                    <a:pt x="31750" y="78739"/>
                  </a:lnTo>
                  <a:lnTo>
                    <a:pt x="24130" y="91439"/>
                  </a:lnTo>
                  <a:lnTo>
                    <a:pt x="17780" y="104139"/>
                  </a:lnTo>
                  <a:lnTo>
                    <a:pt x="11430" y="119378"/>
                  </a:lnTo>
                  <a:lnTo>
                    <a:pt x="6350" y="134618"/>
                  </a:lnTo>
                  <a:lnTo>
                    <a:pt x="1270" y="151128"/>
                  </a:lnTo>
                  <a:lnTo>
                    <a:pt x="0" y="165100"/>
                  </a:lnTo>
                  <a:lnTo>
                    <a:pt x="0" y="179068"/>
                  </a:lnTo>
                  <a:lnTo>
                    <a:pt x="1270" y="190500"/>
                  </a:lnTo>
                  <a:lnTo>
                    <a:pt x="2540" y="203200"/>
                  </a:lnTo>
                  <a:lnTo>
                    <a:pt x="5080" y="214628"/>
                  </a:lnTo>
                  <a:lnTo>
                    <a:pt x="7620" y="224789"/>
                  </a:lnTo>
                  <a:lnTo>
                    <a:pt x="16510" y="234950"/>
                  </a:lnTo>
                  <a:lnTo>
                    <a:pt x="29210" y="243839"/>
                  </a:lnTo>
                  <a:lnTo>
                    <a:pt x="45720" y="251460"/>
                  </a:lnTo>
                  <a:lnTo>
                    <a:pt x="59690" y="256539"/>
                  </a:lnTo>
                  <a:lnTo>
                    <a:pt x="72390" y="257810"/>
                  </a:lnTo>
                  <a:lnTo>
                    <a:pt x="83820" y="257810"/>
                  </a:lnTo>
                  <a:lnTo>
                    <a:pt x="96520" y="255268"/>
                  </a:lnTo>
                  <a:lnTo>
                    <a:pt x="110490" y="251460"/>
                  </a:lnTo>
                  <a:lnTo>
                    <a:pt x="123190" y="246378"/>
                  </a:lnTo>
                  <a:lnTo>
                    <a:pt x="135890" y="240028"/>
                  </a:lnTo>
                  <a:lnTo>
                    <a:pt x="147320" y="231139"/>
                  </a:lnTo>
                  <a:lnTo>
                    <a:pt x="158750" y="222250"/>
                  </a:lnTo>
                  <a:lnTo>
                    <a:pt x="168910" y="213360"/>
                  </a:lnTo>
                  <a:lnTo>
                    <a:pt x="177800" y="203200"/>
                  </a:lnTo>
                  <a:lnTo>
                    <a:pt x="186690" y="193039"/>
                  </a:lnTo>
                  <a:lnTo>
                    <a:pt x="194310" y="181610"/>
                  </a:lnTo>
                  <a:lnTo>
                    <a:pt x="201930" y="170178"/>
                  </a:lnTo>
                  <a:lnTo>
                    <a:pt x="209550" y="157478"/>
                  </a:lnTo>
                  <a:lnTo>
                    <a:pt x="214630" y="140968"/>
                  </a:lnTo>
                  <a:lnTo>
                    <a:pt x="217170" y="124460"/>
                  </a:lnTo>
                  <a:lnTo>
                    <a:pt x="219710" y="105410"/>
                  </a:lnTo>
                  <a:lnTo>
                    <a:pt x="218440" y="88900"/>
                  </a:lnTo>
                  <a:lnTo>
                    <a:pt x="215900" y="74928"/>
                  </a:lnTo>
                  <a:lnTo>
                    <a:pt x="212090" y="62228"/>
                  </a:lnTo>
                  <a:lnTo>
                    <a:pt x="207010" y="57150"/>
                  </a:lnTo>
                  <a:lnTo>
                    <a:pt x="203200" y="57150"/>
                  </a:lnTo>
                  <a:lnTo>
                    <a:pt x="199390" y="60960"/>
                  </a:lnTo>
                  <a:lnTo>
                    <a:pt x="196850" y="71118"/>
                  </a:lnTo>
                  <a:lnTo>
                    <a:pt x="195580" y="86360"/>
                  </a:lnTo>
                  <a:lnTo>
                    <a:pt x="194310" y="105410"/>
                  </a:lnTo>
                  <a:lnTo>
                    <a:pt x="195580" y="125728"/>
                  </a:lnTo>
                  <a:lnTo>
                    <a:pt x="199390" y="147318"/>
                  </a:lnTo>
                  <a:lnTo>
                    <a:pt x="204470" y="170178"/>
                  </a:lnTo>
                  <a:lnTo>
                    <a:pt x="212090" y="189228"/>
                  </a:lnTo>
                  <a:lnTo>
                    <a:pt x="222250" y="204468"/>
                  </a:lnTo>
                  <a:lnTo>
                    <a:pt x="233680" y="218439"/>
                  </a:lnTo>
                  <a:lnTo>
                    <a:pt x="245110" y="227328"/>
                  </a:lnTo>
                  <a:lnTo>
                    <a:pt x="257810" y="231139"/>
                  </a:lnTo>
                  <a:lnTo>
                    <a:pt x="297180" y="2362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Freeform 1072"/>
            <p:cNvSpPr/>
            <p:nvPr/>
          </p:nvSpPr>
          <p:spPr>
            <a:xfrm>
              <a:off x="6069330" y="38242239"/>
              <a:ext cx="215901" cy="273051"/>
            </a:xfrm>
            <a:custGeom>
              <a:avLst/>
              <a:gdLst/>
              <a:ahLst/>
              <a:cxnLst/>
              <a:rect l="0" t="0" r="0" b="0"/>
              <a:pathLst>
                <a:path w="215901" h="273051">
                  <a:moveTo>
                    <a:pt x="5080" y="0"/>
                  </a:moveTo>
                  <a:lnTo>
                    <a:pt x="0" y="22861"/>
                  </a:lnTo>
                  <a:lnTo>
                    <a:pt x="0" y="36832"/>
                  </a:lnTo>
                  <a:lnTo>
                    <a:pt x="0" y="54611"/>
                  </a:lnTo>
                  <a:lnTo>
                    <a:pt x="2540" y="74932"/>
                  </a:lnTo>
                  <a:lnTo>
                    <a:pt x="3810" y="93982"/>
                  </a:lnTo>
                  <a:lnTo>
                    <a:pt x="5080" y="132082"/>
                  </a:lnTo>
                  <a:lnTo>
                    <a:pt x="5080" y="195582"/>
                  </a:lnTo>
                  <a:lnTo>
                    <a:pt x="5080" y="232411"/>
                  </a:lnTo>
                  <a:lnTo>
                    <a:pt x="5080" y="213361"/>
                  </a:lnTo>
                  <a:lnTo>
                    <a:pt x="6350" y="200661"/>
                  </a:lnTo>
                  <a:lnTo>
                    <a:pt x="8890" y="187961"/>
                  </a:lnTo>
                  <a:lnTo>
                    <a:pt x="11430" y="173990"/>
                  </a:lnTo>
                  <a:lnTo>
                    <a:pt x="13970" y="160022"/>
                  </a:lnTo>
                  <a:lnTo>
                    <a:pt x="20320" y="133350"/>
                  </a:lnTo>
                  <a:lnTo>
                    <a:pt x="24130" y="120650"/>
                  </a:lnTo>
                  <a:lnTo>
                    <a:pt x="26670" y="107950"/>
                  </a:lnTo>
                  <a:lnTo>
                    <a:pt x="30480" y="96522"/>
                  </a:lnTo>
                  <a:lnTo>
                    <a:pt x="35560" y="86361"/>
                  </a:lnTo>
                  <a:lnTo>
                    <a:pt x="40640" y="77472"/>
                  </a:lnTo>
                  <a:lnTo>
                    <a:pt x="45720" y="69850"/>
                  </a:lnTo>
                  <a:lnTo>
                    <a:pt x="57150" y="64772"/>
                  </a:lnTo>
                  <a:lnTo>
                    <a:pt x="71120" y="63500"/>
                  </a:lnTo>
                  <a:lnTo>
                    <a:pt x="87630" y="63500"/>
                  </a:lnTo>
                  <a:lnTo>
                    <a:pt x="102870" y="66040"/>
                  </a:lnTo>
                  <a:lnTo>
                    <a:pt x="115570" y="72390"/>
                  </a:lnTo>
                  <a:lnTo>
                    <a:pt x="128270" y="80011"/>
                  </a:lnTo>
                  <a:lnTo>
                    <a:pt x="138430" y="88900"/>
                  </a:lnTo>
                  <a:lnTo>
                    <a:pt x="148590" y="97790"/>
                  </a:lnTo>
                  <a:lnTo>
                    <a:pt x="157480" y="106682"/>
                  </a:lnTo>
                  <a:lnTo>
                    <a:pt x="165100" y="118111"/>
                  </a:lnTo>
                  <a:lnTo>
                    <a:pt x="172720" y="130811"/>
                  </a:lnTo>
                  <a:lnTo>
                    <a:pt x="180340" y="143511"/>
                  </a:lnTo>
                  <a:lnTo>
                    <a:pt x="187960" y="156211"/>
                  </a:lnTo>
                  <a:lnTo>
                    <a:pt x="201930" y="182882"/>
                  </a:lnTo>
                  <a:lnTo>
                    <a:pt x="208280" y="198122"/>
                  </a:lnTo>
                  <a:lnTo>
                    <a:pt x="213360" y="213361"/>
                  </a:lnTo>
                  <a:lnTo>
                    <a:pt x="21590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Freeform 1073"/>
            <p:cNvSpPr/>
            <p:nvPr/>
          </p:nvSpPr>
          <p:spPr>
            <a:xfrm>
              <a:off x="6728460" y="37937439"/>
              <a:ext cx="609601" cy="497841"/>
            </a:xfrm>
            <a:custGeom>
              <a:avLst/>
              <a:gdLst/>
              <a:ahLst/>
              <a:cxnLst/>
              <a:rect l="0" t="0" r="0" b="0"/>
              <a:pathLst>
                <a:path w="609601" h="497841">
                  <a:moveTo>
                    <a:pt x="10160" y="0"/>
                  </a:moveTo>
                  <a:lnTo>
                    <a:pt x="3810" y="33022"/>
                  </a:lnTo>
                  <a:lnTo>
                    <a:pt x="2540" y="49532"/>
                  </a:lnTo>
                  <a:lnTo>
                    <a:pt x="1270" y="68582"/>
                  </a:lnTo>
                  <a:lnTo>
                    <a:pt x="1270" y="87632"/>
                  </a:lnTo>
                  <a:lnTo>
                    <a:pt x="0" y="158750"/>
                  </a:lnTo>
                  <a:lnTo>
                    <a:pt x="1270" y="185422"/>
                  </a:lnTo>
                  <a:lnTo>
                    <a:pt x="2540" y="212090"/>
                  </a:lnTo>
                  <a:lnTo>
                    <a:pt x="5080" y="240032"/>
                  </a:lnTo>
                  <a:lnTo>
                    <a:pt x="6350" y="265432"/>
                  </a:lnTo>
                  <a:lnTo>
                    <a:pt x="8890" y="317500"/>
                  </a:lnTo>
                  <a:lnTo>
                    <a:pt x="8890" y="406400"/>
                  </a:lnTo>
                  <a:lnTo>
                    <a:pt x="10160" y="491490"/>
                  </a:lnTo>
                  <a:lnTo>
                    <a:pt x="8890" y="497840"/>
                  </a:lnTo>
                  <a:lnTo>
                    <a:pt x="6350" y="497840"/>
                  </a:lnTo>
                  <a:lnTo>
                    <a:pt x="3810" y="492761"/>
                  </a:lnTo>
                  <a:lnTo>
                    <a:pt x="2540" y="483872"/>
                  </a:lnTo>
                  <a:lnTo>
                    <a:pt x="1270" y="472440"/>
                  </a:lnTo>
                  <a:lnTo>
                    <a:pt x="1270" y="458472"/>
                  </a:lnTo>
                  <a:lnTo>
                    <a:pt x="0" y="427990"/>
                  </a:lnTo>
                  <a:lnTo>
                    <a:pt x="0" y="411482"/>
                  </a:lnTo>
                  <a:lnTo>
                    <a:pt x="1270" y="393700"/>
                  </a:lnTo>
                  <a:lnTo>
                    <a:pt x="2540" y="374650"/>
                  </a:lnTo>
                  <a:lnTo>
                    <a:pt x="5080" y="354332"/>
                  </a:lnTo>
                  <a:lnTo>
                    <a:pt x="8890" y="335282"/>
                  </a:lnTo>
                  <a:lnTo>
                    <a:pt x="13970" y="317500"/>
                  </a:lnTo>
                  <a:lnTo>
                    <a:pt x="19050" y="298450"/>
                  </a:lnTo>
                  <a:lnTo>
                    <a:pt x="25400" y="283211"/>
                  </a:lnTo>
                  <a:lnTo>
                    <a:pt x="31750" y="269240"/>
                  </a:lnTo>
                  <a:lnTo>
                    <a:pt x="38100" y="256540"/>
                  </a:lnTo>
                  <a:lnTo>
                    <a:pt x="46990" y="245111"/>
                  </a:lnTo>
                  <a:lnTo>
                    <a:pt x="55880" y="236222"/>
                  </a:lnTo>
                  <a:lnTo>
                    <a:pt x="64770" y="227332"/>
                  </a:lnTo>
                  <a:lnTo>
                    <a:pt x="78740" y="223522"/>
                  </a:lnTo>
                  <a:lnTo>
                    <a:pt x="96520" y="223522"/>
                  </a:lnTo>
                  <a:lnTo>
                    <a:pt x="116840" y="226061"/>
                  </a:lnTo>
                  <a:lnTo>
                    <a:pt x="133350" y="231140"/>
                  </a:lnTo>
                  <a:lnTo>
                    <a:pt x="148590" y="238761"/>
                  </a:lnTo>
                  <a:lnTo>
                    <a:pt x="162560" y="246382"/>
                  </a:lnTo>
                  <a:lnTo>
                    <a:pt x="173990" y="255272"/>
                  </a:lnTo>
                  <a:lnTo>
                    <a:pt x="186690" y="264161"/>
                  </a:lnTo>
                  <a:lnTo>
                    <a:pt x="198120" y="274322"/>
                  </a:lnTo>
                  <a:lnTo>
                    <a:pt x="205740" y="285750"/>
                  </a:lnTo>
                  <a:lnTo>
                    <a:pt x="213360" y="298450"/>
                  </a:lnTo>
                  <a:lnTo>
                    <a:pt x="219710" y="311150"/>
                  </a:lnTo>
                  <a:lnTo>
                    <a:pt x="224790" y="323850"/>
                  </a:lnTo>
                  <a:lnTo>
                    <a:pt x="228600" y="337822"/>
                  </a:lnTo>
                  <a:lnTo>
                    <a:pt x="232410" y="350522"/>
                  </a:lnTo>
                  <a:lnTo>
                    <a:pt x="234950" y="363222"/>
                  </a:lnTo>
                  <a:lnTo>
                    <a:pt x="234950" y="375922"/>
                  </a:lnTo>
                  <a:lnTo>
                    <a:pt x="233680" y="387350"/>
                  </a:lnTo>
                  <a:lnTo>
                    <a:pt x="229870" y="398782"/>
                  </a:lnTo>
                  <a:lnTo>
                    <a:pt x="226060" y="408940"/>
                  </a:lnTo>
                  <a:lnTo>
                    <a:pt x="220980" y="420372"/>
                  </a:lnTo>
                  <a:lnTo>
                    <a:pt x="213360" y="429261"/>
                  </a:lnTo>
                  <a:lnTo>
                    <a:pt x="205740" y="438150"/>
                  </a:lnTo>
                  <a:lnTo>
                    <a:pt x="195580" y="445772"/>
                  </a:lnTo>
                  <a:lnTo>
                    <a:pt x="185420" y="454661"/>
                  </a:lnTo>
                  <a:lnTo>
                    <a:pt x="173990" y="461011"/>
                  </a:lnTo>
                  <a:lnTo>
                    <a:pt x="161290" y="468632"/>
                  </a:lnTo>
                  <a:lnTo>
                    <a:pt x="148590" y="473711"/>
                  </a:lnTo>
                  <a:lnTo>
                    <a:pt x="134620" y="477522"/>
                  </a:lnTo>
                  <a:lnTo>
                    <a:pt x="120650" y="478790"/>
                  </a:lnTo>
                  <a:lnTo>
                    <a:pt x="107950" y="478790"/>
                  </a:lnTo>
                  <a:lnTo>
                    <a:pt x="93980" y="474982"/>
                  </a:lnTo>
                  <a:lnTo>
                    <a:pt x="80010" y="471172"/>
                  </a:lnTo>
                  <a:lnTo>
                    <a:pt x="66040" y="464822"/>
                  </a:lnTo>
                  <a:lnTo>
                    <a:pt x="52070" y="457200"/>
                  </a:lnTo>
                  <a:lnTo>
                    <a:pt x="38100" y="448311"/>
                  </a:lnTo>
                  <a:lnTo>
                    <a:pt x="29210" y="436882"/>
                  </a:lnTo>
                  <a:lnTo>
                    <a:pt x="25400" y="422911"/>
                  </a:lnTo>
                  <a:lnTo>
                    <a:pt x="24130" y="407672"/>
                  </a:lnTo>
                  <a:lnTo>
                    <a:pt x="25400" y="396240"/>
                  </a:lnTo>
                  <a:lnTo>
                    <a:pt x="27940" y="384811"/>
                  </a:lnTo>
                  <a:lnTo>
                    <a:pt x="33020" y="375922"/>
                  </a:lnTo>
                  <a:lnTo>
                    <a:pt x="40640" y="367032"/>
                  </a:lnTo>
                  <a:lnTo>
                    <a:pt x="49530" y="359411"/>
                  </a:lnTo>
                  <a:lnTo>
                    <a:pt x="60960" y="351790"/>
                  </a:lnTo>
                  <a:lnTo>
                    <a:pt x="73660" y="346711"/>
                  </a:lnTo>
                  <a:lnTo>
                    <a:pt x="86360" y="342900"/>
                  </a:lnTo>
                  <a:lnTo>
                    <a:pt x="99060" y="340361"/>
                  </a:lnTo>
                  <a:lnTo>
                    <a:pt x="113030" y="339090"/>
                  </a:lnTo>
                  <a:lnTo>
                    <a:pt x="125730" y="337822"/>
                  </a:lnTo>
                  <a:lnTo>
                    <a:pt x="139700" y="337822"/>
                  </a:lnTo>
                  <a:lnTo>
                    <a:pt x="167640" y="336550"/>
                  </a:lnTo>
                  <a:lnTo>
                    <a:pt x="181610" y="336550"/>
                  </a:lnTo>
                  <a:lnTo>
                    <a:pt x="195580" y="337822"/>
                  </a:lnTo>
                  <a:lnTo>
                    <a:pt x="209550" y="339090"/>
                  </a:lnTo>
                  <a:lnTo>
                    <a:pt x="223520" y="341632"/>
                  </a:lnTo>
                  <a:lnTo>
                    <a:pt x="237490" y="344172"/>
                  </a:lnTo>
                  <a:lnTo>
                    <a:pt x="265430" y="350522"/>
                  </a:lnTo>
                  <a:lnTo>
                    <a:pt x="308610" y="360682"/>
                  </a:lnTo>
                  <a:lnTo>
                    <a:pt x="322580" y="363222"/>
                  </a:lnTo>
                  <a:lnTo>
                    <a:pt x="336550" y="364490"/>
                  </a:lnTo>
                  <a:lnTo>
                    <a:pt x="350520" y="365761"/>
                  </a:lnTo>
                  <a:lnTo>
                    <a:pt x="364490" y="367032"/>
                  </a:lnTo>
                  <a:lnTo>
                    <a:pt x="392430" y="367032"/>
                  </a:lnTo>
                  <a:lnTo>
                    <a:pt x="434340" y="368300"/>
                  </a:lnTo>
                  <a:lnTo>
                    <a:pt x="447040" y="367032"/>
                  </a:lnTo>
                  <a:lnTo>
                    <a:pt x="459740" y="364490"/>
                  </a:lnTo>
                  <a:lnTo>
                    <a:pt x="471170" y="361950"/>
                  </a:lnTo>
                  <a:lnTo>
                    <a:pt x="481330" y="358140"/>
                  </a:lnTo>
                  <a:lnTo>
                    <a:pt x="497840" y="347982"/>
                  </a:lnTo>
                  <a:lnTo>
                    <a:pt x="505460" y="339090"/>
                  </a:lnTo>
                  <a:lnTo>
                    <a:pt x="510540" y="328932"/>
                  </a:lnTo>
                  <a:lnTo>
                    <a:pt x="515620" y="317500"/>
                  </a:lnTo>
                  <a:lnTo>
                    <a:pt x="518160" y="304800"/>
                  </a:lnTo>
                  <a:lnTo>
                    <a:pt x="518160" y="292100"/>
                  </a:lnTo>
                  <a:lnTo>
                    <a:pt x="516890" y="278132"/>
                  </a:lnTo>
                  <a:lnTo>
                    <a:pt x="514350" y="267972"/>
                  </a:lnTo>
                  <a:lnTo>
                    <a:pt x="509270" y="257811"/>
                  </a:lnTo>
                  <a:lnTo>
                    <a:pt x="504190" y="248922"/>
                  </a:lnTo>
                  <a:lnTo>
                    <a:pt x="494030" y="243840"/>
                  </a:lnTo>
                  <a:lnTo>
                    <a:pt x="480060" y="242572"/>
                  </a:lnTo>
                  <a:lnTo>
                    <a:pt x="463550" y="241300"/>
                  </a:lnTo>
                  <a:lnTo>
                    <a:pt x="449580" y="242572"/>
                  </a:lnTo>
                  <a:lnTo>
                    <a:pt x="435610" y="245111"/>
                  </a:lnTo>
                  <a:lnTo>
                    <a:pt x="424180" y="247650"/>
                  </a:lnTo>
                  <a:lnTo>
                    <a:pt x="412750" y="252732"/>
                  </a:lnTo>
                  <a:lnTo>
                    <a:pt x="394970" y="267972"/>
                  </a:lnTo>
                  <a:lnTo>
                    <a:pt x="387350" y="276861"/>
                  </a:lnTo>
                  <a:lnTo>
                    <a:pt x="379730" y="285750"/>
                  </a:lnTo>
                  <a:lnTo>
                    <a:pt x="372110" y="295911"/>
                  </a:lnTo>
                  <a:lnTo>
                    <a:pt x="364490" y="308611"/>
                  </a:lnTo>
                  <a:lnTo>
                    <a:pt x="358140" y="322582"/>
                  </a:lnTo>
                  <a:lnTo>
                    <a:pt x="350520" y="337822"/>
                  </a:lnTo>
                  <a:lnTo>
                    <a:pt x="345440" y="351790"/>
                  </a:lnTo>
                  <a:lnTo>
                    <a:pt x="342900" y="367032"/>
                  </a:lnTo>
                  <a:lnTo>
                    <a:pt x="340360" y="381000"/>
                  </a:lnTo>
                  <a:lnTo>
                    <a:pt x="341630" y="393700"/>
                  </a:lnTo>
                  <a:lnTo>
                    <a:pt x="344170" y="406400"/>
                  </a:lnTo>
                  <a:lnTo>
                    <a:pt x="347980" y="417832"/>
                  </a:lnTo>
                  <a:lnTo>
                    <a:pt x="354330" y="429261"/>
                  </a:lnTo>
                  <a:lnTo>
                    <a:pt x="359410" y="440690"/>
                  </a:lnTo>
                  <a:lnTo>
                    <a:pt x="365760" y="450850"/>
                  </a:lnTo>
                  <a:lnTo>
                    <a:pt x="373380" y="461011"/>
                  </a:lnTo>
                  <a:lnTo>
                    <a:pt x="382270" y="469900"/>
                  </a:lnTo>
                  <a:lnTo>
                    <a:pt x="391160" y="477522"/>
                  </a:lnTo>
                  <a:lnTo>
                    <a:pt x="402590" y="483872"/>
                  </a:lnTo>
                  <a:lnTo>
                    <a:pt x="414020" y="486411"/>
                  </a:lnTo>
                  <a:lnTo>
                    <a:pt x="426720" y="488950"/>
                  </a:lnTo>
                  <a:lnTo>
                    <a:pt x="440690" y="490222"/>
                  </a:lnTo>
                  <a:lnTo>
                    <a:pt x="455930" y="488950"/>
                  </a:lnTo>
                  <a:lnTo>
                    <a:pt x="472440" y="487682"/>
                  </a:lnTo>
                  <a:lnTo>
                    <a:pt x="488950" y="483872"/>
                  </a:lnTo>
                  <a:lnTo>
                    <a:pt x="505460" y="478790"/>
                  </a:lnTo>
                  <a:lnTo>
                    <a:pt x="523240" y="473711"/>
                  </a:lnTo>
                  <a:lnTo>
                    <a:pt x="539750" y="467361"/>
                  </a:lnTo>
                  <a:lnTo>
                    <a:pt x="609600" y="441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Freeform 1074"/>
            <p:cNvSpPr/>
            <p:nvPr/>
          </p:nvSpPr>
          <p:spPr>
            <a:xfrm>
              <a:off x="7581900" y="37979350"/>
              <a:ext cx="187961" cy="410212"/>
            </a:xfrm>
            <a:custGeom>
              <a:avLst/>
              <a:gdLst/>
              <a:ahLst/>
              <a:cxnLst/>
              <a:rect l="0" t="0" r="0" b="0"/>
              <a:pathLst>
                <a:path w="187961" h="410212">
                  <a:moveTo>
                    <a:pt x="40640" y="0"/>
                  </a:moveTo>
                  <a:lnTo>
                    <a:pt x="35560" y="16511"/>
                  </a:lnTo>
                  <a:lnTo>
                    <a:pt x="33020" y="25400"/>
                  </a:lnTo>
                  <a:lnTo>
                    <a:pt x="33020" y="36829"/>
                  </a:lnTo>
                  <a:lnTo>
                    <a:pt x="31750" y="49529"/>
                  </a:lnTo>
                  <a:lnTo>
                    <a:pt x="30480" y="64771"/>
                  </a:lnTo>
                  <a:lnTo>
                    <a:pt x="25400" y="99061"/>
                  </a:lnTo>
                  <a:lnTo>
                    <a:pt x="22860" y="120650"/>
                  </a:lnTo>
                  <a:lnTo>
                    <a:pt x="21590" y="142239"/>
                  </a:lnTo>
                  <a:lnTo>
                    <a:pt x="21590" y="165100"/>
                  </a:lnTo>
                  <a:lnTo>
                    <a:pt x="19050" y="186689"/>
                  </a:lnTo>
                  <a:lnTo>
                    <a:pt x="17780" y="208279"/>
                  </a:lnTo>
                  <a:lnTo>
                    <a:pt x="13970" y="229871"/>
                  </a:lnTo>
                  <a:lnTo>
                    <a:pt x="12700" y="251461"/>
                  </a:lnTo>
                  <a:lnTo>
                    <a:pt x="11430" y="273050"/>
                  </a:lnTo>
                  <a:lnTo>
                    <a:pt x="10160" y="312421"/>
                  </a:lnTo>
                  <a:lnTo>
                    <a:pt x="8890" y="363221"/>
                  </a:lnTo>
                  <a:lnTo>
                    <a:pt x="8890" y="397511"/>
                  </a:lnTo>
                  <a:lnTo>
                    <a:pt x="7620" y="401321"/>
                  </a:lnTo>
                  <a:lnTo>
                    <a:pt x="6350" y="397511"/>
                  </a:lnTo>
                  <a:lnTo>
                    <a:pt x="3810" y="387350"/>
                  </a:lnTo>
                  <a:lnTo>
                    <a:pt x="2540" y="375921"/>
                  </a:lnTo>
                  <a:lnTo>
                    <a:pt x="1270" y="364489"/>
                  </a:lnTo>
                  <a:lnTo>
                    <a:pt x="0" y="351789"/>
                  </a:lnTo>
                  <a:lnTo>
                    <a:pt x="1270" y="336550"/>
                  </a:lnTo>
                  <a:lnTo>
                    <a:pt x="2540" y="321311"/>
                  </a:lnTo>
                  <a:lnTo>
                    <a:pt x="5080" y="306071"/>
                  </a:lnTo>
                  <a:lnTo>
                    <a:pt x="7620" y="289561"/>
                  </a:lnTo>
                  <a:lnTo>
                    <a:pt x="10160" y="275589"/>
                  </a:lnTo>
                  <a:lnTo>
                    <a:pt x="13970" y="260350"/>
                  </a:lnTo>
                  <a:lnTo>
                    <a:pt x="17780" y="247650"/>
                  </a:lnTo>
                  <a:lnTo>
                    <a:pt x="22860" y="234950"/>
                  </a:lnTo>
                  <a:lnTo>
                    <a:pt x="29210" y="223521"/>
                  </a:lnTo>
                  <a:lnTo>
                    <a:pt x="36830" y="213361"/>
                  </a:lnTo>
                  <a:lnTo>
                    <a:pt x="44450" y="203200"/>
                  </a:lnTo>
                  <a:lnTo>
                    <a:pt x="54610" y="195579"/>
                  </a:lnTo>
                  <a:lnTo>
                    <a:pt x="66040" y="191771"/>
                  </a:lnTo>
                  <a:lnTo>
                    <a:pt x="80010" y="191771"/>
                  </a:lnTo>
                  <a:lnTo>
                    <a:pt x="95250" y="194311"/>
                  </a:lnTo>
                  <a:lnTo>
                    <a:pt x="106680" y="198121"/>
                  </a:lnTo>
                  <a:lnTo>
                    <a:pt x="118110" y="203200"/>
                  </a:lnTo>
                  <a:lnTo>
                    <a:pt x="127000" y="209550"/>
                  </a:lnTo>
                  <a:lnTo>
                    <a:pt x="135890" y="217171"/>
                  </a:lnTo>
                  <a:lnTo>
                    <a:pt x="143510" y="224789"/>
                  </a:lnTo>
                  <a:lnTo>
                    <a:pt x="151130" y="233679"/>
                  </a:lnTo>
                  <a:lnTo>
                    <a:pt x="157480" y="245111"/>
                  </a:lnTo>
                  <a:lnTo>
                    <a:pt x="163830" y="256539"/>
                  </a:lnTo>
                  <a:lnTo>
                    <a:pt x="172720" y="280671"/>
                  </a:lnTo>
                  <a:lnTo>
                    <a:pt x="180340" y="303529"/>
                  </a:lnTo>
                  <a:lnTo>
                    <a:pt x="182880" y="317500"/>
                  </a:lnTo>
                  <a:lnTo>
                    <a:pt x="184150" y="335279"/>
                  </a:lnTo>
                  <a:lnTo>
                    <a:pt x="18796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Freeform 1075"/>
            <p:cNvSpPr/>
            <p:nvPr/>
          </p:nvSpPr>
          <p:spPr>
            <a:xfrm>
              <a:off x="7861300" y="38168579"/>
              <a:ext cx="160021" cy="223522"/>
            </a:xfrm>
            <a:custGeom>
              <a:avLst/>
              <a:gdLst/>
              <a:ahLst/>
              <a:cxnLst/>
              <a:rect l="0" t="0" r="0" b="0"/>
              <a:pathLst>
                <a:path w="160021" h="223522">
                  <a:moveTo>
                    <a:pt x="109220" y="0"/>
                  </a:moveTo>
                  <a:lnTo>
                    <a:pt x="91440" y="5082"/>
                  </a:lnTo>
                  <a:lnTo>
                    <a:pt x="83820" y="12700"/>
                  </a:lnTo>
                  <a:lnTo>
                    <a:pt x="74930" y="24132"/>
                  </a:lnTo>
                  <a:lnTo>
                    <a:pt x="55880" y="49532"/>
                  </a:lnTo>
                  <a:lnTo>
                    <a:pt x="40640" y="72392"/>
                  </a:lnTo>
                  <a:lnTo>
                    <a:pt x="33020" y="83821"/>
                  </a:lnTo>
                  <a:lnTo>
                    <a:pt x="25400" y="96521"/>
                  </a:lnTo>
                  <a:lnTo>
                    <a:pt x="17780" y="110492"/>
                  </a:lnTo>
                  <a:lnTo>
                    <a:pt x="11430" y="123192"/>
                  </a:lnTo>
                  <a:lnTo>
                    <a:pt x="6350" y="134621"/>
                  </a:lnTo>
                  <a:lnTo>
                    <a:pt x="2540" y="146050"/>
                  </a:lnTo>
                  <a:lnTo>
                    <a:pt x="0" y="156210"/>
                  </a:lnTo>
                  <a:lnTo>
                    <a:pt x="0" y="167642"/>
                  </a:lnTo>
                  <a:lnTo>
                    <a:pt x="1270" y="177800"/>
                  </a:lnTo>
                  <a:lnTo>
                    <a:pt x="3810" y="187960"/>
                  </a:lnTo>
                  <a:lnTo>
                    <a:pt x="8890" y="196850"/>
                  </a:lnTo>
                  <a:lnTo>
                    <a:pt x="13970" y="204471"/>
                  </a:lnTo>
                  <a:lnTo>
                    <a:pt x="22860" y="210821"/>
                  </a:lnTo>
                  <a:lnTo>
                    <a:pt x="35560" y="217171"/>
                  </a:lnTo>
                  <a:lnTo>
                    <a:pt x="49530" y="222250"/>
                  </a:lnTo>
                  <a:lnTo>
                    <a:pt x="62230" y="223521"/>
                  </a:lnTo>
                  <a:lnTo>
                    <a:pt x="73660" y="223521"/>
                  </a:lnTo>
                  <a:lnTo>
                    <a:pt x="85090" y="223521"/>
                  </a:lnTo>
                  <a:lnTo>
                    <a:pt x="96520" y="219710"/>
                  </a:lnTo>
                  <a:lnTo>
                    <a:pt x="107950" y="215900"/>
                  </a:lnTo>
                  <a:lnTo>
                    <a:pt x="118110" y="210821"/>
                  </a:lnTo>
                  <a:lnTo>
                    <a:pt x="128270" y="203200"/>
                  </a:lnTo>
                  <a:lnTo>
                    <a:pt x="137160" y="195582"/>
                  </a:lnTo>
                  <a:lnTo>
                    <a:pt x="144780" y="186692"/>
                  </a:lnTo>
                  <a:lnTo>
                    <a:pt x="151130" y="171450"/>
                  </a:lnTo>
                  <a:lnTo>
                    <a:pt x="153670" y="154942"/>
                  </a:lnTo>
                  <a:lnTo>
                    <a:pt x="156210" y="134621"/>
                  </a:lnTo>
                  <a:lnTo>
                    <a:pt x="158750" y="116842"/>
                  </a:lnTo>
                  <a:lnTo>
                    <a:pt x="158750" y="100332"/>
                  </a:lnTo>
                  <a:lnTo>
                    <a:pt x="160020" y="83821"/>
                  </a:lnTo>
                  <a:lnTo>
                    <a:pt x="158750" y="69850"/>
                  </a:lnTo>
                  <a:lnTo>
                    <a:pt x="154940" y="57150"/>
                  </a:lnTo>
                  <a:lnTo>
                    <a:pt x="149860" y="44450"/>
                  </a:lnTo>
                  <a:lnTo>
                    <a:pt x="144780" y="34292"/>
                  </a:lnTo>
                  <a:lnTo>
                    <a:pt x="138430" y="25400"/>
                  </a:lnTo>
                  <a:lnTo>
                    <a:pt x="132080" y="16510"/>
                  </a:lnTo>
                  <a:lnTo>
                    <a:pt x="121920" y="11432"/>
                  </a:lnTo>
                  <a:lnTo>
                    <a:pt x="109220" y="7621"/>
                  </a:lnTo>
                  <a:lnTo>
                    <a:pt x="95250" y="5082"/>
                  </a:lnTo>
                  <a:lnTo>
                    <a:pt x="82550" y="3810"/>
                  </a:lnTo>
                  <a:lnTo>
                    <a:pt x="69850" y="5082"/>
                  </a:lnTo>
                  <a:lnTo>
                    <a:pt x="3556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Freeform 1076"/>
            <p:cNvSpPr/>
            <p:nvPr/>
          </p:nvSpPr>
          <p:spPr>
            <a:xfrm>
              <a:off x="8086090" y="38126671"/>
              <a:ext cx="157481" cy="256541"/>
            </a:xfrm>
            <a:custGeom>
              <a:avLst/>
              <a:gdLst/>
              <a:ahLst/>
              <a:cxnLst/>
              <a:rect l="0" t="0" r="0" b="0"/>
              <a:pathLst>
                <a:path w="157481" h="256541">
                  <a:moveTo>
                    <a:pt x="0" y="52068"/>
                  </a:moveTo>
                  <a:lnTo>
                    <a:pt x="0" y="129540"/>
                  </a:lnTo>
                  <a:lnTo>
                    <a:pt x="1270" y="142240"/>
                  </a:lnTo>
                  <a:lnTo>
                    <a:pt x="2540" y="153668"/>
                  </a:lnTo>
                  <a:lnTo>
                    <a:pt x="5080" y="166368"/>
                  </a:lnTo>
                  <a:lnTo>
                    <a:pt x="8890" y="179068"/>
                  </a:lnTo>
                  <a:lnTo>
                    <a:pt x="13970" y="194308"/>
                  </a:lnTo>
                  <a:lnTo>
                    <a:pt x="20320" y="210818"/>
                  </a:lnTo>
                  <a:lnTo>
                    <a:pt x="26670" y="223518"/>
                  </a:lnTo>
                  <a:lnTo>
                    <a:pt x="33020" y="233679"/>
                  </a:lnTo>
                  <a:lnTo>
                    <a:pt x="39370" y="243840"/>
                  </a:lnTo>
                  <a:lnTo>
                    <a:pt x="48260" y="250190"/>
                  </a:lnTo>
                  <a:lnTo>
                    <a:pt x="58420" y="254000"/>
                  </a:lnTo>
                  <a:lnTo>
                    <a:pt x="71120" y="256540"/>
                  </a:lnTo>
                  <a:lnTo>
                    <a:pt x="81280" y="256540"/>
                  </a:lnTo>
                  <a:lnTo>
                    <a:pt x="90170" y="254000"/>
                  </a:lnTo>
                  <a:lnTo>
                    <a:pt x="99060" y="250190"/>
                  </a:lnTo>
                  <a:lnTo>
                    <a:pt x="106680" y="243840"/>
                  </a:lnTo>
                  <a:lnTo>
                    <a:pt x="114300" y="236218"/>
                  </a:lnTo>
                  <a:lnTo>
                    <a:pt x="121920" y="227329"/>
                  </a:lnTo>
                  <a:lnTo>
                    <a:pt x="128270" y="218440"/>
                  </a:lnTo>
                  <a:lnTo>
                    <a:pt x="133350" y="208279"/>
                  </a:lnTo>
                  <a:lnTo>
                    <a:pt x="138430" y="198118"/>
                  </a:lnTo>
                  <a:lnTo>
                    <a:pt x="142240" y="186690"/>
                  </a:lnTo>
                  <a:lnTo>
                    <a:pt x="146050" y="175258"/>
                  </a:lnTo>
                  <a:lnTo>
                    <a:pt x="149860" y="162558"/>
                  </a:lnTo>
                  <a:lnTo>
                    <a:pt x="152400" y="148590"/>
                  </a:lnTo>
                  <a:lnTo>
                    <a:pt x="153670" y="135890"/>
                  </a:lnTo>
                  <a:lnTo>
                    <a:pt x="154940" y="121918"/>
                  </a:lnTo>
                  <a:lnTo>
                    <a:pt x="156210" y="107950"/>
                  </a:lnTo>
                  <a:lnTo>
                    <a:pt x="157480" y="80008"/>
                  </a:lnTo>
                  <a:lnTo>
                    <a:pt x="156210" y="67308"/>
                  </a:lnTo>
                  <a:lnTo>
                    <a:pt x="153670" y="55879"/>
                  </a:lnTo>
                  <a:lnTo>
                    <a:pt x="152400" y="43179"/>
                  </a:lnTo>
                  <a:lnTo>
                    <a:pt x="148590" y="33018"/>
                  </a:lnTo>
                  <a:lnTo>
                    <a:pt x="143510" y="2159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Freeform 1077"/>
            <p:cNvSpPr/>
            <p:nvPr/>
          </p:nvSpPr>
          <p:spPr>
            <a:xfrm>
              <a:off x="8307070" y="38102539"/>
              <a:ext cx="242571" cy="243841"/>
            </a:xfrm>
            <a:custGeom>
              <a:avLst/>
              <a:gdLst/>
              <a:ahLst/>
              <a:cxnLst/>
              <a:rect l="0" t="0" r="0" b="0"/>
              <a:pathLst>
                <a:path w="242571" h="243841">
                  <a:moveTo>
                    <a:pt x="242570" y="24132"/>
                  </a:moveTo>
                  <a:lnTo>
                    <a:pt x="224790" y="17782"/>
                  </a:lnTo>
                  <a:lnTo>
                    <a:pt x="215900" y="13972"/>
                  </a:lnTo>
                  <a:lnTo>
                    <a:pt x="204470" y="8890"/>
                  </a:lnTo>
                  <a:lnTo>
                    <a:pt x="193040" y="3811"/>
                  </a:lnTo>
                  <a:lnTo>
                    <a:pt x="180340" y="1272"/>
                  </a:lnTo>
                  <a:lnTo>
                    <a:pt x="170180" y="0"/>
                  </a:lnTo>
                  <a:lnTo>
                    <a:pt x="158750" y="1272"/>
                  </a:lnTo>
                  <a:lnTo>
                    <a:pt x="147320" y="3811"/>
                  </a:lnTo>
                  <a:lnTo>
                    <a:pt x="134620" y="8890"/>
                  </a:lnTo>
                  <a:lnTo>
                    <a:pt x="120650" y="13972"/>
                  </a:lnTo>
                  <a:lnTo>
                    <a:pt x="110490" y="20322"/>
                  </a:lnTo>
                  <a:lnTo>
                    <a:pt x="102870" y="27940"/>
                  </a:lnTo>
                  <a:lnTo>
                    <a:pt x="96520" y="38100"/>
                  </a:lnTo>
                  <a:lnTo>
                    <a:pt x="91440" y="46990"/>
                  </a:lnTo>
                  <a:lnTo>
                    <a:pt x="86360" y="57150"/>
                  </a:lnTo>
                  <a:lnTo>
                    <a:pt x="82550" y="67311"/>
                  </a:lnTo>
                  <a:lnTo>
                    <a:pt x="80010" y="77472"/>
                  </a:lnTo>
                  <a:lnTo>
                    <a:pt x="80010" y="87632"/>
                  </a:lnTo>
                  <a:lnTo>
                    <a:pt x="81280" y="97790"/>
                  </a:lnTo>
                  <a:lnTo>
                    <a:pt x="83820" y="107950"/>
                  </a:lnTo>
                  <a:lnTo>
                    <a:pt x="86360" y="118111"/>
                  </a:lnTo>
                  <a:lnTo>
                    <a:pt x="88900" y="129540"/>
                  </a:lnTo>
                  <a:lnTo>
                    <a:pt x="93980" y="138432"/>
                  </a:lnTo>
                  <a:lnTo>
                    <a:pt x="101600" y="147322"/>
                  </a:lnTo>
                  <a:lnTo>
                    <a:pt x="109220" y="154940"/>
                  </a:lnTo>
                  <a:lnTo>
                    <a:pt x="119380" y="162561"/>
                  </a:lnTo>
                  <a:lnTo>
                    <a:pt x="128270" y="170182"/>
                  </a:lnTo>
                  <a:lnTo>
                    <a:pt x="138430" y="177800"/>
                  </a:lnTo>
                  <a:lnTo>
                    <a:pt x="151130" y="185422"/>
                  </a:lnTo>
                  <a:lnTo>
                    <a:pt x="180340" y="204472"/>
                  </a:lnTo>
                  <a:lnTo>
                    <a:pt x="182880" y="213361"/>
                  </a:lnTo>
                  <a:lnTo>
                    <a:pt x="177800" y="220982"/>
                  </a:lnTo>
                  <a:lnTo>
                    <a:pt x="167640" y="229872"/>
                  </a:lnTo>
                  <a:lnTo>
                    <a:pt x="156210" y="234950"/>
                  </a:lnTo>
                  <a:lnTo>
                    <a:pt x="143510" y="237490"/>
                  </a:lnTo>
                  <a:lnTo>
                    <a:pt x="130810" y="240032"/>
                  </a:lnTo>
                  <a:lnTo>
                    <a:pt x="118110" y="241300"/>
                  </a:lnTo>
                  <a:lnTo>
                    <a:pt x="104140" y="242572"/>
                  </a:lnTo>
                  <a:lnTo>
                    <a:pt x="90170" y="243840"/>
                  </a:lnTo>
                  <a:lnTo>
                    <a:pt x="74930" y="242572"/>
                  </a:lnTo>
                  <a:lnTo>
                    <a:pt x="59690" y="241300"/>
                  </a:lnTo>
                  <a:lnTo>
                    <a:pt x="0" y="2133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Freeform 1078"/>
            <p:cNvSpPr/>
            <p:nvPr/>
          </p:nvSpPr>
          <p:spPr>
            <a:xfrm>
              <a:off x="8569960" y="38091111"/>
              <a:ext cx="212091" cy="280669"/>
            </a:xfrm>
            <a:custGeom>
              <a:avLst/>
              <a:gdLst/>
              <a:ahLst/>
              <a:cxnLst/>
              <a:rect l="0" t="0" r="0" b="0"/>
              <a:pathLst>
                <a:path w="212091" h="280669">
                  <a:moveTo>
                    <a:pt x="0" y="151128"/>
                  </a:moveTo>
                  <a:lnTo>
                    <a:pt x="78740" y="151128"/>
                  </a:lnTo>
                  <a:lnTo>
                    <a:pt x="95250" y="149860"/>
                  </a:lnTo>
                  <a:lnTo>
                    <a:pt x="109220" y="147318"/>
                  </a:lnTo>
                  <a:lnTo>
                    <a:pt x="121920" y="146050"/>
                  </a:lnTo>
                  <a:lnTo>
                    <a:pt x="134620" y="140968"/>
                  </a:lnTo>
                  <a:lnTo>
                    <a:pt x="148590" y="135889"/>
                  </a:lnTo>
                  <a:lnTo>
                    <a:pt x="162560" y="130810"/>
                  </a:lnTo>
                  <a:lnTo>
                    <a:pt x="173990" y="124460"/>
                  </a:lnTo>
                  <a:lnTo>
                    <a:pt x="184150" y="118110"/>
                  </a:lnTo>
                  <a:lnTo>
                    <a:pt x="193040" y="111760"/>
                  </a:lnTo>
                  <a:lnTo>
                    <a:pt x="199390" y="101600"/>
                  </a:lnTo>
                  <a:lnTo>
                    <a:pt x="205740" y="88900"/>
                  </a:lnTo>
                  <a:lnTo>
                    <a:pt x="210820" y="74928"/>
                  </a:lnTo>
                  <a:lnTo>
                    <a:pt x="212090" y="62228"/>
                  </a:lnTo>
                  <a:lnTo>
                    <a:pt x="210820" y="52068"/>
                  </a:lnTo>
                  <a:lnTo>
                    <a:pt x="207010" y="43178"/>
                  </a:lnTo>
                  <a:lnTo>
                    <a:pt x="201930" y="34289"/>
                  </a:lnTo>
                  <a:lnTo>
                    <a:pt x="194310" y="26668"/>
                  </a:lnTo>
                  <a:lnTo>
                    <a:pt x="185420" y="19050"/>
                  </a:lnTo>
                  <a:lnTo>
                    <a:pt x="176530" y="12700"/>
                  </a:lnTo>
                  <a:lnTo>
                    <a:pt x="166370" y="7618"/>
                  </a:lnTo>
                  <a:lnTo>
                    <a:pt x="157480" y="2539"/>
                  </a:lnTo>
                  <a:lnTo>
                    <a:pt x="147320" y="0"/>
                  </a:lnTo>
                  <a:lnTo>
                    <a:pt x="137160" y="0"/>
                  </a:lnTo>
                  <a:lnTo>
                    <a:pt x="125730" y="1268"/>
                  </a:lnTo>
                  <a:lnTo>
                    <a:pt x="114300" y="3810"/>
                  </a:lnTo>
                  <a:lnTo>
                    <a:pt x="102870" y="6350"/>
                  </a:lnTo>
                  <a:lnTo>
                    <a:pt x="88900" y="8889"/>
                  </a:lnTo>
                  <a:lnTo>
                    <a:pt x="77470" y="13968"/>
                  </a:lnTo>
                  <a:lnTo>
                    <a:pt x="66040" y="21589"/>
                  </a:lnTo>
                  <a:lnTo>
                    <a:pt x="54610" y="29210"/>
                  </a:lnTo>
                  <a:lnTo>
                    <a:pt x="44450" y="38100"/>
                  </a:lnTo>
                  <a:lnTo>
                    <a:pt x="35560" y="48260"/>
                  </a:lnTo>
                  <a:lnTo>
                    <a:pt x="27940" y="57150"/>
                  </a:lnTo>
                  <a:lnTo>
                    <a:pt x="20320" y="69850"/>
                  </a:lnTo>
                  <a:lnTo>
                    <a:pt x="15240" y="83818"/>
                  </a:lnTo>
                  <a:lnTo>
                    <a:pt x="10160" y="99060"/>
                  </a:lnTo>
                  <a:lnTo>
                    <a:pt x="6350" y="114300"/>
                  </a:lnTo>
                  <a:lnTo>
                    <a:pt x="5080" y="128268"/>
                  </a:lnTo>
                  <a:lnTo>
                    <a:pt x="2540" y="143510"/>
                  </a:lnTo>
                  <a:lnTo>
                    <a:pt x="3810" y="157478"/>
                  </a:lnTo>
                  <a:lnTo>
                    <a:pt x="5080" y="171450"/>
                  </a:lnTo>
                  <a:lnTo>
                    <a:pt x="6350" y="185418"/>
                  </a:lnTo>
                  <a:lnTo>
                    <a:pt x="10160" y="199389"/>
                  </a:lnTo>
                  <a:lnTo>
                    <a:pt x="15240" y="214628"/>
                  </a:lnTo>
                  <a:lnTo>
                    <a:pt x="20320" y="228600"/>
                  </a:lnTo>
                  <a:lnTo>
                    <a:pt x="27940" y="240028"/>
                  </a:lnTo>
                  <a:lnTo>
                    <a:pt x="36830" y="250189"/>
                  </a:lnTo>
                  <a:lnTo>
                    <a:pt x="45720" y="259078"/>
                  </a:lnTo>
                  <a:lnTo>
                    <a:pt x="55880" y="266700"/>
                  </a:lnTo>
                  <a:lnTo>
                    <a:pt x="67310" y="271778"/>
                  </a:lnTo>
                  <a:lnTo>
                    <a:pt x="80010" y="278128"/>
                  </a:lnTo>
                  <a:lnTo>
                    <a:pt x="96520" y="279400"/>
                  </a:lnTo>
                  <a:lnTo>
                    <a:pt x="115570" y="280668"/>
                  </a:lnTo>
                  <a:lnTo>
                    <a:pt x="179070" y="276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Freeform 1079"/>
            <p:cNvSpPr/>
            <p:nvPr/>
          </p:nvSpPr>
          <p:spPr>
            <a:xfrm>
              <a:off x="8845550" y="37937439"/>
              <a:ext cx="303531" cy="419101"/>
            </a:xfrm>
            <a:custGeom>
              <a:avLst/>
              <a:gdLst/>
              <a:ahLst/>
              <a:cxnLst/>
              <a:rect l="0" t="0" r="0" b="0"/>
              <a:pathLst>
                <a:path w="303531" h="419101">
                  <a:moveTo>
                    <a:pt x="303530" y="0"/>
                  </a:moveTo>
                  <a:lnTo>
                    <a:pt x="289560" y="58422"/>
                  </a:lnTo>
                  <a:lnTo>
                    <a:pt x="287020" y="72390"/>
                  </a:lnTo>
                  <a:lnTo>
                    <a:pt x="285750" y="87632"/>
                  </a:lnTo>
                  <a:lnTo>
                    <a:pt x="284480" y="104140"/>
                  </a:lnTo>
                  <a:lnTo>
                    <a:pt x="283210" y="120650"/>
                  </a:lnTo>
                  <a:lnTo>
                    <a:pt x="280670" y="137161"/>
                  </a:lnTo>
                  <a:lnTo>
                    <a:pt x="267970" y="212090"/>
                  </a:lnTo>
                  <a:lnTo>
                    <a:pt x="257810" y="267972"/>
                  </a:lnTo>
                  <a:lnTo>
                    <a:pt x="256540" y="287022"/>
                  </a:lnTo>
                  <a:lnTo>
                    <a:pt x="257810" y="307340"/>
                  </a:lnTo>
                  <a:lnTo>
                    <a:pt x="259080" y="327661"/>
                  </a:lnTo>
                  <a:lnTo>
                    <a:pt x="261620" y="337822"/>
                  </a:lnTo>
                  <a:lnTo>
                    <a:pt x="266700" y="340361"/>
                  </a:lnTo>
                  <a:lnTo>
                    <a:pt x="271780" y="339090"/>
                  </a:lnTo>
                  <a:lnTo>
                    <a:pt x="274320" y="331472"/>
                  </a:lnTo>
                  <a:lnTo>
                    <a:pt x="274320" y="318772"/>
                  </a:lnTo>
                  <a:lnTo>
                    <a:pt x="274320" y="303532"/>
                  </a:lnTo>
                  <a:lnTo>
                    <a:pt x="270510" y="290832"/>
                  </a:lnTo>
                  <a:lnTo>
                    <a:pt x="266700" y="280672"/>
                  </a:lnTo>
                  <a:lnTo>
                    <a:pt x="261620" y="270511"/>
                  </a:lnTo>
                  <a:lnTo>
                    <a:pt x="254000" y="262890"/>
                  </a:lnTo>
                  <a:lnTo>
                    <a:pt x="246380" y="254000"/>
                  </a:lnTo>
                  <a:lnTo>
                    <a:pt x="237490" y="246382"/>
                  </a:lnTo>
                  <a:lnTo>
                    <a:pt x="226060" y="241300"/>
                  </a:lnTo>
                  <a:lnTo>
                    <a:pt x="212090" y="237490"/>
                  </a:lnTo>
                  <a:lnTo>
                    <a:pt x="196850" y="234950"/>
                  </a:lnTo>
                  <a:lnTo>
                    <a:pt x="181610" y="236222"/>
                  </a:lnTo>
                  <a:lnTo>
                    <a:pt x="165100" y="238761"/>
                  </a:lnTo>
                  <a:lnTo>
                    <a:pt x="147320" y="243840"/>
                  </a:lnTo>
                  <a:lnTo>
                    <a:pt x="129540" y="248922"/>
                  </a:lnTo>
                  <a:lnTo>
                    <a:pt x="90170" y="260350"/>
                  </a:lnTo>
                  <a:lnTo>
                    <a:pt x="73660" y="267972"/>
                  </a:lnTo>
                  <a:lnTo>
                    <a:pt x="59690" y="276861"/>
                  </a:lnTo>
                  <a:lnTo>
                    <a:pt x="45720" y="285750"/>
                  </a:lnTo>
                  <a:lnTo>
                    <a:pt x="33020" y="295911"/>
                  </a:lnTo>
                  <a:lnTo>
                    <a:pt x="21590" y="306072"/>
                  </a:lnTo>
                  <a:lnTo>
                    <a:pt x="10160" y="316232"/>
                  </a:lnTo>
                  <a:lnTo>
                    <a:pt x="3810" y="330200"/>
                  </a:lnTo>
                  <a:lnTo>
                    <a:pt x="1270" y="345440"/>
                  </a:lnTo>
                  <a:lnTo>
                    <a:pt x="0" y="363222"/>
                  </a:lnTo>
                  <a:lnTo>
                    <a:pt x="2540" y="377190"/>
                  </a:lnTo>
                  <a:lnTo>
                    <a:pt x="8890" y="387350"/>
                  </a:lnTo>
                  <a:lnTo>
                    <a:pt x="15240" y="394972"/>
                  </a:lnTo>
                  <a:lnTo>
                    <a:pt x="25400" y="401322"/>
                  </a:lnTo>
                  <a:lnTo>
                    <a:pt x="35560" y="406400"/>
                  </a:lnTo>
                  <a:lnTo>
                    <a:pt x="48260" y="411482"/>
                  </a:lnTo>
                  <a:lnTo>
                    <a:pt x="62230" y="414022"/>
                  </a:lnTo>
                  <a:lnTo>
                    <a:pt x="77470" y="416561"/>
                  </a:lnTo>
                  <a:lnTo>
                    <a:pt x="92710" y="417832"/>
                  </a:lnTo>
                  <a:lnTo>
                    <a:pt x="107950" y="419100"/>
                  </a:lnTo>
                  <a:lnTo>
                    <a:pt x="137160" y="419100"/>
                  </a:lnTo>
                  <a:lnTo>
                    <a:pt x="151130" y="419100"/>
                  </a:lnTo>
                  <a:lnTo>
                    <a:pt x="163830" y="416561"/>
                  </a:lnTo>
                  <a:lnTo>
                    <a:pt x="19812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0" name="Group 1089"/>
          <p:cNvGrpSpPr/>
          <p:nvPr/>
        </p:nvGrpSpPr>
        <p:grpSpPr>
          <a:xfrm>
            <a:off x="748030" y="38863271"/>
            <a:ext cx="2042161" cy="542291"/>
            <a:chOff x="748030" y="38863271"/>
            <a:chExt cx="2042161" cy="542291"/>
          </a:xfrm>
        </p:grpSpPr>
        <p:sp>
          <p:nvSpPr>
            <p:cNvPr id="1082" name="Freeform 1081"/>
            <p:cNvSpPr/>
            <p:nvPr/>
          </p:nvSpPr>
          <p:spPr>
            <a:xfrm>
              <a:off x="748030" y="39074089"/>
              <a:ext cx="41911" cy="273051"/>
            </a:xfrm>
            <a:custGeom>
              <a:avLst/>
              <a:gdLst/>
              <a:ahLst/>
              <a:cxnLst/>
              <a:rect l="0" t="0" r="0" b="0"/>
              <a:pathLst>
                <a:path w="41911" h="273051">
                  <a:moveTo>
                    <a:pt x="30480" y="0"/>
                  </a:moveTo>
                  <a:lnTo>
                    <a:pt x="20320" y="16511"/>
                  </a:lnTo>
                  <a:lnTo>
                    <a:pt x="15240" y="25400"/>
                  </a:lnTo>
                  <a:lnTo>
                    <a:pt x="11430" y="34290"/>
                  </a:lnTo>
                  <a:lnTo>
                    <a:pt x="7620" y="43182"/>
                  </a:lnTo>
                  <a:lnTo>
                    <a:pt x="5080" y="54611"/>
                  </a:lnTo>
                  <a:lnTo>
                    <a:pt x="2540" y="67311"/>
                  </a:lnTo>
                  <a:lnTo>
                    <a:pt x="1270" y="80011"/>
                  </a:lnTo>
                  <a:lnTo>
                    <a:pt x="1270" y="92711"/>
                  </a:lnTo>
                  <a:lnTo>
                    <a:pt x="0" y="119382"/>
                  </a:lnTo>
                  <a:lnTo>
                    <a:pt x="0" y="161290"/>
                  </a:lnTo>
                  <a:lnTo>
                    <a:pt x="1270" y="175261"/>
                  </a:lnTo>
                  <a:lnTo>
                    <a:pt x="2540" y="189232"/>
                  </a:lnTo>
                  <a:lnTo>
                    <a:pt x="5080" y="203200"/>
                  </a:lnTo>
                  <a:lnTo>
                    <a:pt x="7620" y="215900"/>
                  </a:lnTo>
                  <a:lnTo>
                    <a:pt x="11430" y="228600"/>
                  </a:lnTo>
                  <a:lnTo>
                    <a:pt x="4191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Freeform 1082"/>
            <p:cNvSpPr/>
            <p:nvPr/>
          </p:nvSpPr>
          <p:spPr>
            <a:xfrm>
              <a:off x="969010" y="39093139"/>
              <a:ext cx="248921" cy="275591"/>
            </a:xfrm>
            <a:custGeom>
              <a:avLst/>
              <a:gdLst/>
              <a:ahLst/>
              <a:cxnLst/>
              <a:rect l="0" t="0" r="0" b="0"/>
              <a:pathLst>
                <a:path w="248921" h="275591">
                  <a:moveTo>
                    <a:pt x="0" y="22861"/>
                  </a:moveTo>
                  <a:lnTo>
                    <a:pt x="5080" y="50800"/>
                  </a:lnTo>
                  <a:lnTo>
                    <a:pt x="6350" y="63500"/>
                  </a:lnTo>
                  <a:lnTo>
                    <a:pt x="7620" y="77472"/>
                  </a:lnTo>
                  <a:lnTo>
                    <a:pt x="8890" y="90172"/>
                  </a:lnTo>
                  <a:lnTo>
                    <a:pt x="8890" y="120650"/>
                  </a:lnTo>
                  <a:lnTo>
                    <a:pt x="10160" y="246382"/>
                  </a:lnTo>
                  <a:lnTo>
                    <a:pt x="11430" y="256540"/>
                  </a:lnTo>
                  <a:lnTo>
                    <a:pt x="12700" y="259082"/>
                  </a:lnTo>
                  <a:lnTo>
                    <a:pt x="15240" y="257811"/>
                  </a:lnTo>
                  <a:lnTo>
                    <a:pt x="17780" y="247650"/>
                  </a:lnTo>
                  <a:lnTo>
                    <a:pt x="19050" y="231140"/>
                  </a:lnTo>
                  <a:lnTo>
                    <a:pt x="19050" y="210822"/>
                  </a:lnTo>
                  <a:lnTo>
                    <a:pt x="20320" y="191772"/>
                  </a:lnTo>
                  <a:lnTo>
                    <a:pt x="22860" y="172722"/>
                  </a:lnTo>
                  <a:lnTo>
                    <a:pt x="25400" y="153672"/>
                  </a:lnTo>
                  <a:lnTo>
                    <a:pt x="27940" y="135890"/>
                  </a:lnTo>
                  <a:lnTo>
                    <a:pt x="29210" y="118111"/>
                  </a:lnTo>
                  <a:lnTo>
                    <a:pt x="29210" y="100332"/>
                  </a:lnTo>
                  <a:lnTo>
                    <a:pt x="31750" y="85090"/>
                  </a:lnTo>
                  <a:lnTo>
                    <a:pt x="33020" y="71122"/>
                  </a:lnTo>
                  <a:lnTo>
                    <a:pt x="36830" y="58422"/>
                  </a:lnTo>
                  <a:lnTo>
                    <a:pt x="40640" y="46990"/>
                  </a:lnTo>
                  <a:lnTo>
                    <a:pt x="45720" y="35561"/>
                  </a:lnTo>
                  <a:lnTo>
                    <a:pt x="50800" y="24132"/>
                  </a:lnTo>
                  <a:lnTo>
                    <a:pt x="58420" y="15240"/>
                  </a:lnTo>
                  <a:lnTo>
                    <a:pt x="67310" y="8890"/>
                  </a:lnTo>
                  <a:lnTo>
                    <a:pt x="76200" y="2540"/>
                  </a:lnTo>
                  <a:lnTo>
                    <a:pt x="86360" y="0"/>
                  </a:lnTo>
                  <a:lnTo>
                    <a:pt x="95250" y="0"/>
                  </a:lnTo>
                  <a:lnTo>
                    <a:pt x="105410" y="0"/>
                  </a:lnTo>
                  <a:lnTo>
                    <a:pt x="116840" y="2540"/>
                  </a:lnTo>
                  <a:lnTo>
                    <a:pt x="129540" y="7622"/>
                  </a:lnTo>
                  <a:lnTo>
                    <a:pt x="142240" y="12700"/>
                  </a:lnTo>
                  <a:lnTo>
                    <a:pt x="154940" y="20322"/>
                  </a:lnTo>
                  <a:lnTo>
                    <a:pt x="166370" y="30482"/>
                  </a:lnTo>
                  <a:lnTo>
                    <a:pt x="177800" y="41911"/>
                  </a:lnTo>
                  <a:lnTo>
                    <a:pt x="186690" y="54611"/>
                  </a:lnTo>
                  <a:lnTo>
                    <a:pt x="195580" y="67311"/>
                  </a:lnTo>
                  <a:lnTo>
                    <a:pt x="204470" y="80011"/>
                  </a:lnTo>
                  <a:lnTo>
                    <a:pt x="210820" y="95250"/>
                  </a:lnTo>
                  <a:lnTo>
                    <a:pt x="215900" y="110490"/>
                  </a:lnTo>
                  <a:lnTo>
                    <a:pt x="220980" y="127000"/>
                  </a:lnTo>
                  <a:lnTo>
                    <a:pt x="226060" y="143511"/>
                  </a:lnTo>
                  <a:lnTo>
                    <a:pt x="245110" y="224790"/>
                  </a:lnTo>
                  <a:lnTo>
                    <a:pt x="247650" y="238761"/>
                  </a:lnTo>
                  <a:lnTo>
                    <a:pt x="248920" y="254000"/>
                  </a:lnTo>
                  <a:lnTo>
                    <a:pt x="241300" y="275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Freeform 1083"/>
            <p:cNvSpPr/>
            <p:nvPr/>
          </p:nvSpPr>
          <p:spPr>
            <a:xfrm>
              <a:off x="1516380" y="39008050"/>
              <a:ext cx="318771" cy="397512"/>
            </a:xfrm>
            <a:custGeom>
              <a:avLst/>
              <a:gdLst/>
              <a:ahLst/>
              <a:cxnLst/>
              <a:rect l="0" t="0" r="0" b="0"/>
              <a:pathLst>
                <a:path w="318771" h="397512">
                  <a:moveTo>
                    <a:pt x="0" y="2539"/>
                  </a:moveTo>
                  <a:lnTo>
                    <a:pt x="21590" y="13971"/>
                  </a:lnTo>
                  <a:lnTo>
                    <a:pt x="31750" y="22861"/>
                  </a:lnTo>
                  <a:lnTo>
                    <a:pt x="41910" y="35561"/>
                  </a:lnTo>
                  <a:lnTo>
                    <a:pt x="53340" y="48261"/>
                  </a:lnTo>
                  <a:lnTo>
                    <a:pt x="62230" y="63500"/>
                  </a:lnTo>
                  <a:lnTo>
                    <a:pt x="69850" y="80011"/>
                  </a:lnTo>
                  <a:lnTo>
                    <a:pt x="78740" y="96521"/>
                  </a:lnTo>
                  <a:lnTo>
                    <a:pt x="83820" y="113029"/>
                  </a:lnTo>
                  <a:lnTo>
                    <a:pt x="87630" y="129539"/>
                  </a:lnTo>
                  <a:lnTo>
                    <a:pt x="90170" y="147321"/>
                  </a:lnTo>
                  <a:lnTo>
                    <a:pt x="91440" y="166371"/>
                  </a:lnTo>
                  <a:lnTo>
                    <a:pt x="92710" y="187961"/>
                  </a:lnTo>
                  <a:lnTo>
                    <a:pt x="93980" y="232411"/>
                  </a:lnTo>
                  <a:lnTo>
                    <a:pt x="93980" y="391161"/>
                  </a:lnTo>
                  <a:lnTo>
                    <a:pt x="92710" y="397511"/>
                  </a:lnTo>
                  <a:lnTo>
                    <a:pt x="91440" y="397511"/>
                  </a:lnTo>
                  <a:lnTo>
                    <a:pt x="88900" y="392429"/>
                  </a:lnTo>
                  <a:lnTo>
                    <a:pt x="87630" y="382271"/>
                  </a:lnTo>
                  <a:lnTo>
                    <a:pt x="86360" y="370839"/>
                  </a:lnTo>
                  <a:lnTo>
                    <a:pt x="85090" y="356871"/>
                  </a:lnTo>
                  <a:lnTo>
                    <a:pt x="85090" y="322579"/>
                  </a:lnTo>
                  <a:lnTo>
                    <a:pt x="83820" y="237489"/>
                  </a:lnTo>
                  <a:lnTo>
                    <a:pt x="85090" y="215900"/>
                  </a:lnTo>
                  <a:lnTo>
                    <a:pt x="87630" y="194311"/>
                  </a:lnTo>
                  <a:lnTo>
                    <a:pt x="90170" y="172721"/>
                  </a:lnTo>
                  <a:lnTo>
                    <a:pt x="93980" y="152400"/>
                  </a:lnTo>
                  <a:lnTo>
                    <a:pt x="99060" y="132079"/>
                  </a:lnTo>
                  <a:lnTo>
                    <a:pt x="104140" y="114300"/>
                  </a:lnTo>
                  <a:lnTo>
                    <a:pt x="110490" y="96521"/>
                  </a:lnTo>
                  <a:lnTo>
                    <a:pt x="116840" y="80011"/>
                  </a:lnTo>
                  <a:lnTo>
                    <a:pt x="123190" y="64771"/>
                  </a:lnTo>
                  <a:lnTo>
                    <a:pt x="130810" y="50800"/>
                  </a:lnTo>
                  <a:lnTo>
                    <a:pt x="139700" y="38100"/>
                  </a:lnTo>
                  <a:lnTo>
                    <a:pt x="149860" y="26671"/>
                  </a:lnTo>
                  <a:lnTo>
                    <a:pt x="158750" y="17779"/>
                  </a:lnTo>
                  <a:lnTo>
                    <a:pt x="168910" y="10161"/>
                  </a:lnTo>
                  <a:lnTo>
                    <a:pt x="179070" y="3811"/>
                  </a:lnTo>
                  <a:lnTo>
                    <a:pt x="193040" y="1271"/>
                  </a:lnTo>
                  <a:lnTo>
                    <a:pt x="209550" y="0"/>
                  </a:lnTo>
                  <a:lnTo>
                    <a:pt x="227330" y="1271"/>
                  </a:lnTo>
                  <a:lnTo>
                    <a:pt x="242570" y="3811"/>
                  </a:lnTo>
                  <a:lnTo>
                    <a:pt x="256540" y="8889"/>
                  </a:lnTo>
                  <a:lnTo>
                    <a:pt x="269240" y="13971"/>
                  </a:lnTo>
                  <a:lnTo>
                    <a:pt x="279400" y="20321"/>
                  </a:lnTo>
                  <a:lnTo>
                    <a:pt x="289560" y="27939"/>
                  </a:lnTo>
                  <a:lnTo>
                    <a:pt x="298450" y="36829"/>
                  </a:lnTo>
                  <a:lnTo>
                    <a:pt x="304800" y="48261"/>
                  </a:lnTo>
                  <a:lnTo>
                    <a:pt x="311150" y="59689"/>
                  </a:lnTo>
                  <a:lnTo>
                    <a:pt x="316230" y="72389"/>
                  </a:lnTo>
                  <a:lnTo>
                    <a:pt x="318770" y="85089"/>
                  </a:lnTo>
                  <a:lnTo>
                    <a:pt x="318770" y="99061"/>
                  </a:lnTo>
                  <a:lnTo>
                    <a:pt x="317500" y="111761"/>
                  </a:lnTo>
                  <a:lnTo>
                    <a:pt x="316230" y="124461"/>
                  </a:lnTo>
                  <a:lnTo>
                    <a:pt x="313690" y="137161"/>
                  </a:lnTo>
                  <a:lnTo>
                    <a:pt x="311150" y="148589"/>
                  </a:lnTo>
                  <a:lnTo>
                    <a:pt x="304800" y="158750"/>
                  </a:lnTo>
                  <a:lnTo>
                    <a:pt x="298450" y="170179"/>
                  </a:lnTo>
                  <a:lnTo>
                    <a:pt x="289560" y="181611"/>
                  </a:lnTo>
                  <a:lnTo>
                    <a:pt x="280670" y="189229"/>
                  </a:lnTo>
                  <a:lnTo>
                    <a:pt x="271780" y="196850"/>
                  </a:lnTo>
                  <a:lnTo>
                    <a:pt x="261620" y="201929"/>
                  </a:lnTo>
                  <a:lnTo>
                    <a:pt x="251460" y="207011"/>
                  </a:lnTo>
                  <a:lnTo>
                    <a:pt x="241300" y="210821"/>
                  </a:lnTo>
                  <a:lnTo>
                    <a:pt x="231140" y="215900"/>
                  </a:lnTo>
                  <a:lnTo>
                    <a:pt x="219710" y="218439"/>
                  </a:lnTo>
                  <a:lnTo>
                    <a:pt x="207010" y="219711"/>
                  </a:lnTo>
                  <a:lnTo>
                    <a:pt x="194310" y="220979"/>
                  </a:lnTo>
                  <a:lnTo>
                    <a:pt x="181610" y="220979"/>
                  </a:lnTo>
                  <a:lnTo>
                    <a:pt x="170180" y="219711"/>
                  </a:lnTo>
                  <a:lnTo>
                    <a:pt x="158750" y="217171"/>
                  </a:lnTo>
                  <a:lnTo>
                    <a:pt x="148590" y="213361"/>
                  </a:lnTo>
                  <a:lnTo>
                    <a:pt x="137160" y="208279"/>
                  </a:lnTo>
                  <a:lnTo>
                    <a:pt x="105410" y="1917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Freeform 1084"/>
            <p:cNvSpPr/>
            <p:nvPr/>
          </p:nvSpPr>
          <p:spPr>
            <a:xfrm>
              <a:off x="1894840" y="39000429"/>
              <a:ext cx="179071" cy="243843"/>
            </a:xfrm>
            <a:custGeom>
              <a:avLst/>
              <a:gdLst/>
              <a:ahLst/>
              <a:cxnLst/>
              <a:rect l="0" t="0" r="0" b="0"/>
              <a:pathLst>
                <a:path w="179071" h="243843">
                  <a:moveTo>
                    <a:pt x="0" y="0"/>
                  </a:moveTo>
                  <a:lnTo>
                    <a:pt x="11430" y="16510"/>
                  </a:lnTo>
                  <a:lnTo>
                    <a:pt x="16510" y="26671"/>
                  </a:lnTo>
                  <a:lnTo>
                    <a:pt x="20320" y="36832"/>
                  </a:lnTo>
                  <a:lnTo>
                    <a:pt x="24130" y="49532"/>
                  </a:lnTo>
                  <a:lnTo>
                    <a:pt x="27940" y="62232"/>
                  </a:lnTo>
                  <a:lnTo>
                    <a:pt x="35560" y="88900"/>
                  </a:lnTo>
                  <a:lnTo>
                    <a:pt x="38100" y="102871"/>
                  </a:lnTo>
                  <a:lnTo>
                    <a:pt x="39370" y="119382"/>
                  </a:lnTo>
                  <a:lnTo>
                    <a:pt x="40640" y="135892"/>
                  </a:lnTo>
                  <a:lnTo>
                    <a:pt x="39370" y="151132"/>
                  </a:lnTo>
                  <a:lnTo>
                    <a:pt x="38100" y="166371"/>
                  </a:lnTo>
                  <a:lnTo>
                    <a:pt x="30480" y="215900"/>
                  </a:lnTo>
                  <a:lnTo>
                    <a:pt x="27940" y="234950"/>
                  </a:lnTo>
                  <a:lnTo>
                    <a:pt x="25400" y="243842"/>
                  </a:lnTo>
                  <a:lnTo>
                    <a:pt x="24130" y="243842"/>
                  </a:lnTo>
                  <a:lnTo>
                    <a:pt x="22860" y="240032"/>
                  </a:lnTo>
                  <a:lnTo>
                    <a:pt x="22860" y="232410"/>
                  </a:lnTo>
                  <a:lnTo>
                    <a:pt x="21590" y="222250"/>
                  </a:lnTo>
                  <a:lnTo>
                    <a:pt x="21590" y="212092"/>
                  </a:lnTo>
                  <a:lnTo>
                    <a:pt x="24130" y="195582"/>
                  </a:lnTo>
                  <a:lnTo>
                    <a:pt x="27940" y="177800"/>
                  </a:lnTo>
                  <a:lnTo>
                    <a:pt x="33020" y="156210"/>
                  </a:lnTo>
                  <a:lnTo>
                    <a:pt x="36830" y="139700"/>
                  </a:lnTo>
                  <a:lnTo>
                    <a:pt x="40640" y="124460"/>
                  </a:lnTo>
                  <a:lnTo>
                    <a:pt x="45720" y="110492"/>
                  </a:lnTo>
                  <a:lnTo>
                    <a:pt x="49530" y="99060"/>
                  </a:lnTo>
                  <a:lnTo>
                    <a:pt x="55880" y="86360"/>
                  </a:lnTo>
                  <a:lnTo>
                    <a:pt x="62230" y="74932"/>
                  </a:lnTo>
                  <a:lnTo>
                    <a:pt x="69850" y="64771"/>
                  </a:lnTo>
                  <a:lnTo>
                    <a:pt x="77470" y="55882"/>
                  </a:lnTo>
                  <a:lnTo>
                    <a:pt x="87630" y="48260"/>
                  </a:lnTo>
                  <a:lnTo>
                    <a:pt x="99060" y="40642"/>
                  </a:lnTo>
                  <a:lnTo>
                    <a:pt x="113030" y="33021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Freeform 1085"/>
            <p:cNvSpPr/>
            <p:nvPr/>
          </p:nvSpPr>
          <p:spPr>
            <a:xfrm>
              <a:off x="2211070" y="38926771"/>
              <a:ext cx="157481" cy="287019"/>
            </a:xfrm>
            <a:custGeom>
              <a:avLst/>
              <a:gdLst/>
              <a:ahLst/>
              <a:cxnLst/>
              <a:rect l="0" t="0" r="0" b="0"/>
              <a:pathLst>
                <a:path w="157481" h="287019">
                  <a:moveTo>
                    <a:pt x="0" y="63500"/>
                  </a:moveTo>
                  <a:lnTo>
                    <a:pt x="0" y="91440"/>
                  </a:lnTo>
                  <a:lnTo>
                    <a:pt x="1270" y="106679"/>
                  </a:lnTo>
                  <a:lnTo>
                    <a:pt x="2540" y="123190"/>
                  </a:lnTo>
                  <a:lnTo>
                    <a:pt x="5080" y="142240"/>
                  </a:lnTo>
                  <a:lnTo>
                    <a:pt x="8890" y="157479"/>
                  </a:lnTo>
                  <a:lnTo>
                    <a:pt x="11430" y="171450"/>
                  </a:lnTo>
                  <a:lnTo>
                    <a:pt x="13970" y="184150"/>
                  </a:lnTo>
                  <a:lnTo>
                    <a:pt x="17780" y="196850"/>
                  </a:lnTo>
                  <a:lnTo>
                    <a:pt x="24130" y="219708"/>
                  </a:lnTo>
                  <a:lnTo>
                    <a:pt x="41910" y="273050"/>
                  </a:lnTo>
                  <a:lnTo>
                    <a:pt x="45720" y="284479"/>
                  </a:lnTo>
                  <a:lnTo>
                    <a:pt x="49530" y="287018"/>
                  </a:lnTo>
                  <a:lnTo>
                    <a:pt x="52070" y="285750"/>
                  </a:lnTo>
                  <a:lnTo>
                    <a:pt x="55880" y="281940"/>
                  </a:lnTo>
                  <a:lnTo>
                    <a:pt x="59690" y="275590"/>
                  </a:lnTo>
                  <a:lnTo>
                    <a:pt x="63500" y="267968"/>
                  </a:lnTo>
                  <a:lnTo>
                    <a:pt x="66040" y="259079"/>
                  </a:lnTo>
                  <a:lnTo>
                    <a:pt x="68580" y="248918"/>
                  </a:lnTo>
                  <a:lnTo>
                    <a:pt x="71120" y="237490"/>
                  </a:lnTo>
                  <a:lnTo>
                    <a:pt x="71120" y="224790"/>
                  </a:lnTo>
                  <a:lnTo>
                    <a:pt x="73660" y="212090"/>
                  </a:lnTo>
                  <a:lnTo>
                    <a:pt x="76200" y="198118"/>
                  </a:lnTo>
                  <a:lnTo>
                    <a:pt x="78740" y="184150"/>
                  </a:lnTo>
                  <a:lnTo>
                    <a:pt x="80010" y="171450"/>
                  </a:lnTo>
                  <a:lnTo>
                    <a:pt x="81280" y="157479"/>
                  </a:lnTo>
                  <a:lnTo>
                    <a:pt x="82550" y="143508"/>
                  </a:lnTo>
                  <a:lnTo>
                    <a:pt x="83820" y="129540"/>
                  </a:lnTo>
                  <a:lnTo>
                    <a:pt x="86360" y="115568"/>
                  </a:lnTo>
                  <a:lnTo>
                    <a:pt x="88900" y="101600"/>
                  </a:lnTo>
                  <a:lnTo>
                    <a:pt x="93980" y="88900"/>
                  </a:lnTo>
                  <a:lnTo>
                    <a:pt x="99060" y="76200"/>
                  </a:lnTo>
                  <a:lnTo>
                    <a:pt x="104140" y="64768"/>
                  </a:lnTo>
                  <a:lnTo>
                    <a:pt x="110490" y="53340"/>
                  </a:lnTo>
                  <a:lnTo>
                    <a:pt x="116840" y="43179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Freeform 1086"/>
            <p:cNvSpPr/>
            <p:nvPr/>
          </p:nvSpPr>
          <p:spPr>
            <a:xfrm>
              <a:off x="2542540" y="38863271"/>
              <a:ext cx="16511" cy="358141"/>
            </a:xfrm>
            <a:custGeom>
              <a:avLst/>
              <a:gdLst/>
              <a:ahLst/>
              <a:cxnLst/>
              <a:rect l="0" t="0" r="0" b="0"/>
              <a:pathLst>
                <a:path w="16511" h="358141">
                  <a:moveTo>
                    <a:pt x="16510" y="0"/>
                  </a:moveTo>
                  <a:lnTo>
                    <a:pt x="10160" y="16508"/>
                  </a:lnTo>
                  <a:lnTo>
                    <a:pt x="7620" y="29208"/>
                  </a:lnTo>
                  <a:lnTo>
                    <a:pt x="3810" y="43179"/>
                  </a:lnTo>
                  <a:lnTo>
                    <a:pt x="1270" y="60958"/>
                  </a:lnTo>
                  <a:lnTo>
                    <a:pt x="0" y="76200"/>
                  </a:lnTo>
                  <a:lnTo>
                    <a:pt x="1270" y="92708"/>
                  </a:lnTo>
                  <a:lnTo>
                    <a:pt x="2540" y="106679"/>
                  </a:lnTo>
                  <a:lnTo>
                    <a:pt x="3810" y="123190"/>
                  </a:lnTo>
                  <a:lnTo>
                    <a:pt x="3810" y="139700"/>
                  </a:lnTo>
                  <a:lnTo>
                    <a:pt x="5080" y="186690"/>
                  </a:lnTo>
                  <a:lnTo>
                    <a:pt x="508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Freeform 1087"/>
            <p:cNvSpPr/>
            <p:nvPr/>
          </p:nvSpPr>
          <p:spPr>
            <a:xfrm>
              <a:off x="2421890" y="39000429"/>
              <a:ext cx="241301" cy="41911"/>
            </a:xfrm>
            <a:custGeom>
              <a:avLst/>
              <a:gdLst/>
              <a:ahLst/>
              <a:cxnLst/>
              <a:rect l="0" t="0" r="0" b="0"/>
              <a:pathLst>
                <a:path w="241301" h="41911">
                  <a:moveTo>
                    <a:pt x="0" y="41910"/>
                  </a:moveTo>
                  <a:lnTo>
                    <a:pt x="16510" y="36832"/>
                  </a:lnTo>
                  <a:lnTo>
                    <a:pt x="27940" y="33021"/>
                  </a:lnTo>
                  <a:lnTo>
                    <a:pt x="43180" y="30482"/>
                  </a:lnTo>
                  <a:lnTo>
                    <a:pt x="60960" y="26671"/>
                  </a:lnTo>
                  <a:lnTo>
                    <a:pt x="74930" y="24132"/>
                  </a:lnTo>
                  <a:lnTo>
                    <a:pt x="88900" y="20321"/>
                  </a:lnTo>
                  <a:lnTo>
                    <a:pt x="127000" y="10160"/>
                  </a:lnTo>
                  <a:lnTo>
                    <a:pt x="140970" y="6350"/>
                  </a:lnTo>
                  <a:lnTo>
                    <a:pt x="154940" y="3810"/>
                  </a:lnTo>
                  <a:lnTo>
                    <a:pt x="168910" y="2542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Freeform 1088"/>
            <p:cNvSpPr/>
            <p:nvPr/>
          </p:nvSpPr>
          <p:spPr>
            <a:xfrm>
              <a:off x="2780030" y="3914775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1016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6" name="Group 1095"/>
          <p:cNvGrpSpPr/>
          <p:nvPr/>
        </p:nvGrpSpPr>
        <p:grpSpPr>
          <a:xfrm>
            <a:off x="3158490" y="38799771"/>
            <a:ext cx="1506221" cy="431801"/>
            <a:chOff x="3158490" y="38799771"/>
            <a:chExt cx="1506221" cy="431801"/>
          </a:xfrm>
        </p:grpSpPr>
        <p:sp>
          <p:nvSpPr>
            <p:cNvPr id="1091" name="Freeform 1090"/>
            <p:cNvSpPr/>
            <p:nvPr/>
          </p:nvSpPr>
          <p:spPr>
            <a:xfrm>
              <a:off x="3158490" y="38799771"/>
              <a:ext cx="242571" cy="431801"/>
            </a:xfrm>
            <a:custGeom>
              <a:avLst/>
              <a:gdLst/>
              <a:ahLst/>
              <a:cxnLst/>
              <a:rect l="0" t="0" r="0" b="0"/>
              <a:pathLst>
                <a:path w="242571" h="431801">
                  <a:moveTo>
                    <a:pt x="31750" y="0"/>
                  </a:moveTo>
                  <a:lnTo>
                    <a:pt x="20320" y="11429"/>
                  </a:lnTo>
                  <a:lnTo>
                    <a:pt x="17780" y="21590"/>
                  </a:lnTo>
                  <a:lnTo>
                    <a:pt x="15240" y="35558"/>
                  </a:lnTo>
                  <a:lnTo>
                    <a:pt x="13970" y="52068"/>
                  </a:lnTo>
                  <a:lnTo>
                    <a:pt x="12700" y="68579"/>
                  </a:lnTo>
                  <a:lnTo>
                    <a:pt x="11430" y="102868"/>
                  </a:lnTo>
                  <a:lnTo>
                    <a:pt x="11430" y="160018"/>
                  </a:lnTo>
                  <a:lnTo>
                    <a:pt x="10160" y="180340"/>
                  </a:lnTo>
                  <a:lnTo>
                    <a:pt x="7620" y="198118"/>
                  </a:lnTo>
                  <a:lnTo>
                    <a:pt x="5080" y="217168"/>
                  </a:lnTo>
                  <a:lnTo>
                    <a:pt x="3810" y="234950"/>
                  </a:lnTo>
                  <a:lnTo>
                    <a:pt x="2540" y="252729"/>
                  </a:lnTo>
                  <a:lnTo>
                    <a:pt x="1270" y="288290"/>
                  </a:lnTo>
                  <a:lnTo>
                    <a:pt x="0" y="355600"/>
                  </a:lnTo>
                  <a:lnTo>
                    <a:pt x="0" y="419100"/>
                  </a:lnTo>
                  <a:lnTo>
                    <a:pt x="1270" y="425450"/>
                  </a:lnTo>
                  <a:lnTo>
                    <a:pt x="3810" y="422908"/>
                  </a:lnTo>
                  <a:lnTo>
                    <a:pt x="5080" y="415290"/>
                  </a:lnTo>
                  <a:lnTo>
                    <a:pt x="8890" y="405129"/>
                  </a:lnTo>
                  <a:lnTo>
                    <a:pt x="15240" y="382268"/>
                  </a:lnTo>
                  <a:lnTo>
                    <a:pt x="25400" y="342900"/>
                  </a:lnTo>
                  <a:lnTo>
                    <a:pt x="29210" y="328929"/>
                  </a:lnTo>
                  <a:lnTo>
                    <a:pt x="34290" y="312418"/>
                  </a:lnTo>
                  <a:lnTo>
                    <a:pt x="40640" y="295908"/>
                  </a:lnTo>
                  <a:lnTo>
                    <a:pt x="46990" y="281940"/>
                  </a:lnTo>
                  <a:lnTo>
                    <a:pt x="53340" y="269240"/>
                  </a:lnTo>
                  <a:lnTo>
                    <a:pt x="60960" y="256540"/>
                  </a:lnTo>
                  <a:lnTo>
                    <a:pt x="67310" y="245108"/>
                  </a:lnTo>
                  <a:lnTo>
                    <a:pt x="81280" y="222250"/>
                  </a:lnTo>
                  <a:lnTo>
                    <a:pt x="91440" y="213358"/>
                  </a:lnTo>
                  <a:lnTo>
                    <a:pt x="104140" y="207008"/>
                  </a:lnTo>
                  <a:lnTo>
                    <a:pt x="118110" y="201929"/>
                  </a:lnTo>
                  <a:lnTo>
                    <a:pt x="130810" y="199390"/>
                  </a:lnTo>
                  <a:lnTo>
                    <a:pt x="140970" y="200658"/>
                  </a:lnTo>
                  <a:lnTo>
                    <a:pt x="149860" y="204468"/>
                  </a:lnTo>
                  <a:lnTo>
                    <a:pt x="160020" y="209550"/>
                  </a:lnTo>
                  <a:lnTo>
                    <a:pt x="170180" y="214629"/>
                  </a:lnTo>
                  <a:lnTo>
                    <a:pt x="180340" y="219708"/>
                  </a:lnTo>
                  <a:lnTo>
                    <a:pt x="187960" y="228600"/>
                  </a:lnTo>
                  <a:lnTo>
                    <a:pt x="194310" y="238758"/>
                  </a:lnTo>
                  <a:lnTo>
                    <a:pt x="205740" y="262890"/>
                  </a:lnTo>
                  <a:lnTo>
                    <a:pt x="218440" y="289558"/>
                  </a:lnTo>
                  <a:lnTo>
                    <a:pt x="223520" y="303529"/>
                  </a:lnTo>
                  <a:lnTo>
                    <a:pt x="226060" y="317500"/>
                  </a:lnTo>
                  <a:lnTo>
                    <a:pt x="227330" y="330200"/>
                  </a:lnTo>
                  <a:lnTo>
                    <a:pt x="229870" y="342900"/>
                  </a:lnTo>
                  <a:lnTo>
                    <a:pt x="233680" y="355600"/>
                  </a:lnTo>
                  <a:lnTo>
                    <a:pt x="236220" y="367029"/>
                  </a:lnTo>
                  <a:lnTo>
                    <a:pt x="238760" y="379729"/>
                  </a:lnTo>
                  <a:lnTo>
                    <a:pt x="240030" y="392429"/>
                  </a:lnTo>
                  <a:lnTo>
                    <a:pt x="24257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Freeform 1091"/>
            <p:cNvSpPr/>
            <p:nvPr/>
          </p:nvSpPr>
          <p:spPr>
            <a:xfrm>
              <a:off x="3506470" y="38915339"/>
              <a:ext cx="171451" cy="266701"/>
            </a:xfrm>
            <a:custGeom>
              <a:avLst/>
              <a:gdLst/>
              <a:ahLst/>
              <a:cxnLst/>
              <a:rect l="0" t="0" r="0" b="0"/>
              <a:pathLst>
                <a:path w="171451" h="266701">
                  <a:moveTo>
                    <a:pt x="30480" y="53340"/>
                  </a:moveTo>
                  <a:lnTo>
                    <a:pt x="20320" y="69850"/>
                  </a:lnTo>
                  <a:lnTo>
                    <a:pt x="15240" y="81282"/>
                  </a:lnTo>
                  <a:lnTo>
                    <a:pt x="11430" y="93982"/>
                  </a:lnTo>
                  <a:lnTo>
                    <a:pt x="7620" y="107950"/>
                  </a:lnTo>
                  <a:lnTo>
                    <a:pt x="5080" y="123190"/>
                  </a:lnTo>
                  <a:lnTo>
                    <a:pt x="2540" y="137161"/>
                  </a:lnTo>
                  <a:lnTo>
                    <a:pt x="1270" y="151132"/>
                  </a:lnTo>
                  <a:lnTo>
                    <a:pt x="1270" y="165100"/>
                  </a:lnTo>
                  <a:lnTo>
                    <a:pt x="0" y="193040"/>
                  </a:lnTo>
                  <a:lnTo>
                    <a:pt x="1270" y="207011"/>
                  </a:lnTo>
                  <a:lnTo>
                    <a:pt x="2540" y="218440"/>
                  </a:lnTo>
                  <a:lnTo>
                    <a:pt x="5080" y="229872"/>
                  </a:lnTo>
                  <a:lnTo>
                    <a:pt x="10160" y="241300"/>
                  </a:lnTo>
                  <a:lnTo>
                    <a:pt x="17780" y="252732"/>
                  </a:lnTo>
                  <a:lnTo>
                    <a:pt x="25400" y="262890"/>
                  </a:lnTo>
                  <a:lnTo>
                    <a:pt x="38100" y="266700"/>
                  </a:lnTo>
                  <a:lnTo>
                    <a:pt x="53340" y="265432"/>
                  </a:lnTo>
                  <a:lnTo>
                    <a:pt x="69850" y="261622"/>
                  </a:lnTo>
                  <a:lnTo>
                    <a:pt x="85090" y="255272"/>
                  </a:lnTo>
                  <a:lnTo>
                    <a:pt x="99060" y="247650"/>
                  </a:lnTo>
                  <a:lnTo>
                    <a:pt x="111760" y="238761"/>
                  </a:lnTo>
                  <a:lnTo>
                    <a:pt x="121920" y="227332"/>
                  </a:lnTo>
                  <a:lnTo>
                    <a:pt x="132080" y="213361"/>
                  </a:lnTo>
                  <a:lnTo>
                    <a:pt x="139700" y="199390"/>
                  </a:lnTo>
                  <a:lnTo>
                    <a:pt x="147320" y="182882"/>
                  </a:lnTo>
                  <a:lnTo>
                    <a:pt x="152400" y="166372"/>
                  </a:lnTo>
                  <a:lnTo>
                    <a:pt x="157480" y="149861"/>
                  </a:lnTo>
                  <a:lnTo>
                    <a:pt x="162560" y="133350"/>
                  </a:lnTo>
                  <a:lnTo>
                    <a:pt x="170180" y="97790"/>
                  </a:lnTo>
                  <a:lnTo>
                    <a:pt x="171450" y="82550"/>
                  </a:lnTo>
                  <a:lnTo>
                    <a:pt x="171450" y="67311"/>
                  </a:lnTo>
                  <a:lnTo>
                    <a:pt x="170180" y="52072"/>
                  </a:lnTo>
                  <a:lnTo>
                    <a:pt x="167640" y="39372"/>
                  </a:lnTo>
                  <a:lnTo>
                    <a:pt x="162560" y="29211"/>
                  </a:lnTo>
                  <a:lnTo>
                    <a:pt x="157480" y="19050"/>
                  </a:lnTo>
                  <a:lnTo>
                    <a:pt x="148590" y="11432"/>
                  </a:lnTo>
                  <a:lnTo>
                    <a:pt x="135890" y="6350"/>
                  </a:lnTo>
                  <a:lnTo>
                    <a:pt x="121920" y="0"/>
                  </a:lnTo>
                  <a:lnTo>
                    <a:pt x="109220" y="0"/>
                  </a:lnTo>
                  <a:lnTo>
                    <a:pt x="97790" y="1272"/>
                  </a:lnTo>
                  <a:lnTo>
                    <a:pt x="86360" y="3811"/>
                  </a:lnTo>
                  <a:lnTo>
                    <a:pt x="76200" y="8890"/>
                  </a:lnTo>
                  <a:lnTo>
                    <a:pt x="67310" y="13972"/>
                  </a:lnTo>
                  <a:lnTo>
                    <a:pt x="58420" y="20322"/>
                  </a:lnTo>
                  <a:lnTo>
                    <a:pt x="50800" y="26672"/>
                  </a:lnTo>
                  <a:lnTo>
                    <a:pt x="43180" y="33022"/>
                  </a:lnTo>
                  <a:lnTo>
                    <a:pt x="20320" y="74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Freeform 1092"/>
            <p:cNvSpPr/>
            <p:nvPr/>
          </p:nvSpPr>
          <p:spPr>
            <a:xfrm>
              <a:off x="3733800" y="38928039"/>
              <a:ext cx="382271" cy="243841"/>
            </a:xfrm>
            <a:custGeom>
              <a:avLst/>
              <a:gdLst/>
              <a:ahLst/>
              <a:cxnLst/>
              <a:rect l="0" t="0" r="0" b="0"/>
              <a:pathLst>
                <a:path w="382271" h="243841">
                  <a:moveTo>
                    <a:pt x="25400" y="50800"/>
                  </a:moveTo>
                  <a:lnTo>
                    <a:pt x="25400" y="120650"/>
                  </a:lnTo>
                  <a:lnTo>
                    <a:pt x="24130" y="137161"/>
                  </a:lnTo>
                  <a:lnTo>
                    <a:pt x="21590" y="153672"/>
                  </a:lnTo>
                  <a:lnTo>
                    <a:pt x="19050" y="167640"/>
                  </a:lnTo>
                  <a:lnTo>
                    <a:pt x="16510" y="181611"/>
                  </a:lnTo>
                  <a:lnTo>
                    <a:pt x="13970" y="194311"/>
                  </a:lnTo>
                  <a:lnTo>
                    <a:pt x="10160" y="205740"/>
                  </a:lnTo>
                  <a:lnTo>
                    <a:pt x="3810" y="228600"/>
                  </a:lnTo>
                  <a:lnTo>
                    <a:pt x="0" y="240032"/>
                  </a:lnTo>
                  <a:lnTo>
                    <a:pt x="0" y="242572"/>
                  </a:lnTo>
                  <a:lnTo>
                    <a:pt x="2540" y="240032"/>
                  </a:lnTo>
                  <a:lnTo>
                    <a:pt x="6350" y="232411"/>
                  </a:lnTo>
                  <a:lnTo>
                    <a:pt x="11430" y="218440"/>
                  </a:lnTo>
                  <a:lnTo>
                    <a:pt x="16510" y="200661"/>
                  </a:lnTo>
                  <a:lnTo>
                    <a:pt x="33020" y="142240"/>
                  </a:lnTo>
                  <a:lnTo>
                    <a:pt x="36830" y="125732"/>
                  </a:lnTo>
                  <a:lnTo>
                    <a:pt x="43180" y="111761"/>
                  </a:lnTo>
                  <a:lnTo>
                    <a:pt x="48260" y="97790"/>
                  </a:lnTo>
                  <a:lnTo>
                    <a:pt x="54610" y="86361"/>
                  </a:lnTo>
                  <a:lnTo>
                    <a:pt x="62230" y="76200"/>
                  </a:lnTo>
                  <a:lnTo>
                    <a:pt x="71120" y="66040"/>
                  </a:lnTo>
                  <a:lnTo>
                    <a:pt x="80010" y="57150"/>
                  </a:lnTo>
                  <a:lnTo>
                    <a:pt x="91440" y="52072"/>
                  </a:lnTo>
                  <a:lnTo>
                    <a:pt x="102870" y="48261"/>
                  </a:lnTo>
                  <a:lnTo>
                    <a:pt x="115570" y="45722"/>
                  </a:lnTo>
                  <a:lnTo>
                    <a:pt x="125730" y="45722"/>
                  </a:lnTo>
                  <a:lnTo>
                    <a:pt x="135890" y="49532"/>
                  </a:lnTo>
                  <a:lnTo>
                    <a:pt x="144780" y="53340"/>
                  </a:lnTo>
                  <a:lnTo>
                    <a:pt x="152400" y="59690"/>
                  </a:lnTo>
                  <a:lnTo>
                    <a:pt x="160020" y="67311"/>
                  </a:lnTo>
                  <a:lnTo>
                    <a:pt x="167640" y="76200"/>
                  </a:lnTo>
                  <a:lnTo>
                    <a:pt x="175260" y="86361"/>
                  </a:lnTo>
                  <a:lnTo>
                    <a:pt x="182880" y="97790"/>
                  </a:lnTo>
                  <a:lnTo>
                    <a:pt x="189230" y="110490"/>
                  </a:lnTo>
                  <a:lnTo>
                    <a:pt x="195580" y="123190"/>
                  </a:lnTo>
                  <a:lnTo>
                    <a:pt x="200660" y="137161"/>
                  </a:lnTo>
                  <a:lnTo>
                    <a:pt x="205740" y="149861"/>
                  </a:lnTo>
                  <a:lnTo>
                    <a:pt x="208280" y="163832"/>
                  </a:lnTo>
                  <a:lnTo>
                    <a:pt x="210820" y="177800"/>
                  </a:lnTo>
                  <a:lnTo>
                    <a:pt x="212090" y="191772"/>
                  </a:lnTo>
                  <a:lnTo>
                    <a:pt x="212090" y="207011"/>
                  </a:lnTo>
                  <a:lnTo>
                    <a:pt x="213360" y="238761"/>
                  </a:lnTo>
                  <a:lnTo>
                    <a:pt x="214630" y="243840"/>
                  </a:lnTo>
                  <a:lnTo>
                    <a:pt x="217170" y="242572"/>
                  </a:lnTo>
                  <a:lnTo>
                    <a:pt x="219710" y="234950"/>
                  </a:lnTo>
                  <a:lnTo>
                    <a:pt x="222250" y="224790"/>
                  </a:lnTo>
                  <a:lnTo>
                    <a:pt x="228600" y="201932"/>
                  </a:lnTo>
                  <a:lnTo>
                    <a:pt x="231140" y="187961"/>
                  </a:lnTo>
                  <a:lnTo>
                    <a:pt x="232410" y="172722"/>
                  </a:lnTo>
                  <a:lnTo>
                    <a:pt x="233680" y="156211"/>
                  </a:lnTo>
                  <a:lnTo>
                    <a:pt x="234950" y="139700"/>
                  </a:lnTo>
                  <a:lnTo>
                    <a:pt x="237490" y="123190"/>
                  </a:lnTo>
                  <a:lnTo>
                    <a:pt x="240030" y="106682"/>
                  </a:lnTo>
                  <a:lnTo>
                    <a:pt x="245110" y="90172"/>
                  </a:lnTo>
                  <a:lnTo>
                    <a:pt x="250190" y="74932"/>
                  </a:lnTo>
                  <a:lnTo>
                    <a:pt x="255270" y="59690"/>
                  </a:lnTo>
                  <a:lnTo>
                    <a:pt x="261620" y="46990"/>
                  </a:lnTo>
                  <a:lnTo>
                    <a:pt x="267970" y="34290"/>
                  </a:lnTo>
                  <a:lnTo>
                    <a:pt x="274320" y="21590"/>
                  </a:lnTo>
                  <a:lnTo>
                    <a:pt x="283210" y="12700"/>
                  </a:lnTo>
                  <a:lnTo>
                    <a:pt x="292100" y="6350"/>
                  </a:lnTo>
                  <a:lnTo>
                    <a:pt x="300990" y="0"/>
                  </a:lnTo>
                  <a:lnTo>
                    <a:pt x="312420" y="0"/>
                  </a:lnTo>
                  <a:lnTo>
                    <a:pt x="323850" y="5082"/>
                  </a:lnTo>
                  <a:lnTo>
                    <a:pt x="336550" y="13972"/>
                  </a:lnTo>
                  <a:lnTo>
                    <a:pt x="346710" y="24132"/>
                  </a:lnTo>
                  <a:lnTo>
                    <a:pt x="353060" y="35561"/>
                  </a:lnTo>
                  <a:lnTo>
                    <a:pt x="359410" y="46990"/>
                  </a:lnTo>
                  <a:lnTo>
                    <a:pt x="365760" y="60961"/>
                  </a:lnTo>
                  <a:lnTo>
                    <a:pt x="369570" y="73661"/>
                  </a:lnTo>
                  <a:lnTo>
                    <a:pt x="374650" y="87632"/>
                  </a:lnTo>
                  <a:lnTo>
                    <a:pt x="377190" y="101600"/>
                  </a:lnTo>
                  <a:lnTo>
                    <a:pt x="378460" y="118111"/>
                  </a:lnTo>
                  <a:lnTo>
                    <a:pt x="379730" y="134622"/>
                  </a:lnTo>
                  <a:lnTo>
                    <a:pt x="381000" y="152400"/>
                  </a:lnTo>
                  <a:lnTo>
                    <a:pt x="382270" y="2400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Freeform 1093"/>
            <p:cNvSpPr/>
            <p:nvPr/>
          </p:nvSpPr>
          <p:spPr>
            <a:xfrm>
              <a:off x="4221480" y="38915339"/>
              <a:ext cx="210821" cy="276862"/>
            </a:xfrm>
            <a:custGeom>
              <a:avLst/>
              <a:gdLst/>
              <a:ahLst/>
              <a:cxnLst/>
              <a:rect l="0" t="0" r="0" b="0"/>
              <a:pathLst>
                <a:path w="210821" h="276862">
                  <a:moveTo>
                    <a:pt x="0" y="53340"/>
                  </a:moveTo>
                  <a:lnTo>
                    <a:pt x="15240" y="97790"/>
                  </a:lnTo>
                  <a:lnTo>
                    <a:pt x="20320" y="106682"/>
                  </a:lnTo>
                  <a:lnTo>
                    <a:pt x="27940" y="116840"/>
                  </a:lnTo>
                  <a:lnTo>
                    <a:pt x="36830" y="127000"/>
                  </a:lnTo>
                  <a:lnTo>
                    <a:pt x="48260" y="135890"/>
                  </a:lnTo>
                  <a:lnTo>
                    <a:pt x="60960" y="142240"/>
                  </a:lnTo>
                  <a:lnTo>
                    <a:pt x="76200" y="147322"/>
                  </a:lnTo>
                  <a:lnTo>
                    <a:pt x="90170" y="148590"/>
                  </a:lnTo>
                  <a:lnTo>
                    <a:pt x="105410" y="147322"/>
                  </a:lnTo>
                  <a:lnTo>
                    <a:pt x="119380" y="143511"/>
                  </a:lnTo>
                  <a:lnTo>
                    <a:pt x="130810" y="135890"/>
                  </a:lnTo>
                  <a:lnTo>
                    <a:pt x="140970" y="124461"/>
                  </a:lnTo>
                  <a:lnTo>
                    <a:pt x="151130" y="111761"/>
                  </a:lnTo>
                  <a:lnTo>
                    <a:pt x="156210" y="96522"/>
                  </a:lnTo>
                  <a:lnTo>
                    <a:pt x="161290" y="81282"/>
                  </a:lnTo>
                  <a:lnTo>
                    <a:pt x="163830" y="64772"/>
                  </a:lnTo>
                  <a:lnTo>
                    <a:pt x="161290" y="50800"/>
                  </a:lnTo>
                  <a:lnTo>
                    <a:pt x="157480" y="36832"/>
                  </a:lnTo>
                  <a:lnTo>
                    <a:pt x="151130" y="25400"/>
                  </a:lnTo>
                  <a:lnTo>
                    <a:pt x="140970" y="15240"/>
                  </a:lnTo>
                  <a:lnTo>
                    <a:pt x="130810" y="8890"/>
                  </a:lnTo>
                  <a:lnTo>
                    <a:pt x="119380" y="2540"/>
                  </a:lnTo>
                  <a:lnTo>
                    <a:pt x="109220" y="0"/>
                  </a:lnTo>
                  <a:lnTo>
                    <a:pt x="99060" y="1272"/>
                  </a:lnTo>
                  <a:lnTo>
                    <a:pt x="91440" y="5082"/>
                  </a:lnTo>
                  <a:lnTo>
                    <a:pt x="82550" y="10161"/>
                  </a:lnTo>
                  <a:lnTo>
                    <a:pt x="74930" y="17782"/>
                  </a:lnTo>
                  <a:lnTo>
                    <a:pt x="68580" y="26672"/>
                  </a:lnTo>
                  <a:lnTo>
                    <a:pt x="60960" y="36832"/>
                  </a:lnTo>
                  <a:lnTo>
                    <a:pt x="53340" y="48261"/>
                  </a:lnTo>
                  <a:lnTo>
                    <a:pt x="45720" y="59690"/>
                  </a:lnTo>
                  <a:lnTo>
                    <a:pt x="40640" y="73661"/>
                  </a:lnTo>
                  <a:lnTo>
                    <a:pt x="35560" y="88900"/>
                  </a:lnTo>
                  <a:lnTo>
                    <a:pt x="30480" y="105411"/>
                  </a:lnTo>
                  <a:lnTo>
                    <a:pt x="27940" y="120650"/>
                  </a:lnTo>
                  <a:lnTo>
                    <a:pt x="25400" y="135890"/>
                  </a:lnTo>
                  <a:lnTo>
                    <a:pt x="24130" y="149861"/>
                  </a:lnTo>
                  <a:lnTo>
                    <a:pt x="24130" y="165100"/>
                  </a:lnTo>
                  <a:lnTo>
                    <a:pt x="25400" y="179072"/>
                  </a:lnTo>
                  <a:lnTo>
                    <a:pt x="27940" y="193040"/>
                  </a:lnTo>
                  <a:lnTo>
                    <a:pt x="31750" y="205740"/>
                  </a:lnTo>
                  <a:lnTo>
                    <a:pt x="36830" y="218440"/>
                  </a:lnTo>
                  <a:lnTo>
                    <a:pt x="41910" y="229872"/>
                  </a:lnTo>
                  <a:lnTo>
                    <a:pt x="48260" y="240032"/>
                  </a:lnTo>
                  <a:lnTo>
                    <a:pt x="54610" y="248922"/>
                  </a:lnTo>
                  <a:lnTo>
                    <a:pt x="60960" y="257811"/>
                  </a:lnTo>
                  <a:lnTo>
                    <a:pt x="71120" y="264161"/>
                  </a:lnTo>
                  <a:lnTo>
                    <a:pt x="83820" y="270511"/>
                  </a:lnTo>
                  <a:lnTo>
                    <a:pt x="97790" y="275590"/>
                  </a:lnTo>
                  <a:lnTo>
                    <a:pt x="111760" y="276861"/>
                  </a:lnTo>
                  <a:lnTo>
                    <a:pt x="123190" y="276861"/>
                  </a:lnTo>
                  <a:lnTo>
                    <a:pt x="134620" y="276861"/>
                  </a:lnTo>
                  <a:lnTo>
                    <a:pt x="144780" y="273050"/>
                  </a:lnTo>
                  <a:lnTo>
                    <a:pt x="153670" y="269240"/>
                  </a:lnTo>
                  <a:lnTo>
                    <a:pt x="171450" y="257811"/>
                  </a:lnTo>
                  <a:lnTo>
                    <a:pt x="21082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Freeform 1094"/>
            <p:cNvSpPr/>
            <p:nvPr/>
          </p:nvSpPr>
          <p:spPr>
            <a:xfrm>
              <a:off x="4442460" y="38910261"/>
              <a:ext cx="222251" cy="233679"/>
            </a:xfrm>
            <a:custGeom>
              <a:avLst/>
              <a:gdLst/>
              <a:ahLst/>
              <a:cxnLst/>
              <a:rect l="0" t="0" r="0" b="0"/>
              <a:pathLst>
                <a:path w="222251" h="233679">
                  <a:moveTo>
                    <a:pt x="179070" y="5078"/>
                  </a:moveTo>
                  <a:lnTo>
                    <a:pt x="162560" y="0"/>
                  </a:lnTo>
                  <a:lnTo>
                    <a:pt x="153670" y="0"/>
                  </a:lnTo>
                  <a:lnTo>
                    <a:pt x="142240" y="0"/>
                  </a:lnTo>
                  <a:lnTo>
                    <a:pt x="129540" y="2539"/>
                  </a:lnTo>
                  <a:lnTo>
                    <a:pt x="101600" y="7618"/>
                  </a:lnTo>
                  <a:lnTo>
                    <a:pt x="85090" y="10160"/>
                  </a:lnTo>
                  <a:lnTo>
                    <a:pt x="71120" y="15239"/>
                  </a:lnTo>
                  <a:lnTo>
                    <a:pt x="58420" y="22860"/>
                  </a:lnTo>
                  <a:lnTo>
                    <a:pt x="45720" y="31750"/>
                  </a:lnTo>
                  <a:lnTo>
                    <a:pt x="39370" y="41910"/>
                  </a:lnTo>
                  <a:lnTo>
                    <a:pt x="35560" y="53339"/>
                  </a:lnTo>
                  <a:lnTo>
                    <a:pt x="34290" y="64768"/>
                  </a:lnTo>
                  <a:lnTo>
                    <a:pt x="38100" y="78739"/>
                  </a:lnTo>
                  <a:lnTo>
                    <a:pt x="45720" y="91439"/>
                  </a:lnTo>
                  <a:lnTo>
                    <a:pt x="54610" y="105410"/>
                  </a:lnTo>
                  <a:lnTo>
                    <a:pt x="64770" y="116839"/>
                  </a:lnTo>
                  <a:lnTo>
                    <a:pt x="74930" y="125728"/>
                  </a:lnTo>
                  <a:lnTo>
                    <a:pt x="85090" y="134618"/>
                  </a:lnTo>
                  <a:lnTo>
                    <a:pt x="96520" y="142239"/>
                  </a:lnTo>
                  <a:lnTo>
                    <a:pt x="109220" y="148589"/>
                  </a:lnTo>
                  <a:lnTo>
                    <a:pt x="121920" y="153668"/>
                  </a:lnTo>
                  <a:lnTo>
                    <a:pt x="137160" y="157478"/>
                  </a:lnTo>
                  <a:lnTo>
                    <a:pt x="154940" y="162560"/>
                  </a:lnTo>
                  <a:lnTo>
                    <a:pt x="173990" y="166368"/>
                  </a:lnTo>
                  <a:lnTo>
                    <a:pt x="189230" y="171450"/>
                  </a:lnTo>
                  <a:lnTo>
                    <a:pt x="204470" y="176528"/>
                  </a:lnTo>
                  <a:lnTo>
                    <a:pt x="217170" y="182878"/>
                  </a:lnTo>
                  <a:lnTo>
                    <a:pt x="222250" y="189228"/>
                  </a:lnTo>
                  <a:lnTo>
                    <a:pt x="222250" y="195578"/>
                  </a:lnTo>
                  <a:lnTo>
                    <a:pt x="218440" y="203200"/>
                  </a:lnTo>
                  <a:lnTo>
                    <a:pt x="208280" y="209550"/>
                  </a:lnTo>
                  <a:lnTo>
                    <a:pt x="195580" y="215900"/>
                  </a:lnTo>
                  <a:lnTo>
                    <a:pt x="180340" y="223518"/>
                  </a:lnTo>
                  <a:lnTo>
                    <a:pt x="163830" y="228600"/>
                  </a:lnTo>
                  <a:lnTo>
                    <a:pt x="149860" y="231139"/>
                  </a:lnTo>
                  <a:lnTo>
                    <a:pt x="134620" y="233678"/>
                  </a:lnTo>
                  <a:lnTo>
                    <a:pt x="118110" y="233678"/>
                  </a:lnTo>
                  <a:lnTo>
                    <a:pt x="100330" y="232410"/>
                  </a:lnTo>
                  <a:lnTo>
                    <a:pt x="81280" y="231139"/>
                  </a:lnTo>
                  <a:lnTo>
                    <a:pt x="64770" y="228600"/>
                  </a:lnTo>
                  <a:lnTo>
                    <a:pt x="50800" y="224789"/>
                  </a:lnTo>
                  <a:lnTo>
                    <a:pt x="0" y="205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6" name="Group 1115"/>
          <p:cNvGrpSpPr/>
          <p:nvPr/>
        </p:nvGrpSpPr>
        <p:grpSpPr>
          <a:xfrm>
            <a:off x="427990" y="39971979"/>
            <a:ext cx="5302251" cy="533401"/>
            <a:chOff x="427990" y="39971979"/>
            <a:chExt cx="5302251" cy="533401"/>
          </a:xfrm>
        </p:grpSpPr>
        <p:sp>
          <p:nvSpPr>
            <p:cNvPr id="1097" name="Freeform 1096"/>
            <p:cNvSpPr/>
            <p:nvPr/>
          </p:nvSpPr>
          <p:spPr>
            <a:xfrm>
              <a:off x="427990" y="40107871"/>
              <a:ext cx="266701" cy="397509"/>
            </a:xfrm>
            <a:custGeom>
              <a:avLst/>
              <a:gdLst/>
              <a:ahLst/>
              <a:cxnLst/>
              <a:rect l="0" t="0" r="0" b="0"/>
              <a:pathLst>
                <a:path w="266701" h="397509">
                  <a:moveTo>
                    <a:pt x="224790" y="0"/>
                  </a:moveTo>
                  <a:lnTo>
                    <a:pt x="196850" y="0"/>
                  </a:lnTo>
                  <a:lnTo>
                    <a:pt x="181610" y="2540"/>
                  </a:lnTo>
                  <a:lnTo>
                    <a:pt x="163830" y="6350"/>
                  </a:lnTo>
                  <a:lnTo>
                    <a:pt x="146050" y="11429"/>
                  </a:lnTo>
                  <a:lnTo>
                    <a:pt x="129540" y="19050"/>
                  </a:lnTo>
                  <a:lnTo>
                    <a:pt x="115570" y="26668"/>
                  </a:lnTo>
                  <a:lnTo>
                    <a:pt x="102870" y="35558"/>
                  </a:lnTo>
                  <a:lnTo>
                    <a:pt x="92710" y="45718"/>
                  </a:lnTo>
                  <a:lnTo>
                    <a:pt x="82550" y="57150"/>
                  </a:lnTo>
                  <a:lnTo>
                    <a:pt x="73660" y="69850"/>
                  </a:lnTo>
                  <a:lnTo>
                    <a:pt x="64770" y="83818"/>
                  </a:lnTo>
                  <a:lnTo>
                    <a:pt x="44450" y="115568"/>
                  </a:lnTo>
                  <a:lnTo>
                    <a:pt x="35560" y="133350"/>
                  </a:lnTo>
                  <a:lnTo>
                    <a:pt x="27940" y="152400"/>
                  </a:lnTo>
                  <a:lnTo>
                    <a:pt x="19050" y="171450"/>
                  </a:lnTo>
                  <a:lnTo>
                    <a:pt x="12700" y="190500"/>
                  </a:lnTo>
                  <a:lnTo>
                    <a:pt x="7620" y="209550"/>
                  </a:lnTo>
                  <a:lnTo>
                    <a:pt x="2540" y="227329"/>
                  </a:lnTo>
                  <a:lnTo>
                    <a:pt x="1270" y="245108"/>
                  </a:lnTo>
                  <a:lnTo>
                    <a:pt x="0" y="262890"/>
                  </a:lnTo>
                  <a:lnTo>
                    <a:pt x="1270" y="280668"/>
                  </a:lnTo>
                  <a:lnTo>
                    <a:pt x="5080" y="297179"/>
                  </a:lnTo>
                  <a:lnTo>
                    <a:pt x="8890" y="312418"/>
                  </a:lnTo>
                  <a:lnTo>
                    <a:pt x="13970" y="327658"/>
                  </a:lnTo>
                  <a:lnTo>
                    <a:pt x="20320" y="341629"/>
                  </a:lnTo>
                  <a:lnTo>
                    <a:pt x="26670" y="354329"/>
                  </a:lnTo>
                  <a:lnTo>
                    <a:pt x="33020" y="365758"/>
                  </a:lnTo>
                  <a:lnTo>
                    <a:pt x="41910" y="375918"/>
                  </a:lnTo>
                  <a:lnTo>
                    <a:pt x="52070" y="382268"/>
                  </a:lnTo>
                  <a:lnTo>
                    <a:pt x="64770" y="388618"/>
                  </a:lnTo>
                  <a:lnTo>
                    <a:pt x="77470" y="392429"/>
                  </a:lnTo>
                  <a:lnTo>
                    <a:pt x="92710" y="394968"/>
                  </a:lnTo>
                  <a:lnTo>
                    <a:pt x="109220" y="397508"/>
                  </a:lnTo>
                  <a:lnTo>
                    <a:pt x="127000" y="396240"/>
                  </a:lnTo>
                  <a:lnTo>
                    <a:pt x="144780" y="392429"/>
                  </a:lnTo>
                  <a:lnTo>
                    <a:pt x="165100" y="388618"/>
                  </a:lnTo>
                  <a:lnTo>
                    <a:pt x="184150" y="382268"/>
                  </a:lnTo>
                  <a:lnTo>
                    <a:pt x="204470" y="374650"/>
                  </a:lnTo>
                  <a:lnTo>
                    <a:pt x="266700" y="347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Freeform 1097"/>
            <p:cNvSpPr/>
            <p:nvPr/>
          </p:nvSpPr>
          <p:spPr>
            <a:xfrm>
              <a:off x="735330" y="40213279"/>
              <a:ext cx="246381" cy="256543"/>
            </a:xfrm>
            <a:custGeom>
              <a:avLst/>
              <a:gdLst/>
              <a:ahLst/>
              <a:cxnLst/>
              <a:rect l="0" t="0" r="0" b="0"/>
              <a:pathLst>
                <a:path w="246381" h="256543">
                  <a:moveTo>
                    <a:pt x="138430" y="21592"/>
                  </a:moveTo>
                  <a:lnTo>
                    <a:pt x="121920" y="26671"/>
                  </a:lnTo>
                  <a:lnTo>
                    <a:pt x="114300" y="30482"/>
                  </a:lnTo>
                  <a:lnTo>
                    <a:pt x="106680" y="35560"/>
                  </a:lnTo>
                  <a:lnTo>
                    <a:pt x="100330" y="41910"/>
                  </a:lnTo>
                  <a:lnTo>
                    <a:pt x="91440" y="48260"/>
                  </a:lnTo>
                  <a:lnTo>
                    <a:pt x="73660" y="60960"/>
                  </a:lnTo>
                  <a:lnTo>
                    <a:pt x="43180" y="81282"/>
                  </a:lnTo>
                  <a:lnTo>
                    <a:pt x="35560" y="90171"/>
                  </a:lnTo>
                  <a:lnTo>
                    <a:pt x="29210" y="101600"/>
                  </a:lnTo>
                  <a:lnTo>
                    <a:pt x="22860" y="113032"/>
                  </a:lnTo>
                  <a:lnTo>
                    <a:pt x="17780" y="124460"/>
                  </a:lnTo>
                  <a:lnTo>
                    <a:pt x="11430" y="135892"/>
                  </a:lnTo>
                  <a:lnTo>
                    <a:pt x="3810" y="147321"/>
                  </a:lnTo>
                  <a:lnTo>
                    <a:pt x="1270" y="157482"/>
                  </a:lnTo>
                  <a:lnTo>
                    <a:pt x="0" y="168910"/>
                  </a:lnTo>
                  <a:lnTo>
                    <a:pt x="0" y="179071"/>
                  </a:lnTo>
                  <a:lnTo>
                    <a:pt x="3810" y="189232"/>
                  </a:lnTo>
                  <a:lnTo>
                    <a:pt x="7620" y="200660"/>
                  </a:lnTo>
                  <a:lnTo>
                    <a:pt x="12700" y="210821"/>
                  </a:lnTo>
                  <a:lnTo>
                    <a:pt x="19050" y="219710"/>
                  </a:lnTo>
                  <a:lnTo>
                    <a:pt x="27940" y="228600"/>
                  </a:lnTo>
                  <a:lnTo>
                    <a:pt x="36830" y="237492"/>
                  </a:lnTo>
                  <a:lnTo>
                    <a:pt x="46990" y="243842"/>
                  </a:lnTo>
                  <a:lnTo>
                    <a:pt x="58420" y="248921"/>
                  </a:lnTo>
                  <a:lnTo>
                    <a:pt x="71120" y="254000"/>
                  </a:lnTo>
                  <a:lnTo>
                    <a:pt x="83820" y="255271"/>
                  </a:lnTo>
                  <a:lnTo>
                    <a:pt x="97790" y="256542"/>
                  </a:lnTo>
                  <a:lnTo>
                    <a:pt x="111760" y="255271"/>
                  </a:lnTo>
                  <a:lnTo>
                    <a:pt x="125730" y="251460"/>
                  </a:lnTo>
                  <a:lnTo>
                    <a:pt x="138430" y="247650"/>
                  </a:lnTo>
                  <a:lnTo>
                    <a:pt x="152400" y="242571"/>
                  </a:lnTo>
                  <a:lnTo>
                    <a:pt x="165100" y="234950"/>
                  </a:lnTo>
                  <a:lnTo>
                    <a:pt x="177800" y="227332"/>
                  </a:lnTo>
                  <a:lnTo>
                    <a:pt x="189230" y="218442"/>
                  </a:lnTo>
                  <a:lnTo>
                    <a:pt x="200660" y="207010"/>
                  </a:lnTo>
                  <a:lnTo>
                    <a:pt x="210820" y="195582"/>
                  </a:lnTo>
                  <a:lnTo>
                    <a:pt x="222250" y="182882"/>
                  </a:lnTo>
                  <a:lnTo>
                    <a:pt x="231140" y="171450"/>
                  </a:lnTo>
                  <a:lnTo>
                    <a:pt x="237490" y="160021"/>
                  </a:lnTo>
                  <a:lnTo>
                    <a:pt x="242570" y="148592"/>
                  </a:lnTo>
                  <a:lnTo>
                    <a:pt x="245110" y="137160"/>
                  </a:lnTo>
                  <a:lnTo>
                    <a:pt x="246380" y="124460"/>
                  </a:lnTo>
                  <a:lnTo>
                    <a:pt x="245110" y="110492"/>
                  </a:lnTo>
                  <a:lnTo>
                    <a:pt x="243840" y="99060"/>
                  </a:lnTo>
                  <a:lnTo>
                    <a:pt x="241300" y="86360"/>
                  </a:lnTo>
                  <a:lnTo>
                    <a:pt x="238760" y="76200"/>
                  </a:lnTo>
                  <a:lnTo>
                    <a:pt x="233680" y="64771"/>
                  </a:lnTo>
                  <a:lnTo>
                    <a:pt x="226060" y="53342"/>
                  </a:lnTo>
                  <a:lnTo>
                    <a:pt x="218440" y="43182"/>
                  </a:lnTo>
                  <a:lnTo>
                    <a:pt x="209550" y="34292"/>
                  </a:lnTo>
                  <a:lnTo>
                    <a:pt x="199390" y="27942"/>
                  </a:lnTo>
                  <a:lnTo>
                    <a:pt x="189230" y="21592"/>
                  </a:lnTo>
                  <a:lnTo>
                    <a:pt x="180340" y="17782"/>
                  </a:lnTo>
                  <a:lnTo>
                    <a:pt x="168910" y="12700"/>
                  </a:lnTo>
                  <a:lnTo>
                    <a:pt x="1066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Freeform 1098"/>
            <p:cNvSpPr/>
            <p:nvPr/>
          </p:nvSpPr>
          <p:spPr>
            <a:xfrm>
              <a:off x="1027430" y="40087550"/>
              <a:ext cx="34291" cy="378462"/>
            </a:xfrm>
            <a:custGeom>
              <a:avLst/>
              <a:gdLst/>
              <a:ahLst/>
              <a:cxnLst/>
              <a:rect l="0" t="0" r="0" b="0"/>
              <a:pathLst>
                <a:path w="34291" h="378462">
                  <a:moveTo>
                    <a:pt x="25400" y="0"/>
                  </a:moveTo>
                  <a:lnTo>
                    <a:pt x="30480" y="27939"/>
                  </a:lnTo>
                  <a:lnTo>
                    <a:pt x="33020" y="40639"/>
                  </a:lnTo>
                  <a:lnTo>
                    <a:pt x="34290" y="53339"/>
                  </a:lnTo>
                  <a:lnTo>
                    <a:pt x="34290" y="67311"/>
                  </a:lnTo>
                  <a:lnTo>
                    <a:pt x="34290" y="83821"/>
                  </a:lnTo>
                  <a:lnTo>
                    <a:pt x="31750" y="101600"/>
                  </a:lnTo>
                  <a:lnTo>
                    <a:pt x="30480" y="119379"/>
                  </a:lnTo>
                  <a:lnTo>
                    <a:pt x="26670" y="138429"/>
                  </a:lnTo>
                  <a:lnTo>
                    <a:pt x="11430" y="233679"/>
                  </a:lnTo>
                  <a:lnTo>
                    <a:pt x="1270" y="289561"/>
                  </a:lnTo>
                  <a:lnTo>
                    <a:pt x="0" y="307339"/>
                  </a:lnTo>
                  <a:lnTo>
                    <a:pt x="0" y="325121"/>
                  </a:lnTo>
                  <a:lnTo>
                    <a:pt x="3810" y="378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Freeform 1099"/>
            <p:cNvSpPr/>
            <p:nvPr/>
          </p:nvSpPr>
          <p:spPr>
            <a:xfrm>
              <a:off x="1170940" y="40224711"/>
              <a:ext cx="199391" cy="232411"/>
            </a:xfrm>
            <a:custGeom>
              <a:avLst/>
              <a:gdLst/>
              <a:ahLst/>
              <a:cxnLst/>
              <a:rect l="0" t="0" r="0" b="0"/>
              <a:pathLst>
                <a:path w="199391" h="232411">
                  <a:moveTo>
                    <a:pt x="71120" y="0"/>
                  </a:moveTo>
                  <a:lnTo>
                    <a:pt x="59690" y="21589"/>
                  </a:lnTo>
                  <a:lnTo>
                    <a:pt x="54610" y="31750"/>
                  </a:lnTo>
                  <a:lnTo>
                    <a:pt x="48260" y="41910"/>
                  </a:lnTo>
                  <a:lnTo>
                    <a:pt x="35560" y="62228"/>
                  </a:lnTo>
                  <a:lnTo>
                    <a:pt x="21590" y="83818"/>
                  </a:lnTo>
                  <a:lnTo>
                    <a:pt x="16510" y="95250"/>
                  </a:lnTo>
                  <a:lnTo>
                    <a:pt x="11430" y="107950"/>
                  </a:lnTo>
                  <a:lnTo>
                    <a:pt x="6350" y="120650"/>
                  </a:lnTo>
                  <a:lnTo>
                    <a:pt x="3810" y="134618"/>
                  </a:lnTo>
                  <a:lnTo>
                    <a:pt x="1270" y="147318"/>
                  </a:lnTo>
                  <a:lnTo>
                    <a:pt x="0" y="161289"/>
                  </a:lnTo>
                  <a:lnTo>
                    <a:pt x="1270" y="176528"/>
                  </a:lnTo>
                  <a:lnTo>
                    <a:pt x="5080" y="191768"/>
                  </a:lnTo>
                  <a:lnTo>
                    <a:pt x="10160" y="208278"/>
                  </a:lnTo>
                  <a:lnTo>
                    <a:pt x="20320" y="219710"/>
                  </a:lnTo>
                  <a:lnTo>
                    <a:pt x="33020" y="227328"/>
                  </a:lnTo>
                  <a:lnTo>
                    <a:pt x="49530" y="232410"/>
                  </a:lnTo>
                  <a:lnTo>
                    <a:pt x="64770" y="232410"/>
                  </a:lnTo>
                  <a:lnTo>
                    <a:pt x="80010" y="231139"/>
                  </a:lnTo>
                  <a:lnTo>
                    <a:pt x="95250" y="227328"/>
                  </a:lnTo>
                  <a:lnTo>
                    <a:pt x="109220" y="222250"/>
                  </a:lnTo>
                  <a:lnTo>
                    <a:pt x="123190" y="217168"/>
                  </a:lnTo>
                  <a:lnTo>
                    <a:pt x="137160" y="210818"/>
                  </a:lnTo>
                  <a:lnTo>
                    <a:pt x="151130" y="204468"/>
                  </a:lnTo>
                  <a:lnTo>
                    <a:pt x="162560" y="195578"/>
                  </a:lnTo>
                  <a:lnTo>
                    <a:pt x="173990" y="186689"/>
                  </a:lnTo>
                  <a:lnTo>
                    <a:pt x="182880" y="175260"/>
                  </a:lnTo>
                  <a:lnTo>
                    <a:pt x="190500" y="163828"/>
                  </a:lnTo>
                  <a:lnTo>
                    <a:pt x="196850" y="151128"/>
                  </a:lnTo>
                  <a:lnTo>
                    <a:pt x="199390" y="138428"/>
                  </a:lnTo>
                  <a:lnTo>
                    <a:pt x="199390" y="127000"/>
                  </a:lnTo>
                  <a:lnTo>
                    <a:pt x="199390" y="116839"/>
                  </a:lnTo>
                  <a:lnTo>
                    <a:pt x="196850" y="106678"/>
                  </a:lnTo>
                  <a:lnTo>
                    <a:pt x="191770" y="97789"/>
                  </a:lnTo>
                  <a:lnTo>
                    <a:pt x="186690" y="90168"/>
                  </a:lnTo>
                  <a:lnTo>
                    <a:pt x="180340" y="81278"/>
                  </a:lnTo>
                  <a:lnTo>
                    <a:pt x="171450" y="73660"/>
                  </a:lnTo>
                  <a:lnTo>
                    <a:pt x="162560" y="67310"/>
                  </a:lnTo>
                  <a:lnTo>
                    <a:pt x="148590" y="62228"/>
                  </a:lnTo>
                  <a:lnTo>
                    <a:pt x="130810" y="58418"/>
                  </a:lnTo>
                  <a:lnTo>
                    <a:pt x="111760" y="55878"/>
                  </a:lnTo>
                  <a:lnTo>
                    <a:pt x="92710" y="55878"/>
                  </a:lnTo>
                  <a:lnTo>
                    <a:pt x="76200" y="57150"/>
                  </a:lnTo>
                  <a:lnTo>
                    <a:pt x="29210" y="62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Freeform 1100"/>
            <p:cNvSpPr/>
            <p:nvPr/>
          </p:nvSpPr>
          <p:spPr>
            <a:xfrm>
              <a:off x="1431290" y="40245029"/>
              <a:ext cx="222251" cy="210822"/>
            </a:xfrm>
            <a:custGeom>
              <a:avLst/>
              <a:gdLst/>
              <a:ahLst/>
              <a:cxnLst/>
              <a:rect l="0" t="0" r="0" b="0"/>
              <a:pathLst>
                <a:path w="222251" h="210822">
                  <a:moveTo>
                    <a:pt x="0" y="31750"/>
                  </a:moveTo>
                  <a:lnTo>
                    <a:pt x="6350" y="48260"/>
                  </a:lnTo>
                  <a:lnTo>
                    <a:pt x="8890" y="59692"/>
                  </a:lnTo>
                  <a:lnTo>
                    <a:pt x="15240" y="86360"/>
                  </a:lnTo>
                  <a:lnTo>
                    <a:pt x="17780" y="104142"/>
                  </a:lnTo>
                  <a:lnTo>
                    <a:pt x="19050" y="121921"/>
                  </a:lnTo>
                  <a:lnTo>
                    <a:pt x="20320" y="140971"/>
                  </a:lnTo>
                  <a:lnTo>
                    <a:pt x="19050" y="158750"/>
                  </a:lnTo>
                  <a:lnTo>
                    <a:pt x="17780" y="173992"/>
                  </a:lnTo>
                  <a:lnTo>
                    <a:pt x="15240" y="190500"/>
                  </a:lnTo>
                  <a:lnTo>
                    <a:pt x="13970" y="193042"/>
                  </a:lnTo>
                  <a:lnTo>
                    <a:pt x="12700" y="189232"/>
                  </a:lnTo>
                  <a:lnTo>
                    <a:pt x="12700" y="179071"/>
                  </a:lnTo>
                  <a:lnTo>
                    <a:pt x="11430" y="167642"/>
                  </a:lnTo>
                  <a:lnTo>
                    <a:pt x="8890" y="154942"/>
                  </a:lnTo>
                  <a:lnTo>
                    <a:pt x="6350" y="142242"/>
                  </a:lnTo>
                  <a:lnTo>
                    <a:pt x="5080" y="128271"/>
                  </a:lnTo>
                  <a:lnTo>
                    <a:pt x="6350" y="115571"/>
                  </a:lnTo>
                  <a:lnTo>
                    <a:pt x="7620" y="101600"/>
                  </a:lnTo>
                  <a:lnTo>
                    <a:pt x="10160" y="87632"/>
                  </a:lnTo>
                  <a:lnTo>
                    <a:pt x="12700" y="73660"/>
                  </a:lnTo>
                  <a:lnTo>
                    <a:pt x="15240" y="59692"/>
                  </a:lnTo>
                  <a:lnTo>
                    <a:pt x="20320" y="48260"/>
                  </a:lnTo>
                  <a:lnTo>
                    <a:pt x="25400" y="38100"/>
                  </a:lnTo>
                  <a:lnTo>
                    <a:pt x="30480" y="29210"/>
                  </a:lnTo>
                  <a:lnTo>
                    <a:pt x="38100" y="20321"/>
                  </a:lnTo>
                  <a:lnTo>
                    <a:pt x="46990" y="12700"/>
                  </a:lnTo>
                  <a:lnTo>
                    <a:pt x="55880" y="5082"/>
                  </a:lnTo>
                  <a:lnTo>
                    <a:pt x="68580" y="1271"/>
                  </a:lnTo>
                  <a:lnTo>
                    <a:pt x="85090" y="0"/>
                  </a:lnTo>
                  <a:lnTo>
                    <a:pt x="102870" y="0"/>
                  </a:lnTo>
                  <a:lnTo>
                    <a:pt x="116840" y="3810"/>
                  </a:lnTo>
                  <a:lnTo>
                    <a:pt x="128270" y="8892"/>
                  </a:lnTo>
                  <a:lnTo>
                    <a:pt x="138430" y="16510"/>
                  </a:lnTo>
                  <a:lnTo>
                    <a:pt x="148590" y="25400"/>
                  </a:lnTo>
                  <a:lnTo>
                    <a:pt x="158750" y="34292"/>
                  </a:lnTo>
                  <a:lnTo>
                    <a:pt x="168910" y="44450"/>
                  </a:lnTo>
                  <a:lnTo>
                    <a:pt x="177800" y="54610"/>
                  </a:lnTo>
                  <a:lnTo>
                    <a:pt x="184150" y="63500"/>
                  </a:lnTo>
                  <a:lnTo>
                    <a:pt x="189230" y="74932"/>
                  </a:lnTo>
                  <a:lnTo>
                    <a:pt x="194310" y="86360"/>
                  </a:lnTo>
                  <a:lnTo>
                    <a:pt x="199390" y="97792"/>
                  </a:lnTo>
                  <a:lnTo>
                    <a:pt x="214630" y="146050"/>
                  </a:lnTo>
                  <a:lnTo>
                    <a:pt x="217170" y="158750"/>
                  </a:lnTo>
                  <a:lnTo>
                    <a:pt x="218440" y="171450"/>
                  </a:lnTo>
                  <a:lnTo>
                    <a:pt x="222250" y="210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Freeform 1101"/>
            <p:cNvSpPr/>
            <p:nvPr/>
          </p:nvSpPr>
          <p:spPr>
            <a:xfrm>
              <a:off x="1779270" y="40276779"/>
              <a:ext cx="6351" cy="168911"/>
            </a:xfrm>
            <a:custGeom>
              <a:avLst/>
              <a:gdLst/>
              <a:ahLst/>
              <a:cxnLst/>
              <a:rect l="0" t="0" r="0" b="0"/>
              <a:pathLst>
                <a:path w="6351" h="168911">
                  <a:moveTo>
                    <a:pt x="0" y="0"/>
                  </a:moveTo>
                  <a:lnTo>
                    <a:pt x="0" y="27942"/>
                  </a:lnTo>
                  <a:lnTo>
                    <a:pt x="1270" y="39371"/>
                  </a:lnTo>
                  <a:lnTo>
                    <a:pt x="2540" y="50800"/>
                  </a:lnTo>
                  <a:lnTo>
                    <a:pt x="5080" y="62232"/>
                  </a:lnTo>
                  <a:lnTo>
                    <a:pt x="6350" y="76200"/>
                  </a:lnTo>
                  <a:lnTo>
                    <a:pt x="5080" y="9271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Freeform 1102"/>
            <p:cNvSpPr/>
            <p:nvPr/>
          </p:nvSpPr>
          <p:spPr>
            <a:xfrm>
              <a:off x="1769110" y="40154861"/>
              <a:ext cx="62231" cy="16511"/>
            </a:xfrm>
            <a:custGeom>
              <a:avLst/>
              <a:gdLst/>
              <a:ahLst/>
              <a:cxnLst/>
              <a:rect l="0" t="0" r="0" b="0"/>
              <a:pathLst>
                <a:path w="62231" h="16511">
                  <a:moveTo>
                    <a:pt x="0" y="6350"/>
                  </a:moveTo>
                  <a:lnTo>
                    <a:pt x="21590" y="0"/>
                  </a:lnTo>
                  <a:lnTo>
                    <a:pt x="30480" y="1268"/>
                  </a:lnTo>
                  <a:lnTo>
                    <a:pt x="39370" y="3810"/>
                  </a:lnTo>
                  <a:lnTo>
                    <a:pt x="62230" y="16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Freeform 1103"/>
            <p:cNvSpPr/>
            <p:nvPr/>
          </p:nvSpPr>
          <p:spPr>
            <a:xfrm>
              <a:off x="1934210" y="40242489"/>
              <a:ext cx="308611" cy="215901"/>
            </a:xfrm>
            <a:custGeom>
              <a:avLst/>
              <a:gdLst/>
              <a:ahLst/>
              <a:cxnLst/>
              <a:rect l="0" t="0" r="0" b="0"/>
              <a:pathLst>
                <a:path w="308611" h="215901">
                  <a:moveTo>
                    <a:pt x="223520" y="55882"/>
                  </a:moveTo>
                  <a:lnTo>
                    <a:pt x="213360" y="38100"/>
                  </a:lnTo>
                  <a:lnTo>
                    <a:pt x="204470" y="31750"/>
                  </a:lnTo>
                  <a:lnTo>
                    <a:pt x="195580" y="24132"/>
                  </a:lnTo>
                  <a:lnTo>
                    <a:pt x="184150" y="16511"/>
                  </a:lnTo>
                  <a:lnTo>
                    <a:pt x="170180" y="11432"/>
                  </a:lnTo>
                  <a:lnTo>
                    <a:pt x="154940" y="6350"/>
                  </a:lnTo>
                  <a:lnTo>
                    <a:pt x="139700" y="1272"/>
                  </a:lnTo>
                  <a:lnTo>
                    <a:pt x="123190" y="0"/>
                  </a:lnTo>
                  <a:lnTo>
                    <a:pt x="106680" y="2540"/>
                  </a:lnTo>
                  <a:lnTo>
                    <a:pt x="90170" y="6350"/>
                  </a:lnTo>
                  <a:lnTo>
                    <a:pt x="74930" y="11432"/>
                  </a:lnTo>
                  <a:lnTo>
                    <a:pt x="60960" y="19050"/>
                  </a:lnTo>
                  <a:lnTo>
                    <a:pt x="49530" y="27940"/>
                  </a:lnTo>
                  <a:lnTo>
                    <a:pt x="38100" y="36832"/>
                  </a:lnTo>
                  <a:lnTo>
                    <a:pt x="29210" y="46990"/>
                  </a:lnTo>
                  <a:lnTo>
                    <a:pt x="20320" y="57150"/>
                  </a:lnTo>
                  <a:lnTo>
                    <a:pt x="13970" y="67311"/>
                  </a:lnTo>
                  <a:lnTo>
                    <a:pt x="7620" y="80011"/>
                  </a:lnTo>
                  <a:lnTo>
                    <a:pt x="2540" y="92711"/>
                  </a:lnTo>
                  <a:lnTo>
                    <a:pt x="0" y="106682"/>
                  </a:lnTo>
                  <a:lnTo>
                    <a:pt x="0" y="119382"/>
                  </a:lnTo>
                  <a:lnTo>
                    <a:pt x="1270" y="133350"/>
                  </a:lnTo>
                  <a:lnTo>
                    <a:pt x="2540" y="146050"/>
                  </a:lnTo>
                  <a:lnTo>
                    <a:pt x="5080" y="157482"/>
                  </a:lnTo>
                  <a:lnTo>
                    <a:pt x="7620" y="168911"/>
                  </a:lnTo>
                  <a:lnTo>
                    <a:pt x="12700" y="179072"/>
                  </a:lnTo>
                  <a:lnTo>
                    <a:pt x="17780" y="187961"/>
                  </a:lnTo>
                  <a:lnTo>
                    <a:pt x="22860" y="196850"/>
                  </a:lnTo>
                  <a:lnTo>
                    <a:pt x="30480" y="203200"/>
                  </a:lnTo>
                  <a:lnTo>
                    <a:pt x="39370" y="209550"/>
                  </a:lnTo>
                  <a:lnTo>
                    <a:pt x="48260" y="213361"/>
                  </a:lnTo>
                  <a:lnTo>
                    <a:pt x="57150" y="215900"/>
                  </a:lnTo>
                  <a:lnTo>
                    <a:pt x="67310" y="215900"/>
                  </a:lnTo>
                  <a:lnTo>
                    <a:pt x="77470" y="215900"/>
                  </a:lnTo>
                  <a:lnTo>
                    <a:pt x="88900" y="212090"/>
                  </a:lnTo>
                  <a:lnTo>
                    <a:pt x="101600" y="208282"/>
                  </a:lnTo>
                  <a:lnTo>
                    <a:pt x="114300" y="203200"/>
                  </a:lnTo>
                  <a:lnTo>
                    <a:pt x="125730" y="195582"/>
                  </a:lnTo>
                  <a:lnTo>
                    <a:pt x="138430" y="187961"/>
                  </a:lnTo>
                  <a:lnTo>
                    <a:pt x="148590" y="179072"/>
                  </a:lnTo>
                  <a:lnTo>
                    <a:pt x="158750" y="168911"/>
                  </a:lnTo>
                  <a:lnTo>
                    <a:pt x="167640" y="158750"/>
                  </a:lnTo>
                  <a:lnTo>
                    <a:pt x="176530" y="148590"/>
                  </a:lnTo>
                  <a:lnTo>
                    <a:pt x="182880" y="137161"/>
                  </a:lnTo>
                  <a:lnTo>
                    <a:pt x="187960" y="125732"/>
                  </a:lnTo>
                  <a:lnTo>
                    <a:pt x="198120" y="100332"/>
                  </a:lnTo>
                  <a:lnTo>
                    <a:pt x="205740" y="77472"/>
                  </a:lnTo>
                  <a:lnTo>
                    <a:pt x="207010" y="66040"/>
                  </a:lnTo>
                  <a:lnTo>
                    <a:pt x="207010" y="53340"/>
                  </a:lnTo>
                  <a:lnTo>
                    <a:pt x="205740" y="39372"/>
                  </a:lnTo>
                  <a:lnTo>
                    <a:pt x="205740" y="38100"/>
                  </a:lnTo>
                  <a:lnTo>
                    <a:pt x="207010" y="43182"/>
                  </a:lnTo>
                  <a:lnTo>
                    <a:pt x="209550" y="54611"/>
                  </a:lnTo>
                  <a:lnTo>
                    <a:pt x="210820" y="66040"/>
                  </a:lnTo>
                  <a:lnTo>
                    <a:pt x="212090" y="78740"/>
                  </a:lnTo>
                  <a:lnTo>
                    <a:pt x="212090" y="92711"/>
                  </a:lnTo>
                  <a:lnTo>
                    <a:pt x="213360" y="105411"/>
                  </a:lnTo>
                  <a:lnTo>
                    <a:pt x="215900" y="119382"/>
                  </a:lnTo>
                  <a:lnTo>
                    <a:pt x="218440" y="133350"/>
                  </a:lnTo>
                  <a:lnTo>
                    <a:pt x="220980" y="147322"/>
                  </a:lnTo>
                  <a:lnTo>
                    <a:pt x="222250" y="161290"/>
                  </a:lnTo>
                  <a:lnTo>
                    <a:pt x="222250" y="175261"/>
                  </a:lnTo>
                  <a:lnTo>
                    <a:pt x="226060" y="187961"/>
                  </a:lnTo>
                  <a:lnTo>
                    <a:pt x="232410" y="199390"/>
                  </a:lnTo>
                  <a:lnTo>
                    <a:pt x="240030" y="210822"/>
                  </a:lnTo>
                  <a:lnTo>
                    <a:pt x="251460" y="214632"/>
                  </a:lnTo>
                  <a:lnTo>
                    <a:pt x="264160" y="212090"/>
                  </a:lnTo>
                  <a:lnTo>
                    <a:pt x="308610" y="1917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Freeform 1104"/>
            <p:cNvSpPr/>
            <p:nvPr/>
          </p:nvSpPr>
          <p:spPr>
            <a:xfrm>
              <a:off x="2358390" y="40013889"/>
              <a:ext cx="41911" cy="410212"/>
            </a:xfrm>
            <a:custGeom>
              <a:avLst/>
              <a:gdLst/>
              <a:ahLst/>
              <a:cxnLst/>
              <a:rect l="0" t="0" r="0" b="0"/>
              <a:pathLst>
                <a:path w="41911" h="410212">
                  <a:moveTo>
                    <a:pt x="41910" y="0"/>
                  </a:moveTo>
                  <a:lnTo>
                    <a:pt x="36830" y="21590"/>
                  </a:lnTo>
                  <a:lnTo>
                    <a:pt x="34290" y="39372"/>
                  </a:lnTo>
                  <a:lnTo>
                    <a:pt x="24130" y="109222"/>
                  </a:lnTo>
                  <a:lnTo>
                    <a:pt x="6350" y="210822"/>
                  </a:lnTo>
                  <a:lnTo>
                    <a:pt x="5080" y="229872"/>
                  </a:lnTo>
                  <a:lnTo>
                    <a:pt x="2540" y="246382"/>
                  </a:lnTo>
                  <a:lnTo>
                    <a:pt x="2540" y="262890"/>
                  </a:lnTo>
                  <a:lnTo>
                    <a:pt x="1270" y="292100"/>
                  </a:lnTo>
                  <a:lnTo>
                    <a:pt x="0" y="336550"/>
                  </a:lnTo>
                  <a:lnTo>
                    <a:pt x="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Freeform 1105"/>
            <p:cNvSpPr/>
            <p:nvPr/>
          </p:nvSpPr>
          <p:spPr>
            <a:xfrm>
              <a:off x="2853690" y="40086279"/>
              <a:ext cx="209551" cy="299722"/>
            </a:xfrm>
            <a:custGeom>
              <a:avLst/>
              <a:gdLst/>
              <a:ahLst/>
              <a:cxnLst/>
              <a:rect l="0" t="0" r="0" b="0"/>
              <a:pathLst>
                <a:path w="209551" h="299722">
                  <a:moveTo>
                    <a:pt x="10160" y="64771"/>
                  </a:moveTo>
                  <a:lnTo>
                    <a:pt x="10160" y="293371"/>
                  </a:lnTo>
                  <a:lnTo>
                    <a:pt x="8890" y="299721"/>
                  </a:lnTo>
                  <a:lnTo>
                    <a:pt x="6350" y="299721"/>
                  </a:lnTo>
                  <a:lnTo>
                    <a:pt x="5080" y="294642"/>
                  </a:lnTo>
                  <a:lnTo>
                    <a:pt x="2540" y="285750"/>
                  </a:lnTo>
                  <a:lnTo>
                    <a:pt x="1270" y="274321"/>
                  </a:lnTo>
                  <a:lnTo>
                    <a:pt x="1270" y="260350"/>
                  </a:lnTo>
                  <a:lnTo>
                    <a:pt x="0" y="228600"/>
                  </a:lnTo>
                  <a:lnTo>
                    <a:pt x="0" y="213360"/>
                  </a:lnTo>
                  <a:lnTo>
                    <a:pt x="1270" y="194310"/>
                  </a:lnTo>
                  <a:lnTo>
                    <a:pt x="2540" y="175260"/>
                  </a:lnTo>
                  <a:lnTo>
                    <a:pt x="5080" y="156210"/>
                  </a:lnTo>
                  <a:lnTo>
                    <a:pt x="7620" y="137160"/>
                  </a:lnTo>
                  <a:lnTo>
                    <a:pt x="13970" y="100332"/>
                  </a:lnTo>
                  <a:lnTo>
                    <a:pt x="19050" y="83821"/>
                  </a:lnTo>
                  <a:lnTo>
                    <a:pt x="24130" y="67310"/>
                  </a:lnTo>
                  <a:lnTo>
                    <a:pt x="30480" y="52071"/>
                  </a:lnTo>
                  <a:lnTo>
                    <a:pt x="36830" y="40642"/>
                  </a:lnTo>
                  <a:lnTo>
                    <a:pt x="45720" y="29210"/>
                  </a:lnTo>
                  <a:lnTo>
                    <a:pt x="54610" y="20321"/>
                  </a:lnTo>
                  <a:lnTo>
                    <a:pt x="64770" y="12700"/>
                  </a:lnTo>
                  <a:lnTo>
                    <a:pt x="74930" y="6350"/>
                  </a:lnTo>
                  <a:lnTo>
                    <a:pt x="85090" y="1271"/>
                  </a:lnTo>
                  <a:lnTo>
                    <a:pt x="96520" y="0"/>
                  </a:lnTo>
                  <a:lnTo>
                    <a:pt x="107950" y="1271"/>
                  </a:lnTo>
                  <a:lnTo>
                    <a:pt x="120650" y="5082"/>
                  </a:lnTo>
                  <a:lnTo>
                    <a:pt x="133350" y="10160"/>
                  </a:lnTo>
                  <a:lnTo>
                    <a:pt x="144780" y="17782"/>
                  </a:lnTo>
                  <a:lnTo>
                    <a:pt x="156210" y="26671"/>
                  </a:lnTo>
                  <a:lnTo>
                    <a:pt x="167640" y="35560"/>
                  </a:lnTo>
                  <a:lnTo>
                    <a:pt x="177800" y="44450"/>
                  </a:lnTo>
                  <a:lnTo>
                    <a:pt x="209550" y="74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Freeform 1106"/>
            <p:cNvSpPr/>
            <p:nvPr/>
          </p:nvSpPr>
          <p:spPr>
            <a:xfrm>
              <a:off x="3172460" y="40126921"/>
              <a:ext cx="280671" cy="259080"/>
            </a:xfrm>
            <a:custGeom>
              <a:avLst/>
              <a:gdLst/>
              <a:ahLst/>
              <a:cxnLst/>
              <a:rect l="0" t="0" r="0" b="0"/>
              <a:pathLst>
                <a:path w="280671" h="259080">
                  <a:moveTo>
                    <a:pt x="7620" y="149858"/>
                  </a:moveTo>
                  <a:lnTo>
                    <a:pt x="29210" y="149858"/>
                  </a:lnTo>
                  <a:lnTo>
                    <a:pt x="44450" y="148590"/>
                  </a:lnTo>
                  <a:lnTo>
                    <a:pt x="82550" y="144779"/>
                  </a:lnTo>
                  <a:lnTo>
                    <a:pt x="100330" y="139700"/>
                  </a:lnTo>
                  <a:lnTo>
                    <a:pt x="116840" y="135890"/>
                  </a:lnTo>
                  <a:lnTo>
                    <a:pt x="133350" y="129540"/>
                  </a:lnTo>
                  <a:lnTo>
                    <a:pt x="148590" y="124458"/>
                  </a:lnTo>
                  <a:lnTo>
                    <a:pt x="163830" y="120650"/>
                  </a:lnTo>
                  <a:lnTo>
                    <a:pt x="177800" y="115568"/>
                  </a:lnTo>
                  <a:lnTo>
                    <a:pt x="190500" y="110490"/>
                  </a:lnTo>
                  <a:lnTo>
                    <a:pt x="200660" y="105408"/>
                  </a:lnTo>
                  <a:lnTo>
                    <a:pt x="209550" y="99058"/>
                  </a:lnTo>
                  <a:lnTo>
                    <a:pt x="218440" y="92708"/>
                  </a:lnTo>
                  <a:lnTo>
                    <a:pt x="226060" y="86358"/>
                  </a:lnTo>
                  <a:lnTo>
                    <a:pt x="233680" y="78740"/>
                  </a:lnTo>
                  <a:lnTo>
                    <a:pt x="237490" y="69850"/>
                  </a:lnTo>
                  <a:lnTo>
                    <a:pt x="238760" y="59690"/>
                  </a:lnTo>
                  <a:lnTo>
                    <a:pt x="238760" y="46990"/>
                  </a:lnTo>
                  <a:lnTo>
                    <a:pt x="236220" y="36829"/>
                  </a:lnTo>
                  <a:lnTo>
                    <a:pt x="232410" y="27940"/>
                  </a:lnTo>
                  <a:lnTo>
                    <a:pt x="227330" y="19050"/>
                  </a:lnTo>
                  <a:lnTo>
                    <a:pt x="220980" y="12700"/>
                  </a:lnTo>
                  <a:lnTo>
                    <a:pt x="213360" y="6350"/>
                  </a:lnTo>
                  <a:lnTo>
                    <a:pt x="204470" y="1268"/>
                  </a:lnTo>
                  <a:lnTo>
                    <a:pt x="189230" y="0"/>
                  </a:lnTo>
                  <a:lnTo>
                    <a:pt x="172720" y="0"/>
                  </a:lnTo>
                  <a:lnTo>
                    <a:pt x="152400" y="0"/>
                  </a:lnTo>
                  <a:lnTo>
                    <a:pt x="134620" y="3808"/>
                  </a:lnTo>
                  <a:lnTo>
                    <a:pt x="118110" y="7618"/>
                  </a:lnTo>
                  <a:lnTo>
                    <a:pt x="101600" y="12700"/>
                  </a:lnTo>
                  <a:lnTo>
                    <a:pt x="86360" y="20318"/>
                  </a:lnTo>
                  <a:lnTo>
                    <a:pt x="72390" y="27940"/>
                  </a:lnTo>
                  <a:lnTo>
                    <a:pt x="57150" y="36829"/>
                  </a:lnTo>
                  <a:lnTo>
                    <a:pt x="45720" y="48258"/>
                  </a:lnTo>
                  <a:lnTo>
                    <a:pt x="34290" y="59690"/>
                  </a:lnTo>
                  <a:lnTo>
                    <a:pt x="25400" y="72390"/>
                  </a:lnTo>
                  <a:lnTo>
                    <a:pt x="17780" y="85090"/>
                  </a:lnTo>
                  <a:lnTo>
                    <a:pt x="12700" y="99058"/>
                  </a:lnTo>
                  <a:lnTo>
                    <a:pt x="7620" y="111758"/>
                  </a:lnTo>
                  <a:lnTo>
                    <a:pt x="3810" y="125729"/>
                  </a:lnTo>
                  <a:lnTo>
                    <a:pt x="1270" y="139700"/>
                  </a:lnTo>
                  <a:lnTo>
                    <a:pt x="0" y="153668"/>
                  </a:lnTo>
                  <a:lnTo>
                    <a:pt x="1270" y="166368"/>
                  </a:lnTo>
                  <a:lnTo>
                    <a:pt x="3810" y="177800"/>
                  </a:lnTo>
                  <a:lnTo>
                    <a:pt x="8890" y="190500"/>
                  </a:lnTo>
                  <a:lnTo>
                    <a:pt x="13970" y="200658"/>
                  </a:lnTo>
                  <a:lnTo>
                    <a:pt x="20320" y="212090"/>
                  </a:lnTo>
                  <a:lnTo>
                    <a:pt x="26670" y="223518"/>
                  </a:lnTo>
                  <a:lnTo>
                    <a:pt x="35560" y="231140"/>
                  </a:lnTo>
                  <a:lnTo>
                    <a:pt x="45720" y="237490"/>
                  </a:lnTo>
                  <a:lnTo>
                    <a:pt x="57150" y="243840"/>
                  </a:lnTo>
                  <a:lnTo>
                    <a:pt x="69850" y="248918"/>
                  </a:lnTo>
                  <a:lnTo>
                    <a:pt x="82550" y="252729"/>
                  </a:lnTo>
                  <a:lnTo>
                    <a:pt x="96520" y="257808"/>
                  </a:lnTo>
                  <a:lnTo>
                    <a:pt x="110490" y="259079"/>
                  </a:lnTo>
                  <a:lnTo>
                    <a:pt x="127000" y="259079"/>
                  </a:lnTo>
                  <a:lnTo>
                    <a:pt x="143510" y="257808"/>
                  </a:lnTo>
                  <a:lnTo>
                    <a:pt x="160020" y="255268"/>
                  </a:lnTo>
                  <a:lnTo>
                    <a:pt x="176530" y="252729"/>
                  </a:lnTo>
                  <a:lnTo>
                    <a:pt x="194310" y="250190"/>
                  </a:lnTo>
                  <a:lnTo>
                    <a:pt x="210820" y="245108"/>
                  </a:lnTo>
                  <a:lnTo>
                    <a:pt x="228600" y="237490"/>
                  </a:lnTo>
                  <a:lnTo>
                    <a:pt x="280670" y="213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Freeform 1107"/>
            <p:cNvSpPr/>
            <p:nvPr/>
          </p:nvSpPr>
          <p:spPr>
            <a:xfrm>
              <a:off x="3487420" y="40100250"/>
              <a:ext cx="281941" cy="270512"/>
            </a:xfrm>
            <a:custGeom>
              <a:avLst/>
              <a:gdLst/>
              <a:ahLst/>
              <a:cxnLst/>
              <a:rect l="0" t="0" r="0" b="0"/>
              <a:pathLst>
                <a:path w="281941" h="270512">
                  <a:moveTo>
                    <a:pt x="218440" y="19050"/>
                  </a:moveTo>
                  <a:lnTo>
                    <a:pt x="201930" y="7621"/>
                  </a:lnTo>
                  <a:lnTo>
                    <a:pt x="190500" y="3811"/>
                  </a:lnTo>
                  <a:lnTo>
                    <a:pt x="177800" y="2539"/>
                  </a:lnTo>
                  <a:lnTo>
                    <a:pt x="163830" y="0"/>
                  </a:lnTo>
                  <a:lnTo>
                    <a:pt x="147320" y="1271"/>
                  </a:lnTo>
                  <a:lnTo>
                    <a:pt x="132080" y="2539"/>
                  </a:lnTo>
                  <a:lnTo>
                    <a:pt x="115570" y="3811"/>
                  </a:lnTo>
                  <a:lnTo>
                    <a:pt x="101600" y="8889"/>
                  </a:lnTo>
                  <a:lnTo>
                    <a:pt x="90170" y="15239"/>
                  </a:lnTo>
                  <a:lnTo>
                    <a:pt x="80010" y="24129"/>
                  </a:lnTo>
                  <a:lnTo>
                    <a:pt x="69850" y="33021"/>
                  </a:lnTo>
                  <a:lnTo>
                    <a:pt x="59690" y="41911"/>
                  </a:lnTo>
                  <a:lnTo>
                    <a:pt x="49530" y="52071"/>
                  </a:lnTo>
                  <a:lnTo>
                    <a:pt x="40640" y="63500"/>
                  </a:lnTo>
                  <a:lnTo>
                    <a:pt x="31750" y="78739"/>
                  </a:lnTo>
                  <a:lnTo>
                    <a:pt x="24130" y="93979"/>
                  </a:lnTo>
                  <a:lnTo>
                    <a:pt x="17780" y="109221"/>
                  </a:lnTo>
                  <a:lnTo>
                    <a:pt x="11430" y="125729"/>
                  </a:lnTo>
                  <a:lnTo>
                    <a:pt x="7620" y="142239"/>
                  </a:lnTo>
                  <a:lnTo>
                    <a:pt x="3810" y="158750"/>
                  </a:lnTo>
                  <a:lnTo>
                    <a:pt x="1270" y="173989"/>
                  </a:lnTo>
                  <a:lnTo>
                    <a:pt x="0" y="189229"/>
                  </a:lnTo>
                  <a:lnTo>
                    <a:pt x="0" y="203200"/>
                  </a:lnTo>
                  <a:lnTo>
                    <a:pt x="2540" y="218439"/>
                  </a:lnTo>
                  <a:lnTo>
                    <a:pt x="3810" y="232411"/>
                  </a:lnTo>
                  <a:lnTo>
                    <a:pt x="7620" y="243839"/>
                  </a:lnTo>
                  <a:lnTo>
                    <a:pt x="12700" y="254000"/>
                  </a:lnTo>
                  <a:lnTo>
                    <a:pt x="17780" y="262889"/>
                  </a:lnTo>
                  <a:lnTo>
                    <a:pt x="30480" y="267971"/>
                  </a:lnTo>
                  <a:lnTo>
                    <a:pt x="45720" y="270511"/>
                  </a:lnTo>
                  <a:lnTo>
                    <a:pt x="64770" y="270511"/>
                  </a:lnTo>
                  <a:lnTo>
                    <a:pt x="81280" y="267971"/>
                  </a:lnTo>
                  <a:lnTo>
                    <a:pt x="95250" y="265429"/>
                  </a:lnTo>
                  <a:lnTo>
                    <a:pt x="107950" y="260350"/>
                  </a:lnTo>
                  <a:lnTo>
                    <a:pt x="120650" y="252729"/>
                  </a:lnTo>
                  <a:lnTo>
                    <a:pt x="132080" y="245111"/>
                  </a:lnTo>
                  <a:lnTo>
                    <a:pt x="143510" y="236221"/>
                  </a:lnTo>
                  <a:lnTo>
                    <a:pt x="154940" y="226061"/>
                  </a:lnTo>
                  <a:lnTo>
                    <a:pt x="165100" y="214629"/>
                  </a:lnTo>
                  <a:lnTo>
                    <a:pt x="176530" y="201929"/>
                  </a:lnTo>
                  <a:lnTo>
                    <a:pt x="182880" y="187961"/>
                  </a:lnTo>
                  <a:lnTo>
                    <a:pt x="187960" y="171450"/>
                  </a:lnTo>
                  <a:lnTo>
                    <a:pt x="191770" y="156211"/>
                  </a:lnTo>
                  <a:lnTo>
                    <a:pt x="198120" y="125729"/>
                  </a:lnTo>
                  <a:lnTo>
                    <a:pt x="200660" y="110489"/>
                  </a:lnTo>
                  <a:lnTo>
                    <a:pt x="201930" y="97789"/>
                  </a:lnTo>
                  <a:lnTo>
                    <a:pt x="201930" y="85089"/>
                  </a:lnTo>
                  <a:lnTo>
                    <a:pt x="200660" y="73661"/>
                  </a:lnTo>
                  <a:lnTo>
                    <a:pt x="199390" y="71121"/>
                  </a:lnTo>
                  <a:lnTo>
                    <a:pt x="199390" y="73661"/>
                  </a:lnTo>
                  <a:lnTo>
                    <a:pt x="198120" y="80011"/>
                  </a:lnTo>
                  <a:lnTo>
                    <a:pt x="199390" y="91439"/>
                  </a:lnTo>
                  <a:lnTo>
                    <a:pt x="200660" y="107950"/>
                  </a:lnTo>
                  <a:lnTo>
                    <a:pt x="203200" y="127000"/>
                  </a:lnTo>
                  <a:lnTo>
                    <a:pt x="205740" y="143511"/>
                  </a:lnTo>
                  <a:lnTo>
                    <a:pt x="209550" y="158750"/>
                  </a:lnTo>
                  <a:lnTo>
                    <a:pt x="212090" y="171450"/>
                  </a:lnTo>
                  <a:lnTo>
                    <a:pt x="218440" y="185421"/>
                  </a:lnTo>
                  <a:lnTo>
                    <a:pt x="224790" y="198121"/>
                  </a:lnTo>
                  <a:lnTo>
                    <a:pt x="233680" y="212089"/>
                  </a:lnTo>
                  <a:lnTo>
                    <a:pt x="242570" y="222250"/>
                  </a:lnTo>
                  <a:lnTo>
                    <a:pt x="252730" y="231139"/>
                  </a:lnTo>
                  <a:lnTo>
                    <a:pt x="281940" y="2501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Freeform 1108"/>
            <p:cNvSpPr/>
            <p:nvPr/>
          </p:nvSpPr>
          <p:spPr>
            <a:xfrm>
              <a:off x="3792220" y="40126921"/>
              <a:ext cx="293371" cy="257809"/>
            </a:xfrm>
            <a:custGeom>
              <a:avLst/>
              <a:gdLst/>
              <a:ahLst/>
              <a:cxnLst/>
              <a:rect l="0" t="0" r="0" b="0"/>
              <a:pathLst>
                <a:path w="293371" h="257809">
                  <a:moveTo>
                    <a:pt x="219710" y="2540"/>
                  </a:moveTo>
                  <a:lnTo>
                    <a:pt x="213360" y="25400"/>
                  </a:lnTo>
                  <a:lnTo>
                    <a:pt x="208280" y="29208"/>
                  </a:lnTo>
                  <a:lnTo>
                    <a:pt x="201930" y="29208"/>
                  </a:lnTo>
                  <a:lnTo>
                    <a:pt x="193040" y="27940"/>
                  </a:lnTo>
                  <a:lnTo>
                    <a:pt x="184150" y="24129"/>
                  </a:lnTo>
                  <a:lnTo>
                    <a:pt x="175260" y="19050"/>
                  </a:lnTo>
                  <a:lnTo>
                    <a:pt x="165100" y="13968"/>
                  </a:lnTo>
                  <a:lnTo>
                    <a:pt x="152400" y="8890"/>
                  </a:lnTo>
                  <a:lnTo>
                    <a:pt x="138430" y="3808"/>
                  </a:lnTo>
                  <a:lnTo>
                    <a:pt x="123190" y="0"/>
                  </a:lnTo>
                  <a:lnTo>
                    <a:pt x="106680" y="1268"/>
                  </a:lnTo>
                  <a:lnTo>
                    <a:pt x="90170" y="5079"/>
                  </a:lnTo>
                  <a:lnTo>
                    <a:pt x="73660" y="11429"/>
                  </a:lnTo>
                  <a:lnTo>
                    <a:pt x="59690" y="19050"/>
                  </a:lnTo>
                  <a:lnTo>
                    <a:pt x="49530" y="27940"/>
                  </a:lnTo>
                  <a:lnTo>
                    <a:pt x="39370" y="36829"/>
                  </a:lnTo>
                  <a:lnTo>
                    <a:pt x="30480" y="46990"/>
                  </a:lnTo>
                  <a:lnTo>
                    <a:pt x="21590" y="59690"/>
                  </a:lnTo>
                  <a:lnTo>
                    <a:pt x="13970" y="72390"/>
                  </a:lnTo>
                  <a:lnTo>
                    <a:pt x="8890" y="86358"/>
                  </a:lnTo>
                  <a:lnTo>
                    <a:pt x="5080" y="101600"/>
                  </a:lnTo>
                  <a:lnTo>
                    <a:pt x="2540" y="118108"/>
                  </a:lnTo>
                  <a:lnTo>
                    <a:pt x="1270" y="133350"/>
                  </a:lnTo>
                  <a:lnTo>
                    <a:pt x="0" y="148590"/>
                  </a:lnTo>
                  <a:lnTo>
                    <a:pt x="0" y="162558"/>
                  </a:lnTo>
                  <a:lnTo>
                    <a:pt x="1270" y="176529"/>
                  </a:lnTo>
                  <a:lnTo>
                    <a:pt x="5080" y="191768"/>
                  </a:lnTo>
                  <a:lnTo>
                    <a:pt x="10160" y="205740"/>
                  </a:lnTo>
                  <a:lnTo>
                    <a:pt x="16510" y="217168"/>
                  </a:lnTo>
                  <a:lnTo>
                    <a:pt x="24130" y="227329"/>
                  </a:lnTo>
                  <a:lnTo>
                    <a:pt x="33020" y="236218"/>
                  </a:lnTo>
                  <a:lnTo>
                    <a:pt x="41910" y="243840"/>
                  </a:lnTo>
                  <a:lnTo>
                    <a:pt x="52070" y="250190"/>
                  </a:lnTo>
                  <a:lnTo>
                    <a:pt x="62230" y="255268"/>
                  </a:lnTo>
                  <a:lnTo>
                    <a:pt x="74930" y="257808"/>
                  </a:lnTo>
                  <a:lnTo>
                    <a:pt x="88900" y="257808"/>
                  </a:lnTo>
                  <a:lnTo>
                    <a:pt x="104140" y="256540"/>
                  </a:lnTo>
                  <a:lnTo>
                    <a:pt x="120650" y="254000"/>
                  </a:lnTo>
                  <a:lnTo>
                    <a:pt x="137160" y="250190"/>
                  </a:lnTo>
                  <a:lnTo>
                    <a:pt x="153670" y="245108"/>
                  </a:lnTo>
                  <a:lnTo>
                    <a:pt x="171450" y="237490"/>
                  </a:lnTo>
                  <a:lnTo>
                    <a:pt x="187960" y="229868"/>
                  </a:lnTo>
                  <a:lnTo>
                    <a:pt x="205740" y="220979"/>
                  </a:lnTo>
                  <a:lnTo>
                    <a:pt x="223520" y="208279"/>
                  </a:lnTo>
                  <a:lnTo>
                    <a:pt x="240030" y="194308"/>
                  </a:lnTo>
                  <a:lnTo>
                    <a:pt x="293370" y="1498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Freeform 1109"/>
            <p:cNvSpPr/>
            <p:nvPr/>
          </p:nvSpPr>
          <p:spPr>
            <a:xfrm>
              <a:off x="4127500" y="39971979"/>
              <a:ext cx="41911" cy="400051"/>
            </a:xfrm>
            <a:custGeom>
              <a:avLst/>
              <a:gdLst/>
              <a:ahLst/>
              <a:cxnLst/>
              <a:rect l="0" t="0" r="0" b="0"/>
              <a:pathLst>
                <a:path w="41911" h="400051">
                  <a:moveTo>
                    <a:pt x="41910" y="0"/>
                  </a:moveTo>
                  <a:lnTo>
                    <a:pt x="26670" y="43182"/>
                  </a:lnTo>
                  <a:lnTo>
                    <a:pt x="24130" y="54610"/>
                  </a:lnTo>
                  <a:lnTo>
                    <a:pt x="16510" y="78742"/>
                  </a:lnTo>
                  <a:lnTo>
                    <a:pt x="15240" y="92710"/>
                  </a:lnTo>
                  <a:lnTo>
                    <a:pt x="12700" y="105410"/>
                  </a:lnTo>
                  <a:lnTo>
                    <a:pt x="12700" y="119382"/>
                  </a:lnTo>
                  <a:lnTo>
                    <a:pt x="11430" y="134621"/>
                  </a:lnTo>
                  <a:lnTo>
                    <a:pt x="11430" y="166371"/>
                  </a:lnTo>
                  <a:lnTo>
                    <a:pt x="10160" y="270510"/>
                  </a:lnTo>
                  <a:lnTo>
                    <a:pt x="8890" y="288292"/>
                  </a:lnTo>
                  <a:lnTo>
                    <a:pt x="7620" y="30861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Freeform 1110"/>
            <p:cNvSpPr/>
            <p:nvPr/>
          </p:nvSpPr>
          <p:spPr>
            <a:xfrm>
              <a:off x="4042410" y="40177721"/>
              <a:ext cx="243841" cy="204469"/>
            </a:xfrm>
            <a:custGeom>
              <a:avLst/>
              <a:gdLst/>
              <a:ahLst/>
              <a:cxnLst/>
              <a:rect l="0" t="0" r="0" b="0"/>
              <a:pathLst>
                <a:path w="243841" h="204469">
                  <a:moveTo>
                    <a:pt x="0" y="3808"/>
                  </a:moveTo>
                  <a:lnTo>
                    <a:pt x="22860" y="10158"/>
                  </a:lnTo>
                  <a:lnTo>
                    <a:pt x="33020" y="12700"/>
                  </a:lnTo>
                  <a:lnTo>
                    <a:pt x="53340" y="19050"/>
                  </a:lnTo>
                  <a:lnTo>
                    <a:pt x="67310" y="21590"/>
                  </a:lnTo>
                  <a:lnTo>
                    <a:pt x="83820" y="22858"/>
                  </a:lnTo>
                  <a:lnTo>
                    <a:pt x="101600" y="22858"/>
                  </a:lnTo>
                  <a:lnTo>
                    <a:pt x="116840" y="22858"/>
                  </a:lnTo>
                  <a:lnTo>
                    <a:pt x="130810" y="21590"/>
                  </a:lnTo>
                  <a:lnTo>
                    <a:pt x="143510" y="19050"/>
                  </a:lnTo>
                  <a:lnTo>
                    <a:pt x="154940" y="16508"/>
                  </a:lnTo>
                  <a:lnTo>
                    <a:pt x="167640" y="13968"/>
                  </a:lnTo>
                  <a:lnTo>
                    <a:pt x="190500" y="7618"/>
                  </a:lnTo>
                  <a:lnTo>
                    <a:pt x="215900" y="0"/>
                  </a:lnTo>
                  <a:lnTo>
                    <a:pt x="226060" y="1268"/>
                  </a:lnTo>
                  <a:lnTo>
                    <a:pt x="233680" y="6350"/>
                  </a:lnTo>
                  <a:lnTo>
                    <a:pt x="240030" y="12700"/>
                  </a:lnTo>
                  <a:lnTo>
                    <a:pt x="243840" y="20318"/>
                  </a:lnTo>
                  <a:lnTo>
                    <a:pt x="243840" y="29208"/>
                  </a:lnTo>
                  <a:lnTo>
                    <a:pt x="243840" y="38100"/>
                  </a:lnTo>
                  <a:lnTo>
                    <a:pt x="242570" y="48258"/>
                  </a:lnTo>
                  <a:lnTo>
                    <a:pt x="240030" y="58418"/>
                  </a:lnTo>
                  <a:lnTo>
                    <a:pt x="207010" y="186690"/>
                  </a:lnTo>
                  <a:lnTo>
                    <a:pt x="209550" y="195579"/>
                  </a:lnTo>
                  <a:lnTo>
                    <a:pt x="215900" y="199390"/>
                  </a:lnTo>
                  <a:lnTo>
                    <a:pt x="242570" y="2044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Freeform 1111"/>
            <p:cNvSpPr/>
            <p:nvPr/>
          </p:nvSpPr>
          <p:spPr>
            <a:xfrm>
              <a:off x="4376420" y="40139621"/>
              <a:ext cx="247651" cy="243841"/>
            </a:xfrm>
            <a:custGeom>
              <a:avLst/>
              <a:gdLst/>
              <a:ahLst/>
              <a:cxnLst/>
              <a:rect l="0" t="0" r="0" b="0"/>
              <a:pathLst>
                <a:path w="247651" h="243841">
                  <a:moveTo>
                    <a:pt x="109220" y="0"/>
                  </a:moveTo>
                  <a:lnTo>
                    <a:pt x="91440" y="11429"/>
                  </a:lnTo>
                  <a:lnTo>
                    <a:pt x="83820" y="17779"/>
                  </a:lnTo>
                  <a:lnTo>
                    <a:pt x="74930" y="26668"/>
                  </a:lnTo>
                  <a:lnTo>
                    <a:pt x="64770" y="35558"/>
                  </a:lnTo>
                  <a:lnTo>
                    <a:pt x="55880" y="44450"/>
                  </a:lnTo>
                  <a:lnTo>
                    <a:pt x="48260" y="54608"/>
                  </a:lnTo>
                  <a:lnTo>
                    <a:pt x="40640" y="64768"/>
                  </a:lnTo>
                  <a:lnTo>
                    <a:pt x="33020" y="74929"/>
                  </a:lnTo>
                  <a:lnTo>
                    <a:pt x="17780" y="95250"/>
                  </a:lnTo>
                  <a:lnTo>
                    <a:pt x="11430" y="106679"/>
                  </a:lnTo>
                  <a:lnTo>
                    <a:pt x="6350" y="119379"/>
                  </a:lnTo>
                  <a:lnTo>
                    <a:pt x="2540" y="132079"/>
                  </a:lnTo>
                  <a:lnTo>
                    <a:pt x="0" y="147318"/>
                  </a:lnTo>
                  <a:lnTo>
                    <a:pt x="0" y="162558"/>
                  </a:lnTo>
                  <a:lnTo>
                    <a:pt x="1270" y="179068"/>
                  </a:lnTo>
                  <a:lnTo>
                    <a:pt x="3810" y="193040"/>
                  </a:lnTo>
                  <a:lnTo>
                    <a:pt x="8890" y="205740"/>
                  </a:lnTo>
                  <a:lnTo>
                    <a:pt x="13970" y="218440"/>
                  </a:lnTo>
                  <a:lnTo>
                    <a:pt x="21590" y="227329"/>
                  </a:lnTo>
                  <a:lnTo>
                    <a:pt x="29210" y="234950"/>
                  </a:lnTo>
                  <a:lnTo>
                    <a:pt x="38100" y="241300"/>
                  </a:lnTo>
                  <a:lnTo>
                    <a:pt x="52070" y="243840"/>
                  </a:lnTo>
                  <a:lnTo>
                    <a:pt x="69850" y="243840"/>
                  </a:lnTo>
                  <a:lnTo>
                    <a:pt x="90170" y="243840"/>
                  </a:lnTo>
                  <a:lnTo>
                    <a:pt x="109220" y="241300"/>
                  </a:lnTo>
                  <a:lnTo>
                    <a:pt x="128270" y="236218"/>
                  </a:lnTo>
                  <a:lnTo>
                    <a:pt x="146050" y="231140"/>
                  </a:lnTo>
                  <a:lnTo>
                    <a:pt x="161290" y="226058"/>
                  </a:lnTo>
                  <a:lnTo>
                    <a:pt x="175260" y="219708"/>
                  </a:lnTo>
                  <a:lnTo>
                    <a:pt x="187960" y="213358"/>
                  </a:lnTo>
                  <a:lnTo>
                    <a:pt x="200660" y="205740"/>
                  </a:lnTo>
                  <a:lnTo>
                    <a:pt x="212090" y="196850"/>
                  </a:lnTo>
                  <a:lnTo>
                    <a:pt x="223520" y="187958"/>
                  </a:lnTo>
                  <a:lnTo>
                    <a:pt x="232410" y="177800"/>
                  </a:lnTo>
                  <a:lnTo>
                    <a:pt x="238760" y="167640"/>
                  </a:lnTo>
                  <a:lnTo>
                    <a:pt x="245110" y="157479"/>
                  </a:lnTo>
                  <a:lnTo>
                    <a:pt x="247650" y="146050"/>
                  </a:lnTo>
                  <a:lnTo>
                    <a:pt x="247650" y="133350"/>
                  </a:lnTo>
                  <a:lnTo>
                    <a:pt x="247650" y="120650"/>
                  </a:lnTo>
                  <a:lnTo>
                    <a:pt x="243840" y="110490"/>
                  </a:lnTo>
                  <a:lnTo>
                    <a:pt x="240030" y="100329"/>
                  </a:lnTo>
                  <a:lnTo>
                    <a:pt x="234950" y="91440"/>
                  </a:lnTo>
                  <a:lnTo>
                    <a:pt x="227330" y="83818"/>
                  </a:lnTo>
                  <a:lnTo>
                    <a:pt x="217170" y="74929"/>
                  </a:lnTo>
                  <a:lnTo>
                    <a:pt x="205740" y="68579"/>
                  </a:lnTo>
                  <a:lnTo>
                    <a:pt x="193040" y="62229"/>
                  </a:lnTo>
                  <a:lnTo>
                    <a:pt x="180340" y="55879"/>
                  </a:lnTo>
                  <a:lnTo>
                    <a:pt x="166370" y="52068"/>
                  </a:lnTo>
                  <a:lnTo>
                    <a:pt x="153670" y="48258"/>
                  </a:lnTo>
                  <a:lnTo>
                    <a:pt x="139700" y="46990"/>
                  </a:lnTo>
                  <a:lnTo>
                    <a:pt x="125730" y="45718"/>
                  </a:lnTo>
                  <a:lnTo>
                    <a:pt x="111760" y="46990"/>
                  </a:lnTo>
                  <a:lnTo>
                    <a:pt x="97790" y="49529"/>
                  </a:lnTo>
                  <a:lnTo>
                    <a:pt x="66040" y="73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Freeform 1112"/>
            <p:cNvSpPr/>
            <p:nvPr/>
          </p:nvSpPr>
          <p:spPr>
            <a:xfrm>
              <a:off x="4709160" y="40087550"/>
              <a:ext cx="238761" cy="257812"/>
            </a:xfrm>
            <a:custGeom>
              <a:avLst/>
              <a:gdLst/>
              <a:ahLst/>
              <a:cxnLst/>
              <a:rect l="0" t="0" r="0" b="0"/>
              <a:pathLst>
                <a:path w="238761" h="257812">
                  <a:moveTo>
                    <a:pt x="29210" y="210821"/>
                  </a:moveTo>
                  <a:lnTo>
                    <a:pt x="22860" y="193039"/>
                  </a:lnTo>
                  <a:lnTo>
                    <a:pt x="19050" y="184150"/>
                  </a:lnTo>
                  <a:lnTo>
                    <a:pt x="13970" y="172721"/>
                  </a:lnTo>
                  <a:lnTo>
                    <a:pt x="8890" y="161289"/>
                  </a:lnTo>
                  <a:lnTo>
                    <a:pt x="5080" y="146050"/>
                  </a:lnTo>
                  <a:lnTo>
                    <a:pt x="2540" y="128271"/>
                  </a:lnTo>
                  <a:lnTo>
                    <a:pt x="0" y="110489"/>
                  </a:lnTo>
                  <a:lnTo>
                    <a:pt x="0" y="91439"/>
                  </a:lnTo>
                  <a:lnTo>
                    <a:pt x="1270" y="71121"/>
                  </a:lnTo>
                  <a:lnTo>
                    <a:pt x="3810" y="50800"/>
                  </a:lnTo>
                  <a:lnTo>
                    <a:pt x="8890" y="35561"/>
                  </a:lnTo>
                  <a:lnTo>
                    <a:pt x="15240" y="25400"/>
                  </a:lnTo>
                  <a:lnTo>
                    <a:pt x="22860" y="16511"/>
                  </a:lnTo>
                  <a:lnTo>
                    <a:pt x="30480" y="16511"/>
                  </a:lnTo>
                  <a:lnTo>
                    <a:pt x="38100" y="22861"/>
                  </a:lnTo>
                  <a:lnTo>
                    <a:pt x="45720" y="33021"/>
                  </a:lnTo>
                  <a:lnTo>
                    <a:pt x="52070" y="44450"/>
                  </a:lnTo>
                  <a:lnTo>
                    <a:pt x="57150" y="55879"/>
                  </a:lnTo>
                  <a:lnTo>
                    <a:pt x="60960" y="68579"/>
                  </a:lnTo>
                  <a:lnTo>
                    <a:pt x="66040" y="82550"/>
                  </a:lnTo>
                  <a:lnTo>
                    <a:pt x="69850" y="95250"/>
                  </a:lnTo>
                  <a:lnTo>
                    <a:pt x="73660" y="109221"/>
                  </a:lnTo>
                  <a:lnTo>
                    <a:pt x="78740" y="123189"/>
                  </a:lnTo>
                  <a:lnTo>
                    <a:pt x="83820" y="137161"/>
                  </a:lnTo>
                  <a:lnTo>
                    <a:pt x="90170" y="151129"/>
                  </a:lnTo>
                  <a:lnTo>
                    <a:pt x="102870" y="179071"/>
                  </a:lnTo>
                  <a:lnTo>
                    <a:pt x="110490" y="193039"/>
                  </a:lnTo>
                  <a:lnTo>
                    <a:pt x="116840" y="205739"/>
                  </a:lnTo>
                  <a:lnTo>
                    <a:pt x="123190" y="217171"/>
                  </a:lnTo>
                  <a:lnTo>
                    <a:pt x="130810" y="229871"/>
                  </a:lnTo>
                  <a:lnTo>
                    <a:pt x="139700" y="238761"/>
                  </a:lnTo>
                  <a:lnTo>
                    <a:pt x="151130" y="248921"/>
                  </a:lnTo>
                  <a:lnTo>
                    <a:pt x="162560" y="256539"/>
                  </a:lnTo>
                  <a:lnTo>
                    <a:pt x="172720" y="257811"/>
                  </a:lnTo>
                  <a:lnTo>
                    <a:pt x="181610" y="254000"/>
                  </a:lnTo>
                  <a:lnTo>
                    <a:pt x="190500" y="246379"/>
                  </a:lnTo>
                  <a:lnTo>
                    <a:pt x="195580" y="232411"/>
                  </a:lnTo>
                  <a:lnTo>
                    <a:pt x="196850" y="215900"/>
                  </a:lnTo>
                  <a:lnTo>
                    <a:pt x="196850" y="34289"/>
                  </a:lnTo>
                  <a:lnTo>
                    <a:pt x="201930" y="22861"/>
                  </a:lnTo>
                  <a:lnTo>
                    <a:pt x="209550" y="15239"/>
                  </a:lnTo>
                  <a:lnTo>
                    <a:pt x="2387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Freeform 1113"/>
            <p:cNvSpPr/>
            <p:nvPr/>
          </p:nvSpPr>
          <p:spPr>
            <a:xfrm>
              <a:off x="5317490" y="40161211"/>
              <a:ext cx="346711" cy="52069"/>
            </a:xfrm>
            <a:custGeom>
              <a:avLst/>
              <a:gdLst/>
              <a:ahLst/>
              <a:cxnLst/>
              <a:rect l="0" t="0" r="0" b="0"/>
              <a:pathLst>
                <a:path w="346711" h="52069">
                  <a:moveTo>
                    <a:pt x="0" y="52068"/>
                  </a:moveTo>
                  <a:lnTo>
                    <a:pt x="16510" y="46989"/>
                  </a:lnTo>
                  <a:lnTo>
                    <a:pt x="26670" y="44450"/>
                  </a:lnTo>
                  <a:lnTo>
                    <a:pt x="54610" y="38100"/>
                  </a:lnTo>
                  <a:lnTo>
                    <a:pt x="68580" y="35560"/>
                  </a:lnTo>
                  <a:lnTo>
                    <a:pt x="82550" y="34289"/>
                  </a:lnTo>
                  <a:lnTo>
                    <a:pt x="97790" y="33018"/>
                  </a:lnTo>
                  <a:lnTo>
                    <a:pt x="111760" y="33018"/>
                  </a:lnTo>
                  <a:lnTo>
                    <a:pt x="139700" y="31750"/>
                  </a:lnTo>
                  <a:lnTo>
                    <a:pt x="304800" y="31750"/>
                  </a:lnTo>
                  <a:lnTo>
                    <a:pt x="3467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Freeform 1114"/>
            <p:cNvSpPr/>
            <p:nvPr/>
          </p:nvSpPr>
          <p:spPr>
            <a:xfrm>
              <a:off x="5529580" y="40029129"/>
              <a:ext cx="200661" cy="311151"/>
            </a:xfrm>
            <a:custGeom>
              <a:avLst/>
              <a:gdLst/>
              <a:ahLst/>
              <a:cxnLst/>
              <a:rect l="0" t="0" r="0" b="0"/>
              <a:pathLst>
                <a:path w="200661" h="311151">
                  <a:moveTo>
                    <a:pt x="19050" y="5082"/>
                  </a:moveTo>
                  <a:lnTo>
                    <a:pt x="2540" y="0"/>
                  </a:lnTo>
                  <a:lnTo>
                    <a:pt x="0" y="1271"/>
                  </a:lnTo>
                  <a:lnTo>
                    <a:pt x="0" y="6350"/>
                  </a:lnTo>
                  <a:lnTo>
                    <a:pt x="2540" y="12700"/>
                  </a:lnTo>
                  <a:lnTo>
                    <a:pt x="8890" y="19050"/>
                  </a:lnTo>
                  <a:lnTo>
                    <a:pt x="15240" y="24132"/>
                  </a:lnTo>
                  <a:lnTo>
                    <a:pt x="24130" y="27942"/>
                  </a:lnTo>
                  <a:lnTo>
                    <a:pt x="33020" y="33021"/>
                  </a:lnTo>
                  <a:lnTo>
                    <a:pt x="52070" y="45721"/>
                  </a:lnTo>
                  <a:lnTo>
                    <a:pt x="62230" y="53342"/>
                  </a:lnTo>
                  <a:lnTo>
                    <a:pt x="72390" y="62232"/>
                  </a:lnTo>
                  <a:lnTo>
                    <a:pt x="82550" y="71121"/>
                  </a:lnTo>
                  <a:lnTo>
                    <a:pt x="93980" y="80010"/>
                  </a:lnTo>
                  <a:lnTo>
                    <a:pt x="106680" y="87632"/>
                  </a:lnTo>
                  <a:lnTo>
                    <a:pt x="119380" y="95250"/>
                  </a:lnTo>
                  <a:lnTo>
                    <a:pt x="130810" y="104142"/>
                  </a:lnTo>
                  <a:lnTo>
                    <a:pt x="139700" y="113032"/>
                  </a:lnTo>
                  <a:lnTo>
                    <a:pt x="157480" y="132082"/>
                  </a:lnTo>
                  <a:lnTo>
                    <a:pt x="172720" y="147321"/>
                  </a:lnTo>
                  <a:lnTo>
                    <a:pt x="179070" y="156210"/>
                  </a:lnTo>
                  <a:lnTo>
                    <a:pt x="184150" y="166371"/>
                  </a:lnTo>
                  <a:lnTo>
                    <a:pt x="187960" y="175260"/>
                  </a:lnTo>
                  <a:lnTo>
                    <a:pt x="193040" y="186692"/>
                  </a:lnTo>
                  <a:lnTo>
                    <a:pt x="196850" y="199392"/>
                  </a:lnTo>
                  <a:lnTo>
                    <a:pt x="200660" y="212092"/>
                  </a:lnTo>
                  <a:lnTo>
                    <a:pt x="199390" y="223521"/>
                  </a:lnTo>
                  <a:lnTo>
                    <a:pt x="195580" y="234950"/>
                  </a:lnTo>
                  <a:lnTo>
                    <a:pt x="189230" y="246382"/>
                  </a:lnTo>
                  <a:lnTo>
                    <a:pt x="180340" y="256542"/>
                  </a:lnTo>
                  <a:lnTo>
                    <a:pt x="170180" y="265432"/>
                  </a:lnTo>
                  <a:lnTo>
                    <a:pt x="158750" y="273050"/>
                  </a:lnTo>
                  <a:lnTo>
                    <a:pt x="147320" y="279400"/>
                  </a:lnTo>
                  <a:lnTo>
                    <a:pt x="135890" y="285750"/>
                  </a:lnTo>
                  <a:lnTo>
                    <a:pt x="124460" y="290832"/>
                  </a:lnTo>
                  <a:lnTo>
                    <a:pt x="111760" y="294642"/>
                  </a:lnTo>
                  <a:lnTo>
                    <a:pt x="97790" y="298450"/>
                  </a:lnTo>
                  <a:lnTo>
                    <a:pt x="5080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2" name="Group 1141"/>
          <p:cNvGrpSpPr/>
          <p:nvPr/>
        </p:nvGrpSpPr>
        <p:grpSpPr>
          <a:xfrm>
            <a:off x="937260" y="40603171"/>
            <a:ext cx="8084821" cy="769619"/>
            <a:chOff x="937260" y="40603171"/>
            <a:chExt cx="8084821" cy="769619"/>
          </a:xfrm>
        </p:grpSpPr>
        <p:sp>
          <p:nvSpPr>
            <p:cNvPr id="1117" name="Freeform 1116"/>
            <p:cNvSpPr/>
            <p:nvPr/>
          </p:nvSpPr>
          <p:spPr>
            <a:xfrm>
              <a:off x="937260" y="40877489"/>
              <a:ext cx="83821" cy="378462"/>
            </a:xfrm>
            <a:custGeom>
              <a:avLst/>
              <a:gdLst/>
              <a:ahLst/>
              <a:cxnLst/>
              <a:rect l="0" t="0" r="0" b="0"/>
              <a:pathLst>
                <a:path w="83821" h="378462">
                  <a:moveTo>
                    <a:pt x="83820" y="0"/>
                  </a:moveTo>
                  <a:lnTo>
                    <a:pt x="78740" y="16511"/>
                  </a:lnTo>
                  <a:lnTo>
                    <a:pt x="76200" y="30482"/>
                  </a:lnTo>
                  <a:lnTo>
                    <a:pt x="72390" y="49532"/>
                  </a:lnTo>
                  <a:lnTo>
                    <a:pt x="69850" y="71122"/>
                  </a:lnTo>
                  <a:lnTo>
                    <a:pt x="62230" y="111761"/>
                  </a:lnTo>
                  <a:lnTo>
                    <a:pt x="38100" y="246382"/>
                  </a:lnTo>
                  <a:lnTo>
                    <a:pt x="34290" y="264161"/>
                  </a:lnTo>
                  <a:lnTo>
                    <a:pt x="27940" y="279400"/>
                  </a:lnTo>
                  <a:lnTo>
                    <a:pt x="16510" y="308611"/>
                  </a:lnTo>
                  <a:lnTo>
                    <a:pt x="12700" y="321311"/>
                  </a:lnTo>
                  <a:lnTo>
                    <a:pt x="0" y="378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Freeform 1117"/>
            <p:cNvSpPr/>
            <p:nvPr/>
          </p:nvSpPr>
          <p:spPr>
            <a:xfrm>
              <a:off x="1104900" y="40882571"/>
              <a:ext cx="199391" cy="309880"/>
            </a:xfrm>
            <a:custGeom>
              <a:avLst/>
              <a:gdLst/>
              <a:ahLst/>
              <a:cxnLst/>
              <a:rect l="0" t="0" r="0" b="0"/>
              <a:pathLst>
                <a:path w="199391" h="309880">
                  <a:moveTo>
                    <a:pt x="0" y="57150"/>
                  </a:moveTo>
                  <a:lnTo>
                    <a:pt x="17780" y="45718"/>
                  </a:lnTo>
                  <a:lnTo>
                    <a:pt x="27940" y="40640"/>
                  </a:lnTo>
                  <a:lnTo>
                    <a:pt x="40640" y="34290"/>
                  </a:lnTo>
                  <a:lnTo>
                    <a:pt x="55880" y="27940"/>
                  </a:lnTo>
                  <a:lnTo>
                    <a:pt x="68580" y="22858"/>
                  </a:lnTo>
                  <a:lnTo>
                    <a:pt x="81280" y="17779"/>
                  </a:lnTo>
                  <a:lnTo>
                    <a:pt x="92710" y="13968"/>
                  </a:lnTo>
                  <a:lnTo>
                    <a:pt x="106680" y="8890"/>
                  </a:lnTo>
                  <a:lnTo>
                    <a:pt x="121920" y="5079"/>
                  </a:lnTo>
                  <a:lnTo>
                    <a:pt x="137160" y="1268"/>
                  </a:lnTo>
                  <a:lnTo>
                    <a:pt x="151130" y="0"/>
                  </a:lnTo>
                  <a:lnTo>
                    <a:pt x="163830" y="1268"/>
                  </a:lnTo>
                  <a:lnTo>
                    <a:pt x="176530" y="2540"/>
                  </a:lnTo>
                  <a:lnTo>
                    <a:pt x="184150" y="7618"/>
                  </a:lnTo>
                  <a:lnTo>
                    <a:pt x="190500" y="16508"/>
                  </a:lnTo>
                  <a:lnTo>
                    <a:pt x="193040" y="26668"/>
                  </a:lnTo>
                  <a:lnTo>
                    <a:pt x="195580" y="40640"/>
                  </a:lnTo>
                  <a:lnTo>
                    <a:pt x="196850" y="57150"/>
                  </a:lnTo>
                  <a:lnTo>
                    <a:pt x="198120" y="74929"/>
                  </a:lnTo>
                  <a:lnTo>
                    <a:pt x="199390" y="106679"/>
                  </a:lnTo>
                  <a:lnTo>
                    <a:pt x="199390" y="121918"/>
                  </a:lnTo>
                  <a:lnTo>
                    <a:pt x="199390" y="137158"/>
                  </a:lnTo>
                  <a:lnTo>
                    <a:pt x="196850" y="151129"/>
                  </a:lnTo>
                  <a:lnTo>
                    <a:pt x="194310" y="165100"/>
                  </a:lnTo>
                  <a:lnTo>
                    <a:pt x="193040" y="180340"/>
                  </a:lnTo>
                  <a:lnTo>
                    <a:pt x="191770" y="194308"/>
                  </a:lnTo>
                  <a:lnTo>
                    <a:pt x="191770" y="208279"/>
                  </a:lnTo>
                  <a:lnTo>
                    <a:pt x="190500" y="220979"/>
                  </a:lnTo>
                  <a:lnTo>
                    <a:pt x="187960" y="233679"/>
                  </a:lnTo>
                  <a:lnTo>
                    <a:pt x="185420" y="245108"/>
                  </a:lnTo>
                  <a:lnTo>
                    <a:pt x="181610" y="256540"/>
                  </a:lnTo>
                  <a:lnTo>
                    <a:pt x="179070" y="266700"/>
                  </a:lnTo>
                  <a:lnTo>
                    <a:pt x="168910" y="3098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Freeform 1118"/>
            <p:cNvSpPr/>
            <p:nvPr/>
          </p:nvSpPr>
          <p:spPr>
            <a:xfrm>
              <a:off x="1389380" y="40892729"/>
              <a:ext cx="260351" cy="267972"/>
            </a:xfrm>
            <a:custGeom>
              <a:avLst/>
              <a:gdLst/>
              <a:ahLst/>
              <a:cxnLst/>
              <a:rect l="0" t="0" r="0" b="0"/>
              <a:pathLst>
                <a:path w="260351" h="267972">
                  <a:moveTo>
                    <a:pt x="0" y="46992"/>
                  </a:moveTo>
                  <a:lnTo>
                    <a:pt x="34290" y="41910"/>
                  </a:lnTo>
                  <a:lnTo>
                    <a:pt x="48260" y="39371"/>
                  </a:lnTo>
                  <a:lnTo>
                    <a:pt x="77470" y="33021"/>
                  </a:lnTo>
                  <a:lnTo>
                    <a:pt x="147320" y="15242"/>
                  </a:lnTo>
                  <a:lnTo>
                    <a:pt x="204470" y="1271"/>
                  </a:lnTo>
                  <a:lnTo>
                    <a:pt x="218440" y="0"/>
                  </a:lnTo>
                  <a:lnTo>
                    <a:pt x="232410" y="1271"/>
                  </a:lnTo>
                  <a:lnTo>
                    <a:pt x="246380" y="2542"/>
                  </a:lnTo>
                  <a:lnTo>
                    <a:pt x="254000" y="10160"/>
                  </a:lnTo>
                  <a:lnTo>
                    <a:pt x="259080" y="22860"/>
                  </a:lnTo>
                  <a:lnTo>
                    <a:pt x="260350" y="38100"/>
                  </a:lnTo>
                  <a:lnTo>
                    <a:pt x="260350" y="52071"/>
                  </a:lnTo>
                  <a:lnTo>
                    <a:pt x="259080" y="64771"/>
                  </a:lnTo>
                  <a:lnTo>
                    <a:pt x="256540" y="76200"/>
                  </a:lnTo>
                  <a:lnTo>
                    <a:pt x="254000" y="88900"/>
                  </a:lnTo>
                  <a:lnTo>
                    <a:pt x="248920" y="115571"/>
                  </a:lnTo>
                  <a:lnTo>
                    <a:pt x="243840" y="128271"/>
                  </a:lnTo>
                  <a:lnTo>
                    <a:pt x="238760" y="139700"/>
                  </a:lnTo>
                  <a:lnTo>
                    <a:pt x="233680" y="151132"/>
                  </a:lnTo>
                  <a:lnTo>
                    <a:pt x="228600" y="162560"/>
                  </a:lnTo>
                  <a:lnTo>
                    <a:pt x="223520" y="176532"/>
                  </a:lnTo>
                  <a:lnTo>
                    <a:pt x="219710" y="189232"/>
                  </a:lnTo>
                  <a:lnTo>
                    <a:pt x="214630" y="201932"/>
                  </a:lnTo>
                  <a:lnTo>
                    <a:pt x="208280" y="213360"/>
                  </a:lnTo>
                  <a:lnTo>
                    <a:pt x="190500" y="2679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0" name="Freeform 1119"/>
            <p:cNvSpPr/>
            <p:nvPr/>
          </p:nvSpPr>
          <p:spPr>
            <a:xfrm>
              <a:off x="1779270" y="40877489"/>
              <a:ext cx="274321" cy="152401"/>
            </a:xfrm>
            <a:custGeom>
              <a:avLst/>
              <a:gdLst/>
              <a:ahLst/>
              <a:cxnLst/>
              <a:rect l="0" t="0" r="0" b="0"/>
              <a:pathLst>
                <a:path w="274321" h="152401">
                  <a:moveTo>
                    <a:pt x="41910" y="0"/>
                  </a:moveTo>
                  <a:lnTo>
                    <a:pt x="17780" y="73661"/>
                  </a:lnTo>
                  <a:lnTo>
                    <a:pt x="12700" y="85090"/>
                  </a:lnTo>
                  <a:lnTo>
                    <a:pt x="7620" y="97790"/>
                  </a:lnTo>
                  <a:lnTo>
                    <a:pt x="1270" y="110490"/>
                  </a:lnTo>
                  <a:lnTo>
                    <a:pt x="0" y="121922"/>
                  </a:lnTo>
                  <a:lnTo>
                    <a:pt x="1270" y="130811"/>
                  </a:lnTo>
                  <a:lnTo>
                    <a:pt x="3810" y="139700"/>
                  </a:lnTo>
                  <a:lnTo>
                    <a:pt x="12700" y="146050"/>
                  </a:lnTo>
                  <a:lnTo>
                    <a:pt x="22860" y="149861"/>
                  </a:lnTo>
                  <a:lnTo>
                    <a:pt x="36830" y="1524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77470" y="149861"/>
                  </a:lnTo>
                  <a:lnTo>
                    <a:pt x="91440" y="147322"/>
                  </a:lnTo>
                  <a:lnTo>
                    <a:pt x="105410" y="144782"/>
                  </a:lnTo>
                  <a:lnTo>
                    <a:pt x="133350" y="139700"/>
                  </a:lnTo>
                  <a:lnTo>
                    <a:pt x="161290" y="132082"/>
                  </a:lnTo>
                  <a:lnTo>
                    <a:pt x="173990" y="129540"/>
                  </a:lnTo>
                  <a:lnTo>
                    <a:pt x="198120" y="121922"/>
                  </a:lnTo>
                  <a:lnTo>
                    <a:pt x="212090" y="118111"/>
                  </a:lnTo>
                  <a:lnTo>
                    <a:pt x="274320" y="104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Freeform 1120"/>
            <p:cNvSpPr/>
            <p:nvPr/>
          </p:nvSpPr>
          <p:spPr>
            <a:xfrm>
              <a:off x="2001520" y="40772079"/>
              <a:ext cx="40641" cy="378461"/>
            </a:xfrm>
            <a:custGeom>
              <a:avLst/>
              <a:gdLst/>
              <a:ahLst/>
              <a:cxnLst/>
              <a:rect l="0" t="0" r="0" b="0"/>
              <a:pathLst>
                <a:path w="40641" h="378461">
                  <a:moveTo>
                    <a:pt x="40640" y="0"/>
                  </a:moveTo>
                  <a:lnTo>
                    <a:pt x="29210" y="21592"/>
                  </a:lnTo>
                  <a:lnTo>
                    <a:pt x="26670" y="33021"/>
                  </a:lnTo>
                  <a:lnTo>
                    <a:pt x="24130" y="45721"/>
                  </a:lnTo>
                  <a:lnTo>
                    <a:pt x="22860" y="58421"/>
                  </a:lnTo>
                  <a:lnTo>
                    <a:pt x="20320" y="71121"/>
                  </a:lnTo>
                  <a:lnTo>
                    <a:pt x="17780" y="85092"/>
                  </a:lnTo>
                  <a:lnTo>
                    <a:pt x="15240" y="99060"/>
                  </a:lnTo>
                  <a:lnTo>
                    <a:pt x="12700" y="113032"/>
                  </a:lnTo>
                  <a:lnTo>
                    <a:pt x="11430" y="129542"/>
                  </a:lnTo>
                  <a:lnTo>
                    <a:pt x="11430" y="146050"/>
                  </a:lnTo>
                  <a:lnTo>
                    <a:pt x="10160" y="179071"/>
                  </a:lnTo>
                  <a:lnTo>
                    <a:pt x="10160" y="196850"/>
                  </a:lnTo>
                  <a:lnTo>
                    <a:pt x="8890" y="214632"/>
                  </a:lnTo>
                  <a:lnTo>
                    <a:pt x="6350" y="231142"/>
                  </a:lnTo>
                  <a:lnTo>
                    <a:pt x="3810" y="248921"/>
                  </a:lnTo>
                  <a:lnTo>
                    <a:pt x="2540" y="267971"/>
                  </a:lnTo>
                  <a:lnTo>
                    <a:pt x="1270" y="287021"/>
                  </a:lnTo>
                  <a:lnTo>
                    <a:pt x="0" y="307342"/>
                  </a:lnTo>
                  <a:lnTo>
                    <a:pt x="1270" y="323850"/>
                  </a:lnTo>
                  <a:lnTo>
                    <a:pt x="2540" y="339092"/>
                  </a:lnTo>
                  <a:lnTo>
                    <a:pt x="889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Freeform 1121"/>
            <p:cNvSpPr/>
            <p:nvPr/>
          </p:nvSpPr>
          <p:spPr>
            <a:xfrm>
              <a:off x="2232660" y="40993061"/>
              <a:ext cx="304801" cy="10161"/>
            </a:xfrm>
            <a:custGeom>
              <a:avLst/>
              <a:gdLst/>
              <a:ahLst/>
              <a:cxnLst/>
              <a:rect l="0" t="0" r="0" b="0"/>
              <a:pathLst>
                <a:path w="304801" h="10161">
                  <a:moveTo>
                    <a:pt x="0" y="0"/>
                  </a:moveTo>
                  <a:lnTo>
                    <a:pt x="81280" y="0"/>
                  </a:lnTo>
                  <a:lnTo>
                    <a:pt x="96520" y="1268"/>
                  </a:lnTo>
                  <a:lnTo>
                    <a:pt x="109220" y="2539"/>
                  </a:lnTo>
                  <a:lnTo>
                    <a:pt x="121920" y="5078"/>
                  </a:lnTo>
                  <a:lnTo>
                    <a:pt x="134620" y="6350"/>
                  </a:lnTo>
                  <a:lnTo>
                    <a:pt x="148590" y="7618"/>
                  </a:lnTo>
                  <a:lnTo>
                    <a:pt x="161290" y="8889"/>
                  </a:lnTo>
                  <a:lnTo>
                    <a:pt x="195580" y="8889"/>
                  </a:lnTo>
                  <a:lnTo>
                    <a:pt x="214630" y="10160"/>
                  </a:lnTo>
                  <a:lnTo>
                    <a:pt x="231140" y="8889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Freeform 1122"/>
            <p:cNvSpPr/>
            <p:nvPr/>
          </p:nvSpPr>
          <p:spPr>
            <a:xfrm>
              <a:off x="2941320" y="40725089"/>
              <a:ext cx="201931" cy="435612"/>
            </a:xfrm>
            <a:custGeom>
              <a:avLst/>
              <a:gdLst/>
              <a:ahLst/>
              <a:cxnLst/>
              <a:rect l="0" t="0" r="0" b="0"/>
              <a:pathLst>
                <a:path w="201931" h="435612">
                  <a:moveTo>
                    <a:pt x="195580" y="67311"/>
                  </a:moveTo>
                  <a:lnTo>
                    <a:pt x="201930" y="90172"/>
                  </a:lnTo>
                  <a:lnTo>
                    <a:pt x="201930" y="90172"/>
                  </a:lnTo>
                  <a:lnTo>
                    <a:pt x="201930" y="85090"/>
                  </a:lnTo>
                  <a:lnTo>
                    <a:pt x="199390" y="76200"/>
                  </a:lnTo>
                  <a:lnTo>
                    <a:pt x="195580" y="66040"/>
                  </a:lnTo>
                  <a:lnTo>
                    <a:pt x="191770" y="55882"/>
                  </a:lnTo>
                  <a:lnTo>
                    <a:pt x="185420" y="45722"/>
                  </a:lnTo>
                  <a:lnTo>
                    <a:pt x="180340" y="35561"/>
                  </a:lnTo>
                  <a:lnTo>
                    <a:pt x="167640" y="15240"/>
                  </a:lnTo>
                  <a:lnTo>
                    <a:pt x="157480" y="7622"/>
                  </a:lnTo>
                  <a:lnTo>
                    <a:pt x="144780" y="2540"/>
                  </a:lnTo>
                  <a:lnTo>
                    <a:pt x="129540" y="0"/>
                  </a:lnTo>
                  <a:lnTo>
                    <a:pt x="115570" y="0"/>
                  </a:lnTo>
                  <a:lnTo>
                    <a:pt x="101600" y="2540"/>
                  </a:lnTo>
                  <a:lnTo>
                    <a:pt x="87630" y="6350"/>
                  </a:lnTo>
                  <a:lnTo>
                    <a:pt x="76200" y="12700"/>
                  </a:lnTo>
                  <a:lnTo>
                    <a:pt x="66040" y="20322"/>
                  </a:lnTo>
                  <a:lnTo>
                    <a:pt x="55880" y="29211"/>
                  </a:lnTo>
                  <a:lnTo>
                    <a:pt x="46990" y="40640"/>
                  </a:lnTo>
                  <a:lnTo>
                    <a:pt x="36830" y="54611"/>
                  </a:lnTo>
                  <a:lnTo>
                    <a:pt x="26670" y="69850"/>
                  </a:lnTo>
                  <a:lnTo>
                    <a:pt x="19050" y="82550"/>
                  </a:lnTo>
                  <a:lnTo>
                    <a:pt x="12700" y="95250"/>
                  </a:lnTo>
                  <a:lnTo>
                    <a:pt x="7620" y="106682"/>
                  </a:lnTo>
                  <a:lnTo>
                    <a:pt x="3810" y="119382"/>
                  </a:lnTo>
                  <a:lnTo>
                    <a:pt x="1270" y="132082"/>
                  </a:lnTo>
                  <a:lnTo>
                    <a:pt x="0" y="146050"/>
                  </a:lnTo>
                  <a:lnTo>
                    <a:pt x="1270" y="153672"/>
                  </a:lnTo>
                  <a:lnTo>
                    <a:pt x="6350" y="157482"/>
                  </a:lnTo>
                  <a:lnTo>
                    <a:pt x="13970" y="158750"/>
                  </a:lnTo>
                  <a:lnTo>
                    <a:pt x="19050" y="156211"/>
                  </a:lnTo>
                  <a:lnTo>
                    <a:pt x="21590" y="148590"/>
                  </a:lnTo>
                  <a:lnTo>
                    <a:pt x="24130" y="139700"/>
                  </a:lnTo>
                  <a:lnTo>
                    <a:pt x="27940" y="128272"/>
                  </a:lnTo>
                  <a:lnTo>
                    <a:pt x="31750" y="115572"/>
                  </a:lnTo>
                  <a:lnTo>
                    <a:pt x="38100" y="102872"/>
                  </a:lnTo>
                  <a:lnTo>
                    <a:pt x="49530" y="77472"/>
                  </a:lnTo>
                  <a:lnTo>
                    <a:pt x="57150" y="63500"/>
                  </a:lnTo>
                  <a:lnTo>
                    <a:pt x="66040" y="52072"/>
                  </a:lnTo>
                  <a:lnTo>
                    <a:pt x="76200" y="41911"/>
                  </a:lnTo>
                  <a:lnTo>
                    <a:pt x="88900" y="33022"/>
                  </a:lnTo>
                  <a:lnTo>
                    <a:pt x="99060" y="25400"/>
                  </a:lnTo>
                  <a:lnTo>
                    <a:pt x="110490" y="20322"/>
                  </a:lnTo>
                  <a:lnTo>
                    <a:pt x="121920" y="15240"/>
                  </a:lnTo>
                  <a:lnTo>
                    <a:pt x="132080" y="10161"/>
                  </a:lnTo>
                  <a:lnTo>
                    <a:pt x="143510" y="6350"/>
                  </a:lnTo>
                  <a:lnTo>
                    <a:pt x="153670" y="1272"/>
                  </a:lnTo>
                  <a:lnTo>
                    <a:pt x="160020" y="5082"/>
                  </a:lnTo>
                  <a:lnTo>
                    <a:pt x="162560" y="12700"/>
                  </a:lnTo>
                  <a:lnTo>
                    <a:pt x="163830" y="24132"/>
                  </a:lnTo>
                  <a:lnTo>
                    <a:pt x="163830" y="58422"/>
                  </a:lnTo>
                  <a:lnTo>
                    <a:pt x="163830" y="78740"/>
                  </a:lnTo>
                  <a:lnTo>
                    <a:pt x="162560" y="97790"/>
                  </a:lnTo>
                  <a:lnTo>
                    <a:pt x="161290" y="114300"/>
                  </a:lnTo>
                  <a:lnTo>
                    <a:pt x="158750" y="130811"/>
                  </a:lnTo>
                  <a:lnTo>
                    <a:pt x="157480" y="147322"/>
                  </a:lnTo>
                  <a:lnTo>
                    <a:pt x="156210" y="163832"/>
                  </a:lnTo>
                  <a:lnTo>
                    <a:pt x="154940" y="180340"/>
                  </a:lnTo>
                  <a:lnTo>
                    <a:pt x="153670" y="198122"/>
                  </a:lnTo>
                  <a:lnTo>
                    <a:pt x="151130" y="215900"/>
                  </a:lnTo>
                  <a:lnTo>
                    <a:pt x="148590" y="232411"/>
                  </a:lnTo>
                  <a:lnTo>
                    <a:pt x="146050" y="248922"/>
                  </a:lnTo>
                  <a:lnTo>
                    <a:pt x="142240" y="264161"/>
                  </a:lnTo>
                  <a:lnTo>
                    <a:pt x="139700" y="279400"/>
                  </a:lnTo>
                  <a:lnTo>
                    <a:pt x="137160" y="294640"/>
                  </a:lnTo>
                  <a:lnTo>
                    <a:pt x="135890" y="308611"/>
                  </a:lnTo>
                  <a:lnTo>
                    <a:pt x="134620" y="322582"/>
                  </a:lnTo>
                  <a:lnTo>
                    <a:pt x="133350" y="337822"/>
                  </a:lnTo>
                  <a:lnTo>
                    <a:pt x="130810" y="351790"/>
                  </a:lnTo>
                  <a:lnTo>
                    <a:pt x="128270" y="365761"/>
                  </a:lnTo>
                  <a:lnTo>
                    <a:pt x="125730" y="379732"/>
                  </a:lnTo>
                  <a:lnTo>
                    <a:pt x="124460" y="393700"/>
                  </a:lnTo>
                  <a:lnTo>
                    <a:pt x="121920" y="435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Freeform 1123"/>
            <p:cNvSpPr/>
            <p:nvPr/>
          </p:nvSpPr>
          <p:spPr>
            <a:xfrm>
              <a:off x="3230880" y="40845739"/>
              <a:ext cx="245111" cy="200662"/>
            </a:xfrm>
            <a:custGeom>
              <a:avLst/>
              <a:gdLst/>
              <a:ahLst/>
              <a:cxnLst/>
              <a:rect l="0" t="0" r="0" b="0"/>
              <a:pathLst>
                <a:path w="245111" h="200662">
                  <a:moveTo>
                    <a:pt x="116840" y="0"/>
                  </a:moveTo>
                  <a:lnTo>
                    <a:pt x="88900" y="5082"/>
                  </a:lnTo>
                  <a:lnTo>
                    <a:pt x="74930" y="10161"/>
                  </a:lnTo>
                  <a:lnTo>
                    <a:pt x="59690" y="17782"/>
                  </a:lnTo>
                  <a:lnTo>
                    <a:pt x="44450" y="25400"/>
                  </a:lnTo>
                  <a:lnTo>
                    <a:pt x="29210" y="33022"/>
                  </a:lnTo>
                  <a:lnTo>
                    <a:pt x="16510" y="40640"/>
                  </a:lnTo>
                  <a:lnTo>
                    <a:pt x="5080" y="48261"/>
                  </a:lnTo>
                  <a:lnTo>
                    <a:pt x="0" y="55882"/>
                  </a:lnTo>
                  <a:lnTo>
                    <a:pt x="0" y="62232"/>
                  </a:lnTo>
                  <a:lnTo>
                    <a:pt x="3810" y="69850"/>
                  </a:lnTo>
                  <a:lnTo>
                    <a:pt x="11430" y="74932"/>
                  </a:lnTo>
                  <a:lnTo>
                    <a:pt x="21590" y="77472"/>
                  </a:lnTo>
                  <a:lnTo>
                    <a:pt x="31750" y="80011"/>
                  </a:lnTo>
                  <a:lnTo>
                    <a:pt x="57150" y="85090"/>
                  </a:lnTo>
                  <a:lnTo>
                    <a:pt x="69850" y="87632"/>
                  </a:lnTo>
                  <a:lnTo>
                    <a:pt x="83820" y="90172"/>
                  </a:lnTo>
                  <a:lnTo>
                    <a:pt x="100330" y="91440"/>
                  </a:lnTo>
                  <a:lnTo>
                    <a:pt x="116840" y="92711"/>
                  </a:lnTo>
                  <a:lnTo>
                    <a:pt x="133350" y="93982"/>
                  </a:lnTo>
                  <a:lnTo>
                    <a:pt x="149860" y="96522"/>
                  </a:lnTo>
                  <a:lnTo>
                    <a:pt x="167640" y="99061"/>
                  </a:lnTo>
                  <a:lnTo>
                    <a:pt x="181610" y="102872"/>
                  </a:lnTo>
                  <a:lnTo>
                    <a:pt x="195580" y="105411"/>
                  </a:lnTo>
                  <a:lnTo>
                    <a:pt x="208280" y="109222"/>
                  </a:lnTo>
                  <a:lnTo>
                    <a:pt x="219710" y="113032"/>
                  </a:lnTo>
                  <a:lnTo>
                    <a:pt x="231140" y="118111"/>
                  </a:lnTo>
                  <a:lnTo>
                    <a:pt x="242570" y="124461"/>
                  </a:lnTo>
                  <a:lnTo>
                    <a:pt x="245110" y="133350"/>
                  </a:lnTo>
                  <a:lnTo>
                    <a:pt x="242570" y="143511"/>
                  </a:lnTo>
                  <a:lnTo>
                    <a:pt x="236220" y="154940"/>
                  </a:lnTo>
                  <a:lnTo>
                    <a:pt x="227330" y="165100"/>
                  </a:lnTo>
                  <a:lnTo>
                    <a:pt x="218440" y="173990"/>
                  </a:lnTo>
                  <a:lnTo>
                    <a:pt x="209550" y="182882"/>
                  </a:lnTo>
                  <a:lnTo>
                    <a:pt x="198120" y="189232"/>
                  </a:lnTo>
                  <a:lnTo>
                    <a:pt x="186690" y="195582"/>
                  </a:lnTo>
                  <a:lnTo>
                    <a:pt x="173990" y="200661"/>
                  </a:lnTo>
                  <a:lnTo>
                    <a:pt x="158750" y="200661"/>
                  </a:lnTo>
                  <a:lnTo>
                    <a:pt x="140970" y="199390"/>
                  </a:lnTo>
                  <a:lnTo>
                    <a:pt x="85090" y="189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Freeform 1124"/>
            <p:cNvSpPr/>
            <p:nvPr/>
          </p:nvSpPr>
          <p:spPr>
            <a:xfrm>
              <a:off x="3495040" y="40813989"/>
              <a:ext cx="21591" cy="220983"/>
            </a:xfrm>
            <a:custGeom>
              <a:avLst/>
              <a:gdLst/>
              <a:ahLst/>
              <a:cxnLst/>
              <a:rect l="0" t="0" r="0" b="0"/>
              <a:pathLst>
                <a:path w="21591" h="220983">
                  <a:moveTo>
                    <a:pt x="11430" y="0"/>
                  </a:moveTo>
                  <a:lnTo>
                    <a:pt x="16510" y="16511"/>
                  </a:lnTo>
                  <a:lnTo>
                    <a:pt x="17780" y="26672"/>
                  </a:lnTo>
                  <a:lnTo>
                    <a:pt x="19050" y="40640"/>
                  </a:lnTo>
                  <a:lnTo>
                    <a:pt x="20320" y="54611"/>
                  </a:lnTo>
                  <a:lnTo>
                    <a:pt x="20320" y="90172"/>
                  </a:lnTo>
                  <a:lnTo>
                    <a:pt x="21590" y="109222"/>
                  </a:lnTo>
                  <a:lnTo>
                    <a:pt x="20320" y="125732"/>
                  </a:lnTo>
                  <a:lnTo>
                    <a:pt x="17780" y="139700"/>
                  </a:lnTo>
                  <a:lnTo>
                    <a:pt x="15240" y="152400"/>
                  </a:lnTo>
                  <a:lnTo>
                    <a:pt x="12700" y="165100"/>
                  </a:lnTo>
                  <a:lnTo>
                    <a:pt x="10160" y="176532"/>
                  </a:lnTo>
                  <a:lnTo>
                    <a:pt x="0" y="2209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Freeform 1125"/>
            <p:cNvSpPr/>
            <p:nvPr/>
          </p:nvSpPr>
          <p:spPr>
            <a:xfrm>
              <a:off x="3442970" y="40834311"/>
              <a:ext cx="210821" cy="26669"/>
            </a:xfrm>
            <a:custGeom>
              <a:avLst/>
              <a:gdLst/>
              <a:ahLst/>
              <a:cxnLst/>
              <a:rect l="0" t="0" r="0" b="0"/>
              <a:pathLst>
                <a:path w="210821" h="26669">
                  <a:moveTo>
                    <a:pt x="0" y="11428"/>
                  </a:moveTo>
                  <a:lnTo>
                    <a:pt x="16510" y="16510"/>
                  </a:lnTo>
                  <a:lnTo>
                    <a:pt x="27940" y="19050"/>
                  </a:lnTo>
                  <a:lnTo>
                    <a:pt x="54610" y="25400"/>
                  </a:lnTo>
                  <a:lnTo>
                    <a:pt x="68580" y="26668"/>
                  </a:lnTo>
                  <a:lnTo>
                    <a:pt x="80010" y="26668"/>
                  </a:lnTo>
                  <a:lnTo>
                    <a:pt x="92710" y="24128"/>
                  </a:lnTo>
                  <a:lnTo>
                    <a:pt x="142240" y="16510"/>
                  </a:lnTo>
                  <a:lnTo>
                    <a:pt x="157480" y="13968"/>
                  </a:lnTo>
                  <a:lnTo>
                    <a:pt x="171450" y="1016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Freeform 1126"/>
            <p:cNvSpPr/>
            <p:nvPr/>
          </p:nvSpPr>
          <p:spPr>
            <a:xfrm>
              <a:off x="4015740" y="40769539"/>
              <a:ext cx="248921" cy="415291"/>
            </a:xfrm>
            <a:custGeom>
              <a:avLst/>
              <a:gdLst/>
              <a:ahLst/>
              <a:cxnLst/>
              <a:rect l="0" t="0" r="0" b="0"/>
              <a:pathLst>
                <a:path w="248921" h="415291">
                  <a:moveTo>
                    <a:pt x="237490" y="64772"/>
                  </a:moveTo>
                  <a:lnTo>
                    <a:pt x="232410" y="43182"/>
                  </a:lnTo>
                  <a:lnTo>
                    <a:pt x="228600" y="34290"/>
                  </a:lnTo>
                  <a:lnTo>
                    <a:pt x="223520" y="25400"/>
                  </a:lnTo>
                  <a:lnTo>
                    <a:pt x="217170" y="17782"/>
                  </a:lnTo>
                  <a:lnTo>
                    <a:pt x="208280" y="11432"/>
                  </a:lnTo>
                  <a:lnTo>
                    <a:pt x="195580" y="6350"/>
                  </a:lnTo>
                  <a:lnTo>
                    <a:pt x="181610" y="1272"/>
                  </a:lnTo>
                  <a:lnTo>
                    <a:pt x="170180" y="0"/>
                  </a:lnTo>
                  <a:lnTo>
                    <a:pt x="160020" y="2540"/>
                  </a:lnTo>
                  <a:lnTo>
                    <a:pt x="151130" y="5082"/>
                  </a:lnTo>
                  <a:lnTo>
                    <a:pt x="140970" y="11432"/>
                  </a:lnTo>
                  <a:lnTo>
                    <a:pt x="130810" y="19050"/>
                  </a:lnTo>
                  <a:lnTo>
                    <a:pt x="120650" y="26672"/>
                  </a:lnTo>
                  <a:lnTo>
                    <a:pt x="110490" y="38100"/>
                  </a:lnTo>
                  <a:lnTo>
                    <a:pt x="100330" y="49532"/>
                  </a:lnTo>
                  <a:lnTo>
                    <a:pt x="90170" y="60961"/>
                  </a:lnTo>
                  <a:lnTo>
                    <a:pt x="80010" y="76200"/>
                  </a:lnTo>
                  <a:lnTo>
                    <a:pt x="68580" y="93982"/>
                  </a:lnTo>
                  <a:lnTo>
                    <a:pt x="58420" y="113032"/>
                  </a:lnTo>
                  <a:lnTo>
                    <a:pt x="49530" y="132082"/>
                  </a:lnTo>
                  <a:lnTo>
                    <a:pt x="40640" y="151132"/>
                  </a:lnTo>
                  <a:lnTo>
                    <a:pt x="33020" y="171450"/>
                  </a:lnTo>
                  <a:lnTo>
                    <a:pt x="25400" y="194311"/>
                  </a:lnTo>
                  <a:lnTo>
                    <a:pt x="10160" y="240032"/>
                  </a:lnTo>
                  <a:lnTo>
                    <a:pt x="5080" y="261622"/>
                  </a:lnTo>
                  <a:lnTo>
                    <a:pt x="2540" y="280672"/>
                  </a:lnTo>
                  <a:lnTo>
                    <a:pt x="0" y="300990"/>
                  </a:lnTo>
                  <a:lnTo>
                    <a:pt x="1270" y="317500"/>
                  </a:lnTo>
                  <a:lnTo>
                    <a:pt x="3810" y="334011"/>
                  </a:lnTo>
                  <a:lnTo>
                    <a:pt x="7620" y="350522"/>
                  </a:lnTo>
                  <a:lnTo>
                    <a:pt x="13970" y="363222"/>
                  </a:lnTo>
                  <a:lnTo>
                    <a:pt x="21590" y="377190"/>
                  </a:lnTo>
                  <a:lnTo>
                    <a:pt x="30480" y="388622"/>
                  </a:lnTo>
                  <a:lnTo>
                    <a:pt x="41910" y="397511"/>
                  </a:lnTo>
                  <a:lnTo>
                    <a:pt x="53340" y="405132"/>
                  </a:lnTo>
                  <a:lnTo>
                    <a:pt x="66040" y="411482"/>
                  </a:lnTo>
                  <a:lnTo>
                    <a:pt x="80010" y="414022"/>
                  </a:lnTo>
                  <a:lnTo>
                    <a:pt x="95250" y="415290"/>
                  </a:lnTo>
                  <a:lnTo>
                    <a:pt x="110490" y="414022"/>
                  </a:lnTo>
                  <a:lnTo>
                    <a:pt x="125730" y="411482"/>
                  </a:lnTo>
                  <a:lnTo>
                    <a:pt x="140970" y="407672"/>
                  </a:lnTo>
                  <a:lnTo>
                    <a:pt x="156210" y="401322"/>
                  </a:lnTo>
                  <a:lnTo>
                    <a:pt x="172720" y="393700"/>
                  </a:lnTo>
                  <a:lnTo>
                    <a:pt x="190500" y="383540"/>
                  </a:lnTo>
                  <a:lnTo>
                    <a:pt x="248920" y="349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Freeform 1127"/>
            <p:cNvSpPr/>
            <p:nvPr/>
          </p:nvSpPr>
          <p:spPr>
            <a:xfrm>
              <a:off x="4330700" y="40876221"/>
              <a:ext cx="499111" cy="259080"/>
            </a:xfrm>
            <a:custGeom>
              <a:avLst/>
              <a:gdLst/>
              <a:ahLst/>
              <a:cxnLst/>
              <a:rect l="0" t="0" r="0" b="0"/>
              <a:pathLst>
                <a:path w="499111" h="259080">
                  <a:moveTo>
                    <a:pt x="91440" y="1268"/>
                  </a:moveTo>
                  <a:lnTo>
                    <a:pt x="74930" y="6350"/>
                  </a:lnTo>
                  <a:lnTo>
                    <a:pt x="66040" y="13968"/>
                  </a:lnTo>
                  <a:lnTo>
                    <a:pt x="57150" y="24129"/>
                  </a:lnTo>
                  <a:lnTo>
                    <a:pt x="46990" y="38100"/>
                  </a:lnTo>
                  <a:lnTo>
                    <a:pt x="39370" y="49529"/>
                  </a:lnTo>
                  <a:lnTo>
                    <a:pt x="33020" y="60958"/>
                  </a:lnTo>
                  <a:lnTo>
                    <a:pt x="22860" y="85090"/>
                  </a:lnTo>
                  <a:lnTo>
                    <a:pt x="10160" y="110490"/>
                  </a:lnTo>
                  <a:lnTo>
                    <a:pt x="5080" y="124458"/>
                  </a:lnTo>
                  <a:lnTo>
                    <a:pt x="2540" y="138429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1270" y="176529"/>
                  </a:lnTo>
                  <a:lnTo>
                    <a:pt x="3810" y="187958"/>
                  </a:lnTo>
                  <a:lnTo>
                    <a:pt x="7620" y="199390"/>
                  </a:lnTo>
                  <a:lnTo>
                    <a:pt x="15240" y="210818"/>
                  </a:lnTo>
                  <a:lnTo>
                    <a:pt x="22860" y="220979"/>
                  </a:lnTo>
                  <a:lnTo>
                    <a:pt x="34290" y="226058"/>
                  </a:lnTo>
                  <a:lnTo>
                    <a:pt x="46990" y="227329"/>
                  </a:lnTo>
                  <a:lnTo>
                    <a:pt x="62230" y="224790"/>
                  </a:lnTo>
                  <a:lnTo>
                    <a:pt x="73660" y="222250"/>
                  </a:lnTo>
                  <a:lnTo>
                    <a:pt x="83820" y="217168"/>
                  </a:lnTo>
                  <a:lnTo>
                    <a:pt x="93980" y="212090"/>
                  </a:lnTo>
                  <a:lnTo>
                    <a:pt x="102870" y="204468"/>
                  </a:lnTo>
                  <a:lnTo>
                    <a:pt x="110490" y="195579"/>
                  </a:lnTo>
                  <a:lnTo>
                    <a:pt x="118110" y="186690"/>
                  </a:lnTo>
                  <a:lnTo>
                    <a:pt x="124460" y="177800"/>
                  </a:lnTo>
                  <a:lnTo>
                    <a:pt x="129540" y="167640"/>
                  </a:lnTo>
                  <a:lnTo>
                    <a:pt x="134620" y="157479"/>
                  </a:lnTo>
                  <a:lnTo>
                    <a:pt x="135890" y="142240"/>
                  </a:lnTo>
                  <a:lnTo>
                    <a:pt x="137160" y="124458"/>
                  </a:lnTo>
                  <a:lnTo>
                    <a:pt x="135890" y="104140"/>
                  </a:lnTo>
                  <a:lnTo>
                    <a:pt x="130810" y="86358"/>
                  </a:lnTo>
                  <a:lnTo>
                    <a:pt x="124460" y="69850"/>
                  </a:lnTo>
                  <a:lnTo>
                    <a:pt x="116840" y="53340"/>
                  </a:lnTo>
                  <a:lnTo>
                    <a:pt x="116840" y="41908"/>
                  </a:lnTo>
                  <a:lnTo>
                    <a:pt x="120650" y="33018"/>
                  </a:lnTo>
                  <a:lnTo>
                    <a:pt x="128270" y="25400"/>
                  </a:lnTo>
                  <a:lnTo>
                    <a:pt x="139700" y="20318"/>
                  </a:lnTo>
                  <a:lnTo>
                    <a:pt x="152400" y="17779"/>
                  </a:lnTo>
                  <a:lnTo>
                    <a:pt x="167640" y="15240"/>
                  </a:lnTo>
                  <a:lnTo>
                    <a:pt x="180340" y="15240"/>
                  </a:lnTo>
                  <a:lnTo>
                    <a:pt x="193040" y="16508"/>
                  </a:lnTo>
                  <a:lnTo>
                    <a:pt x="204470" y="17779"/>
                  </a:lnTo>
                  <a:lnTo>
                    <a:pt x="215900" y="20318"/>
                  </a:lnTo>
                  <a:lnTo>
                    <a:pt x="227330" y="22858"/>
                  </a:lnTo>
                  <a:lnTo>
                    <a:pt x="237490" y="26668"/>
                  </a:lnTo>
                  <a:lnTo>
                    <a:pt x="247650" y="30479"/>
                  </a:lnTo>
                  <a:lnTo>
                    <a:pt x="256540" y="35558"/>
                  </a:lnTo>
                  <a:lnTo>
                    <a:pt x="264160" y="41908"/>
                  </a:lnTo>
                  <a:lnTo>
                    <a:pt x="270510" y="49529"/>
                  </a:lnTo>
                  <a:lnTo>
                    <a:pt x="276860" y="57150"/>
                  </a:lnTo>
                  <a:lnTo>
                    <a:pt x="281940" y="66040"/>
                  </a:lnTo>
                  <a:lnTo>
                    <a:pt x="284480" y="77468"/>
                  </a:lnTo>
                  <a:lnTo>
                    <a:pt x="287020" y="88900"/>
                  </a:lnTo>
                  <a:lnTo>
                    <a:pt x="288290" y="101600"/>
                  </a:lnTo>
                  <a:lnTo>
                    <a:pt x="288290" y="114300"/>
                  </a:lnTo>
                  <a:lnTo>
                    <a:pt x="287020" y="128268"/>
                  </a:lnTo>
                  <a:lnTo>
                    <a:pt x="284480" y="142240"/>
                  </a:lnTo>
                  <a:lnTo>
                    <a:pt x="279400" y="172718"/>
                  </a:lnTo>
                  <a:lnTo>
                    <a:pt x="276860" y="189229"/>
                  </a:lnTo>
                  <a:lnTo>
                    <a:pt x="271780" y="203200"/>
                  </a:lnTo>
                  <a:lnTo>
                    <a:pt x="266700" y="217168"/>
                  </a:lnTo>
                  <a:lnTo>
                    <a:pt x="260350" y="228600"/>
                  </a:lnTo>
                  <a:lnTo>
                    <a:pt x="255270" y="238758"/>
                  </a:lnTo>
                  <a:lnTo>
                    <a:pt x="247650" y="248918"/>
                  </a:lnTo>
                  <a:lnTo>
                    <a:pt x="241300" y="257808"/>
                  </a:lnTo>
                  <a:lnTo>
                    <a:pt x="238760" y="259079"/>
                  </a:lnTo>
                  <a:lnTo>
                    <a:pt x="237490" y="257808"/>
                  </a:lnTo>
                  <a:lnTo>
                    <a:pt x="237490" y="252729"/>
                  </a:lnTo>
                  <a:lnTo>
                    <a:pt x="238760" y="246379"/>
                  </a:lnTo>
                  <a:lnTo>
                    <a:pt x="241300" y="237490"/>
                  </a:lnTo>
                  <a:lnTo>
                    <a:pt x="243840" y="228600"/>
                  </a:lnTo>
                  <a:lnTo>
                    <a:pt x="250190" y="207008"/>
                  </a:lnTo>
                  <a:lnTo>
                    <a:pt x="262890" y="153668"/>
                  </a:lnTo>
                  <a:lnTo>
                    <a:pt x="267970" y="139700"/>
                  </a:lnTo>
                  <a:lnTo>
                    <a:pt x="273050" y="123190"/>
                  </a:lnTo>
                  <a:lnTo>
                    <a:pt x="279400" y="106679"/>
                  </a:lnTo>
                  <a:lnTo>
                    <a:pt x="287020" y="91440"/>
                  </a:lnTo>
                  <a:lnTo>
                    <a:pt x="295910" y="76200"/>
                  </a:lnTo>
                  <a:lnTo>
                    <a:pt x="304800" y="62229"/>
                  </a:lnTo>
                  <a:lnTo>
                    <a:pt x="313690" y="48258"/>
                  </a:lnTo>
                  <a:lnTo>
                    <a:pt x="323850" y="35558"/>
                  </a:lnTo>
                  <a:lnTo>
                    <a:pt x="334010" y="24129"/>
                  </a:lnTo>
                  <a:lnTo>
                    <a:pt x="345440" y="15240"/>
                  </a:lnTo>
                  <a:lnTo>
                    <a:pt x="358140" y="7618"/>
                  </a:lnTo>
                  <a:lnTo>
                    <a:pt x="370840" y="2540"/>
                  </a:lnTo>
                  <a:lnTo>
                    <a:pt x="384810" y="0"/>
                  </a:lnTo>
                  <a:lnTo>
                    <a:pt x="401320" y="1268"/>
                  </a:lnTo>
                  <a:lnTo>
                    <a:pt x="416560" y="5079"/>
                  </a:lnTo>
                  <a:lnTo>
                    <a:pt x="431800" y="8890"/>
                  </a:lnTo>
                  <a:lnTo>
                    <a:pt x="444500" y="15240"/>
                  </a:lnTo>
                  <a:lnTo>
                    <a:pt x="455930" y="20318"/>
                  </a:lnTo>
                  <a:lnTo>
                    <a:pt x="466090" y="29208"/>
                  </a:lnTo>
                  <a:lnTo>
                    <a:pt x="473710" y="39368"/>
                  </a:lnTo>
                  <a:lnTo>
                    <a:pt x="478790" y="50800"/>
                  </a:lnTo>
                  <a:lnTo>
                    <a:pt x="483870" y="63500"/>
                  </a:lnTo>
                  <a:lnTo>
                    <a:pt x="488950" y="76200"/>
                  </a:lnTo>
                  <a:lnTo>
                    <a:pt x="492760" y="90168"/>
                  </a:lnTo>
                  <a:lnTo>
                    <a:pt x="496570" y="102868"/>
                  </a:lnTo>
                  <a:lnTo>
                    <a:pt x="497840" y="116840"/>
                  </a:lnTo>
                  <a:lnTo>
                    <a:pt x="499110" y="130808"/>
                  </a:lnTo>
                  <a:lnTo>
                    <a:pt x="499110" y="143508"/>
                  </a:lnTo>
                  <a:lnTo>
                    <a:pt x="497840" y="156208"/>
                  </a:lnTo>
                  <a:lnTo>
                    <a:pt x="495300" y="167640"/>
                  </a:lnTo>
                  <a:lnTo>
                    <a:pt x="492760" y="177800"/>
                  </a:lnTo>
                  <a:lnTo>
                    <a:pt x="490220" y="189229"/>
                  </a:lnTo>
                  <a:lnTo>
                    <a:pt x="491490" y="2324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Freeform 1128"/>
            <p:cNvSpPr/>
            <p:nvPr/>
          </p:nvSpPr>
          <p:spPr>
            <a:xfrm>
              <a:off x="4917440" y="40782239"/>
              <a:ext cx="41911" cy="358141"/>
            </a:xfrm>
            <a:custGeom>
              <a:avLst/>
              <a:gdLst/>
              <a:ahLst/>
              <a:cxnLst/>
              <a:rect l="0" t="0" r="0" b="0"/>
              <a:pathLst>
                <a:path w="41911" h="358141">
                  <a:moveTo>
                    <a:pt x="41910" y="0"/>
                  </a:moveTo>
                  <a:lnTo>
                    <a:pt x="41910" y="90172"/>
                  </a:lnTo>
                  <a:lnTo>
                    <a:pt x="40640" y="113032"/>
                  </a:lnTo>
                  <a:lnTo>
                    <a:pt x="38100" y="134622"/>
                  </a:lnTo>
                  <a:lnTo>
                    <a:pt x="35560" y="156211"/>
                  </a:lnTo>
                  <a:lnTo>
                    <a:pt x="33020" y="176532"/>
                  </a:lnTo>
                  <a:lnTo>
                    <a:pt x="26670" y="214632"/>
                  </a:lnTo>
                  <a:lnTo>
                    <a:pt x="24130" y="232411"/>
                  </a:lnTo>
                  <a:lnTo>
                    <a:pt x="16510" y="264161"/>
                  </a:lnTo>
                  <a:lnTo>
                    <a:pt x="10160" y="293372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Freeform 1129"/>
            <p:cNvSpPr/>
            <p:nvPr/>
          </p:nvSpPr>
          <p:spPr>
            <a:xfrm>
              <a:off x="4832350" y="40930829"/>
              <a:ext cx="312421" cy="198122"/>
            </a:xfrm>
            <a:custGeom>
              <a:avLst/>
              <a:gdLst/>
              <a:ahLst/>
              <a:cxnLst/>
              <a:rect l="0" t="0" r="0" b="0"/>
              <a:pathLst>
                <a:path w="312421" h="198122">
                  <a:moveTo>
                    <a:pt x="0" y="8892"/>
                  </a:moveTo>
                  <a:lnTo>
                    <a:pt x="16510" y="20321"/>
                  </a:lnTo>
                  <a:lnTo>
                    <a:pt x="29210" y="24132"/>
                  </a:lnTo>
                  <a:lnTo>
                    <a:pt x="44450" y="25400"/>
                  </a:lnTo>
                  <a:lnTo>
                    <a:pt x="60960" y="27942"/>
                  </a:lnTo>
                  <a:lnTo>
                    <a:pt x="78740" y="26671"/>
                  </a:lnTo>
                  <a:lnTo>
                    <a:pt x="95250" y="25400"/>
                  </a:lnTo>
                  <a:lnTo>
                    <a:pt x="113030" y="24132"/>
                  </a:lnTo>
                  <a:lnTo>
                    <a:pt x="130810" y="21592"/>
                  </a:lnTo>
                  <a:lnTo>
                    <a:pt x="165100" y="15242"/>
                  </a:lnTo>
                  <a:lnTo>
                    <a:pt x="181610" y="12700"/>
                  </a:lnTo>
                  <a:lnTo>
                    <a:pt x="196850" y="11432"/>
                  </a:lnTo>
                  <a:lnTo>
                    <a:pt x="212090" y="11432"/>
                  </a:lnTo>
                  <a:lnTo>
                    <a:pt x="227330" y="8892"/>
                  </a:lnTo>
                  <a:lnTo>
                    <a:pt x="241300" y="6350"/>
                  </a:lnTo>
                  <a:lnTo>
                    <a:pt x="255270" y="3810"/>
                  </a:lnTo>
                  <a:lnTo>
                    <a:pt x="270510" y="2542"/>
                  </a:lnTo>
                  <a:lnTo>
                    <a:pt x="284480" y="1271"/>
                  </a:lnTo>
                  <a:lnTo>
                    <a:pt x="298450" y="0"/>
                  </a:lnTo>
                  <a:lnTo>
                    <a:pt x="306070" y="5082"/>
                  </a:lnTo>
                  <a:lnTo>
                    <a:pt x="311150" y="11432"/>
                  </a:lnTo>
                  <a:lnTo>
                    <a:pt x="312420" y="21592"/>
                  </a:lnTo>
                  <a:lnTo>
                    <a:pt x="312420" y="33021"/>
                  </a:lnTo>
                  <a:lnTo>
                    <a:pt x="311150" y="44450"/>
                  </a:lnTo>
                  <a:lnTo>
                    <a:pt x="309880" y="57150"/>
                  </a:lnTo>
                  <a:lnTo>
                    <a:pt x="307340" y="69850"/>
                  </a:lnTo>
                  <a:lnTo>
                    <a:pt x="304800" y="81282"/>
                  </a:lnTo>
                  <a:lnTo>
                    <a:pt x="294640" y="116842"/>
                  </a:lnTo>
                  <a:lnTo>
                    <a:pt x="274320" y="1981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Freeform 1130"/>
            <p:cNvSpPr/>
            <p:nvPr/>
          </p:nvSpPr>
          <p:spPr>
            <a:xfrm>
              <a:off x="5158740" y="40782239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Freeform 1131"/>
            <p:cNvSpPr/>
            <p:nvPr/>
          </p:nvSpPr>
          <p:spPr>
            <a:xfrm>
              <a:off x="5228590" y="40887650"/>
              <a:ext cx="214631" cy="264162"/>
            </a:xfrm>
            <a:custGeom>
              <a:avLst/>
              <a:gdLst/>
              <a:ahLst/>
              <a:cxnLst/>
              <a:rect l="0" t="0" r="0" b="0"/>
              <a:pathLst>
                <a:path w="214631" h="264162">
                  <a:moveTo>
                    <a:pt x="67310" y="0"/>
                  </a:moveTo>
                  <a:lnTo>
                    <a:pt x="41910" y="99061"/>
                  </a:lnTo>
                  <a:lnTo>
                    <a:pt x="35560" y="129539"/>
                  </a:lnTo>
                  <a:lnTo>
                    <a:pt x="29210" y="161289"/>
                  </a:lnTo>
                  <a:lnTo>
                    <a:pt x="21590" y="191771"/>
                  </a:lnTo>
                  <a:lnTo>
                    <a:pt x="17780" y="204471"/>
                  </a:lnTo>
                  <a:lnTo>
                    <a:pt x="11430" y="228600"/>
                  </a:lnTo>
                  <a:lnTo>
                    <a:pt x="0" y="261621"/>
                  </a:lnTo>
                  <a:lnTo>
                    <a:pt x="0" y="264161"/>
                  </a:lnTo>
                  <a:lnTo>
                    <a:pt x="0" y="259079"/>
                  </a:lnTo>
                  <a:lnTo>
                    <a:pt x="1270" y="250189"/>
                  </a:lnTo>
                  <a:lnTo>
                    <a:pt x="8890" y="208279"/>
                  </a:lnTo>
                  <a:lnTo>
                    <a:pt x="12700" y="193039"/>
                  </a:lnTo>
                  <a:lnTo>
                    <a:pt x="17780" y="176529"/>
                  </a:lnTo>
                  <a:lnTo>
                    <a:pt x="24130" y="160021"/>
                  </a:lnTo>
                  <a:lnTo>
                    <a:pt x="36830" y="125729"/>
                  </a:lnTo>
                  <a:lnTo>
                    <a:pt x="43180" y="107950"/>
                  </a:lnTo>
                  <a:lnTo>
                    <a:pt x="50800" y="91439"/>
                  </a:lnTo>
                  <a:lnTo>
                    <a:pt x="57150" y="76200"/>
                  </a:lnTo>
                  <a:lnTo>
                    <a:pt x="63500" y="60961"/>
                  </a:lnTo>
                  <a:lnTo>
                    <a:pt x="71120" y="48261"/>
                  </a:lnTo>
                  <a:lnTo>
                    <a:pt x="77470" y="35561"/>
                  </a:lnTo>
                  <a:lnTo>
                    <a:pt x="85090" y="22861"/>
                  </a:lnTo>
                  <a:lnTo>
                    <a:pt x="92710" y="13971"/>
                  </a:lnTo>
                  <a:lnTo>
                    <a:pt x="101600" y="7621"/>
                  </a:lnTo>
                  <a:lnTo>
                    <a:pt x="111760" y="1271"/>
                  </a:lnTo>
                  <a:lnTo>
                    <a:pt x="123190" y="0"/>
                  </a:lnTo>
                  <a:lnTo>
                    <a:pt x="137160" y="1271"/>
                  </a:lnTo>
                  <a:lnTo>
                    <a:pt x="152400" y="3811"/>
                  </a:lnTo>
                  <a:lnTo>
                    <a:pt x="163830" y="10161"/>
                  </a:lnTo>
                  <a:lnTo>
                    <a:pt x="172720" y="20321"/>
                  </a:lnTo>
                  <a:lnTo>
                    <a:pt x="179070" y="30479"/>
                  </a:lnTo>
                  <a:lnTo>
                    <a:pt x="185420" y="43179"/>
                  </a:lnTo>
                  <a:lnTo>
                    <a:pt x="190500" y="55879"/>
                  </a:lnTo>
                  <a:lnTo>
                    <a:pt x="195580" y="68579"/>
                  </a:lnTo>
                  <a:lnTo>
                    <a:pt x="199390" y="82550"/>
                  </a:lnTo>
                  <a:lnTo>
                    <a:pt x="203200" y="99061"/>
                  </a:lnTo>
                  <a:lnTo>
                    <a:pt x="207010" y="114300"/>
                  </a:lnTo>
                  <a:lnTo>
                    <a:pt x="209550" y="130811"/>
                  </a:lnTo>
                  <a:lnTo>
                    <a:pt x="210820" y="144779"/>
                  </a:lnTo>
                  <a:lnTo>
                    <a:pt x="212090" y="160021"/>
                  </a:lnTo>
                  <a:lnTo>
                    <a:pt x="213360" y="173989"/>
                  </a:lnTo>
                  <a:lnTo>
                    <a:pt x="213360" y="189229"/>
                  </a:lnTo>
                  <a:lnTo>
                    <a:pt x="214630" y="252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Freeform 1132"/>
            <p:cNvSpPr/>
            <p:nvPr/>
          </p:nvSpPr>
          <p:spPr>
            <a:xfrm>
              <a:off x="5549900" y="40887650"/>
              <a:ext cx="209551" cy="261622"/>
            </a:xfrm>
            <a:custGeom>
              <a:avLst/>
              <a:gdLst/>
              <a:ahLst/>
              <a:cxnLst/>
              <a:rect l="0" t="0" r="0" b="0"/>
              <a:pathLst>
                <a:path w="209551" h="261622">
                  <a:moveTo>
                    <a:pt x="8890" y="41911"/>
                  </a:moveTo>
                  <a:lnTo>
                    <a:pt x="15240" y="58421"/>
                  </a:lnTo>
                  <a:lnTo>
                    <a:pt x="19050" y="66039"/>
                  </a:lnTo>
                  <a:lnTo>
                    <a:pt x="24130" y="73661"/>
                  </a:lnTo>
                  <a:lnTo>
                    <a:pt x="29210" y="80011"/>
                  </a:lnTo>
                  <a:lnTo>
                    <a:pt x="39370" y="86361"/>
                  </a:lnTo>
                  <a:lnTo>
                    <a:pt x="50800" y="91439"/>
                  </a:lnTo>
                  <a:lnTo>
                    <a:pt x="64770" y="96521"/>
                  </a:lnTo>
                  <a:lnTo>
                    <a:pt x="78740" y="97789"/>
                  </a:lnTo>
                  <a:lnTo>
                    <a:pt x="90170" y="97789"/>
                  </a:lnTo>
                  <a:lnTo>
                    <a:pt x="101600" y="96521"/>
                  </a:lnTo>
                  <a:lnTo>
                    <a:pt x="113030" y="95250"/>
                  </a:lnTo>
                  <a:lnTo>
                    <a:pt x="124460" y="92711"/>
                  </a:lnTo>
                  <a:lnTo>
                    <a:pt x="134620" y="90171"/>
                  </a:lnTo>
                  <a:lnTo>
                    <a:pt x="146050" y="86361"/>
                  </a:lnTo>
                  <a:lnTo>
                    <a:pt x="166370" y="80011"/>
                  </a:lnTo>
                  <a:lnTo>
                    <a:pt x="176530" y="74929"/>
                  </a:lnTo>
                  <a:lnTo>
                    <a:pt x="185420" y="69850"/>
                  </a:lnTo>
                  <a:lnTo>
                    <a:pt x="193040" y="64771"/>
                  </a:lnTo>
                  <a:lnTo>
                    <a:pt x="198120" y="55879"/>
                  </a:lnTo>
                  <a:lnTo>
                    <a:pt x="201930" y="45721"/>
                  </a:lnTo>
                  <a:lnTo>
                    <a:pt x="204470" y="33021"/>
                  </a:lnTo>
                  <a:lnTo>
                    <a:pt x="201930" y="22861"/>
                  </a:lnTo>
                  <a:lnTo>
                    <a:pt x="198120" y="13971"/>
                  </a:lnTo>
                  <a:lnTo>
                    <a:pt x="190500" y="6350"/>
                  </a:lnTo>
                  <a:lnTo>
                    <a:pt x="180340" y="1271"/>
                  </a:lnTo>
                  <a:lnTo>
                    <a:pt x="167640" y="0"/>
                  </a:lnTo>
                  <a:lnTo>
                    <a:pt x="153670" y="0"/>
                  </a:lnTo>
                  <a:lnTo>
                    <a:pt x="139700" y="1271"/>
                  </a:lnTo>
                  <a:lnTo>
                    <a:pt x="125730" y="2539"/>
                  </a:lnTo>
                  <a:lnTo>
                    <a:pt x="110490" y="5079"/>
                  </a:lnTo>
                  <a:lnTo>
                    <a:pt x="97790" y="10161"/>
                  </a:lnTo>
                  <a:lnTo>
                    <a:pt x="86360" y="17779"/>
                  </a:lnTo>
                  <a:lnTo>
                    <a:pt x="74930" y="25400"/>
                  </a:lnTo>
                  <a:lnTo>
                    <a:pt x="64770" y="34289"/>
                  </a:lnTo>
                  <a:lnTo>
                    <a:pt x="55880" y="44450"/>
                  </a:lnTo>
                  <a:lnTo>
                    <a:pt x="46990" y="53339"/>
                  </a:lnTo>
                  <a:lnTo>
                    <a:pt x="27940" y="77471"/>
                  </a:lnTo>
                  <a:lnTo>
                    <a:pt x="17780" y="90171"/>
                  </a:lnTo>
                  <a:lnTo>
                    <a:pt x="11430" y="104139"/>
                  </a:lnTo>
                  <a:lnTo>
                    <a:pt x="7620" y="119379"/>
                  </a:lnTo>
                  <a:lnTo>
                    <a:pt x="5080" y="135889"/>
                  </a:lnTo>
                  <a:lnTo>
                    <a:pt x="2540" y="151129"/>
                  </a:lnTo>
                  <a:lnTo>
                    <a:pt x="1270" y="166371"/>
                  </a:lnTo>
                  <a:lnTo>
                    <a:pt x="0" y="181611"/>
                  </a:lnTo>
                  <a:lnTo>
                    <a:pt x="2540" y="194311"/>
                  </a:lnTo>
                  <a:lnTo>
                    <a:pt x="5080" y="207011"/>
                  </a:lnTo>
                  <a:lnTo>
                    <a:pt x="10160" y="218439"/>
                  </a:lnTo>
                  <a:lnTo>
                    <a:pt x="16510" y="229871"/>
                  </a:lnTo>
                  <a:lnTo>
                    <a:pt x="25400" y="241300"/>
                  </a:lnTo>
                  <a:lnTo>
                    <a:pt x="34290" y="251461"/>
                  </a:lnTo>
                  <a:lnTo>
                    <a:pt x="48260" y="257811"/>
                  </a:lnTo>
                  <a:lnTo>
                    <a:pt x="64770" y="260350"/>
                  </a:lnTo>
                  <a:lnTo>
                    <a:pt x="85090" y="261621"/>
                  </a:lnTo>
                  <a:lnTo>
                    <a:pt x="102870" y="259079"/>
                  </a:lnTo>
                  <a:lnTo>
                    <a:pt x="119380" y="256539"/>
                  </a:lnTo>
                  <a:lnTo>
                    <a:pt x="135890" y="251461"/>
                  </a:lnTo>
                  <a:lnTo>
                    <a:pt x="151130" y="245111"/>
                  </a:lnTo>
                  <a:lnTo>
                    <a:pt x="165100" y="236221"/>
                  </a:lnTo>
                  <a:lnTo>
                    <a:pt x="209550" y="210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4" name="Freeform 1133"/>
            <p:cNvSpPr/>
            <p:nvPr/>
          </p:nvSpPr>
          <p:spPr>
            <a:xfrm>
              <a:off x="5826760" y="40897811"/>
              <a:ext cx="229871" cy="233679"/>
            </a:xfrm>
            <a:custGeom>
              <a:avLst/>
              <a:gdLst/>
              <a:ahLst/>
              <a:cxnLst/>
              <a:rect l="0" t="0" r="0" b="0"/>
              <a:pathLst>
                <a:path w="229871" h="233679">
                  <a:moveTo>
                    <a:pt x="38100" y="0"/>
                  </a:moveTo>
                  <a:lnTo>
                    <a:pt x="22860" y="44450"/>
                  </a:lnTo>
                  <a:lnTo>
                    <a:pt x="20320" y="54610"/>
                  </a:lnTo>
                  <a:lnTo>
                    <a:pt x="19050" y="67310"/>
                  </a:lnTo>
                  <a:lnTo>
                    <a:pt x="19050" y="80010"/>
                  </a:lnTo>
                  <a:lnTo>
                    <a:pt x="16510" y="91439"/>
                  </a:lnTo>
                  <a:lnTo>
                    <a:pt x="13970" y="102868"/>
                  </a:lnTo>
                  <a:lnTo>
                    <a:pt x="11430" y="114300"/>
                  </a:lnTo>
                  <a:lnTo>
                    <a:pt x="10160" y="127000"/>
                  </a:lnTo>
                  <a:lnTo>
                    <a:pt x="8890" y="139700"/>
                  </a:lnTo>
                  <a:lnTo>
                    <a:pt x="7620" y="152400"/>
                  </a:lnTo>
                  <a:lnTo>
                    <a:pt x="6350" y="180339"/>
                  </a:lnTo>
                  <a:lnTo>
                    <a:pt x="6350" y="193039"/>
                  </a:lnTo>
                  <a:lnTo>
                    <a:pt x="5080" y="205739"/>
                  </a:lnTo>
                  <a:lnTo>
                    <a:pt x="2540" y="218439"/>
                  </a:lnTo>
                  <a:lnTo>
                    <a:pt x="0" y="229868"/>
                  </a:lnTo>
                  <a:lnTo>
                    <a:pt x="0" y="233678"/>
                  </a:lnTo>
                  <a:lnTo>
                    <a:pt x="1270" y="233678"/>
                  </a:lnTo>
                  <a:lnTo>
                    <a:pt x="2540" y="229868"/>
                  </a:lnTo>
                  <a:lnTo>
                    <a:pt x="5080" y="222250"/>
                  </a:lnTo>
                  <a:lnTo>
                    <a:pt x="10160" y="200660"/>
                  </a:lnTo>
                  <a:lnTo>
                    <a:pt x="30480" y="121918"/>
                  </a:lnTo>
                  <a:lnTo>
                    <a:pt x="35560" y="107950"/>
                  </a:lnTo>
                  <a:lnTo>
                    <a:pt x="40640" y="95250"/>
                  </a:lnTo>
                  <a:lnTo>
                    <a:pt x="46990" y="81278"/>
                  </a:lnTo>
                  <a:lnTo>
                    <a:pt x="53340" y="67310"/>
                  </a:lnTo>
                  <a:lnTo>
                    <a:pt x="59690" y="55878"/>
                  </a:lnTo>
                  <a:lnTo>
                    <a:pt x="66040" y="44450"/>
                  </a:lnTo>
                  <a:lnTo>
                    <a:pt x="73660" y="34289"/>
                  </a:lnTo>
                  <a:lnTo>
                    <a:pt x="82550" y="25400"/>
                  </a:lnTo>
                  <a:lnTo>
                    <a:pt x="92710" y="16510"/>
                  </a:lnTo>
                  <a:lnTo>
                    <a:pt x="104140" y="12700"/>
                  </a:lnTo>
                  <a:lnTo>
                    <a:pt x="118110" y="10160"/>
                  </a:lnTo>
                  <a:lnTo>
                    <a:pt x="133350" y="10160"/>
                  </a:lnTo>
                  <a:lnTo>
                    <a:pt x="146050" y="12700"/>
                  </a:lnTo>
                  <a:lnTo>
                    <a:pt x="156210" y="16510"/>
                  </a:lnTo>
                  <a:lnTo>
                    <a:pt x="166370" y="21589"/>
                  </a:lnTo>
                  <a:lnTo>
                    <a:pt x="175260" y="27939"/>
                  </a:lnTo>
                  <a:lnTo>
                    <a:pt x="182880" y="33018"/>
                  </a:lnTo>
                  <a:lnTo>
                    <a:pt x="190500" y="39368"/>
                  </a:lnTo>
                  <a:lnTo>
                    <a:pt x="198120" y="48260"/>
                  </a:lnTo>
                  <a:lnTo>
                    <a:pt x="205740" y="55878"/>
                  </a:lnTo>
                  <a:lnTo>
                    <a:pt x="212090" y="66039"/>
                  </a:lnTo>
                  <a:lnTo>
                    <a:pt x="218440" y="76200"/>
                  </a:lnTo>
                  <a:lnTo>
                    <a:pt x="223520" y="88900"/>
                  </a:lnTo>
                  <a:lnTo>
                    <a:pt x="228600" y="101600"/>
                  </a:lnTo>
                  <a:lnTo>
                    <a:pt x="229870" y="116839"/>
                  </a:lnTo>
                  <a:lnTo>
                    <a:pt x="229870" y="133350"/>
                  </a:lnTo>
                  <a:lnTo>
                    <a:pt x="229870" y="152400"/>
                  </a:lnTo>
                  <a:lnTo>
                    <a:pt x="227330" y="168910"/>
                  </a:lnTo>
                  <a:lnTo>
                    <a:pt x="224790" y="182878"/>
                  </a:lnTo>
                  <a:lnTo>
                    <a:pt x="217170" y="210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5" name="Freeform 1134"/>
            <p:cNvSpPr/>
            <p:nvPr/>
          </p:nvSpPr>
          <p:spPr>
            <a:xfrm>
              <a:off x="6159500" y="40750489"/>
              <a:ext cx="62231" cy="389891"/>
            </a:xfrm>
            <a:custGeom>
              <a:avLst/>
              <a:gdLst/>
              <a:ahLst/>
              <a:cxnLst/>
              <a:rect l="0" t="0" r="0" b="0"/>
              <a:pathLst>
                <a:path w="62231" h="389891">
                  <a:moveTo>
                    <a:pt x="62230" y="0"/>
                  </a:moveTo>
                  <a:lnTo>
                    <a:pt x="57150" y="22861"/>
                  </a:lnTo>
                  <a:lnTo>
                    <a:pt x="54610" y="38100"/>
                  </a:lnTo>
                  <a:lnTo>
                    <a:pt x="48260" y="81282"/>
                  </a:lnTo>
                  <a:lnTo>
                    <a:pt x="43180" y="102872"/>
                  </a:lnTo>
                  <a:lnTo>
                    <a:pt x="38100" y="124461"/>
                  </a:lnTo>
                  <a:lnTo>
                    <a:pt x="33020" y="146050"/>
                  </a:lnTo>
                  <a:lnTo>
                    <a:pt x="27940" y="167640"/>
                  </a:lnTo>
                  <a:lnTo>
                    <a:pt x="22860" y="189232"/>
                  </a:lnTo>
                  <a:lnTo>
                    <a:pt x="7620" y="267972"/>
                  </a:lnTo>
                  <a:lnTo>
                    <a:pt x="5080" y="285750"/>
                  </a:lnTo>
                  <a:lnTo>
                    <a:pt x="2540" y="300990"/>
                  </a:lnTo>
                  <a:lnTo>
                    <a:pt x="1270" y="316232"/>
                  </a:lnTo>
                  <a:lnTo>
                    <a:pt x="1270" y="331472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Freeform 1135"/>
            <p:cNvSpPr/>
            <p:nvPr/>
          </p:nvSpPr>
          <p:spPr>
            <a:xfrm>
              <a:off x="6085840" y="40887650"/>
              <a:ext cx="452121" cy="248922"/>
            </a:xfrm>
            <a:custGeom>
              <a:avLst/>
              <a:gdLst/>
              <a:ahLst/>
              <a:cxnLst/>
              <a:rect l="0" t="0" r="0" b="0"/>
              <a:pathLst>
                <a:path w="452121" h="248922">
                  <a:moveTo>
                    <a:pt x="0" y="0"/>
                  </a:moveTo>
                  <a:lnTo>
                    <a:pt x="16510" y="11429"/>
                  </a:lnTo>
                  <a:lnTo>
                    <a:pt x="26670" y="16511"/>
                  </a:lnTo>
                  <a:lnTo>
                    <a:pt x="40640" y="22861"/>
                  </a:lnTo>
                  <a:lnTo>
                    <a:pt x="54610" y="29211"/>
                  </a:lnTo>
                  <a:lnTo>
                    <a:pt x="71120" y="33021"/>
                  </a:lnTo>
                  <a:lnTo>
                    <a:pt x="90170" y="35561"/>
                  </a:lnTo>
                  <a:lnTo>
                    <a:pt x="109220" y="38100"/>
                  </a:lnTo>
                  <a:lnTo>
                    <a:pt x="125730" y="39371"/>
                  </a:lnTo>
                  <a:lnTo>
                    <a:pt x="142240" y="40639"/>
                  </a:lnTo>
                  <a:lnTo>
                    <a:pt x="157480" y="40639"/>
                  </a:lnTo>
                  <a:lnTo>
                    <a:pt x="172720" y="39371"/>
                  </a:lnTo>
                  <a:lnTo>
                    <a:pt x="187960" y="38100"/>
                  </a:lnTo>
                  <a:lnTo>
                    <a:pt x="201930" y="35561"/>
                  </a:lnTo>
                  <a:lnTo>
                    <a:pt x="219710" y="34289"/>
                  </a:lnTo>
                  <a:lnTo>
                    <a:pt x="240030" y="33021"/>
                  </a:lnTo>
                  <a:lnTo>
                    <a:pt x="261620" y="33021"/>
                  </a:lnTo>
                  <a:lnTo>
                    <a:pt x="279400" y="30479"/>
                  </a:lnTo>
                  <a:lnTo>
                    <a:pt x="294640" y="29211"/>
                  </a:lnTo>
                  <a:lnTo>
                    <a:pt x="308610" y="26671"/>
                  </a:lnTo>
                  <a:lnTo>
                    <a:pt x="323850" y="24129"/>
                  </a:lnTo>
                  <a:lnTo>
                    <a:pt x="340360" y="22861"/>
                  </a:lnTo>
                  <a:lnTo>
                    <a:pt x="356870" y="22861"/>
                  </a:lnTo>
                  <a:lnTo>
                    <a:pt x="363220" y="20321"/>
                  </a:lnTo>
                  <a:lnTo>
                    <a:pt x="365760" y="17779"/>
                  </a:lnTo>
                  <a:lnTo>
                    <a:pt x="363220" y="15239"/>
                  </a:lnTo>
                  <a:lnTo>
                    <a:pt x="356870" y="13971"/>
                  </a:lnTo>
                  <a:lnTo>
                    <a:pt x="347980" y="12700"/>
                  </a:lnTo>
                  <a:lnTo>
                    <a:pt x="336550" y="11429"/>
                  </a:lnTo>
                  <a:lnTo>
                    <a:pt x="326390" y="12700"/>
                  </a:lnTo>
                  <a:lnTo>
                    <a:pt x="314960" y="13971"/>
                  </a:lnTo>
                  <a:lnTo>
                    <a:pt x="304800" y="16511"/>
                  </a:lnTo>
                  <a:lnTo>
                    <a:pt x="294640" y="21589"/>
                  </a:lnTo>
                  <a:lnTo>
                    <a:pt x="284480" y="27939"/>
                  </a:lnTo>
                  <a:lnTo>
                    <a:pt x="236220" y="64771"/>
                  </a:lnTo>
                  <a:lnTo>
                    <a:pt x="223520" y="76200"/>
                  </a:lnTo>
                  <a:lnTo>
                    <a:pt x="212090" y="91439"/>
                  </a:lnTo>
                  <a:lnTo>
                    <a:pt x="200660" y="106679"/>
                  </a:lnTo>
                  <a:lnTo>
                    <a:pt x="193040" y="120650"/>
                  </a:lnTo>
                  <a:lnTo>
                    <a:pt x="185420" y="135889"/>
                  </a:lnTo>
                  <a:lnTo>
                    <a:pt x="179070" y="149861"/>
                  </a:lnTo>
                  <a:lnTo>
                    <a:pt x="175260" y="163829"/>
                  </a:lnTo>
                  <a:lnTo>
                    <a:pt x="172720" y="177800"/>
                  </a:lnTo>
                  <a:lnTo>
                    <a:pt x="171450" y="193039"/>
                  </a:lnTo>
                  <a:lnTo>
                    <a:pt x="175260" y="207011"/>
                  </a:lnTo>
                  <a:lnTo>
                    <a:pt x="181610" y="220979"/>
                  </a:lnTo>
                  <a:lnTo>
                    <a:pt x="191770" y="234950"/>
                  </a:lnTo>
                  <a:lnTo>
                    <a:pt x="205740" y="242571"/>
                  </a:lnTo>
                  <a:lnTo>
                    <a:pt x="223520" y="247650"/>
                  </a:lnTo>
                  <a:lnTo>
                    <a:pt x="243840" y="248921"/>
                  </a:lnTo>
                  <a:lnTo>
                    <a:pt x="261620" y="247650"/>
                  </a:lnTo>
                  <a:lnTo>
                    <a:pt x="278130" y="245111"/>
                  </a:lnTo>
                  <a:lnTo>
                    <a:pt x="294640" y="240029"/>
                  </a:lnTo>
                  <a:lnTo>
                    <a:pt x="308610" y="232411"/>
                  </a:lnTo>
                  <a:lnTo>
                    <a:pt x="321310" y="222250"/>
                  </a:lnTo>
                  <a:lnTo>
                    <a:pt x="334010" y="212089"/>
                  </a:lnTo>
                  <a:lnTo>
                    <a:pt x="344170" y="199389"/>
                  </a:lnTo>
                  <a:lnTo>
                    <a:pt x="353060" y="186689"/>
                  </a:lnTo>
                  <a:lnTo>
                    <a:pt x="361950" y="173989"/>
                  </a:lnTo>
                  <a:lnTo>
                    <a:pt x="368300" y="160021"/>
                  </a:lnTo>
                  <a:lnTo>
                    <a:pt x="374650" y="146050"/>
                  </a:lnTo>
                  <a:lnTo>
                    <a:pt x="379730" y="132079"/>
                  </a:lnTo>
                  <a:lnTo>
                    <a:pt x="383540" y="119379"/>
                  </a:lnTo>
                  <a:lnTo>
                    <a:pt x="387350" y="105411"/>
                  </a:lnTo>
                  <a:lnTo>
                    <a:pt x="392430" y="91439"/>
                  </a:lnTo>
                  <a:lnTo>
                    <a:pt x="394970" y="77471"/>
                  </a:lnTo>
                  <a:lnTo>
                    <a:pt x="396240" y="63500"/>
                  </a:lnTo>
                  <a:lnTo>
                    <a:pt x="397510" y="48261"/>
                  </a:lnTo>
                  <a:lnTo>
                    <a:pt x="397510" y="46989"/>
                  </a:lnTo>
                  <a:lnTo>
                    <a:pt x="394970" y="52071"/>
                  </a:lnTo>
                  <a:lnTo>
                    <a:pt x="393700" y="62229"/>
                  </a:lnTo>
                  <a:lnTo>
                    <a:pt x="392430" y="76200"/>
                  </a:lnTo>
                  <a:lnTo>
                    <a:pt x="391160" y="92711"/>
                  </a:lnTo>
                  <a:lnTo>
                    <a:pt x="389890" y="130811"/>
                  </a:lnTo>
                  <a:lnTo>
                    <a:pt x="389890" y="170179"/>
                  </a:lnTo>
                  <a:lnTo>
                    <a:pt x="391160" y="186689"/>
                  </a:lnTo>
                  <a:lnTo>
                    <a:pt x="392430" y="201929"/>
                  </a:lnTo>
                  <a:lnTo>
                    <a:pt x="394970" y="214629"/>
                  </a:lnTo>
                  <a:lnTo>
                    <a:pt x="402590" y="223521"/>
                  </a:lnTo>
                  <a:lnTo>
                    <a:pt x="412750" y="227329"/>
                  </a:lnTo>
                  <a:lnTo>
                    <a:pt x="45212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Freeform 1136"/>
            <p:cNvSpPr/>
            <p:nvPr/>
          </p:nvSpPr>
          <p:spPr>
            <a:xfrm>
              <a:off x="6633210" y="40740329"/>
              <a:ext cx="52071" cy="452122"/>
            </a:xfrm>
            <a:custGeom>
              <a:avLst/>
              <a:gdLst/>
              <a:ahLst/>
              <a:cxnLst/>
              <a:rect l="0" t="0" r="0" b="0"/>
              <a:pathLst>
                <a:path w="52071" h="452122">
                  <a:moveTo>
                    <a:pt x="52070" y="0"/>
                  </a:moveTo>
                  <a:lnTo>
                    <a:pt x="46990" y="21592"/>
                  </a:lnTo>
                  <a:lnTo>
                    <a:pt x="40640" y="48260"/>
                  </a:lnTo>
                  <a:lnTo>
                    <a:pt x="38100" y="63500"/>
                  </a:lnTo>
                  <a:lnTo>
                    <a:pt x="30480" y="99060"/>
                  </a:lnTo>
                  <a:lnTo>
                    <a:pt x="17780" y="179071"/>
                  </a:lnTo>
                  <a:lnTo>
                    <a:pt x="6350" y="247650"/>
                  </a:lnTo>
                  <a:lnTo>
                    <a:pt x="3810" y="269242"/>
                  </a:lnTo>
                  <a:lnTo>
                    <a:pt x="2540" y="289560"/>
                  </a:lnTo>
                  <a:lnTo>
                    <a:pt x="1270" y="308610"/>
                  </a:lnTo>
                  <a:lnTo>
                    <a:pt x="1270" y="345442"/>
                  </a:lnTo>
                  <a:lnTo>
                    <a:pt x="0" y="4521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Freeform 1137"/>
            <p:cNvSpPr/>
            <p:nvPr/>
          </p:nvSpPr>
          <p:spPr>
            <a:xfrm>
              <a:off x="7025640" y="40603171"/>
              <a:ext cx="260351" cy="488951"/>
            </a:xfrm>
            <a:custGeom>
              <a:avLst/>
              <a:gdLst/>
              <a:ahLst/>
              <a:cxnLst/>
              <a:rect l="0" t="0" r="0" b="0"/>
              <a:pathLst>
                <a:path w="260351" h="488951">
                  <a:moveTo>
                    <a:pt x="248920" y="0"/>
                  </a:moveTo>
                  <a:lnTo>
                    <a:pt x="248920" y="22858"/>
                  </a:lnTo>
                  <a:lnTo>
                    <a:pt x="248920" y="38100"/>
                  </a:lnTo>
                  <a:lnTo>
                    <a:pt x="243840" y="81279"/>
                  </a:lnTo>
                  <a:lnTo>
                    <a:pt x="242570" y="100329"/>
                  </a:lnTo>
                  <a:lnTo>
                    <a:pt x="241300" y="118108"/>
                  </a:lnTo>
                  <a:lnTo>
                    <a:pt x="240030" y="134618"/>
                  </a:lnTo>
                  <a:lnTo>
                    <a:pt x="238760" y="149858"/>
                  </a:lnTo>
                  <a:lnTo>
                    <a:pt x="236220" y="162558"/>
                  </a:lnTo>
                  <a:lnTo>
                    <a:pt x="233680" y="175258"/>
                  </a:lnTo>
                  <a:lnTo>
                    <a:pt x="231140" y="186690"/>
                  </a:lnTo>
                  <a:lnTo>
                    <a:pt x="227330" y="198118"/>
                  </a:lnTo>
                  <a:lnTo>
                    <a:pt x="223520" y="213358"/>
                  </a:lnTo>
                  <a:lnTo>
                    <a:pt x="226060" y="208279"/>
                  </a:lnTo>
                  <a:lnTo>
                    <a:pt x="226060" y="198118"/>
                  </a:lnTo>
                  <a:lnTo>
                    <a:pt x="227330" y="185418"/>
                  </a:lnTo>
                  <a:lnTo>
                    <a:pt x="227330" y="168908"/>
                  </a:lnTo>
                  <a:lnTo>
                    <a:pt x="227330" y="154940"/>
                  </a:lnTo>
                  <a:lnTo>
                    <a:pt x="224790" y="142240"/>
                  </a:lnTo>
                  <a:lnTo>
                    <a:pt x="222250" y="129540"/>
                  </a:lnTo>
                  <a:lnTo>
                    <a:pt x="218440" y="118108"/>
                  </a:lnTo>
                  <a:lnTo>
                    <a:pt x="213360" y="106679"/>
                  </a:lnTo>
                  <a:lnTo>
                    <a:pt x="208280" y="95250"/>
                  </a:lnTo>
                  <a:lnTo>
                    <a:pt x="199390" y="87629"/>
                  </a:lnTo>
                  <a:lnTo>
                    <a:pt x="189230" y="80008"/>
                  </a:lnTo>
                  <a:lnTo>
                    <a:pt x="177800" y="74929"/>
                  </a:lnTo>
                  <a:lnTo>
                    <a:pt x="166370" y="72390"/>
                  </a:lnTo>
                  <a:lnTo>
                    <a:pt x="156210" y="71118"/>
                  </a:lnTo>
                  <a:lnTo>
                    <a:pt x="144780" y="72390"/>
                  </a:lnTo>
                  <a:lnTo>
                    <a:pt x="134620" y="76200"/>
                  </a:lnTo>
                  <a:lnTo>
                    <a:pt x="123190" y="82550"/>
                  </a:lnTo>
                  <a:lnTo>
                    <a:pt x="113030" y="90168"/>
                  </a:lnTo>
                  <a:lnTo>
                    <a:pt x="102870" y="100329"/>
                  </a:lnTo>
                  <a:lnTo>
                    <a:pt x="95250" y="110490"/>
                  </a:lnTo>
                  <a:lnTo>
                    <a:pt x="86360" y="123190"/>
                  </a:lnTo>
                  <a:lnTo>
                    <a:pt x="68580" y="152400"/>
                  </a:lnTo>
                  <a:lnTo>
                    <a:pt x="58420" y="167640"/>
                  </a:lnTo>
                  <a:lnTo>
                    <a:pt x="50800" y="185418"/>
                  </a:lnTo>
                  <a:lnTo>
                    <a:pt x="44450" y="204468"/>
                  </a:lnTo>
                  <a:lnTo>
                    <a:pt x="39370" y="223518"/>
                  </a:lnTo>
                  <a:lnTo>
                    <a:pt x="26670" y="264158"/>
                  </a:lnTo>
                  <a:lnTo>
                    <a:pt x="20320" y="285750"/>
                  </a:lnTo>
                  <a:lnTo>
                    <a:pt x="15240" y="306068"/>
                  </a:lnTo>
                  <a:lnTo>
                    <a:pt x="10160" y="326390"/>
                  </a:lnTo>
                  <a:lnTo>
                    <a:pt x="5080" y="347979"/>
                  </a:lnTo>
                  <a:lnTo>
                    <a:pt x="2540" y="365758"/>
                  </a:lnTo>
                  <a:lnTo>
                    <a:pt x="1270" y="383540"/>
                  </a:lnTo>
                  <a:lnTo>
                    <a:pt x="0" y="400050"/>
                  </a:lnTo>
                  <a:lnTo>
                    <a:pt x="1270" y="415290"/>
                  </a:lnTo>
                  <a:lnTo>
                    <a:pt x="3810" y="429258"/>
                  </a:lnTo>
                  <a:lnTo>
                    <a:pt x="8890" y="444500"/>
                  </a:lnTo>
                  <a:lnTo>
                    <a:pt x="13970" y="457200"/>
                  </a:lnTo>
                  <a:lnTo>
                    <a:pt x="20320" y="467358"/>
                  </a:lnTo>
                  <a:lnTo>
                    <a:pt x="26670" y="476250"/>
                  </a:lnTo>
                  <a:lnTo>
                    <a:pt x="38100" y="482600"/>
                  </a:lnTo>
                  <a:lnTo>
                    <a:pt x="52070" y="486408"/>
                  </a:lnTo>
                  <a:lnTo>
                    <a:pt x="68580" y="488950"/>
                  </a:lnTo>
                  <a:lnTo>
                    <a:pt x="86360" y="488950"/>
                  </a:lnTo>
                  <a:lnTo>
                    <a:pt x="102870" y="486408"/>
                  </a:lnTo>
                  <a:lnTo>
                    <a:pt x="120650" y="482600"/>
                  </a:lnTo>
                  <a:lnTo>
                    <a:pt x="137160" y="477518"/>
                  </a:lnTo>
                  <a:lnTo>
                    <a:pt x="154940" y="471168"/>
                  </a:lnTo>
                  <a:lnTo>
                    <a:pt x="172720" y="464818"/>
                  </a:lnTo>
                  <a:lnTo>
                    <a:pt x="190500" y="455929"/>
                  </a:lnTo>
                  <a:lnTo>
                    <a:pt x="207010" y="445768"/>
                  </a:lnTo>
                  <a:lnTo>
                    <a:pt x="260350" y="410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Freeform 1138"/>
            <p:cNvSpPr/>
            <p:nvPr/>
          </p:nvSpPr>
          <p:spPr>
            <a:xfrm>
              <a:off x="7297420" y="40855900"/>
              <a:ext cx="185421" cy="285751"/>
            </a:xfrm>
            <a:custGeom>
              <a:avLst/>
              <a:gdLst/>
              <a:ahLst/>
              <a:cxnLst/>
              <a:rect l="0" t="0" r="0" b="0"/>
              <a:pathLst>
                <a:path w="185421" h="285751">
                  <a:moveTo>
                    <a:pt x="93980" y="0"/>
                  </a:moveTo>
                  <a:lnTo>
                    <a:pt x="71120" y="11429"/>
                  </a:lnTo>
                  <a:lnTo>
                    <a:pt x="60960" y="20321"/>
                  </a:lnTo>
                  <a:lnTo>
                    <a:pt x="50800" y="31750"/>
                  </a:lnTo>
                  <a:lnTo>
                    <a:pt x="40640" y="45721"/>
                  </a:lnTo>
                  <a:lnTo>
                    <a:pt x="33020" y="60961"/>
                  </a:lnTo>
                  <a:lnTo>
                    <a:pt x="25400" y="77471"/>
                  </a:lnTo>
                  <a:lnTo>
                    <a:pt x="20320" y="93979"/>
                  </a:lnTo>
                  <a:lnTo>
                    <a:pt x="15240" y="110489"/>
                  </a:lnTo>
                  <a:lnTo>
                    <a:pt x="11430" y="127000"/>
                  </a:lnTo>
                  <a:lnTo>
                    <a:pt x="7620" y="144779"/>
                  </a:lnTo>
                  <a:lnTo>
                    <a:pt x="3810" y="160021"/>
                  </a:lnTo>
                  <a:lnTo>
                    <a:pt x="2540" y="176529"/>
                  </a:lnTo>
                  <a:lnTo>
                    <a:pt x="1270" y="190500"/>
                  </a:lnTo>
                  <a:lnTo>
                    <a:pt x="0" y="205739"/>
                  </a:lnTo>
                  <a:lnTo>
                    <a:pt x="0" y="234950"/>
                  </a:lnTo>
                  <a:lnTo>
                    <a:pt x="1270" y="246379"/>
                  </a:lnTo>
                  <a:lnTo>
                    <a:pt x="5080" y="256539"/>
                  </a:lnTo>
                  <a:lnTo>
                    <a:pt x="10160" y="265429"/>
                  </a:lnTo>
                  <a:lnTo>
                    <a:pt x="19050" y="273050"/>
                  </a:lnTo>
                  <a:lnTo>
                    <a:pt x="31750" y="279400"/>
                  </a:lnTo>
                  <a:lnTo>
                    <a:pt x="44450" y="284479"/>
                  </a:lnTo>
                  <a:lnTo>
                    <a:pt x="58420" y="285750"/>
                  </a:lnTo>
                  <a:lnTo>
                    <a:pt x="72390" y="284479"/>
                  </a:lnTo>
                  <a:lnTo>
                    <a:pt x="86360" y="280671"/>
                  </a:lnTo>
                  <a:lnTo>
                    <a:pt x="99060" y="274321"/>
                  </a:lnTo>
                  <a:lnTo>
                    <a:pt x="111760" y="267971"/>
                  </a:lnTo>
                  <a:lnTo>
                    <a:pt x="123190" y="259079"/>
                  </a:lnTo>
                  <a:lnTo>
                    <a:pt x="134620" y="250189"/>
                  </a:lnTo>
                  <a:lnTo>
                    <a:pt x="144780" y="240029"/>
                  </a:lnTo>
                  <a:lnTo>
                    <a:pt x="156210" y="229871"/>
                  </a:lnTo>
                  <a:lnTo>
                    <a:pt x="165100" y="218439"/>
                  </a:lnTo>
                  <a:lnTo>
                    <a:pt x="171450" y="207011"/>
                  </a:lnTo>
                  <a:lnTo>
                    <a:pt x="176530" y="194311"/>
                  </a:lnTo>
                  <a:lnTo>
                    <a:pt x="180340" y="179071"/>
                  </a:lnTo>
                  <a:lnTo>
                    <a:pt x="182880" y="163829"/>
                  </a:lnTo>
                  <a:lnTo>
                    <a:pt x="185420" y="148589"/>
                  </a:lnTo>
                  <a:lnTo>
                    <a:pt x="184150" y="130811"/>
                  </a:lnTo>
                  <a:lnTo>
                    <a:pt x="180340" y="111761"/>
                  </a:lnTo>
                  <a:lnTo>
                    <a:pt x="176530" y="91439"/>
                  </a:lnTo>
                  <a:lnTo>
                    <a:pt x="171450" y="76200"/>
                  </a:lnTo>
                  <a:lnTo>
                    <a:pt x="165100" y="63500"/>
                  </a:lnTo>
                  <a:lnTo>
                    <a:pt x="158750" y="53339"/>
                  </a:lnTo>
                  <a:lnTo>
                    <a:pt x="151130" y="44450"/>
                  </a:lnTo>
                  <a:lnTo>
                    <a:pt x="142240" y="38100"/>
                  </a:lnTo>
                  <a:lnTo>
                    <a:pt x="133350" y="31750"/>
                  </a:lnTo>
                  <a:lnTo>
                    <a:pt x="121920" y="29211"/>
                  </a:lnTo>
                  <a:lnTo>
                    <a:pt x="110490" y="29211"/>
                  </a:lnTo>
                  <a:lnTo>
                    <a:pt x="8255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Freeform 1139"/>
            <p:cNvSpPr/>
            <p:nvPr/>
          </p:nvSpPr>
          <p:spPr>
            <a:xfrm>
              <a:off x="7565390" y="40876221"/>
              <a:ext cx="162561" cy="232409"/>
            </a:xfrm>
            <a:custGeom>
              <a:avLst/>
              <a:gdLst/>
              <a:ahLst/>
              <a:cxnLst/>
              <a:rect l="0" t="0" r="0" b="0"/>
              <a:pathLst>
                <a:path w="162561" h="232409">
                  <a:moveTo>
                    <a:pt x="46990" y="11429"/>
                  </a:moveTo>
                  <a:lnTo>
                    <a:pt x="46990" y="33018"/>
                  </a:lnTo>
                  <a:lnTo>
                    <a:pt x="45720" y="48258"/>
                  </a:lnTo>
                  <a:lnTo>
                    <a:pt x="40640" y="86358"/>
                  </a:lnTo>
                  <a:lnTo>
                    <a:pt x="36830" y="104140"/>
                  </a:lnTo>
                  <a:lnTo>
                    <a:pt x="31750" y="121918"/>
                  </a:lnTo>
                  <a:lnTo>
                    <a:pt x="12700" y="176529"/>
                  </a:lnTo>
                  <a:lnTo>
                    <a:pt x="8890" y="189229"/>
                  </a:lnTo>
                  <a:lnTo>
                    <a:pt x="0" y="219708"/>
                  </a:lnTo>
                  <a:lnTo>
                    <a:pt x="0" y="218440"/>
                  </a:lnTo>
                  <a:lnTo>
                    <a:pt x="8890" y="181608"/>
                  </a:lnTo>
                  <a:lnTo>
                    <a:pt x="19050" y="143508"/>
                  </a:lnTo>
                  <a:lnTo>
                    <a:pt x="25400" y="113029"/>
                  </a:lnTo>
                  <a:lnTo>
                    <a:pt x="29210" y="96518"/>
                  </a:lnTo>
                  <a:lnTo>
                    <a:pt x="34290" y="81279"/>
                  </a:lnTo>
                  <a:lnTo>
                    <a:pt x="39370" y="66040"/>
                  </a:lnTo>
                  <a:lnTo>
                    <a:pt x="45720" y="50800"/>
                  </a:lnTo>
                  <a:lnTo>
                    <a:pt x="52070" y="39368"/>
                  </a:lnTo>
                  <a:lnTo>
                    <a:pt x="58420" y="27940"/>
                  </a:lnTo>
                  <a:lnTo>
                    <a:pt x="64770" y="19050"/>
                  </a:lnTo>
                  <a:lnTo>
                    <a:pt x="72390" y="11429"/>
                  </a:lnTo>
                  <a:lnTo>
                    <a:pt x="81280" y="6350"/>
                  </a:lnTo>
                  <a:lnTo>
                    <a:pt x="91440" y="0"/>
                  </a:lnTo>
                  <a:lnTo>
                    <a:pt x="100330" y="3808"/>
                  </a:lnTo>
                  <a:lnTo>
                    <a:pt x="107950" y="13968"/>
                  </a:lnTo>
                  <a:lnTo>
                    <a:pt x="115570" y="26668"/>
                  </a:lnTo>
                  <a:lnTo>
                    <a:pt x="121920" y="40640"/>
                  </a:lnTo>
                  <a:lnTo>
                    <a:pt x="127000" y="54608"/>
                  </a:lnTo>
                  <a:lnTo>
                    <a:pt x="132080" y="67308"/>
                  </a:lnTo>
                  <a:lnTo>
                    <a:pt x="135890" y="81279"/>
                  </a:lnTo>
                  <a:lnTo>
                    <a:pt x="144780" y="109218"/>
                  </a:lnTo>
                  <a:lnTo>
                    <a:pt x="147320" y="123190"/>
                  </a:lnTo>
                  <a:lnTo>
                    <a:pt x="148590" y="137158"/>
                  </a:lnTo>
                  <a:lnTo>
                    <a:pt x="149860" y="151129"/>
                  </a:lnTo>
                  <a:lnTo>
                    <a:pt x="151130" y="166368"/>
                  </a:lnTo>
                  <a:lnTo>
                    <a:pt x="153670" y="182879"/>
                  </a:lnTo>
                  <a:lnTo>
                    <a:pt x="162560" y="2324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Freeform 1140"/>
            <p:cNvSpPr/>
            <p:nvPr/>
          </p:nvSpPr>
          <p:spPr>
            <a:xfrm>
              <a:off x="7745730" y="40815261"/>
              <a:ext cx="1276351" cy="557529"/>
            </a:xfrm>
            <a:custGeom>
              <a:avLst/>
              <a:gdLst/>
              <a:ahLst/>
              <a:cxnLst/>
              <a:rect l="0" t="0" r="0" b="0"/>
              <a:pathLst>
                <a:path w="1276351" h="557529">
                  <a:moveTo>
                    <a:pt x="245110" y="62228"/>
                  </a:moveTo>
                  <a:lnTo>
                    <a:pt x="233680" y="44450"/>
                  </a:lnTo>
                  <a:lnTo>
                    <a:pt x="226060" y="39368"/>
                  </a:lnTo>
                  <a:lnTo>
                    <a:pt x="204470" y="34289"/>
                  </a:lnTo>
                  <a:lnTo>
                    <a:pt x="194310" y="35560"/>
                  </a:lnTo>
                  <a:lnTo>
                    <a:pt x="172720" y="41910"/>
                  </a:lnTo>
                  <a:lnTo>
                    <a:pt x="147320" y="57150"/>
                  </a:lnTo>
                  <a:lnTo>
                    <a:pt x="134620" y="64768"/>
                  </a:lnTo>
                  <a:lnTo>
                    <a:pt x="121920" y="76200"/>
                  </a:lnTo>
                  <a:lnTo>
                    <a:pt x="110490" y="87628"/>
                  </a:lnTo>
                  <a:lnTo>
                    <a:pt x="99060" y="100328"/>
                  </a:lnTo>
                  <a:lnTo>
                    <a:pt x="88900" y="114300"/>
                  </a:lnTo>
                  <a:lnTo>
                    <a:pt x="77470" y="129539"/>
                  </a:lnTo>
                  <a:lnTo>
                    <a:pt x="67310" y="144778"/>
                  </a:lnTo>
                  <a:lnTo>
                    <a:pt x="57150" y="161289"/>
                  </a:lnTo>
                  <a:lnTo>
                    <a:pt x="48260" y="179068"/>
                  </a:lnTo>
                  <a:lnTo>
                    <a:pt x="40640" y="195578"/>
                  </a:lnTo>
                  <a:lnTo>
                    <a:pt x="35560" y="212089"/>
                  </a:lnTo>
                  <a:lnTo>
                    <a:pt x="31750" y="227328"/>
                  </a:lnTo>
                  <a:lnTo>
                    <a:pt x="29210" y="242568"/>
                  </a:lnTo>
                  <a:lnTo>
                    <a:pt x="31750" y="255268"/>
                  </a:lnTo>
                  <a:lnTo>
                    <a:pt x="39370" y="267968"/>
                  </a:lnTo>
                  <a:lnTo>
                    <a:pt x="48260" y="280668"/>
                  </a:lnTo>
                  <a:lnTo>
                    <a:pt x="58420" y="288289"/>
                  </a:lnTo>
                  <a:lnTo>
                    <a:pt x="83820" y="297178"/>
                  </a:lnTo>
                  <a:lnTo>
                    <a:pt x="95250" y="297178"/>
                  </a:lnTo>
                  <a:lnTo>
                    <a:pt x="118110" y="290828"/>
                  </a:lnTo>
                  <a:lnTo>
                    <a:pt x="142240" y="276860"/>
                  </a:lnTo>
                  <a:lnTo>
                    <a:pt x="156210" y="267968"/>
                  </a:lnTo>
                  <a:lnTo>
                    <a:pt x="166370" y="259078"/>
                  </a:lnTo>
                  <a:lnTo>
                    <a:pt x="176530" y="248918"/>
                  </a:lnTo>
                  <a:lnTo>
                    <a:pt x="185420" y="240028"/>
                  </a:lnTo>
                  <a:lnTo>
                    <a:pt x="193040" y="228600"/>
                  </a:lnTo>
                  <a:lnTo>
                    <a:pt x="198120" y="215900"/>
                  </a:lnTo>
                  <a:lnTo>
                    <a:pt x="203200" y="203200"/>
                  </a:lnTo>
                  <a:lnTo>
                    <a:pt x="208280" y="190500"/>
                  </a:lnTo>
                  <a:lnTo>
                    <a:pt x="212090" y="176528"/>
                  </a:lnTo>
                  <a:lnTo>
                    <a:pt x="215900" y="162560"/>
                  </a:lnTo>
                  <a:lnTo>
                    <a:pt x="218440" y="146050"/>
                  </a:lnTo>
                  <a:lnTo>
                    <a:pt x="220980" y="128268"/>
                  </a:lnTo>
                  <a:lnTo>
                    <a:pt x="222250" y="110489"/>
                  </a:lnTo>
                  <a:lnTo>
                    <a:pt x="220980" y="102868"/>
                  </a:lnTo>
                  <a:lnTo>
                    <a:pt x="219710" y="104139"/>
                  </a:lnTo>
                  <a:lnTo>
                    <a:pt x="218440" y="111760"/>
                  </a:lnTo>
                  <a:lnTo>
                    <a:pt x="217170" y="120650"/>
                  </a:lnTo>
                  <a:lnTo>
                    <a:pt x="215900" y="130810"/>
                  </a:lnTo>
                  <a:lnTo>
                    <a:pt x="214630" y="143510"/>
                  </a:lnTo>
                  <a:lnTo>
                    <a:pt x="214630" y="171450"/>
                  </a:lnTo>
                  <a:lnTo>
                    <a:pt x="213360" y="237489"/>
                  </a:lnTo>
                  <a:lnTo>
                    <a:pt x="214630" y="255268"/>
                  </a:lnTo>
                  <a:lnTo>
                    <a:pt x="217170" y="273050"/>
                  </a:lnTo>
                  <a:lnTo>
                    <a:pt x="219710" y="289560"/>
                  </a:lnTo>
                  <a:lnTo>
                    <a:pt x="220980" y="308610"/>
                  </a:lnTo>
                  <a:lnTo>
                    <a:pt x="222250" y="327660"/>
                  </a:lnTo>
                  <a:lnTo>
                    <a:pt x="223520" y="347978"/>
                  </a:lnTo>
                  <a:lnTo>
                    <a:pt x="222250" y="367028"/>
                  </a:lnTo>
                  <a:lnTo>
                    <a:pt x="220980" y="386078"/>
                  </a:lnTo>
                  <a:lnTo>
                    <a:pt x="218440" y="403860"/>
                  </a:lnTo>
                  <a:lnTo>
                    <a:pt x="215900" y="421639"/>
                  </a:lnTo>
                  <a:lnTo>
                    <a:pt x="209550" y="457200"/>
                  </a:lnTo>
                  <a:lnTo>
                    <a:pt x="204470" y="473710"/>
                  </a:lnTo>
                  <a:lnTo>
                    <a:pt x="196850" y="486410"/>
                  </a:lnTo>
                  <a:lnTo>
                    <a:pt x="187960" y="499110"/>
                  </a:lnTo>
                  <a:lnTo>
                    <a:pt x="179070" y="511810"/>
                  </a:lnTo>
                  <a:lnTo>
                    <a:pt x="170180" y="523239"/>
                  </a:lnTo>
                  <a:lnTo>
                    <a:pt x="160020" y="534668"/>
                  </a:lnTo>
                  <a:lnTo>
                    <a:pt x="135890" y="549910"/>
                  </a:lnTo>
                  <a:lnTo>
                    <a:pt x="123190" y="554989"/>
                  </a:lnTo>
                  <a:lnTo>
                    <a:pt x="110490" y="557528"/>
                  </a:lnTo>
                  <a:lnTo>
                    <a:pt x="83820" y="557528"/>
                  </a:lnTo>
                  <a:lnTo>
                    <a:pt x="58420" y="551178"/>
                  </a:lnTo>
                  <a:lnTo>
                    <a:pt x="46990" y="546100"/>
                  </a:lnTo>
                  <a:lnTo>
                    <a:pt x="27940" y="530860"/>
                  </a:lnTo>
                  <a:lnTo>
                    <a:pt x="20320" y="521968"/>
                  </a:lnTo>
                  <a:lnTo>
                    <a:pt x="12700" y="510539"/>
                  </a:lnTo>
                  <a:lnTo>
                    <a:pt x="7620" y="499110"/>
                  </a:lnTo>
                  <a:lnTo>
                    <a:pt x="2540" y="486410"/>
                  </a:lnTo>
                  <a:lnTo>
                    <a:pt x="0" y="473710"/>
                  </a:lnTo>
                  <a:lnTo>
                    <a:pt x="0" y="459739"/>
                  </a:lnTo>
                  <a:lnTo>
                    <a:pt x="1270" y="447039"/>
                  </a:lnTo>
                  <a:lnTo>
                    <a:pt x="3810" y="431800"/>
                  </a:lnTo>
                  <a:lnTo>
                    <a:pt x="8890" y="416560"/>
                  </a:lnTo>
                  <a:lnTo>
                    <a:pt x="13970" y="400050"/>
                  </a:lnTo>
                  <a:lnTo>
                    <a:pt x="20320" y="383539"/>
                  </a:lnTo>
                  <a:lnTo>
                    <a:pt x="29210" y="369568"/>
                  </a:lnTo>
                  <a:lnTo>
                    <a:pt x="38100" y="354328"/>
                  </a:lnTo>
                  <a:lnTo>
                    <a:pt x="48260" y="340360"/>
                  </a:lnTo>
                  <a:lnTo>
                    <a:pt x="60960" y="325118"/>
                  </a:lnTo>
                  <a:lnTo>
                    <a:pt x="72390" y="311150"/>
                  </a:lnTo>
                  <a:lnTo>
                    <a:pt x="86360" y="298450"/>
                  </a:lnTo>
                  <a:lnTo>
                    <a:pt x="99060" y="285750"/>
                  </a:lnTo>
                  <a:lnTo>
                    <a:pt x="113030" y="274318"/>
                  </a:lnTo>
                  <a:lnTo>
                    <a:pt x="128270" y="262889"/>
                  </a:lnTo>
                  <a:lnTo>
                    <a:pt x="143510" y="252728"/>
                  </a:lnTo>
                  <a:lnTo>
                    <a:pt x="160020" y="241300"/>
                  </a:lnTo>
                  <a:lnTo>
                    <a:pt x="194310" y="219710"/>
                  </a:lnTo>
                  <a:lnTo>
                    <a:pt x="210820" y="209550"/>
                  </a:lnTo>
                  <a:lnTo>
                    <a:pt x="228600" y="196850"/>
                  </a:lnTo>
                  <a:lnTo>
                    <a:pt x="245110" y="185418"/>
                  </a:lnTo>
                  <a:lnTo>
                    <a:pt x="262890" y="171450"/>
                  </a:lnTo>
                  <a:lnTo>
                    <a:pt x="279400" y="161289"/>
                  </a:lnTo>
                  <a:lnTo>
                    <a:pt x="294640" y="151128"/>
                  </a:lnTo>
                  <a:lnTo>
                    <a:pt x="309880" y="142239"/>
                  </a:lnTo>
                  <a:lnTo>
                    <a:pt x="323850" y="133350"/>
                  </a:lnTo>
                  <a:lnTo>
                    <a:pt x="336550" y="123189"/>
                  </a:lnTo>
                  <a:lnTo>
                    <a:pt x="347980" y="113028"/>
                  </a:lnTo>
                  <a:lnTo>
                    <a:pt x="356870" y="110489"/>
                  </a:lnTo>
                  <a:lnTo>
                    <a:pt x="364490" y="111760"/>
                  </a:lnTo>
                  <a:lnTo>
                    <a:pt x="370840" y="115568"/>
                  </a:lnTo>
                  <a:lnTo>
                    <a:pt x="373380" y="121918"/>
                  </a:lnTo>
                  <a:lnTo>
                    <a:pt x="373380" y="130810"/>
                  </a:lnTo>
                  <a:lnTo>
                    <a:pt x="373380" y="138428"/>
                  </a:lnTo>
                  <a:lnTo>
                    <a:pt x="372110" y="149860"/>
                  </a:lnTo>
                  <a:lnTo>
                    <a:pt x="369570" y="161289"/>
                  </a:lnTo>
                  <a:lnTo>
                    <a:pt x="367030" y="173989"/>
                  </a:lnTo>
                  <a:lnTo>
                    <a:pt x="360680" y="205739"/>
                  </a:lnTo>
                  <a:lnTo>
                    <a:pt x="356870" y="224789"/>
                  </a:lnTo>
                  <a:lnTo>
                    <a:pt x="355600" y="231139"/>
                  </a:lnTo>
                  <a:lnTo>
                    <a:pt x="358140" y="222250"/>
                  </a:lnTo>
                  <a:lnTo>
                    <a:pt x="369570" y="176528"/>
                  </a:lnTo>
                  <a:lnTo>
                    <a:pt x="378460" y="130810"/>
                  </a:lnTo>
                  <a:lnTo>
                    <a:pt x="386080" y="101600"/>
                  </a:lnTo>
                  <a:lnTo>
                    <a:pt x="391160" y="87628"/>
                  </a:lnTo>
                  <a:lnTo>
                    <a:pt x="398780" y="76200"/>
                  </a:lnTo>
                  <a:lnTo>
                    <a:pt x="407670" y="63500"/>
                  </a:lnTo>
                  <a:lnTo>
                    <a:pt x="417830" y="58418"/>
                  </a:lnTo>
                  <a:lnTo>
                    <a:pt x="429260" y="57150"/>
                  </a:lnTo>
                  <a:lnTo>
                    <a:pt x="441960" y="58418"/>
                  </a:lnTo>
                  <a:lnTo>
                    <a:pt x="464820" y="66039"/>
                  </a:lnTo>
                  <a:lnTo>
                    <a:pt x="486410" y="78739"/>
                  </a:lnTo>
                  <a:lnTo>
                    <a:pt x="508000" y="96518"/>
                  </a:lnTo>
                  <a:lnTo>
                    <a:pt x="519430" y="105410"/>
                  </a:lnTo>
                  <a:lnTo>
                    <a:pt x="539750" y="125728"/>
                  </a:lnTo>
                  <a:lnTo>
                    <a:pt x="563880" y="143510"/>
                  </a:lnTo>
                  <a:lnTo>
                    <a:pt x="589280" y="157478"/>
                  </a:lnTo>
                  <a:lnTo>
                    <a:pt x="612140" y="167639"/>
                  </a:lnTo>
                  <a:lnTo>
                    <a:pt x="643890" y="170178"/>
                  </a:lnTo>
                  <a:lnTo>
                    <a:pt x="676910" y="167639"/>
                  </a:lnTo>
                  <a:lnTo>
                    <a:pt x="703580" y="162560"/>
                  </a:lnTo>
                  <a:lnTo>
                    <a:pt x="713740" y="156210"/>
                  </a:lnTo>
                  <a:lnTo>
                    <a:pt x="721360" y="149860"/>
                  </a:lnTo>
                  <a:lnTo>
                    <a:pt x="727710" y="140968"/>
                  </a:lnTo>
                  <a:lnTo>
                    <a:pt x="731520" y="128268"/>
                  </a:lnTo>
                  <a:lnTo>
                    <a:pt x="734060" y="113028"/>
                  </a:lnTo>
                  <a:lnTo>
                    <a:pt x="736600" y="96518"/>
                  </a:lnTo>
                  <a:lnTo>
                    <a:pt x="735330" y="81278"/>
                  </a:lnTo>
                  <a:lnTo>
                    <a:pt x="732790" y="67310"/>
                  </a:lnTo>
                  <a:lnTo>
                    <a:pt x="727710" y="54610"/>
                  </a:lnTo>
                  <a:lnTo>
                    <a:pt x="718820" y="45718"/>
                  </a:lnTo>
                  <a:lnTo>
                    <a:pt x="693420" y="31750"/>
                  </a:lnTo>
                  <a:lnTo>
                    <a:pt x="680720" y="29210"/>
                  </a:lnTo>
                  <a:lnTo>
                    <a:pt x="657860" y="29210"/>
                  </a:lnTo>
                  <a:lnTo>
                    <a:pt x="646430" y="33018"/>
                  </a:lnTo>
                  <a:lnTo>
                    <a:pt x="624840" y="46989"/>
                  </a:lnTo>
                  <a:lnTo>
                    <a:pt x="614680" y="54610"/>
                  </a:lnTo>
                  <a:lnTo>
                    <a:pt x="603250" y="64768"/>
                  </a:lnTo>
                  <a:lnTo>
                    <a:pt x="593090" y="73660"/>
                  </a:lnTo>
                  <a:lnTo>
                    <a:pt x="584200" y="86360"/>
                  </a:lnTo>
                  <a:lnTo>
                    <a:pt x="575310" y="100328"/>
                  </a:lnTo>
                  <a:lnTo>
                    <a:pt x="566420" y="115568"/>
                  </a:lnTo>
                  <a:lnTo>
                    <a:pt x="560070" y="130810"/>
                  </a:lnTo>
                  <a:lnTo>
                    <a:pt x="554990" y="144778"/>
                  </a:lnTo>
                  <a:lnTo>
                    <a:pt x="549910" y="158750"/>
                  </a:lnTo>
                  <a:lnTo>
                    <a:pt x="547370" y="173989"/>
                  </a:lnTo>
                  <a:lnTo>
                    <a:pt x="547370" y="187960"/>
                  </a:lnTo>
                  <a:lnTo>
                    <a:pt x="548640" y="201928"/>
                  </a:lnTo>
                  <a:lnTo>
                    <a:pt x="551180" y="215900"/>
                  </a:lnTo>
                  <a:lnTo>
                    <a:pt x="556260" y="229868"/>
                  </a:lnTo>
                  <a:lnTo>
                    <a:pt x="561340" y="243839"/>
                  </a:lnTo>
                  <a:lnTo>
                    <a:pt x="567690" y="256539"/>
                  </a:lnTo>
                  <a:lnTo>
                    <a:pt x="572770" y="269239"/>
                  </a:lnTo>
                  <a:lnTo>
                    <a:pt x="580390" y="280668"/>
                  </a:lnTo>
                  <a:lnTo>
                    <a:pt x="588010" y="289560"/>
                  </a:lnTo>
                  <a:lnTo>
                    <a:pt x="605790" y="302260"/>
                  </a:lnTo>
                  <a:lnTo>
                    <a:pt x="617220" y="304800"/>
                  </a:lnTo>
                  <a:lnTo>
                    <a:pt x="641350" y="304800"/>
                  </a:lnTo>
                  <a:lnTo>
                    <a:pt x="675640" y="298450"/>
                  </a:lnTo>
                  <a:lnTo>
                    <a:pt x="701040" y="285750"/>
                  </a:lnTo>
                  <a:lnTo>
                    <a:pt x="727710" y="269239"/>
                  </a:lnTo>
                  <a:lnTo>
                    <a:pt x="754380" y="250189"/>
                  </a:lnTo>
                  <a:lnTo>
                    <a:pt x="768350" y="237489"/>
                  </a:lnTo>
                  <a:lnTo>
                    <a:pt x="782320" y="223518"/>
                  </a:lnTo>
                  <a:lnTo>
                    <a:pt x="796290" y="208278"/>
                  </a:lnTo>
                  <a:lnTo>
                    <a:pt x="808990" y="191768"/>
                  </a:lnTo>
                  <a:lnTo>
                    <a:pt x="821690" y="175260"/>
                  </a:lnTo>
                  <a:lnTo>
                    <a:pt x="833120" y="158750"/>
                  </a:lnTo>
                  <a:lnTo>
                    <a:pt x="843280" y="140968"/>
                  </a:lnTo>
                  <a:lnTo>
                    <a:pt x="852170" y="124460"/>
                  </a:lnTo>
                  <a:lnTo>
                    <a:pt x="859790" y="106678"/>
                  </a:lnTo>
                  <a:lnTo>
                    <a:pt x="867410" y="90168"/>
                  </a:lnTo>
                  <a:lnTo>
                    <a:pt x="872490" y="74928"/>
                  </a:lnTo>
                  <a:lnTo>
                    <a:pt x="877570" y="59689"/>
                  </a:lnTo>
                  <a:lnTo>
                    <a:pt x="883920" y="46989"/>
                  </a:lnTo>
                  <a:lnTo>
                    <a:pt x="889000" y="34289"/>
                  </a:lnTo>
                  <a:lnTo>
                    <a:pt x="895350" y="21589"/>
                  </a:lnTo>
                  <a:lnTo>
                    <a:pt x="904240" y="12700"/>
                  </a:lnTo>
                  <a:lnTo>
                    <a:pt x="922020" y="0"/>
                  </a:lnTo>
                  <a:lnTo>
                    <a:pt x="932180" y="0"/>
                  </a:lnTo>
                  <a:lnTo>
                    <a:pt x="944880" y="2539"/>
                  </a:lnTo>
                  <a:lnTo>
                    <a:pt x="957580" y="7618"/>
                  </a:lnTo>
                  <a:lnTo>
                    <a:pt x="977900" y="24128"/>
                  </a:lnTo>
                  <a:lnTo>
                    <a:pt x="985520" y="33018"/>
                  </a:lnTo>
                  <a:lnTo>
                    <a:pt x="994410" y="43178"/>
                  </a:lnTo>
                  <a:lnTo>
                    <a:pt x="1002030" y="55878"/>
                  </a:lnTo>
                  <a:lnTo>
                    <a:pt x="1009650" y="68578"/>
                  </a:lnTo>
                  <a:lnTo>
                    <a:pt x="1016000" y="82550"/>
                  </a:lnTo>
                  <a:lnTo>
                    <a:pt x="1021080" y="97789"/>
                  </a:lnTo>
                  <a:lnTo>
                    <a:pt x="1029970" y="129539"/>
                  </a:lnTo>
                  <a:lnTo>
                    <a:pt x="1037590" y="158750"/>
                  </a:lnTo>
                  <a:lnTo>
                    <a:pt x="1038860" y="172718"/>
                  </a:lnTo>
                  <a:lnTo>
                    <a:pt x="1038860" y="187960"/>
                  </a:lnTo>
                  <a:lnTo>
                    <a:pt x="1037590" y="201928"/>
                  </a:lnTo>
                  <a:lnTo>
                    <a:pt x="1035050" y="215900"/>
                  </a:lnTo>
                  <a:lnTo>
                    <a:pt x="1032510" y="229868"/>
                  </a:lnTo>
                  <a:lnTo>
                    <a:pt x="1029970" y="243839"/>
                  </a:lnTo>
                  <a:lnTo>
                    <a:pt x="1023620" y="251460"/>
                  </a:lnTo>
                  <a:lnTo>
                    <a:pt x="1014730" y="254000"/>
                  </a:lnTo>
                  <a:lnTo>
                    <a:pt x="1003300" y="252728"/>
                  </a:lnTo>
                  <a:lnTo>
                    <a:pt x="996950" y="246378"/>
                  </a:lnTo>
                  <a:lnTo>
                    <a:pt x="991870" y="236218"/>
                  </a:lnTo>
                  <a:lnTo>
                    <a:pt x="989330" y="223518"/>
                  </a:lnTo>
                  <a:lnTo>
                    <a:pt x="988060" y="210818"/>
                  </a:lnTo>
                  <a:lnTo>
                    <a:pt x="988060" y="196850"/>
                  </a:lnTo>
                  <a:lnTo>
                    <a:pt x="989330" y="184150"/>
                  </a:lnTo>
                  <a:lnTo>
                    <a:pt x="994410" y="170178"/>
                  </a:lnTo>
                  <a:lnTo>
                    <a:pt x="1000760" y="156210"/>
                  </a:lnTo>
                  <a:lnTo>
                    <a:pt x="1008380" y="142239"/>
                  </a:lnTo>
                  <a:lnTo>
                    <a:pt x="1017270" y="128268"/>
                  </a:lnTo>
                  <a:lnTo>
                    <a:pt x="1027430" y="114300"/>
                  </a:lnTo>
                  <a:lnTo>
                    <a:pt x="1036320" y="100328"/>
                  </a:lnTo>
                  <a:lnTo>
                    <a:pt x="1049020" y="86360"/>
                  </a:lnTo>
                  <a:lnTo>
                    <a:pt x="1062990" y="72389"/>
                  </a:lnTo>
                  <a:lnTo>
                    <a:pt x="1078230" y="58418"/>
                  </a:lnTo>
                  <a:lnTo>
                    <a:pt x="1093470" y="45718"/>
                  </a:lnTo>
                  <a:lnTo>
                    <a:pt x="1107440" y="33018"/>
                  </a:lnTo>
                  <a:lnTo>
                    <a:pt x="1122680" y="21589"/>
                  </a:lnTo>
                  <a:lnTo>
                    <a:pt x="1136650" y="13968"/>
                  </a:lnTo>
                  <a:lnTo>
                    <a:pt x="1164590" y="5078"/>
                  </a:lnTo>
                  <a:lnTo>
                    <a:pt x="1196340" y="7618"/>
                  </a:lnTo>
                  <a:lnTo>
                    <a:pt x="1212850" y="11428"/>
                  </a:lnTo>
                  <a:lnTo>
                    <a:pt x="1225550" y="19050"/>
                  </a:lnTo>
                  <a:lnTo>
                    <a:pt x="1236980" y="27939"/>
                  </a:lnTo>
                  <a:lnTo>
                    <a:pt x="1247140" y="39368"/>
                  </a:lnTo>
                  <a:lnTo>
                    <a:pt x="1254760" y="52068"/>
                  </a:lnTo>
                  <a:lnTo>
                    <a:pt x="1261110" y="64768"/>
                  </a:lnTo>
                  <a:lnTo>
                    <a:pt x="1266190" y="77468"/>
                  </a:lnTo>
                  <a:lnTo>
                    <a:pt x="1270000" y="91439"/>
                  </a:lnTo>
                  <a:lnTo>
                    <a:pt x="1272540" y="107950"/>
                  </a:lnTo>
                  <a:lnTo>
                    <a:pt x="1273810" y="124460"/>
                  </a:lnTo>
                  <a:lnTo>
                    <a:pt x="1275080" y="142239"/>
                  </a:lnTo>
                  <a:lnTo>
                    <a:pt x="1276350" y="180339"/>
                  </a:lnTo>
                  <a:lnTo>
                    <a:pt x="1275080" y="199389"/>
                  </a:lnTo>
                  <a:lnTo>
                    <a:pt x="1273810" y="217168"/>
                  </a:lnTo>
                  <a:lnTo>
                    <a:pt x="1271270" y="236218"/>
                  </a:lnTo>
                  <a:lnTo>
                    <a:pt x="1266190" y="251460"/>
                  </a:lnTo>
                  <a:lnTo>
                    <a:pt x="1259840" y="265428"/>
                  </a:lnTo>
                  <a:lnTo>
                    <a:pt x="1250950" y="278128"/>
                  </a:lnTo>
                  <a:lnTo>
                    <a:pt x="1242060" y="289560"/>
                  </a:lnTo>
                  <a:lnTo>
                    <a:pt x="1233170" y="298450"/>
                  </a:lnTo>
                  <a:lnTo>
                    <a:pt x="1212850" y="314960"/>
                  </a:lnTo>
                  <a:lnTo>
                    <a:pt x="1192530" y="325118"/>
                  </a:lnTo>
                  <a:lnTo>
                    <a:pt x="1165860" y="331468"/>
                  </a:lnTo>
                  <a:lnTo>
                    <a:pt x="1150620" y="332739"/>
                  </a:lnTo>
                  <a:lnTo>
                    <a:pt x="1120140" y="327660"/>
                  </a:lnTo>
                  <a:lnTo>
                    <a:pt x="1080770" y="312418"/>
                  </a:lnTo>
                  <a:lnTo>
                    <a:pt x="1057910" y="299718"/>
                  </a:lnTo>
                  <a:lnTo>
                    <a:pt x="1036320" y="285750"/>
                  </a:lnTo>
                  <a:lnTo>
                    <a:pt x="993140" y="257810"/>
                  </a:lnTo>
                  <a:lnTo>
                    <a:pt x="982980" y="251460"/>
                  </a:lnTo>
                  <a:lnTo>
                    <a:pt x="929640" y="219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2" name="Group 1151"/>
          <p:cNvGrpSpPr/>
          <p:nvPr/>
        </p:nvGrpSpPr>
        <p:grpSpPr>
          <a:xfrm>
            <a:off x="2159000" y="41408350"/>
            <a:ext cx="1831341" cy="669290"/>
            <a:chOff x="2159000" y="41408350"/>
            <a:chExt cx="1831341" cy="669290"/>
          </a:xfrm>
        </p:grpSpPr>
        <p:sp>
          <p:nvSpPr>
            <p:cNvPr id="1143" name="Freeform 1142"/>
            <p:cNvSpPr/>
            <p:nvPr/>
          </p:nvSpPr>
          <p:spPr>
            <a:xfrm>
              <a:off x="2159000" y="41408350"/>
              <a:ext cx="411481" cy="534672"/>
            </a:xfrm>
            <a:custGeom>
              <a:avLst/>
              <a:gdLst/>
              <a:ahLst/>
              <a:cxnLst/>
              <a:rect l="0" t="0" r="0" b="0"/>
              <a:pathLst>
                <a:path w="411481" h="534672">
                  <a:moveTo>
                    <a:pt x="73660" y="142239"/>
                  </a:moveTo>
                  <a:lnTo>
                    <a:pt x="67310" y="158750"/>
                  </a:lnTo>
                  <a:lnTo>
                    <a:pt x="64770" y="172721"/>
                  </a:lnTo>
                  <a:lnTo>
                    <a:pt x="60960" y="189229"/>
                  </a:lnTo>
                  <a:lnTo>
                    <a:pt x="54610" y="227329"/>
                  </a:lnTo>
                  <a:lnTo>
                    <a:pt x="48260" y="264161"/>
                  </a:lnTo>
                  <a:lnTo>
                    <a:pt x="45720" y="283211"/>
                  </a:lnTo>
                  <a:lnTo>
                    <a:pt x="44450" y="303529"/>
                  </a:lnTo>
                  <a:lnTo>
                    <a:pt x="43180" y="322579"/>
                  </a:lnTo>
                  <a:lnTo>
                    <a:pt x="41910" y="360679"/>
                  </a:lnTo>
                  <a:lnTo>
                    <a:pt x="41910" y="464821"/>
                  </a:lnTo>
                  <a:lnTo>
                    <a:pt x="41910" y="529589"/>
                  </a:lnTo>
                  <a:lnTo>
                    <a:pt x="40640" y="534671"/>
                  </a:lnTo>
                  <a:lnTo>
                    <a:pt x="38100" y="529589"/>
                  </a:lnTo>
                  <a:lnTo>
                    <a:pt x="35560" y="519429"/>
                  </a:lnTo>
                  <a:lnTo>
                    <a:pt x="30480" y="494029"/>
                  </a:lnTo>
                  <a:lnTo>
                    <a:pt x="26670" y="478789"/>
                  </a:lnTo>
                  <a:lnTo>
                    <a:pt x="20320" y="441961"/>
                  </a:lnTo>
                  <a:lnTo>
                    <a:pt x="6350" y="361950"/>
                  </a:lnTo>
                  <a:lnTo>
                    <a:pt x="3810" y="341629"/>
                  </a:lnTo>
                  <a:lnTo>
                    <a:pt x="2540" y="321311"/>
                  </a:lnTo>
                  <a:lnTo>
                    <a:pt x="1270" y="299721"/>
                  </a:lnTo>
                  <a:lnTo>
                    <a:pt x="0" y="257811"/>
                  </a:lnTo>
                  <a:lnTo>
                    <a:pt x="0" y="185421"/>
                  </a:lnTo>
                  <a:lnTo>
                    <a:pt x="1270" y="170179"/>
                  </a:lnTo>
                  <a:lnTo>
                    <a:pt x="5080" y="154939"/>
                  </a:lnTo>
                  <a:lnTo>
                    <a:pt x="10160" y="139700"/>
                  </a:lnTo>
                  <a:lnTo>
                    <a:pt x="16510" y="127000"/>
                  </a:lnTo>
                  <a:lnTo>
                    <a:pt x="22860" y="114300"/>
                  </a:lnTo>
                  <a:lnTo>
                    <a:pt x="29210" y="102871"/>
                  </a:lnTo>
                  <a:lnTo>
                    <a:pt x="35560" y="91439"/>
                  </a:lnTo>
                  <a:lnTo>
                    <a:pt x="48260" y="69850"/>
                  </a:lnTo>
                  <a:lnTo>
                    <a:pt x="57150" y="59689"/>
                  </a:lnTo>
                  <a:lnTo>
                    <a:pt x="66040" y="50800"/>
                  </a:lnTo>
                  <a:lnTo>
                    <a:pt x="74930" y="43179"/>
                  </a:lnTo>
                  <a:lnTo>
                    <a:pt x="86360" y="35561"/>
                  </a:lnTo>
                  <a:lnTo>
                    <a:pt x="97790" y="27939"/>
                  </a:lnTo>
                  <a:lnTo>
                    <a:pt x="110490" y="20321"/>
                  </a:lnTo>
                  <a:lnTo>
                    <a:pt x="125730" y="15239"/>
                  </a:lnTo>
                  <a:lnTo>
                    <a:pt x="140970" y="11429"/>
                  </a:lnTo>
                  <a:lnTo>
                    <a:pt x="156210" y="10161"/>
                  </a:lnTo>
                  <a:lnTo>
                    <a:pt x="172720" y="7621"/>
                  </a:lnTo>
                  <a:lnTo>
                    <a:pt x="207010" y="1271"/>
                  </a:lnTo>
                  <a:lnTo>
                    <a:pt x="223520" y="0"/>
                  </a:lnTo>
                  <a:lnTo>
                    <a:pt x="238760" y="1271"/>
                  </a:lnTo>
                  <a:lnTo>
                    <a:pt x="254000" y="2539"/>
                  </a:lnTo>
                  <a:lnTo>
                    <a:pt x="267970" y="6350"/>
                  </a:lnTo>
                  <a:lnTo>
                    <a:pt x="283210" y="10161"/>
                  </a:lnTo>
                  <a:lnTo>
                    <a:pt x="297180" y="15239"/>
                  </a:lnTo>
                  <a:lnTo>
                    <a:pt x="309880" y="21589"/>
                  </a:lnTo>
                  <a:lnTo>
                    <a:pt x="322580" y="27939"/>
                  </a:lnTo>
                  <a:lnTo>
                    <a:pt x="334010" y="34289"/>
                  </a:lnTo>
                  <a:lnTo>
                    <a:pt x="342900" y="41911"/>
                  </a:lnTo>
                  <a:lnTo>
                    <a:pt x="350520" y="50800"/>
                  </a:lnTo>
                  <a:lnTo>
                    <a:pt x="355600" y="60961"/>
                  </a:lnTo>
                  <a:lnTo>
                    <a:pt x="359410" y="69850"/>
                  </a:lnTo>
                  <a:lnTo>
                    <a:pt x="359410" y="80011"/>
                  </a:lnTo>
                  <a:lnTo>
                    <a:pt x="358140" y="90171"/>
                  </a:lnTo>
                  <a:lnTo>
                    <a:pt x="354330" y="100329"/>
                  </a:lnTo>
                  <a:lnTo>
                    <a:pt x="347980" y="110489"/>
                  </a:lnTo>
                  <a:lnTo>
                    <a:pt x="340360" y="121921"/>
                  </a:lnTo>
                  <a:lnTo>
                    <a:pt x="332740" y="132079"/>
                  </a:lnTo>
                  <a:lnTo>
                    <a:pt x="322580" y="142239"/>
                  </a:lnTo>
                  <a:lnTo>
                    <a:pt x="313690" y="152400"/>
                  </a:lnTo>
                  <a:lnTo>
                    <a:pt x="302260" y="163829"/>
                  </a:lnTo>
                  <a:lnTo>
                    <a:pt x="290830" y="173989"/>
                  </a:lnTo>
                  <a:lnTo>
                    <a:pt x="278130" y="184150"/>
                  </a:lnTo>
                  <a:lnTo>
                    <a:pt x="262890" y="194311"/>
                  </a:lnTo>
                  <a:lnTo>
                    <a:pt x="247650" y="201929"/>
                  </a:lnTo>
                  <a:lnTo>
                    <a:pt x="231140" y="210821"/>
                  </a:lnTo>
                  <a:lnTo>
                    <a:pt x="214630" y="217171"/>
                  </a:lnTo>
                  <a:lnTo>
                    <a:pt x="198120" y="222250"/>
                  </a:lnTo>
                  <a:lnTo>
                    <a:pt x="181610" y="227329"/>
                  </a:lnTo>
                  <a:lnTo>
                    <a:pt x="165100" y="232411"/>
                  </a:lnTo>
                  <a:lnTo>
                    <a:pt x="149860" y="238761"/>
                  </a:lnTo>
                  <a:lnTo>
                    <a:pt x="134620" y="245111"/>
                  </a:lnTo>
                  <a:lnTo>
                    <a:pt x="118110" y="251461"/>
                  </a:lnTo>
                  <a:lnTo>
                    <a:pt x="102870" y="255271"/>
                  </a:lnTo>
                  <a:lnTo>
                    <a:pt x="85090" y="260350"/>
                  </a:lnTo>
                  <a:lnTo>
                    <a:pt x="78740" y="260350"/>
                  </a:lnTo>
                  <a:lnTo>
                    <a:pt x="80010" y="259079"/>
                  </a:lnTo>
                  <a:lnTo>
                    <a:pt x="92710" y="250189"/>
                  </a:lnTo>
                  <a:lnTo>
                    <a:pt x="101600" y="245111"/>
                  </a:lnTo>
                  <a:lnTo>
                    <a:pt x="113030" y="238761"/>
                  </a:lnTo>
                  <a:lnTo>
                    <a:pt x="128270" y="233679"/>
                  </a:lnTo>
                  <a:lnTo>
                    <a:pt x="144780" y="228600"/>
                  </a:lnTo>
                  <a:lnTo>
                    <a:pt x="162560" y="224789"/>
                  </a:lnTo>
                  <a:lnTo>
                    <a:pt x="181610" y="222250"/>
                  </a:lnTo>
                  <a:lnTo>
                    <a:pt x="201930" y="219711"/>
                  </a:lnTo>
                  <a:lnTo>
                    <a:pt x="222250" y="218439"/>
                  </a:lnTo>
                  <a:lnTo>
                    <a:pt x="242570" y="218439"/>
                  </a:lnTo>
                  <a:lnTo>
                    <a:pt x="262890" y="219711"/>
                  </a:lnTo>
                  <a:lnTo>
                    <a:pt x="284480" y="222250"/>
                  </a:lnTo>
                  <a:lnTo>
                    <a:pt x="303530" y="224789"/>
                  </a:lnTo>
                  <a:lnTo>
                    <a:pt x="322580" y="227329"/>
                  </a:lnTo>
                  <a:lnTo>
                    <a:pt x="341630" y="231139"/>
                  </a:lnTo>
                  <a:lnTo>
                    <a:pt x="356870" y="236221"/>
                  </a:lnTo>
                  <a:lnTo>
                    <a:pt x="370840" y="243839"/>
                  </a:lnTo>
                  <a:lnTo>
                    <a:pt x="383540" y="251461"/>
                  </a:lnTo>
                  <a:lnTo>
                    <a:pt x="393700" y="262889"/>
                  </a:lnTo>
                  <a:lnTo>
                    <a:pt x="401320" y="274321"/>
                  </a:lnTo>
                  <a:lnTo>
                    <a:pt x="407670" y="285750"/>
                  </a:lnTo>
                  <a:lnTo>
                    <a:pt x="411480" y="298450"/>
                  </a:lnTo>
                  <a:lnTo>
                    <a:pt x="411480" y="312421"/>
                  </a:lnTo>
                  <a:lnTo>
                    <a:pt x="411480" y="326389"/>
                  </a:lnTo>
                  <a:lnTo>
                    <a:pt x="408940" y="339089"/>
                  </a:lnTo>
                  <a:lnTo>
                    <a:pt x="403860" y="353061"/>
                  </a:lnTo>
                  <a:lnTo>
                    <a:pt x="398780" y="367029"/>
                  </a:lnTo>
                  <a:lnTo>
                    <a:pt x="391160" y="379729"/>
                  </a:lnTo>
                  <a:lnTo>
                    <a:pt x="381000" y="392429"/>
                  </a:lnTo>
                  <a:lnTo>
                    <a:pt x="369570" y="403861"/>
                  </a:lnTo>
                  <a:lnTo>
                    <a:pt x="356870" y="415289"/>
                  </a:lnTo>
                  <a:lnTo>
                    <a:pt x="344170" y="425450"/>
                  </a:lnTo>
                  <a:lnTo>
                    <a:pt x="331470" y="436879"/>
                  </a:lnTo>
                  <a:lnTo>
                    <a:pt x="317500" y="445771"/>
                  </a:lnTo>
                  <a:lnTo>
                    <a:pt x="303530" y="454661"/>
                  </a:lnTo>
                  <a:lnTo>
                    <a:pt x="289560" y="463550"/>
                  </a:lnTo>
                  <a:lnTo>
                    <a:pt x="276860" y="469900"/>
                  </a:lnTo>
                  <a:lnTo>
                    <a:pt x="262890" y="474979"/>
                  </a:lnTo>
                  <a:lnTo>
                    <a:pt x="248920" y="480061"/>
                  </a:lnTo>
                  <a:lnTo>
                    <a:pt x="234950" y="482600"/>
                  </a:lnTo>
                  <a:lnTo>
                    <a:pt x="223520" y="482600"/>
                  </a:lnTo>
                  <a:lnTo>
                    <a:pt x="167640" y="468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Freeform 1143"/>
            <p:cNvSpPr/>
            <p:nvPr/>
          </p:nvSpPr>
          <p:spPr>
            <a:xfrm>
              <a:off x="2637790" y="41610279"/>
              <a:ext cx="218441" cy="242572"/>
            </a:xfrm>
            <a:custGeom>
              <a:avLst/>
              <a:gdLst/>
              <a:ahLst/>
              <a:cxnLst/>
              <a:rect l="0" t="0" r="0" b="0"/>
              <a:pathLst>
                <a:path w="218441" h="242572">
                  <a:moveTo>
                    <a:pt x="46990" y="67310"/>
                  </a:moveTo>
                  <a:lnTo>
                    <a:pt x="41910" y="83821"/>
                  </a:lnTo>
                  <a:lnTo>
                    <a:pt x="36830" y="91442"/>
                  </a:lnTo>
                  <a:lnTo>
                    <a:pt x="33020" y="101600"/>
                  </a:lnTo>
                  <a:lnTo>
                    <a:pt x="26670" y="110492"/>
                  </a:lnTo>
                  <a:lnTo>
                    <a:pt x="21590" y="120650"/>
                  </a:lnTo>
                  <a:lnTo>
                    <a:pt x="17780" y="130810"/>
                  </a:lnTo>
                  <a:lnTo>
                    <a:pt x="12700" y="140971"/>
                  </a:lnTo>
                  <a:lnTo>
                    <a:pt x="5080" y="161292"/>
                  </a:lnTo>
                  <a:lnTo>
                    <a:pt x="1270" y="172721"/>
                  </a:lnTo>
                  <a:lnTo>
                    <a:pt x="0" y="184150"/>
                  </a:lnTo>
                  <a:lnTo>
                    <a:pt x="1270" y="196850"/>
                  </a:lnTo>
                  <a:lnTo>
                    <a:pt x="2540" y="209550"/>
                  </a:lnTo>
                  <a:lnTo>
                    <a:pt x="6350" y="219710"/>
                  </a:lnTo>
                  <a:lnTo>
                    <a:pt x="12700" y="227332"/>
                  </a:lnTo>
                  <a:lnTo>
                    <a:pt x="20320" y="233682"/>
                  </a:lnTo>
                  <a:lnTo>
                    <a:pt x="30480" y="237492"/>
                  </a:lnTo>
                  <a:lnTo>
                    <a:pt x="41910" y="240032"/>
                  </a:lnTo>
                  <a:lnTo>
                    <a:pt x="54610" y="242571"/>
                  </a:lnTo>
                  <a:lnTo>
                    <a:pt x="67310" y="242571"/>
                  </a:lnTo>
                  <a:lnTo>
                    <a:pt x="80010" y="241300"/>
                  </a:lnTo>
                  <a:lnTo>
                    <a:pt x="93980" y="238760"/>
                  </a:lnTo>
                  <a:lnTo>
                    <a:pt x="107950" y="233682"/>
                  </a:lnTo>
                  <a:lnTo>
                    <a:pt x="120650" y="227332"/>
                  </a:lnTo>
                  <a:lnTo>
                    <a:pt x="134620" y="219710"/>
                  </a:lnTo>
                  <a:lnTo>
                    <a:pt x="147320" y="209550"/>
                  </a:lnTo>
                  <a:lnTo>
                    <a:pt x="160020" y="198121"/>
                  </a:lnTo>
                  <a:lnTo>
                    <a:pt x="171450" y="185421"/>
                  </a:lnTo>
                  <a:lnTo>
                    <a:pt x="181610" y="173992"/>
                  </a:lnTo>
                  <a:lnTo>
                    <a:pt x="190500" y="162560"/>
                  </a:lnTo>
                  <a:lnTo>
                    <a:pt x="198120" y="152400"/>
                  </a:lnTo>
                  <a:lnTo>
                    <a:pt x="205740" y="139700"/>
                  </a:lnTo>
                  <a:lnTo>
                    <a:pt x="210820" y="127000"/>
                  </a:lnTo>
                  <a:lnTo>
                    <a:pt x="215900" y="114300"/>
                  </a:lnTo>
                  <a:lnTo>
                    <a:pt x="218440" y="101600"/>
                  </a:lnTo>
                  <a:lnTo>
                    <a:pt x="218440" y="90171"/>
                  </a:lnTo>
                  <a:lnTo>
                    <a:pt x="217170" y="78742"/>
                  </a:lnTo>
                  <a:lnTo>
                    <a:pt x="214630" y="67310"/>
                  </a:lnTo>
                  <a:lnTo>
                    <a:pt x="209550" y="57150"/>
                  </a:lnTo>
                  <a:lnTo>
                    <a:pt x="204470" y="45721"/>
                  </a:lnTo>
                  <a:lnTo>
                    <a:pt x="198120" y="36832"/>
                  </a:lnTo>
                  <a:lnTo>
                    <a:pt x="189230" y="27942"/>
                  </a:lnTo>
                  <a:lnTo>
                    <a:pt x="180340" y="20321"/>
                  </a:lnTo>
                  <a:lnTo>
                    <a:pt x="171450" y="12700"/>
                  </a:lnTo>
                  <a:lnTo>
                    <a:pt x="161290" y="7621"/>
                  </a:lnTo>
                  <a:lnTo>
                    <a:pt x="151130" y="2542"/>
                  </a:lnTo>
                  <a:lnTo>
                    <a:pt x="137160" y="1271"/>
                  </a:lnTo>
                  <a:lnTo>
                    <a:pt x="121920" y="0"/>
                  </a:lnTo>
                  <a:lnTo>
                    <a:pt x="104140" y="1271"/>
                  </a:lnTo>
                  <a:lnTo>
                    <a:pt x="88900" y="5082"/>
                  </a:lnTo>
                  <a:lnTo>
                    <a:pt x="77470" y="8892"/>
                  </a:lnTo>
                  <a:lnTo>
                    <a:pt x="46990" y="457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Freeform 1144"/>
            <p:cNvSpPr/>
            <p:nvPr/>
          </p:nvSpPr>
          <p:spPr>
            <a:xfrm>
              <a:off x="2905760" y="41582339"/>
              <a:ext cx="95251" cy="210823"/>
            </a:xfrm>
            <a:custGeom>
              <a:avLst/>
              <a:gdLst/>
              <a:ahLst/>
              <a:cxnLst/>
              <a:rect l="0" t="0" r="0" b="0"/>
              <a:pathLst>
                <a:path w="95251" h="210823">
                  <a:moveTo>
                    <a:pt x="0" y="0"/>
                  </a:moveTo>
                  <a:lnTo>
                    <a:pt x="5080" y="22861"/>
                  </a:lnTo>
                  <a:lnTo>
                    <a:pt x="8890" y="33022"/>
                  </a:lnTo>
                  <a:lnTo>
                    <a:pt x="15240" y="53340"/>
                  </a:lnTo>
                  <a:lnTo>
                    <a:pt x="25400" y="83822"/>
                  </a:lnTo>
                  <a:lnTo>
                    <a:pt x="27940" y="97790"/>
                  </a:lnTo>
                  <a:lnTo>
                    <a:pt x="31750" y="114300"/>
                  </a:lnTo>
                  <a:lnTo>
                    <a:pt x="35560" y="132082"/>
                  </a:lnTo>
                  <a:lnTo>
                    <a:pt x="39370" y="148590"/>
                  </a:lnTo>
                  <a:lnTo>
                    <a:pt x="41910" y="161290"/>
                  </a:lnTo>
                  <a:lnTo>
                    <a:pt x="45720" y="173990"/>
                  </a:lnTo>
                  <a:lnTo>
                    <a:pt x="50800" y="185422"/>
                  </a:lnTo>
                  <a:lnTo>
                    <a:pt x="55880" y="194311"/>
                  </a:lnTo>
                  <a:lnTo>
                    <a:pt x="9525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Freeform 1145"/>
            <p:cNvSpPr/>
            <p:nvPr/>
          </p:nvSpPr>
          <p:spPr>
            <a:xfrm>
              <a:off x="2905760" y="41550589"/>
              <a:ext cx="157481" cy="527051"/>
            </a:xfrm>
            <a:custGeom>
              <a:avLst/>
              <a:gdLst/>
              <a:ahLst/>
              <a:cxnLst/>
              <a:rect l="0" t="0" r="0" b="0"/>
              <a:pathLst>
                <a:path w="157481" h="527051">
                  <a:moveTo>
                    <a:pt x="157480" y="0"/>
                  </a:moveTo>
                  <a:lnTo>
                    <a:pt x="152400" y="27940"/>
                  </a:lnTo>
                  <a:lnTo>
                    <a:pt x="146050" y="54611"/>
                  </a:lnTo>
                  <a:lnTo>
                    <a:pt x="139700" y="82550"/>
                  </a:lnTo>
                  <a:lnTo>
                    <a:pt x="133350" y="114300"/>
                  </a:lnTo>
                  <a:lnTo>
                    <a:pt x="128270" y="133350"/>
                  </a:lnTo>
                  <a:lnTo>
                    <a:pt x="123190" y="151132"/>
                  </a:lnTo>
                  <a:lnTo>
                    <a:pt x="116840" y="171450"/>
                  </a:lnTo>
                  <a:lnTo>
                    <a:pt x="111760" y="191772"/>
                  </a:lnTo>
                  <a:lnTo>
                    <a:pt x="107950" y="212090"/>
                  </a:lnTo>
                  <a:lnTo>
                    <a:pt x="102870" y="232411"/>
                  </a:lnTo>
                  <a:lnTo>
                    <a:pt x="97790" y="252732"/>
                  </a:lnTo>
                  <a:lnTo>
                    <a:pt x="92710" y="274322"/>
                  </a:lnTo>
                  <a:lnTo>
                    <a:pt x="86360" y="294640"/>
                  </a:lnTo>
                  <a:lnTo>
                    <a:pt x="81280" y="316232"/>
                  </a:lnTo>
                  <a:lnTo>
                    <a:pt x="76200" y="336550"/>
                  </a:lnTo>
                  <a:lnTo>
                    <a:pt x="72390" y="358140"/>
                  </a:lnTo>
                  <a:lnTo>
                    <a:pt x="67310" y="378461"/>
                  </a:lnTo>
                  <a:lnTo>
                    <a:pt x="60960" y="397511"/>
                  </a:lnTo>
                  <a:lnTo>
                    <a:pt x="54610" y="415290"/>
                  </a:lnTo>
                  <a:lnTo>
                    <a:pt x="48260" y="433072"/>
                  </a:lnTo>
                  <a:lnTo>
                    <a:pt x="41910" y="448311"/>
                  </a:lnTo>
                  <a:lnTo>
                    <a:pt x="34290" y="464822"/>
                  </a:lnTo>
                  <a:lnTo>
                    <a:pt x="29210" y="477522"/>
                  </a:lnTo>
                  <a:lnTo>
                    <a:pt x="24130" y="490222"/>
                  </a:lnTo>
                  <a:lnTo>
                    <a:pt x="0" y="527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Freeform 1146"/>
            <p:cNvSpPr/>
            <p:nvPr/>
          </p:nvSpPr>
          <p:spPr>
            <a:xfrm>
              <a:off x="3191510" y="41560750"/>
              <a:ext cx="203201" cy="320040"/>
            </a:xfrm>
            <a:custGeom>
              <a:avLst/>
              <a:gdLst/>
              <a:ahLst/>
              <a:cxnLst/>
              <a:rect l="0" t="0" r="0" b="0"/>
              <a:pathLst>
                <a:path w="203201" h="320040">
                  <a:moveTo>
                    <a:pt x="177800" y="0"/>
                  </a:moveTo>
                  <a:lnTo>
                    <a:pt x="182880" y="17779"/>
                  </a:lnTo>
                  <a:lnTo>
                    <a:pt x="185420" y="26671"/>
                  </a:lnTo>
                  <a:lnTo>
                    <a:pt x="195580" y="62229"/>
                  </a:lnTo>
                  <a:lnTo>
                    <a:pt x="203200" y="87629"/>
                  </a:lnTo>
                  <a:lnTo>
                    <a:pt x="201930" y="82550"/>
                  </a:lnTo>
                  <a:lnTo>
                    <a:pt x="198120" y="77471"/>
                  </a:lnTo>
                  <a:lnTo>
                    <a:pt x="194310" y="71121"/>
                  </a:lnTo>
                  <a:lnTo>
                    <a:pt x="187960" y="66039"/>
                  </a:lnTo>
                  <a:lnTo>
                    <a:pt x="182880" y="58421"/>
                  </a:lnTo>
                  <a:lnTo>
                    <a:pt x="176530" y="49529"/>
                  </a:lnTo>
                  <a:lnTo>
                    <a:pt x="170180" y="40639"/>
                  </a:lnTo>
                  <a:lnTo>
                    <a:pt x="161290" y="33021"/>
                  </a:lnTo>
                  <a:lnTo>
                    <a:pt x="152400" y="26671"/>
                  </a:lnTo>
                  <a:lnTo>
                    <a:pt x="143510" y="21589"/>
                  </a:lnTo>
                  <a:lnTo>
                    <a:pt x="132080" y="19050"/>
                  </a:lnTo>
                  <a:lnTo>
                    <a:pt x="118110" y="19050"/>
                  </a:lnTo>
                  <a:lnTo>
                    <a:pt x="102870" y="20321"/>
                  </a:lnTo>
                  <a:lnTo>
                    <a:pt x="88900" y="22861"/>
                  </a:lnTo>
                  <a:lnTo>
                    <a:pt x="76200" y="26671"/>
                  </a:lnTo>
                  <a:lnTo>
                    <a:pt x="64770" y="31750"/>
                  </a:lnTo>
                  <a:lnTo>
                    <a:pt x="54610" y="40639"/>
                  </a:lnTo>
                  <a:lnTo>
                    <a:pt x="44450" y="50800"/>
                  </a:lnTo>
                  <a:lnTo>
                    <a:pt x="36830" y="62229"/>
                  </a:lnTo>
                  <a:lnTo>
                    <a:pt x="29210" y="73661"/>
                  </a:lnTo>
                  <a:lnTo>
                    <a:pt x="21590" y="87629"/>
                  </a:lnTo>
                  <a:lnTo>
                    <a:pt x="13970" y="100329"/>
                  </a:lnTo>
                  <a:lnTo>
                    <a:pt x="8890" y="115571"/>
                  </a:lnTo>
                  <a:lnTo>
                    <a:pt x="5080" y="130811"/>
                  </a:lnTo>
                  <a:lnTo>
                    <a:pt x="2540" y="147321"/>
                  </a:lnTo>
                  <a:lnTo>
                    <a:pt x="1270" y="163829"/>
                  </a:lnTo>
                  <a:lnTo>
                    <a:pt x="0" y="180339"/>
                  </a:lnTo>
                  <a:lnTo>
                    <a:pt x="0" y="198121"/>
                  </a:lnTo>
                  <a:lnTo>
                    <a:pt x="1270" y="213361"/>
                  </a:lnTo>
                  <a:lnTo>
                    <a:pt x="2540" y="229871"/>
                  </a:lnTo>
                  <a:lnTo>
                    <a:pt x="5080" y="243839"/>
                  </a:lnTo>
                  <a:lnTo>
                    <a:pt x="8890" y="256539"/>
                  </a:lnTo>
                  <a:lnTo>
                    <a:pt x="13970" y="266700"/>
                  </a:lnTo>
                  <a:lnTo>
                    <a:pt x="19050" y="276861"/>
                  </a:lnTo>
                  <a:lnTo>
                    <a:pt x="26670" y="285750"/>
                  </a:lnTo>
                  <a:lnTo>
                    <a:pt x="34290" y="293371"/>
                  </a:lnTo>
                  <a:lnTo>
                    <a:pt x="43180" y="300989"/>
                  </a:lnTo>
                  <a:lnTo>
                    <a:pt x="53340" y="307339"/>
                  </a:lnTo>
                  <a:lnTo>
                    <a:pt x="63500" y="312421"/>
                  </a:lnTo>
                  <a:lnTo>
                    <a:pt x="73660" y="317500"/>
                  </a:lnTo>
                  <a:lnTo>
                    <a:pt x="83820" y="318771"/>
                  </a:lnTo>
                  <a:lnTo>
                    <a:pt x="93980" y="320039"/>
                  </a:lnTo>
                  <a:lnTo>
                    <a:pt x="104140" y="318771"/>
                  </a:lnTo>
                  <a:lnTo>
                    <a:pt x="115570" y="314961"/>
                  </a:lnTo>
                  <a:lnTo>
                    <a:pt x="128270" y="311150"/>
                  </a:lnTo>
                  <a:lnTo>
                    <a:pt x="167640" y="295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Freeform 1147"/>
            <p:cNvSpPr/>
            <p:nvPr/>
          </p:nvSpPr>
          <p:spPr>
            <a:xfrm>
              <a:off x="3456940" y="41592500"/>
              <a:ext cx="152401" cy="250190"/>
            </a:xfrm>
            <a:custGeom>
              <a:avLst/>
              <a:gdLst/>
              <a:ahLst/>
              <a:cxnLst/>
              <a:rect l="0" t="0" r="0" b="0"/>
              <a:pathLst>
                <a:path w="152401" h="250190">
                  <a:moveTo>
                    <a:pt x="59690" y="0"/>
                  </a:moveTo>
                  <a:lnTo>
                    <a:pt x="48260" y="11429"/>
                  </a:lnTo>
                  <a:lnTo>
                    <a:pt x="41910" y="21589"/>
                  </a:lnTo>
                  <a:lnTo>
                    <a:pt x="33020" y="35561"/>
                  </a:lnTo>
                  <a:lnTo>
                    <a:pt x="24130" y="52071"/>
                  </a:lnTo>
                  <a:lnTo>
                    <a:pt x="17780" y="67311"/>
                  </a:lnTo>
                  <a:lnTo>
                    <a:pt x="11430" y="82550"/>
                  </a:lnTo>
                  <a:lnTo>
                    <a:pt x="6350" y="97789"/>
                  </a:lnTo>
                  <a:lnTo>
                    <a:pt x="3810" y="111761"/>
                  </a:lnTo>
                  <a:lnTo>
                    <a:pt x="1270" y="125729"/>
                  </a:lnTo>
                  <a:lnTo>
                    <a:pt x="0" y="139700"/>
                  </a:lnTo>
                  <a:lnTo>
                    <a:pt x="0" y="154939"/>
                  </a:lnTo>
                  <a:lnTo>
                    <a:pt x="1270" y="168911"/>
                  </a:lnTo>
                  <a:lnTo>
                    <a:pt x="2540" y="182879"/>
                  </a:lnTo>
                  <a:lnTo>
                    <a:pt x="5080" y="195579"/>
                  </a:lnTo>
                  <a:lnTo>
                    <a:pt x="8890" y="208279"/>
                  </a:lnTo>
                  <a:lnTo>
                    <a:pt x="11430" y="219711"/>
                  </a:lnTo>
                  <a:lnTo>
                    <a:pt x="17780" y="229871"/>
                  </a:lnTo>
                  <a:lnTo>
                    <a:pt x="26670" y="238761"/>
                  </a:lnTo>
                  <a:lnTo>
                    <a:pt x="38100" y="246379"/>
                  </a:lnTo>
                  <a:lnTo>
                    <a:pt x="50800" y="250189"/>
                  </a:lnTo>
                  <a:lnTo>
                    <a:pt x="66040" y="250189"/>
                  </a:lnTo>
                  <a:lnTo>
                    <a:pt x="81280" y="247650"/>
                  </a:lnTo>
                  <a:lnTo>
                    <a:pt x="93980" y="242571"/>
                  </a:lnTo>
                  <a:lnTo>
                    <a:pt x="104140" y="234950"/>
                  </a:lnTo>
                  <a:lnTo>
                    <a:pt x="114300" y="227329"/>
                  </a:lnTo>
                  <a:lnTo>
                    <a:pt x="123190" y="218439"/>
                  </a:lnTo>
                  <a:lnTo>
                    <a:pt x="130810" y="208279"/>
                  </a:lnTo>
                  <a:lnTo>
                    <a:pt x="138430" y="199389"/>
                  </a:lnTo>
                  <a:lnTo>
                    <a:pt x="143510" y="187961"/>
                  </a:lnTo>
                  <a:lnTo>
                    <a:pt x="147320" y="175261"/>
                  </a:lnTo>
                  <a:lnTo>
                    <a:pt x="149860" y="162561"/>
                  </a:lnTo>
                  <a:lnTo>
                    <a:pt x="151130" y="149861"/>
                  </a:lnTo>
                  <a:lnTo>
                    <a:pt x="152400" y="135889"/>
                  </a:lnTo>
                  <a:lnTo>
                    <a:pt x="152400" y="121921"/>
                  </a:lnTo>
                  <a:lnTo>
                    <a:pt x="152400" y="109221"/>
                  </a:lnTo>
                  <a:lnTo>
                    <a:pt x="151130" y="97789"/>
                  </a:lnTo>
                  <a:lnTo>
                    <a:pt x="148590" y="86361"/>
                  </a:lnTo>
                  <a:lnTo>
                    <a:pt x="144780" y="74929"/>
                  </a:lnTo>
                  <a:lnTo>
                    <a:pt x="139700" y="64771"/>
                  </a:lnTo>
                  <a:lnTo>
                    <a:pt x="133350" y="53339"/>
                  </a:lnTo>
                  <a:lnTo>
                    <a:pt x="125730" y="44450"/>
                  </a:lnTo>
                  <a:lnTo>
                    <a:pt x="115570" y="35561"/>
                  </a:lnTo>
                  <a:lnTo>
                    <a:pt x="104140" y="26671"/>
                  </a:lnTo>
                  <a:lnTo>
                    <a:pt x="92710" y="22861"/>
                  </a:lnTo>
                  <a:lnTo>
                    <a:pt x="81280" y="21589"/>
                  </a:lnTo>
                  <a:lnTo>
                    <a:pt x="49530" y="41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Freeform 1148"/>
            <p:cNvSpPr/>
            <p:nvPr/>
          </p:nvSpPr>
          <p:spPr>
            <a:xfrm>
              <a:off x="3759200" y="41487089"/>
              <a:ext cx="20321" cy="358141"/>
            </a:xfrm>
            <a:custGeom>
              <a:avLst/>
              <a:gdLst/>
              <a:ahLst/>
              <a:cxnLst/>
              <a:rect l="0" t="0" r="0" b="0"/>
              <a:pathLst>
                <a:path w="20321" h="358141">
                  <a:moveTo>
                    <a:pt x="20320" y="0"/>
                  </a:moveTo>
                  <a:lnTo>
                    <a:pt x="15240" y="34290"/>
                  </a:lnTo>
                  <a:lnTo>
                    <a:pt x="12700" y="48261"/>
                  </a:lnTo>
                  <a:lnTo>
                    <a:pt x="12700" y="63500"/>
                  </a:lnTo>
                  <a:lnTo>
                    <a:pt x="11430" y="77472"/>
                  </a:lnTo>
                  <a:lnTo>
                    <a:pt x="10160" y="111761"/>
                  </a:lnTo>
                  <a:lnTo>
                    <a:pt x="10160" y="130811"/>
                  </a:lnTo>
                  <a:lnTo>
                    <a:pt x="8890" y="149861"/>
                  </a:lnTo>
                  <a:lnTo>
                    <a:pt x="7620" y="167640"/>
                  </a:lnTo>
                  <a:lnTo>
                    <a:pt x="5080" y="185422"/>
                  </a:lnTo>
                  <a:lnTo>
                    <a:pt x="2540" y="203200"/>
                  </a:lnTo>
                  <a:lnTo>
                    <a:pt x="1270" y="220982"/>
                  </a:lnTo>
                  <a:lnTo>
                    <a:pt x="0" y="255272"/>
                  </a:lnTo>
                  <a:lnTo>
                    <a:pt x="0" y="300990"/>
                  </a:lnTo>
                  <a:lnTo>
                    <a:pt x="0" y="314961"/>
                  </a:lnTo>
                  <a:lnTo>
                    <a:pt x="1016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Freeform 1149"/>
            <p:cNvSpPr/>
            <p:nvPr/>
          </p:nvSpPr>
          <p:spPr>
            <a:xfrm>
              <a:off x="3884930" y="41424861"/>
              <a:ext cx="53341" cy="515619"/>
            </a:xfrm>
            <a:custGeom>
              <a:avLst/>
              <a:gdLst/>
              <a:ahLst/>
              <a:cxnLst/>
              <a:rect l="0" t="0" r="0" b="0"/>
              <a:pathLst>
                <a:path w="53341" h="515619">
                  <a:moveTo>
                    <a:pt x="53340" y="0"/>
                  </a:moveTo>
                  <a:lnTo>
                    <a:pt x="46990" y="27939"/>
                  </a:lnTo>
                  <a:lnTo>
                    <a:pt x="45720" y="40639"/>
                  </a:lnTo>
                  <a:lnTo>
                    <a:pt x="44450" y="53339"/>
                  </a:lnTo>
                  <a:lnTo>
                    <a:pt x="43180" y="67310"/>
                  </a:lnTo>
                  <a:lnTo>
                    <a:pt x="43180" y="100328"/>
                  </a:lnTo>
                  <a:lnTo>
                    <a:pt x="41910" y="185418"/>
                  </a:lnTo>
                  <a:lnTo>
                    <a:pt x="40640" y="208278"/>
                  </a:lnTo>
                  <a:lnTo>
                    <a:pt x="39370" y="232410"/>
                  </a:lnTo>
                  <a:lnTo>
                    <a:pt x="36830" y="256539"/>
                  </a:lnTo>
                  <a:lnTo>
                    <a:pt x="30480" y="302260"/>
                  </a:lnTo>
                  <a:lnTo>
                    <a:pt x="27940" y="323850"/>
                  </a:lnTo>
                  <a:lnTo>
                    <a:pt x="25400" y="344168"/>
                  </a:lnTo>
                  <a:lnTo>
                    <a:pt x="24130" y="364489"/>
                  </a:lnTo>
                  <a:lnTo>
                    <a:pt x="22860" y="383539"/>
                  </a:lnTo>
                  <a:lnTo>
                    <a:pt x="21590" y="400050"/>
                  </a:lnTo>
                  <a:lnTo>
                    <a:pt x="19050" y="416560"/>
                  </a:lnTo>
                  <a:lnTo>
                    <a:pt x="10160" y="464818"/>
                  </a:lnTo>
                  <a:lnTo>
                    <a:pt x="0" y="5156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Freeform 1150"/>
            <p:cNvSpPr/>
            <p:nvPr/>
          </p:nvSpPr>
          <p:spPr>
            <a:xfrm>
              <a:off x="3667760" y="41592500"/>
              <a:ext cx="322581" cy="71122"/>
            </a:xfrm>
            <a:custGeom>
              <a:avLst/>
              <a:gdLst/>
              <a:ahLst/>
              <a:cxnLst/>
              <a:rect l="0" t="0" r="0" b="0"/>
              <a:pathLst>
                <a:path w="322581" h="71122">
                  <a:moveTo>
                    <a:pt x="48260" y="0"/>
                  </a:moveTo>
                  <a:lnTo>
                    <a:pt x="5080" y="15239"/>
                  </a:lnTo>
                  <a:lnTo>
                    <a:pt x="1270" y="19050"/>
                  </a:lnTo>
                  <a:lnTo>
                    <a:pt x="0" y="25400"/>
                  </a:lnTo>
                  <a:lnTo>
                    <a:pt x="2540" y="30479"/>
                  </a:lnTo>
                  <a:lnTo>
                    <a:pt x="6350" y="36829"/>
                  </a:lnTo>
                  <a:lnTo>
                    <a:pt x="11430" y="43179"/>
                  </a:lnTo>
                  <a:lnTo>
                    <a:pt x="16510" y="49529"/>
                  </a:lnTo>
                  <a:lnTo>
                    <a:pt x="25400" y="55879"/>
                  </a:lnTo>
                  <a:lnTo>
                    <a:pt x="35560" y="60961"/>
                  </a:lnTo>
                  <a:lnTo>
                    <a:pt x="46990" y="64771"/>
                  </a:lnTo>
                  <a:lnTo>
                    <a:pt x="59690" y="68579"/>
                  </a:lnTo>
                  <a:lnTo>
                    <a:pt x="72390" y="69850"/>
                  </a:lnTo>
                  <a:lnTo>
                    <a:pt x="85090" y="71121"/>
                  </a:lnTo>
                  <a:lnTo>
                    <a:pt x="100330" y="71121"/>
                  </a:lnTo>
                  <a:lnTo>
                    <a:pt x="115570" y="69850"/>
                  </a:lnTo>
                  <a:lnTo>
                    <a:pt x="132080" y="67311"/>
                  </a:lnTo>
                  <a:lnTo>
                    <a:pt x="147320" y="64771"/>
                  </a:lnTo>
                  <a:lnTo>
                    <a:pt x="162560" y="62229"/>
                  </a:lnTo>
                  <a:lnTo>
                    <a:pt x="191770" y="55879"/>
                  </a:lnTo>
                  <a:lnTo>
                    <a:pt x="220980" y="49529"/>
                  </a:lnTo>
                  <a:lnTo>
                    <a:pt x="233680" y="45721"/>
                  </a:lnTo>
                  <a:lnTo>
                    <a:pt x="256540" y="39371"/>
                  </a:lnTo>
                  <a:lnTo>
                    <a:pt x="279400" y="31750"/>
                  </a:lnTo>
                  <a:lnTo>
                    <a:pt x="322580" y="114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1" name="Group 1160"/>
          <p:cNvGrpSpPr/>
          <p:nvPr/>
        </p:nvGrpSpPr>
        <p:grpSpPr>
          <a:xfrm>
            <a:off x="4359910" y="41367711"/>
            <a:ext cx="2294891" cy="572769"/>
            <a:chOff x="4359910" y="41367711"/>
            <a:chExt cx="2294891" cy="572769"/>
          </a:xfrm>
        </p:grpSpPr>
        <p:sp>
          <p:nvSpPr>
            <p:cNvPr id="1153" name="Freeform 1152"/>
            <p:cNvSpPr/>
            <p:nvPr/>
          </p:nvSpPr>
          <p:spPr>
            <a:xfrm>
              <a:off x="4359910" y="41367711"/>
              <a:ext cx="309881" cy="488951"/>
            </a:xfrm>
            <a:custGeom>
              <a:avLst/>
              <a:gdLst/>
              <a:ahLst/>
              <a:cxnLst/>
              <a:rect l="0" t="0" r="0" b="0"/>
              <a:pathLst>
                <a:path w="309881" h="488951">
                  <a:moveTo>
                    <a:pt x="20320" y="488950"/>
                  </a:moveTo>
                  <a:lnTo>
                    <a:pt x="8890" y="477518"/>
                  </a:lnTo>
                  <a:lnTo>
                    <a:pt x="5080" y="468628"/>
                  </a:lnTo>
                  <a:lnTo>
                    <a:pt x="3810" y="459739"/>
                  </a:lnTo>
                  <a:lnTo>
                    <a:pt x="1270" y="448310"/>
                  </a:lnTo>
                  <a:lnTo>
                    <a:pt x="1270" y="434339"/>
                  </a:lnTo>
                  <a:lnTo>
                    <a:pt x="0" y="419100"/>
                  </a:lnTo>
                  <a:lnTo>
                    <a:pt x="0" y="403860"/>
                  </a:lnTo>
                  <a:lnTo>
                    <a:pt x="1270" y="387350"/>
                  </a:lnTo>
                  <a:lnTo>
                    <a:pt x="5080" y="370839"/>
                  </a:lnTo>
                  <a:lnTo>
                    <a:pt x="10160" y="354328"/>
                  </a:lnTo>
                  <a:lnTo>
                    <a:pt x="15240" y="335278"/>
                  </a:lnTo>
                  <a:lnTo>
                    <a:pt x="19050" y="316228"/>
                  </a:lnTo>
                  <a:lnTo>
                    <a:pt x="22860" y="295910"/>
                  </a:lnTo>
                  <a:lnTo>
                    <a:pt x="27940" y="275589"/>
                  </a:lnTo>
                  <a:lnTo>
                    <a:pt x="39370" y="229868"/>
                  </a:lnTo>
                  <a:lnTo>
                    <a:pt x="46990" y="205739"/>
                  </a:lnTo>
                  <a:lnTo>
                    <a:pt x="55880" y="181610"/>
                  </a:lnTo>
                  <a:lnTo>
                    <a:pt x="64770" y="157478"/>
                  </a:lnTo>
                  <a:lnTo>
                    <a:pt x="74930" y="135889"/>
                  </a:lnTo>
                  <a:lnTo>
                    <a:pt x="83820" y="115568"/>
                  </a:lnTo>
                  <a:lnTo>
                    <a:pt x="93980" y="95250"/>
                  </a:lnTo>
                  <a:lnTo>
                    <a:pt x="104140" y="77468"/>
                  </a:lnTo>
                  <a:lnTo>
                    <a:pt x="115570" y="60960"/>
                  </a:lnTo>
                  <a:lnTo>
                    <a:pt x="125730" y="45718"/>
                  </a:lnTo>
                  <a:lnTo>
                    <a:pt x="137160" y="31750"/>
                  </a:lnTo>
                  <a:lnTo>
                    <a:pt x="149860" y="19050"/>
                  </a:lnTo>
                  <a:lnTo>
                    <a:pt x="162560" y="7618"/>
                  </a:lnTo>
                  <a:lnTo>
                    <a:pt x="176530" y="1268"/>
                  </a:lnTo>
                  <a:lnTo>
                    <a:pt x="193040" y="0"/>
                  </a:lnTo>
                  <a:lnTo>
                    <a:pt x="208280" y="1268"/>
                  </a:lnTo>
                  <a:lnTo>
                    <a:pt x="222250" y="5078"/>
                  </a:lnTo>
                  <a:lnTo>
                    <a:pt x="232410" y="12700"/>
                  </a:lnTo>
                  <a:lnTo>
                    <a:pt x="242570" y="20318"/>
                  </a:lnTo>
                  <a:lnTo>
                    <a:pt x="247650" y="34289"/>
                  </a:lnTo>
                  <a:lnTo>
                    <a:pt x="250190" y="53339"/>
                  </a:lnTo>
                  <a:lnTo>
                    <a:pt x="250190" y="76200"/>
                  </a:lnTo>
                  <a:lnTo>
                    <a:pt x="248920" y="95250"/>
                  </a:lnTo>
                  <a:lnTo>
                    <a:pt x="245110" y="113028"/>
                  </a:lnTo>
                  <a:lnTo>
                    <a:pt x="240030" y="129539"/>
                  </a:lnTo>
                  <a:lnTo>
                    <a:pt x="233680" y="144778"/>
                  </a:lnTo>
                  <a:lnTo>
                    <a:pt x="226060" y="160018"/>
                  </a:lnTo>
                  <a:lnTo>
                    <a:pt x="217170" y="173989"/>
                  </a:lnTo>
                  <a:lnTo>
                    <a:pt x="207010" y="187960"/>
                  </a:lnTo>
                  <a:lnTo>
                    <a:pt x="196850" y="200660"/>
                  </a:lnTo>
                  <a:lnTo>
                    <a:pt x="187960" y="212089"/>
                  </a:lnTo>
                  <a:lnTo>
                    <a:pt x="177800" y="222250"/>
                  </a:lnTo>
                  <a:lnTo>
                    <a:pt x="162560" y="240028"/>
                  </a:lnTo>
                  <a:lnTo>
                    <a:pt x="152400" y="247650"/>
                  </a:lnTo>
                  <a:lnTo>
                    <a:pt x="140970" y="255268"/>
                  </a:lnTo>
                  <a:lnTo>
                    <a:pt x="128270" y="262889"/>
                  </a:lnTo>
                  <a:lnTo>
                    <a:pt x="118110" y="265428"/>
                  </a:lnTo>
                  <a:lnTo>
                    <a:pt x="109220" y="265428"/>
                  </a:lnTo>
                  <a:lnTo>
                    <a:pt x="100330" y="261618"/>
                  </a:lnTo>
                  <a:lnTo>
                    <a:pt x="97790" y="257810"/>
                  </a:lnTo>
                  <a:lnTo>
                    <a:pt x="100330" y="252728"/>
                  </a:lnTo>
                  <a:lnTo>
                    <a:pt x="105410" y="247650"/>
                  </a:lnTo>
                  <a:lnTo>
                    <a:pt x="111760" y="242568"/>
                  </a:lnTo>
                  <a:lnTo>
                    <a:pt x="119380" y="237489"/>
                  </a:lnTo>
                  <a:lnTo>
                    <a:pt x="128270" y="233678"/>
                  </a:lnTo>
                  <a:lnTo>
                    <a:pt x="142240" y="231139"/>
                  </a:lnTo>
                  <a:lnTo>
                    <a:pt x="160020" y="228600"/>
                  </a:lnTo>
                  <a:lnTo>
                    <a:pt x="180340" y="227328"/>
                  </a:lnTo>
                  <a:lnTo>
                    <a:pt x="198120" y="228600"/>
                  </a:lnTo>
                  <a:lnTo>
                    <a:pt x="214630" y="232410"/>
                  </a:lnTo>
                  <a:lnTo>
                    <a:pt x="231140" y="237489"/>
                  </a:lnTo>
                  <a:lnTo>
                    <a:pt x="245110" y="242568"/>
                  </a:lnTo>
                  <a:lnTo>
                    <a:pt x="257810" y="248918"/>
                  </a:lnTo>
                  <a:lnTo>
                    <a:pt x="269240" y="255268"/>
                  </a:lnTo>
                  <a:lnTo>
                    <a:pt x="279400" y="261618"/>
                  </a:lnTo>
                  <a:lnTo>
                    <a:pt x="289560" y="267968"/>
                  </a:lnTo>
                  <a:lnTo>
                    <a:pt x="297180" y="274318"/>
                  </a:lnTo>
                  <a:lnTo>
                    <a:pt x="303530" y="287018"/>
                  </a:lnTo>
                  <a:lnTo>
                    <a:pt x="307340" y="303528"/>
                  </a:lnTo>
                  <a:lnTo>
                    <a:pt x="309880" y="323850"/>
                  </a:lnTo>
                  <a:lnTo>
                    <a:pt x="307340" y="340360"/>
                  </a:lnTo>
                  <a:lnTo>
                    <a:pt x="303530" y="354328"/>
                  </a:lnTo>
                  <a:lnTo>
                    <a:pt x="295910" y="367028"/>
                  </a:lnTo>
                  <a:lnTo>
                    <a:pt x="288290" y="379728"/>
                  </a:lnTo>
                  <a:lnTo>
                    <a:pt x="279400" y="391160"/>
                  </a:lnTo>
                  <a:lnTo>
                    <a:pt x="270510" y="402589"/>
                  </a:lnTo>
                  <a:lnTo>
                    <a:pt x="259080" y="412750"/>
                  </a:lnTo>
                  <a:lnTo>
                    <a:pt x="247650" y="421639"/>
                  </a:lnTo>
                  <a:lnTo>
                    <a:pt x="234950" y="429260"/>
                  </a:lnTo>
                  <a:lnTo>
                    <a:pt x="222250" y="436878"/>
                  </a:lnTo>
                  <a:lnTo>
                    <a:pt x="208280" y="444500"/>
                  </a:lnTo>
                  <a:lnTo>
                    <a:pt x="194310" y="452118"/>
                  </a:lnTo>
                  <a:lnTo>
                    <a:pt x="180340" y="458468"/>
                  </a:lnTo>
                  <a:lnTo>
                    <a:pt x="166370" y="463550"/>
                  </a:lnTo>
                  <a:lnTo>
                    <a:pt x="153670" y="468628"/>
                  </a:lnTo>
                  <a:lnTo>
                    <a:pt x="139700" y="469900"/>
                  </a:lnTo>
                  <a:lnTo>
                    <a:pt x="128270" y="471168"/>
                  </a:lnTo>
                  <a:lnTo>
                    <a:pt x="116840" y="469900"/>
                  </a:lnTo>
                  <a:lnTo>
                    <a:pt x="105410" y="467360"/>
                  </a:lnTo>
                  <a:lnTo>
                    <a:pt x="93980" y="464818"/>
                  </a:lnTo>
                  <a:lnTo>
                    <a:pt x="83820" y="462278"/>
                  </a:lnTo>
                  <a:lnTo>
                    <a:pt x="74930" y="454660"/>
                  </a:lnTo>
                  <a:lnTo>
                    <a:pt x="68580" y="443228"/>
                  </a:lnTo>
                  <a:lnTo>
                    <a:pt x="52070" y="403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Freeform 1153"/>
            <p:cNvSpPr/>
            <p:nvPr/>
          </p:nvSpPr>
          <p:spPr>
            <a:xfrm>
              <a:off x="4685030" y="41540429"/>
              <a:ext cx="210821" cy="236222"/>
            </a:xfrm>
            <a:custGeom>
              <a:avLst/>
              <a:gdLst/>
              <a:ahLst/>
              <a:cxnLst/>
              <a:rect l="0" t="0" r="0" b="0"/>
              <a:pathLst>
                <a:path w="210821" h="236222">
                  <a:moveTo>
                    <a:pt x="0" y="73660"/>
                  </a:moveTo>
                  <a:lnTo>
                    <a:pt x="0" y="101600"/>
                  </a:lnTo>
                  <a:lnTo>
                    <a:pt x="1270" y="113032"/>
                  </a:lnTo>
                  <a:lnTo>
                    <a:pt x="3810" y="124460"/>
                  </a:lnTo>
                  <a:lnTo>
                    <a:pt x="6350" y="135892"/>
                  </a:lnTo>
                  <a:lnTo>
                    <a:pt x="7620" y="149860"/>
                  </a:lnTo>
                  <a:lnTo>
                    <a:pt x="8890" y="166371"/>
                  </a:lnTo>
                  <a:lnTo>
                    <a:pt x="10160" y="201932"/>
                  </a:lnTo>
                  <a:lnTo>
                    <a:pt x="10160" y="232410"/>
                  </a:lnTo>
                  <a:lnTo>
                    <a:pt x="10160" y="236221"/>
                  </a:lnTo>
                  <a:lnTo>
                    <a:pt x="10160" y="220982"/>
                  </a:lnTo>
                  <a:lnTo>
                    <a:pt x="11430" y="205742"/>
                  </a:lnTo>
                  <a:lnTo>
                    <a:pt x="16510" y="166371"/>
                  </a:lnTo>
                  <a:lnTo>
                    <a:pt x="20320" y="149860"/>
                  </a:lnTo>
                  <a:lnTo>
                    <a:pt x="25400" y="134621"/>
                  </a:lnTo>
                  <a:lnTo>
                    <a:pt x="30480" y="121921"/>
                  </a:lnTo>
                  <a:lnTo>
                    <a:pt x="38100" y="107950"/>
                  </a:lnTo>
                  <a:lnTo>
                    <a:pt x="46990" y="93982"/>
                  </a:lnTo>
                  <a:lnTo>
                    <a:pt x="55880" y="80010"/>
                  </a:lnTo>
                  <a:lnTo>
                    <a:pt x="63500" y="68582"/>
                  </a:lnTo>
                  <a:lnTo>
                    <a:pt x="72390" y="58421"/>
                  </a:lnTo>
                  <a:lnTo>
                    <a:pt x="80010" y="49532"/>
                  </a:lnTo>
                  <a:lnTo>
                    <a:pt x="88900" y="40642"/>
                  </a:lnTo>
                  <a:lnTo>
                    <a:pt x="100330" y="33021"/>
                  </a:lnTo>
                  <a:lnTo>
                    <a:pt x="113030" y="25400"/>
                  </a:lnTo>
                  <a:lnTo>
                    <a:pt x="127000" y="19050"/>
                  </a:lnTo>
                  <a:lnTo>
                    <a:pt x="142240" y="13971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Freeform 1154"/>
            <p:cNvSpPr/>
            <p:nvPr/>
          </p:nvSpPr>
          <p:spPr>
            <a:xfrm>
              <a:off x="4959350" y="417398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Freeform 1155"/>
            <p:cNvSpPr/>
            <p:nvPr/>
          </p:nvSpPr>
          <p:spPr>
            <a:xfrm>
              <a:off x="5327650" y="41487089"/>
              <a:ext cx="229871" cy="453391"/>
            </a:xfrm>
            <a:custGeom>
              <a:avLst/>
              <a:gdLst/>
              <a:ahLst/>
              <a:cxnLst/>
              <a:rect l="0" t="0" r="0" b="0"/>
              <a:pathLst>
                <a:path w="229871" h="453391">
                  <a:moveTo>
                    <a:pt x="189230" y="43182"/>
                  </a:moveTo>
                  <a:lnTo>
                    <a:pt x="177800" y="25400"/>
                  </a:lnTo>
                  <a:lnTo>
                    <a:pt x="171450" y="19050"/>
                  </a:lnTo>
                  <a:lnTo>
                    <a:pt x="163830" y="11432"/>
                  </a:lnTo>
                  <a:lnTo>
                    <a:pt x="154940" y="3811"/>
                  </a:lnTo>
                  <a:lnTo>
                    <a:pt x="143510" y="0"/>
                  </a:lnTo>
                  <a:lnTo>
                    <a:pt x="132080" y="0"/>
                  </a:lnTo>
                  <a:lnTo>
                    <a:pt x="119380" y="0"/>
                  </a:lnTo>
                  <a:lnTo>
                    <a:pt x="109220" y="2540"/>
                  </a:lnTo>
                  <a:lnTo>
                    <a:pt x="99060" y="6350"/>
                  </a:lnTo>
                  <a:lnTo>
                    <a:pt x="90170" y="11432"/>
                  </a:lnTo>
                  <a:lnTo>
                    <a:pt x="82550" y="17782"/>
                  </a:lnTo>
                  <a:lnTo>
                    <a:pt x="74930" y="26672"/>
                  </a:lnTo>
                  <a:lnTo>
                    <a:pt x="67310" y="35561"/>
                  </a:lnTo>
                  <a:lnTo>
                    <a:pt x="59690" y="45722"/>
                  </a:lnTo>
                  <a:lnTo>
                    <a:pt x="53340" y="57150"/>
                  </a:lnTo>
                  <a:lnTo>
                    <a:pt x="45720" y="69850"/>
                  </a:lnTo>
                  <a:lnTo>
                    <a:pt x="39370" y="83822"/>
                  </a:lnTo>
                  <a:lnTo>
                    <a:pt x="34290" y="96522"/>
                  </a:lnTo>
                  <a:lnTo>
                    <a:pt x="30480" y="110490"/>
                  </a:lnTo>
                  <a:lnTo>
                    <a:pt x="26670" y="124461"/>
                  </a:lnTo>
                  <a:lnTo>
                    <a:pt x="25400" y="140972"/>
                  </a:lnTo>
                  <a:lnTo>
                    <a:pt x="24130" y="157482"/>
                  </a:lnTo>
                  <a:lnTo>
                    <a:pt x="24130" y="171450"/>
                  </a:lnTo>
                  <a:lnTo>
                    <a:pt x="25400" y="184150"/>
                  </a:lnTo>
                  <a:lnTo>
                    <a:pt x="26670" y="196850"/>
                  </a:lnTo>
                  <a:lnTo>
                    <a:pt x="29210" y="208282"/>
                  </a:lnTo>
                  <a:lnTo>
                    <a:pt x="33020" y="219711"/>
                  </a:lnTo>
                  <a:lnTo>
                    <a:pt x="35560" y="231140"/>
                  </a:lnTo>
                  <a:lnTo>
                    <a:pt x="41910" y="240032"/>
                  </a:lnTo>
                  <a:lnTo>
                    <a:pt x="52070" y="246382"/>
                  </a:lnTo>
                  <a:lnTo>
                    <a:pt x="62230" y="252732"/>
                  </a:lnTo>
                  <a:lnTo>
                    <a:pt x="73660" y="254000"/>
                  </a:lnTo>
                  <a:lnTo>
                    <a:pt x="83820" y="252732"/>
                  </a:lnTo>
                  <a:lnTo>
                    <a:pt x="93980" y="248922"/>
                  </a:lnTo>
                  <a:lnTo>
                    <a:pt x="104140" y="243840"/>
                  </a:lnTo>
                  <a:lnTo>
                    <a:pt x="111760" y="236222"/>
                  </a:lnTo>
                  <a:lnTo>
                    <a:pt x="120650" y="227332"/>
                  </a:lnTo>
                  <a:lnTo>
                    <a:pt x="128270" y="218440"/>
                  </a:lnTo>
                  <a:lnTo>
                    <a:pt x="135890" y="209550"/>
                  </a:lnTo>
                  <a:lnTo>
                    <a:pt x="143510" y="199390"/>
                  </a:lnTo>
                  <a:lnTo>
                    <a:pt x="149860" y="187961"/>
                  </a:lnTo>
                  <a:lnTo>
                    <a:pt x="157480" y="175261"/>
                  </a:lnTo>
                  <a:lnTo>
                    <a:pt x="165100" y="162561"/>
                  </a:lnTo>
                  <a:lnTo>
                    <a:pt x="170180" y="151132"/>
                  </a:lnTo>
                  <a:lnTo>
                    <a:pt x="175260" y="139700"/>
                  </a:lnTo>
                  <a:lnTo>
                    <a:pt x="180340" y="128272"/>
                  </a:lnTo>
                  <a:lnTo>
                    <a:pt x="184150" y="115572"/>
                  </a:lnTo>
                  <a:lnTo>
                    <a:pt x="187960" y="102872"/>
                  </a:lnTo>
                  <a:lnTo>
                    <a:pt x="195580" y="76200"/>
                  </a:lnTo>
                  <a:lnTo>
                    <a:pt x="203200" y="49532"/>
                  </a:lnTo>
                  <a:lnTo>
                    <a:pt x="205740" y="46990"/>
                  </a:lnTo>
                  <a:lnTo>
                    <a:pt x="207010" y="52072"/>
                  </a:lnTo>
                  <a:lnTo>
                    <a:pt x="208280" y="63500"/>
                  </a:lnTo>
                  <a:lnTo>
                    <a:pt x="209550" y="74932"/>
                  </a:lnTo>
                  <a:lnTo>
                    <a:pt x="212090" y="87632"/>
                  </a:lnTo>
                  <a:lnTo>
                    <a:pt x="215900" y="100332"/>
                  </a:lnTo>
                  <a:lnTo>
                    <a:pt x="217170" y="115572"/>
                  </a:lnTo>
                  <a:lnTo>
                    <a:pt x="218440" y="130811"/>
                  </a:lnTo>
                  <a:lnTo>
                    <a:pt x="219710" y="147322"/>
                  </a:lnTo>
                  <a:lnTo>
                    <a:pt x="220980" y="162561"/>
                  </a:lnTo>
                  <a:lnTo>
                    <a:pt x="223520" y="177800"/>
                  </a:lnTo>
                  <a:lnTo>
                    <a:pt x="226060" y="191772"/>
                  </a:lnTo>
                  <a:lnTo>
                    <a:pt x="227330" y="208282"/>
                  </a:lnTo>
                  <a:lnTo>
                    <a:pt x="228600" y="223522"/>
                  </a:lnTo>
                  <a:lnTo>
                    <a:pt x="229870" y="241300"/>
                  </a:lnTo>
                  <a:lnTo>
                    <a:pt x="228600" y="257811"/>
                  </a:lnTo>
                  <a:lnTo>
                    <a:pt x="227330" y="274322"/>
                  </a:lnTo>
                  <a:lnTo>
                    <a:pt x="224790" y="292100"/>
                  </a:lnTo>
                  <a:lnTo>
                    <a:pt x="222250" y="308611"/>
                  </a:lnTo>
                  <a:lnTo>
                    <a:pt x="219710" y="323850"/>
                  </a:lnTo>
                  <a:lnTo>
                    <a:pt x="217170" y="339090"/>
                  </a:lnTo>
                  <a:lnTo>
                    <a:pt x="212090" y="354332"/>
                  </a:lnTo>
                  <a:lnTo>
                    <a:pt x="207010" y="370840"/>
                  </a:lnTo>
                  <a:lnTo>
                    <a:pt x="200660" y="388622"/>
                  </a:lnTo>
                  <a:lnTo>
                    <a:pt x="193040" y="401322"/>
                  </a:lnTo>
                  <a:lnTo>
                    <a:pt x="185420" y="412750"/>
                  </a:lnTo>
                  <a:lnTo>
                    <a:pt x="176530" y="422911"/>
                  </a:lnTo>
                  <a:lnTo>
                    <a:pt x="166370" y="431800"/>
                  </a:lnTo>
                  <a:lnTo>
                    <a:pt x="156210" y="440690"/>
                  </a:lnTo>
                  <a:lnTo>
                    <a:pt x="146050" y="448311"/>
                  </a:lnTo>
                  <a:lnTo>
                    <a:pt x="132080" y="452122"/>
                  </a:lnTo>
                  <a:lnTo>
                    <a:pt x="116840" y="453390"/>
                  </a:lnTo>
                  <a:lnTo>
                    <a:pt x="99060" y="453390"/>
                  </a:lnTo>
                  <a:lnTo>
                    <a:pt x="83820" y="449582"/>
                  </a:lnTo>
                  <a:lnTo>
                    <a:pt x="69850" y="444500"/>
                  </a:lnTo>
                  <a:lnTo>
                    <a:pt x="57150" y="436882"/>
                  </a:lnTo>
                  <a:lnTo>
                    <a:pt x="45720" y="426722"/>
                  </a:lnTo>
                  <a:lnTo>
                    <a:pt x="36830" y="415290"/>
                  </a:lnTo>
                  <a:lnTo>
                    <a:pt x="27940" y="403861"/>
                  </a:lnTo>
                  <a:lnTo>
                    <a:pt x="20320" y="391161"/>
                  </a:lnTo>
                  <a:lnTo>
                    <a:pt x="15240" y="377190"/>
                  </a:lnTo>
                  <a:lnTo>
                    <a:pt x="0" y="337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Freeform 1156"/>
            <p:cNvSpPr/>
            <p:nvPr/>
          </p:nvSpPr>
          <p:spPr>
            <a:xfrm>
              <a:off x="5612130" y="41530271"/>
              <a:ext cx="207011" cy="238759"/>
            </a:xfrm>
            <a:custGeom>
              <a:avLst/>
              <a:gdLst/>
              <a:ahLst/>
              <a:cxnLst/>
              <a:rect l="0" t="0" r="0" b="0"/>
              <a:pathLst>
                <a:path w="207011" h="238759">
                  <a:moveTo>
                    <a:pt x="0" y="0"/>
                  </a:moveTo>
                  <a:lnTo>
                    <a:pt x="16510" y="5079"/>
                  </a:lnTo>
                  <a:lnTo>
                    <a:pt x="22860" y="11429"/>
                  </a:lnTo>
                  <a:lnTo>
                    <a:pt x="27940" y="20318"/>
                  </a:lnTo>
                  <a:lnTo>
                    <a:pt x="31750" y="30479"/>
                  </a:lnTo>
                  <a:lnTo>
                    <a:pt x="34290" y="41908"/>
                  </a:lnTo>
                  <a:lnTo>
                    <a:pt x="34290" y="52068"/>
                  </a:lnTo>
                  <a:lnTo>
                    <a:pt x="33020" y="62229"/>
                  </a:lnTo>
                  <a:lnTo>
                    <a:pt x="33020" y="73658"/>
                  </a:lnTo>
                  <a:lnTo>
                    <a:pt x="31750" y="100329"/>
                  </a:lnTo>
                  <a:lnTo>
                    <a:pt x="30480" y="113029"/>
                  </a:lnTo>
                  <a:lnTo>
                    <a:pt x="27940" y="127000"/>
                  </a:lnTo>
                  <a:lnTo>
                    <a:pt x="25400" y="140968"/>
                  </a:lnTo>
                  <a:lnTo>
                    <a:pt x="22860" y="153668"/>
                  </a:lnTo>
                  <a:lnTo>
                    <a:pt x="20320" y="165100"/>
                  </a:lnTo>
                  <a:lnTo>
                    <a:pt x="16510" y="176529"/>
                  </a:lnTo>
                  <a:lnTo>
                    <a:pt x="15240" y="187958"/>
                  </a:lnTo>
                  <a:lnTo>
                    <a:pt x="16510" y="198118"/>
                  </a:lnTo>
                  <a:lnTo>
                    <a:pt x="17780" y="209550"/>
                  </a:lnTo>
                  <a:lnTo>
                    <a:pt x="20320" y="218440"/>
                  </a:lnTo>
                  <a:lnTo>
                    <a:pt x="25400" y="227329"/>
                  </a:lnTo>
                  <a:lnTo>
                    <a:pt x="30480" y="236218"/>
                  </a:lnTo>
                  <a:lnTo>
                    <a:pt x="41910" y="238758"/>
                  </a:lnTo>
                  <a:lnTo>
                    <a:pt x="55880" y="238758"/>
                  </a:lnTo>
                  <a:lnTo>
                    <a:pt x="72390" y="236218"/>
                  </a:lnTo>
                  <a:lnTo>
                    <a:pt x="86360" y="232408"/>
                  </a:lnTo>
                  <a:lnTo>
                    <a:pt x="99060" y="227329"/>
                  </a:lnTo>
                  <a:lnTo>
                    <a:pt x="111760" y="220979"/>
                  </a:lnTo>
                  <a:lnTo>
                    <a:pt x="123190" y="214629"/>
                  </a:lnTo>
                  <a:lnTo>
                    <a:pt x="134620" y="205740"/>
                  </a:lnTo>
                  <a:lnTo>
                    <a:pt x="146050" y="196850"/>
                  </a:lnTo>
                  <a:lnTo>
                    <a:pt x="156210" y="186690"/>
                  </a:lnTo>
                  <a:lnTo>
                    <a:pt x="167640" y="176529"/>
                  </a:lnTo>
                  <a:lnTo>
                    <a:pt x="177800" y="166368"/>
                  </a:lnTo>
                  <a:lnTo>
                    <a:pt x="186690" y="156208"/>
                  </a:lnTo>
                  <a:lnTo>
                    <a:pt x="193040" y="143508"/>
                  </a:lnTo>
                  <a:lnTo>
                    <a:pt x="199390" y="130808"/>
                  </a:lnTo>
                  <a:lnTo>
                    <a:pt x="203200" y="116840"/>
                  </a:lnTo>
                  <a:lnTo>
                    <a:pt x="205740" y="104140"/>
                  </a:lnTo>
                  <a:lnTo>
                    <a:pt x="207010" y="90168"/>
                  </a:lnTo>
                  <a:lnTo>
                    <a:pt x="205740" y="76200"/>
                  </a:lnTo>
                  <a:lnTo>
                    <a:pt x="201930" y="62229"/>
                  </a:lnTo>
                  <a:lnTo>
                    <a:pt x="198120" y="48258"/>
                  </a:lnTo>
                  <a:lnTo>
                    <a:pt x="190500" y="36829"/>
                  </a:lnTo>
                  <a:lnTo>
                    <a:pt x="180340" y="26668"/>
                  </a:lnTo>
                  <a:lnTo>
                    <a:pt x="168910" y="17779"/>
                  </a:lnTo>
                  <a:lnTo>
                    <a:pt x="157480" y="13968"/>
                  </a:lnTo>
                  <a:lnTo>
                    <a:pt x="144780" y="13968"/>
                  </a:lnTo>
                  <a:lnTo>
                    <a:pt x="93980" y="30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Freeform 1157"/>
            <p:cNvSpPr/>
            <p:nvPr/>
          </p:nvSpPr>
          <p:spPr>
            <a:xfrm>
              <a:off x="5901690" y="41540429"/>
              <a:ext cx="176531" cy="198122"/>
            </a:xfrm>
            <a:custGeom>
              <a:avLst/>
              <a:gdLst/>
              <a:ahLst/>
              <a:cxnLst/>
              <a:rect l="0" t="0" r="0" b="0"/>
              <a:pathLst>
                <a:path w="176531" h="198122">
                  <a:moveTo>
                    <a:pt x="25400" y="0"/>
                  </a:moveTo>
                  <a:lnTo>
                    <a:pt x="20320" y="27942"/>
                  </a:lnTo>
                  <a:lnTo>
                    <a:pt x="17780" y="39371"/>
                  </a:lnTo>
                  <a:lnTo>
                    <a:pt x="13970" y="50800"/>
                  </a:lnTo>
                  <a:lnTo>
                    <a:pt x="7620" y="73660"/>
                  </a:lnTo>
                  <a:lnTo>
                    <a:pt x="1270" y="100332"/>
                  </a:lnTo>
                  <a:lnTo>
                    <a:pt x="0" y="115571"/>
                  </a:lnTo>
                  <a:lnTo>
                    <a:pt x="0" y="133350"/>
                  </a:lnTo>
                  <a:lnTo>
                    <a:pt x="1270" y="152400"/>
                  </a:lnTo>
                  <a:lnTo>
                    <a:pt x="6350" y="166371"/>
                  </a:lnTo>
                  <a:lnTo>
                    <a:pt x="12700" y="179071"/>
                  </a:lnTo>
                  <a:lnTo>
                    <a:pt x="20320" y="189232"/>
                  </a:lnTo>
                  <a:lnTo>
                    <a:pt x="33020" y="195582"/>
                  </a:lnTo>
                  <a:lnTo>
                    <a:pt x="48260" y="198121"/>
                  </a:lnTo>
                  <a:lnTo>
                    <a:pt x="64770" y="198121"/>
                  </a:lnTo>
                  <a:lnTo>
                    <a:pt x="80010" y="196850"/>
                  </a:lnTo>
                  <a:lnTo>
                    <a:pt x="93980" y="193042"/>
                  </a:lnTo>
                  <a:lnTo>
                    <a:pt x="106680" y="187960"/>
                  </a:lnTo>
                  <a:lnTo>
                    <a:pt x="116840" y="181610"/>
                  </a:lnTo>
                  <a:lnTo>
                    <a:pt x="125730" y="173992"/>
                  </a:lnTo>
                  <a:lnTo>
                    <a:pt x="134620" y="165100"/>
                  </a:lnTo>
                  <a:lnTo>
                    <a:pt x="143510" y="154942"/>
                  </a:lnTo>
                  <a:lnTo>
                    <a:pt x="151130" y="146050"/>
                  </a:lnTo>
                  <a:lnTo>
                    <a:pt x="158750" y="135892"/>
                  </a:lnTo>
                  <a:lnTo>
                    <a:pt x="163830" y="125732"/>
                  </a:lnTo>
                  <a:lnTo>
                    <a:pt x="170180" y="115571"/>
                  </a:lnTo>
                  <a:lnTo>
                    <a:pt x="173990" y="104142"/>
                  </a:lnTo>
                  <a:lnTo>
                    <a:pt x="176530" y="93982"/>
                  </a:lnTo>
                  <a:lnTo>
                    <a:pt x="176530" y="83821"/>
                  </a:lnTo>
                  <a:lnTo>
                    <a:pt x="175260" y="73660"/>
                  </a:lnTo>
                  <a:lnTo>
                    <a:pt x="173990" y="63500"/>
                  </a:lnTo>
                  <a:lnTo>
                    <a:pt x="171450" y="52071"/>
                  </a:lnTo>
                  <a:lnTo>
                    <a:pt x="168910" y="41910"/>
                  </a:lnTo>
                  <a:lnTo>
                    <a:pt x="163830" y="33021"/>
                  </a:lnTo>
                  <a:lnTo>
                    <a:pt x="158750" y="24132"/>
                  </a:lnTo>
                  <a:lnTo>
                    <a:pt x="153670" y="15242"/>
                  </a:lnTo>
                  <a:lnTo>
                    <a:pt x="143510" y="10160"/>
                  </a:lnTo>
                  <a:lnTo>
                    <a:pt x="130810" y="6350"/>
                  </a:lnTo>
                  <a:lnTo>
                    <a:pt x="116840" y="5082"/>
                  </a:lnTo>
                  <a:lnTo>
                    <a:pt x="101600" y="6350"/>
                  </a:lnTo>
                  <a:lnTo>
                    <a:pt x="86360" y="11432"/>
                  </a:lnTo>
                  <a:lnTo>
                    <a:pt x="3683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Freeform 1158"/>
            <p:cNvSpPr/>
            <p:nvPr/>
          </p:nvSpPr>
          <p:spPr>
            <a:xfrm>
              <a:off x="6130290" y="41414700"/>
              <a:ext cx="240031" cy="346712"/>
            </a:xfrm>
            <a:custGeom>
              <a:avLst/>
              <a:gdLst/>
              <a:ahLst/>
              <a:cxnLst/>
              <a:rect l="0" t="0" r="0" b="0"/>
              <a:pathLst>
                <a:path w="240031" h="346712">
                  <a:moveTo>
                    <a:pt x="196850" y="146050"/>
                  </a:moveTo>
                  <a:lnTo>
                    <a:pt x="186690" y="129539"/>
                  </a:lnTo>
                  <a:lnTo>
                    <a:pt x="176530" y="124461"/>
                  </a:lnTo>
                  <a:lnTo>
                    <a:pt x="165100" y="121921"/>
                  </a:lnTo>
                  <a:lnTo>
                    <a:pt x="151130" y="119379"/>
                  </a:lnTo>
                  <a:lnTo>
                    <a:pt x="138430" y="119379"/>
                  </a:lnTo>
                  <a:lnTo>
                    <a:pt x="127000" y="120650"/>
                  </a:lnTo>
                  <a:lnTo>
                    <a:pt x="115570" y="121921"/>
                  </a:lnTo>
                  <a:lnTo>
                    <a:pt x="104140" y="125729"/>
                  </a:lnTo>
                  <a:lnTo>
                    <a:pt x="92710" y="129539"/>
                  </a:lnTo>
                  <a:lnTo>
                    <a:pt x="82550" y="135889"/>
                  </a:lnTo>
                  <a:lnTo>
                    <a:pt x="71120" y="143511"/>
                  </a:lnTo>
                  <a:lnTo>
                    <a:pt x="60960" y="153671"/>
                  </a:lnTo>
                  <a:lnTo>
                    <a:pt x="49530" y="165100"/>
                  </a:lnTo>
                  <a:lnTo>
                    <a:pt x="40640" y="177800"/>
                  </a:lnTo>
                  <a:lnTo>
                    <a:pt x="31750" y="190500"/>
                  </a:lnTo>
                  <a:lnTo>
                    <a:pt x="24130" y="204471"/>
                  </a:lnTo>
                  <a:lnTo>
                    <a:pt x="17780" y="217171"/>
                  </a:lnTo>
                  <a:lnTo>
                    <a:pt x="11430" y="231139"/>
                  </a:lnTo>
                  <a:lnTo>
                    <a:pt x="7620" y="245111"/>
                  </a:lnTo>
                  <a:lnTo>
                    <a:pt x="3810" y="259079"/>
                  </a:lnTo>
                  <a:lnTo>
                    <a:pt x="1270" y="273050"/>
                  </a:lnTo>
                  <a:lnTo>
                    <a:pt x="0" y="287021"/>
                  </a:lnTo>
                  <a:lnTo>
                    <a:pt x="1270" y="298450"/>
                  </a:lnTo>
                  <a:lnTo>
                    <a:pt x="5080" y="308611"/>
                  </a:lnTo>
                  <a:lnTo>
                    <a:pt x="8890" y="317500"/>
                  </a:lnTo>
                  <a:lnTo>
                    <a:pt x="15240" y="326389"/>
                  </a:lnTo>
                  <a:lnTo>
                    <a:pt x="20320" y="334011"/>
                  </a:lnTo>
                  <a:lnTo>
                    <a:pt x="26670" y="341629"/>
                  </a:lnTo>
                  <a:lnTo>
                    <a:pt x="38100" y="344171"/>
                  </a:lnTo>
                  <a:lnTo>
                    <a:pt x="52070" y="344171"/>
                  </a:lnTo>
                  <a:lnTo>
                    <a:pt x="69850" y="341629"/>
                  </a:lnTo>
                  <a:lnTo>
                    <a:pt x="83820" y="337821"/>
                  </a:lnTo>
                  <a:lnTo>
                    <a:pt x="96520" y="332739"/>
                  </a:lnTo>
                  <a:lnTo>
                    <a:pt x="109220" y="326389"/>
                  </a:lnTo>
                  <a:lnTo>
                    <a:pt x="120650" y="318771"/>
                  </a:lnTo>
                  <a:lnTo>
                    <a:pt x="132080" y="311150"/>
                  </a:lnTo>
                  <a:lnTo>
                    <a:pt x="143510" y="302261"/>
                  </a:lnTo>
                  <a:lnTo>
                    <a:pt x="154940" y="290829"/>
                  </a:lnTo>
                  <a:lnTo>
                    <a:pt x="165100" y="279400"/>
                  </a:lnTo>
                  <a:lnTo>
                    <a:pt x="176530" y="266700"/>
                  </a:lnTo>
                  <a:lnTo>
                    <a:pt x="185420" y="252729"/>
                  </a:lnTo>
                  <a:lnTo>
                    <a:pt x="194310" y="237489"/>
                  </a:lnTo>
                  <a:lnTo>
                    <a:pt x="201930" y="220979"/>
                  </a:lnTo>
                  <a:lnTo>
                    <a:pt x="208280" y="204471"/>
                  </a:lnTo>
                  <a:lnTo>
                    <a:pt x="214630" y="187961"/>
                  </a:lnTo>
                  <a:lnTo>
                    <a:pt x="219710" y="170179"/>
                  </a:lnTo>
                  <a:lnTo>
                    <a:pt x="222250" y="152400"/>
                  </a:lnTo>
                  <a:lnTo>
                    <a:pt x="224790" y="135889"/>
                  </a:lnTo>
                  <a:lnTo>
                    <a:pt x="226060" y="118111"/>
                  </a:lnTo>
                  <a:lnTo>
                    <a:pt x="228600" y="100329"/>
                  </a:lnTo>
                  <a:lnTo>
                    <a:pt x="231140" y="83821"/>
                  </a:lnTo>
                  <a:lnTo>
                    <a:pt x="233680" y="66039"/>
                  </a:lnTo>
                  <a:lnTo>
                    <a:pt x="236220" y="46989"/>
                  </a:lnTo>
                  <a:lnTo>
                    <a:pt x="237490" y="27939"/>
                  </a:lnTo>
                  <a:lnTo>
                    <a:pt x="237490" y="7621"/>
                  </a:lnTo>
                  <a:lnTo>
                    <a:pt x="237490" y="0"/>
                  </a:lnTo>
                  <a:lnTo>
                    <a:pt x="234950" y="1271"/>
                  </a:lnTo>
                  <a:lnTo>
                    <a:pt x="233680" y="7621"/>
                  </a:lnTo>
                  <a:lnTo>
                    <a:pt x="231140" y="16511"/>
                  </a:lnTo>
                  <a:lnTo>
                    <a:pt x="224790" y="39371"/>
                  </a:lnTo>
                  <a:lnTo>
                    <a:pt x="222250" y="52071"/>
                  </a:lnTo>
                  <a:lnTo>
                    <a:pt x="220980" y="67311"/>
                  </a:lnTo>
                  <a:lnTo>
                    <a:pt x="219710" y="83821"/>
                  </a:lnTo>
                  <a:lnTo>
                    <a:pt x="218440" y="100329"/>
                  </a:lnTo>
                  <a:lnTo>
                    <a:pt x="215900" y="119379"/>
                  </a:lnTo>
                  <a:lnTo>
                    <a:pt x="213360" y="139700"/>
                  </a:lnTo>
                  <a:lnTo>
                    <a:pt x="212090" y="157479"/>
                  </a:lnTo>
                  <a:lnTo>
                    <a:pt x="210820" y="176529"/>
                  </a:lnTo>
                  <a:lnTo>
                    <a:pt x="209550" y="194311"/>
                  </a:lnTo>
                  <a:lnTo>
                    <a:pt x="209550" y="212089"/>
                  </a:lnTo>
                  <a:lnTo>
                    <a:pt x="212090" y="229871"/>
                  </a:lnTo>
                  <a:lnTo>
                    <a:pt x="213360" y="247650"/>
                  </a:lnTo>
                  <a:lnTo>
                    <a:pt x="219710" y="285750"/>
                  </a:lnTo>
                  <a:lnTo>
                    <a:pt x="240030" y="346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Freeform 1159"/>
            <p:cNvSpPr/>
            <p:nvPr/>
          </p:nvSpPr>
          <p:spPr>
            <a:xfrm>
              <a:off x="6400800" y="41460421"/>
              <a:ext cx="254001" cy="246380"/>
            </a:xfrm>
            <a:custGeom>
              <a:avLst/>
              <a:gdLst/>
              <a:ahLst/>
              <a:cxnLst/>
              <a:rect l="0" t="0" r="0" b="0"/>
              <a:pathLst>
                <a:path w="254001" h="246380">
                  <a:moveTo>
                    <a:pt x="222250" y="6350"/>
                  </a:moveTo>
                  <a:lnTo>
                    <a:pt x="199390" y="0"/>
                  </a:lnTo>
                  <a:lnTo>
                    <a:pt x="185420" y="0"/>
                  </a:lnTo>
                  <a:lnTo>
                    <a:pt x="170180" y="1268"/>
                  </a:lnTo>
                  <a:lnTo>
                    <a:pt x="152400" y="2540"/>
                  </a:lnTo>
                  <a:lnTo>
                    <a:pt x="135890" y="6350"/>
                  </a:lnTo>
                  <a:lnTo>
                    <a:pt x="123190" y="10158"/>
                  </a:lnTo>
                  <a:lnTo>
                    <a:pt x="110490" y="16508"/>
                  </a:lnTo>
                  <a:lnTo>
                    <a:pt x="99060" y="21590"/>
                  </a:lnTo>
                  <a:lnTo>
                    <a:pt x="90170" y="27940"/>
                  </a:lnTo>
                  <a:lnTo>
                    <a:pt x="81280" y="35558"/>
                  </a:lnTo>
                  <a:lnTo>
                    <a:pt x="74930" y="44450"/>
                  </a:lnTo>
                  <a:lnTo>
                    <a:pt x="71120" y="54608"/>
                  </a:lnTo>
                  <a:lnTo>
                    <a:pt x="68580" y="66040"/>
                  </a:lnTo>
                  <a:lnTo>
                    <a:pt x="72390" y="77468"/>
                  </a:lnTo>
                  <a:lnTo>
                    <a:pt x="81280" y="86358"/>
                  </a:lnTo>
                  <a:lnTo>
                    <a:pt x="92710" y="93979"/>
                  </a:lnTo>
                  <a:lnTo>
                    <a:pt x="105410" y="102868"/>
                  </a:lnTo>
                  <a:lnTo>
                    <a:pt x="118110" y="110490"/>
                  </a:lnTo>
                  <a:lnTo>
                    <a:pt x="132080" y="118108"/>
                  </a:lnTo>
                  <a:lnTo>
                    <a:pt x="144780" y="123190"/>
                  </a:lnTo>
                  <a:lnTo>
                    <a:pt x="158750" y="129540"/>
                  </a:lnTo>
                  <a:lnTo>
                    <a:pt x="209550" y="146050"/>
                  </a:lnTo>
                  <a:lnTo>
                    <a:pt x="219710" y="151129"/>
                  </a:lnTo>
                  <a:lnTo>
                    <a:pt x="228600" y="156208"/>
                  </a:lnTo>
                  <a:lnTo>
                    <a:pt x="236220" y="162558"/>
                  </a:lnTo>
                  <a:lnTo>
                    <a:pt x="243840" y="170179"/>
                  </a:lnTo>
                  <a:lnTo>
                    <a:pt x="248920" y="179068"/>
                  </a:lnTo>
                  <a:lnTo>
                    <a:pt x="254000" y="187958"/>
                  </a:lnTo>
                  <a:lnTo>
                    <a:pt x="254000" y="195579"/>
                  </a:lnTo>
                  <a:lnTo>
                    <a:pt x="250190" y="204468"/>
                  </a:lnTo>
                  <a:lnTo>
                    <a:pt x="243840" y="212090"/>
                  </a:lnTo>
                  <a:lnTo>
                    <a:pt x="236220" y="218440"/>
                  </a:lnTo>
                  <a:lnTo>
                    <a:pt x="228600" y="223518"/>
                  </a:lnTo>
                  <a:lnTo>
                    <a:pt x="218440" y="228600"/>
                  </a:lnTo>
                  <a:lnTo>
                    <a:pt x="208280" y="231140"/>
                  </a:lnTo>
                  <a:lnTo>
                    <a:pt x="196850" y="233679"/>
                  </a:lnTo>
                  <a:lnTo>
                    <a:pt x="184150" y="234950"/>
                  </a:lnTo>
                  <a:lnTo>
                    <a:pt x="168910" y="237490"/>
                  </a:lnTo>
                  <a:lnTo>
                    <a:pt x="138430" y="242568"/>
                  </a:lnTo>
                  <a:lnTo>
                    <a:pt x="123190" y="243840"/>
                  </a:lnTo>
                  <a:lnTo>
                    <a:pt x="107950" y="245108"/>
                  </a:lnTo>
                  <a:lnTo>
                    <a:pt x="92710" y="246379"/>
                  </a:lnTo>
                  <a:lnTo>
                    <a:pt x="80010" y="246379"/>
                  </a:lnTo>
                  <a:lnTo>
                    <a:pt x="67310" y="243840"/>
                  </a:lnTo>
                  <a:lnTo>
                    <a:pt x="55880" y="242568"/>
                  </a:lnTo>
                  <a:lnTo>
                    <a:pt x="44450" y="237490"/>
                  </a:lnTo>
                  <a:lnTo>
                    <a:pt x="33020" y="229868"/>
                  </a:lnTo>
                  <a:lnTo>
                    <a:pt x="0" y="19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529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500" y="838200"/>
            <a:ext cx="77470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Closure: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How did the Intolerable Acts aid  Patriot leaders?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3332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59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Custom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Comic Sans MS - 35</vt:lpstr>
      <vt:lpstr>Comic Sans MS - 36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2012-10-18T17:35:33Z</dcterms:created>
  <dcterms:modified xsi:type="dcterms:W3CDTF">2012-10-18T17:35:47Z</dcterms:modified>
</cp:coreProperties>
</file>