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160000" cy="14198600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410772"/>
            <a:ext cx="8636000" cy="30434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045873"/>
            <a:ext cx="7112000" cy="36285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6E67-0E63-47CB-A1F2-3DE0003E064C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5A1-E771-455E-84BB-29F82B576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2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6E67-0E63-47CB-A1F2-3DE0003E064C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5A1-E771-455E-84BB-29F82B576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8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68605"/>
            <a:ext cx="2286000" cy="121148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68605"/>
            <a:ext cx="6688667" cy="121148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6E67-0E63-47CB-A1F2-3DE0003E064C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5A1-E771-455E-84BB-29F82B576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9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6E67-0E63-47CB-A1F2-3DE0003E064C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5A1-E771-455E-84BB-29F82B576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6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9123918"/>
            <a:ext cx="8636000" cy="2820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017973"/>
            <a:ext cx="8636000" cy="310594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6E67-0E63-47CB-A1F2-3DE0003E064C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5A1-E771-455E-84BB-29F82B576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313010"/>
            <a:ext cx="4487333" cy="9370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313010"/>
            <a:ext cx="4487333" cy="9370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6E67-0E63-47CB-A1F2-3DE0003E064C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5A1-E771-455E-84BB-29F82B576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178253"/>
            <a:ext cx="4489098" cy="13245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02797"/>
            <a:ext cx="4489098" cy="81806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178253"/>
            <a:ext cx="4490861" cy="13245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502797"/>
            <a:ext cx="4490861" cy="81806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6E67-0E63-47CB-A1F2-3DE0003E064C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5A1-E771-455E-84BB-29F82B576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5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6E67-0E63-47CB-A1F2-3DE0003E064C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5A1-E771-455E-84BB-29F82B576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5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6E67-0E63-47CB-A1F2-3DE0003E064C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5A1-E771-455E-84BB-29F82B576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5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65315"/>
            <a:ext cx="3342570" cy="24058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65318"/>
            <a:ext cx="5679722" cy="12118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971192"/>
            <a:ext cx="3342570" cy="97122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6E67-0E63-47CB-A1F2-3DE0003E064C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5A1-E771-455E-84BB-29F82B576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8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939020"/>
            <a:ext cx="6096000" cy="11733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68671"/>
            <a:ext cx="6096000" cy="851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1112378"/>
            <a:ext cx="6096000" cy="1666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6E67-0E63-47CB-A1F2-3DE0003E064C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5A1-E771-455E-84BB-29F82B576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3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68603"/>
            <a:ext cx="9144000" cy="2366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313010"/>
            <a:ext cx="9144000" cy="937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3160002"/>
            <a:ext cx="2370667" cy="7559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16E67-0E63-47CB-A1F2-3DE0003E064C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3160002"/>
            <a:ext cx="3217333" cy="7559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3160002"/>
            <a:ext cx="2370667" cy="7559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C65A1-E771-455E-84BB-29F82B576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7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700" y="1041400"/>
            <a:ext cx="77724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3.4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Discuss the impact of England's  wars on the colonies.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4222132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457200"/>
            <a:ext cx="8280400" cy="771089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Bellringer Quiz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 What war was fought over control  of the Ohio River Valley?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 This agreement gave Britain  control of Canada, the Great Lakes,  the Ohio River Valley and Florida.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  What event occurred when  Indians attacked the settlers in the  Ohio River Valley and Great Lakes  region?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4.  What tried to prevent the British  colonists from settling in the lands  west of the Appalachian Mountains?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BONUS: What plan was voted down by the colonies because they felt that they would lose power? 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1764395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203200"/>
            <a:ext cx="9848469" cy="648614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3810000" y="12700"/>
            <a:ext cx="2438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Locate: 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4" name="TextBox 3"/>
          <p:cNvSpPr txBox="1"/>
          <p:nvPr/>
        </p:nvSpPr>
        <p:spPr>
          <a:xfrm rot="16430543">
            <a:off x="7353299" y="1803399"/>
            <a:ext cx="2641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Middle Colonies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5" name="TextBox 4"/>
          <p:cNvSpPr txBox="1"/>
          <p:nvPr/>
        </p:nvSpPr>
        <p:spPr>
          <a:xfrm rot="17073129">
            <a:off x="8153399" y="1320800"/>
            <a:ext cx="22352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New England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6" name="TextBox 5"/>
          <p:cNvSpPr txBox="1"/>
          <p:nvPr/>
        </p:nvSpPr>
        <p:spPr>
          <a:xfrm rot="17790203">
            <a:off x="6324597" y="3771898"/>
            <a:ext cx="29972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Southern Colonies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7" name="TextBox 6"/>
          <p:cNvSpPr txBox="1"/>
          <p:nvPr/>
        </p:nvSpPr>
        <p:spPr>
          <a:xfrm rot="1739516">
            <a:off x="6083299" y="1803400"/>
            <a:ext cx="2184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Great Lakes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8" name="TextBox 7"/>
          <p:cNvSpPr txBox="1"/>
          <p:nvPr/>
        </p:nvSpPr>
        <p:spPr>
          <a:xfrm rot="17759980">
            <a:off x="5626098" y="3251199"/>
            <a:ext cx="3683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Appalachian Mountains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9" name="TextBox 8"/>
          <p:cNvSpPr txBox="1"/>
          <p:nvPr/>
        </p:nvSpPr>
        <p:spPr>
          <a:xfrm rot="17704184">
            <a:off x="7213598" y="228600"/>
            <a:ext cx="3073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St Lawrence River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</p:spTree>
    <p:extLst>
      <p:ext uri="{BB962C8B-B14F-4D97-AF65-F5344CB8AC3E}">
        <p14:creationId xmlns:p14="http://schemas.microsoft.com/office/powerpoint/2010/main" val="347050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457200"/>
            <a:ext cx="9982200" cy="34163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Body: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Why did the French and British fight in the  1600s and 1700s?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980187" y="2263627"/>
            <a:ext cx="59061" cy="842281"/>
          </a:xfrm>
          <a:custGeom>
            <a:avLst/>
            <a:gdLst/>
            <a:ahLst/>
            <a:cxnLst/>
            <a:rect l="0" t="0" r="0" b="0"/>
            <a:pathLst>
              <a:path w="59061" h="842281">
                <a:moveTo>
                  <a:pt x="0" y="0"/>
                </a:moveTo>
                <a:lnTo>
                  <a:pt x="11178" y="11178"/>
                </a:lnTo>
                <a:lnTo>
                  <a:pt x="29308" y="46076"/>
                </a:lnTo>
                <a:lnTo>
                  <a:pt x="43909" y="99050"/>
                </a:lnTo>
                <a:lnTo>
                  <a:pt x="58153" y="155786"/>
                </a:lnTo>
                <a:lnTo>
                  <a:pt x="59060" y="213960"/>
                </a:lnTo>
                <a:lnTo>
                  <a:pt x="53910" y="275840"/>
                </a:lnTo>
                <a:lnTo>
                  <a:pt x="45657" y="334294"/>
                </a:lnTo>
                <a:lnTo>
                  <a:pt x="41993" y="382669"/>
                </a:lnTo>
                <a:lnTo>
                  <a:pt x="33988" y="441530"/>
                </a:lnTo>
                <a:lnTo>
                  <a:pt x="32060" y="498217"/>
                </a:lnTo>
                <a:lnTo>
                  <a:pt x="31679" y="557984"/>
                </a:lnTo>
                <a:lnTo>
                  <a:pt x="31613" y="619484"/>
                </a:lnTo>
                <a:lnTo>
                  <a:pt x="31593" y="675791"/>
                </a:lnTo>
                <a:lnTo>
                  <a:pt x="31588" y="728349"/>
                </a:lnTo>
                <a:lnTo>
                  <a:pt x="28466" y="788623"/>
                </a:lnTo>
                <a:lnTo>
                  <a:pt x="21057" y="8422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862356" y="2274156"/>
            <a:ext cx="6076547" cy="2000415"/>
            <a:chOff x="3862356" y="2274156"/>
            <a:chExt cx="6076547" cy="2000415"/>
          </a:xfrm>
        </p:grpSpPr>
        <p:sp>
          <p:nvSpPr>
            <p:cNvPr id="4" name="Freeform 3"/>
            <p:cNvSpPr/>
            <p:nvPr/>
          </p:nvSpPr>
          <p:spPr>
            <a:xfrm>
              <a:off x="3948187" y="2274156"/>
              <a:ext cx="115814" cy="947565"/>
            </a:xfrm>
            <a:custGeom>
              <a:avLst/>
              <a:gdLst/>
              <a:ahLst/>
              <a:cxnLst/>
              <a:rect l="0" t="0" r="0" b="0"/>
              <a:pathLst>
                <a:path w="115814" h="947565">
                  <a:moveTo>
                    <a:pt x="0" y="0"/>
                  </a:moveTo>
                  <a:lnTo>
                    <a:pt x="3119" y="57264"/>
                  </a:lnTo>
                  <a:lnTo>
                    <a:pt x="11452" y="109773"/>
                  </a:lnTo>
                  <a:lnTo>
                    <a:pt x="18211" y="163547"/>
                  </a:lnTo>
                  <a:lnTo>
                    <a:pt x="26084" y="218049"/>
                  </a:lnTo>
                  <a:lnTo>
                    <a:pt x="37734" y="271015"/>
                  </a:lnTo>
                  <a:lnTo>
                    <a:pt x="44368" y="326538"/>
                  </a:lnTo>
                  <a:lnTo>
                    <a:pt x="51008" y="382566"/>
                  </a:lnTo>
                  <a:lnTo>
                    <a:pt x="59555" y="438693"/>
                  </a:lnTo>
                  <a:lnTo>
                    <a:pt x="65576" y="494840"/>
                  </a:lnTo>
                  <a:lnTo>
                    <a:pt x="72095" y="556580"/>
                  </a:lnTo>
                  <a:lnTo>
                    <a:pt x="74552" y="617866"/>
                  </a:lnTo>
                  <a:lnTo>
                    <a:pt x="80841" y="666732"/>
                  </a:lnTo>
                  <a:lnTo>
                    <a:pt x="83559" y="728878"/>
                  </a:lnTo>
                  <a:lnTo>
                    <a:pt x="84096" y="791543"/>
                  </a:lnTo>
                  <a:lnTo>
                    <a:pt x="92607" y="850152"/>
                  </a:lnTo>
                  <a:lnTo>
                    <a:pt x="105553" y="910602"/>
                  </a:lnTo>
                  <a:lnTo>
                    <a:pt x="115813" y="9475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862356" y="3391765"/>
              <a:ext cx="359530" cy="651179"/>
            </a:xfrm>
            <a:custGeom>
              <a:avLst/>
              <a:gdLst/>
              <a:ahLst/>
              <a:cxnLst/>
              <a:rect l="0" t="0" r="0" b="0"/>
              <a:pathLst>
                <a:path w="359530" h="651179">
                  <a:moveTo>
                    <a:pt x="12131" y="187924"/>
                  </a:moveTo>
                  <a:lnTo>
                    <a:pt x="953" y="199103"/>
                  </a:lnTo>
                  <a:lnTo>
                    <a:pt x="0" y="204735"/>
                  </a:lnTo>
                  <a:lnTo>
                    <a:pt x="1704" y="210830"/>
                  </a:lnTo>
                  <a:lnTo>
                    <a:pt x="5180" y="217233"/>
                  </a:lnTo>
                  <a:lnTo>
                    <a:pt x="12176" y="220332"/>
                  </a:lnTo>
                  <a:lnTo>
                    <a:pt x="32428" y="220655"/>
                  </a:lnTo>
                  <a:lnTo>
                    <a:pt x="83558" y="202925"/>
                  </a:lnTo>
                  <a:lnTo>
                    <a:pt x="132478" y="176893"/>
                  </a:lnTo>
                  <a:lnTo>
                    <a:pt x="194391" y="120054"/>
                  </a:lnTo>
                  <a:lnTo>
                    <a:pt x="237889" y="67235"/>
                  </a:lnTo>
                  <a:lnTo>
                    <a:pt x="286486" y="9915"/>
                  </a:lnTo>
                  <a:lnTo>
                    <a:pt x="296810" y="3741"/>
                  </a:lnTo>
                  <a:lnTo>
                    <a:pt x="317640" y="0"/>
                  </a:lnTo>
                  <a:lnTo>
                    <a:pt x="325768" y="4150"/>
                  </a:lnTo>
                  <a:lnTo>
                    <a:pt x="337919" y="21239"/>
                  </a:lnTo>
                  <a:lnTo>
                    <a:pt x="351336" y="73935"/>
                  </a:lnTo>
                  <a:lnTo>
                    <a:pt x="357132" y="124644"/>
                  </a:lnTo>
                  <a:lnTo>
                    <a:pt x="359090" y="184870"/>
                  </a:lnTo>
                  <a:lnTo>
                    <a:pt x="359429" y="234723"/>
                  </a:lnTo>
                  <a:lnTo>
                    <a:pt x="359529" y="286538"/>
                  </a:lnTo>
                  <a:lnTo>
                    <a:pt x="358389" y="340106"/>
                  </a:lnTo>
                  <a:lnTo>
                    <a:pt x="352332" y="397572"/>
                  </a:lnTo>
                  <a:lnTo>
                    <a:pt x="348848" y="446444"/>
                  </a:lnTo>
                  <a:lnTo>
                    <a:pt x="337783" y="508528"/>
                  </a:lnTo>
                  <a:lnTo>
                    <a:pt x="319701" y="567359"/>
                  </a:lnTo>
                  <a:lnTo>
                    <a:pt x="295457" y="614128"/>
                  </a:lnTo>
                  <a:lnTo>
                    <a:pt x="275064" y="635911"/>
                  </a:lnTo>
                  <a:lnTo>
                    <a:pt x="254287" y="6511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969244" y="3737059"/>
              <a:ext cx="884394" cy="318048"/>
            </a:xfrm>
            <a:custGeom>
              <a:avLst/>
              <a:gdLst/>
              <a:ahLst/>
              <a:cxnLst/>
              <a:rect l="0" t="0" r="0" b="0"/>
              <a:pathLst>
                <a:path w="884394" h="318048">
                  <a:moveTo>
                    <a:pt x="0" y="84786"/>
                  </a:moveTo>
                  <a:lnTo>
                    <a:pt x="34791" y="82446"/>
                  </a:lnTo>
                  <a:lnTo>
                    <a:pt x="93656" y="61880"/>
                  </a:lnTo>
                  <a:lnTo>
                    <a:pt x="142783" y="45243"/>
                  </a:lnTo>
                  <a:lnTo>
                    <a:pt x="195554" y="32905"/>
                  </a:lnTo>
                  <a:lnTo>
                    <a:pt x="227292" y="27803"/>
                  </a:lnTo>
                  <a:lnTo>
                    <a:pt x="276876" y="32677"/>
                  </a:lnTo>
                  <a:lnTo>
                    <a:pt x="319383" y="48419"/>
                  </a:lnTo>
                  <a:lnTo>
                    <a:pt x="339260" y="61214"/>
                  </a:lnTo>
                  <a:lnTo>
                    <a:pt x="352773" y="77819"/>
                  </a:lnTo>
                  <a:lnTo>
                    <a:pt x="370980" y="117075"/>
                  </a:lnTo>
                  <a:lnTo>
                    <a:pt x="382231" y="164933"/>
                  </a:lnTo>
                  <a:lnTo>
                    <a:pt x="387384" y="223566"/>
                  </a:lnTo>
                  <a:lnTo>
                    <a:pt x="383322" y="268626"/>
                  </a:lnTo>
                  <a:lnTo>
                    <a:pt x="381890" y="272856"/>
                  </a:lnTo>
                  <a:lnTo>
                    <a:pt x="380935" y="270998"/>
                  </a:lnTo>
                  <a:lnTo>
                    <a:pt x="382711" y="239785"/>
                  </a:lnTo>
                  <a:lnTo>
                    <a:pt x="393792" y="177534"/>
                  </a:lnTo>
                  <a:lnTo>
                    <a:pt x="410707" y="117493"/>
                  </a:lnTo>
                  <a:lnTo>
                    <a:pt x="418842" y="96983"/>
                  </a:lnTo>
                  <a:lnTo>
                    <a:pt x="430257" y="80068"/>
                  </a:lnTo>
                  <a:lnTo>
                    <a:pt x="461016" y="57392"/>
                  </a:lnTo>
                  <a:lnTo>
                    <a:pt x="472290" y="54825"/>
                  </a:lnTo>
                  <a:lnTo>
                    <a:pt x="494176" y="58212"/>
                  </a:lnTo>
                  <a:lnTo>
                    <a:pt x="550514" y="97360"/>
                  </a:lnTo>
                  <a:lnTo>
                    <a:pt x="609070" y="147212"/>
                  </a:lnTo>
                  <a:lnTo>
                    <a:pt x="626327" y="160494"/>
                  </a:lnTo>
                  <a:lnTo>
                    <a:pt x="649594" y="170297"/>
                  </a:lnTo>
                  <a:lnTo>
                    <a:pt x="694591" y="171214"/>
                  </a:lnTo>
                  <a:lnTo>
                    <a:pt x="739378" y="158487"/>
                  </a:lnTo>
                  <a:lnTo>
                    <a:pt x="771106" y="139899"/>
                  </a:lnTo>
                  <a:lnTo>
                    <a:pt x="800914" y="113983"/>
                  </a:lnTo>
                  <a:lnTo>
                    <a:pt x="815316" y="88014"/>
                  </a:lnTo>
                  <a:lnTo>
                    <a:pt x="826881" y="40508"/>
                  </a:lnTo>
                  <a:lnTo>
                    <a:pt x="828504" y="23682"/>
                  </a:lnTo>
                  <a:lnTo>
                    <a:pt x="824907" y="12464"/>
                  </a:lnTo>
                  <a:lnTo>
                    <a:pt x="817830" y="4986"/>
                  </a:lnTo>
                  <a:lnTo>
                    <a:pt x="808432" y="0"/>
                  </a:lnTo>
                  <a:lnTo>
                    <a:pt x="797488" y="186"/>
                  </a:lnTo>
                  <a:lnTo>
                    <a:pt x="772849" y="9751"/>
                  </a:lnTo>
                  <a:lnTo>
                    <a:pt x="743849" y="34867"/>
                  </a:lnTo>
                  <a:lnTo>
                    <a:pt x="698683" y="95553"/>
                  </a:lnTo>
                  <a:lnTo>
                    <a:pt x="677420" y="126970"/>
                  </a:lnTo>
                  <a:lnTo>
                    <a:pt x="667480" y="180863"/>
                  </a:lnTo>
                  <a:lnTo>
                    <a:pt x="670124" y="243105"/>
                  </a:lnTo>
                  <a:lnTo>
                    <a:pt x="681538" y="275643"/>
                  </a:lnTo>
                  <a:lnTo>
                    <a:pt x="698309" y="299462"/>
                  </a:lnTo>
                  <a:lnTo>
                    <a:pt x="717462" y="313948"/>
                  </a:lnTo>
                  <a:lnTo>
                    <a:pt x="737672" y="318047"/>
                  </a:lnTo>
                  <a:lnTo>
                    <a:pt x="747975" y="317502"/>
                  </a:lnTo>
                  <a:lnTo>
                    <a:pt x="765661" y="310658"/>
                  </a:lnTo>
                  <a:lnTo>
                    <a:pt x="807258" y="276021"/>
                  </a:lnTo>
                  <a:lnTo>
                    <a:pt x="858909" y="216868"/>
                  </a:lnTo>
                  <a:lnTo>
                    <a:pt x="884393" y="1795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937891" y="3748145"/>
              <a:ext cx="252659" cy="289147"/>
            </a:xfrm>
            <a:custGeom>
              <a:avLst/>
              <a:gdLst/>
              <a:ahLst/>
              <a:cxnLst/>
              <a:rect l="0" t="0" r="0" b="0"/>
              <a:pathLst>
                <a:path w="252659" h="289147">
                  <a:moveTo>
                    <a:pt x="10503" y="0"/>
                  </a:moveTo>
                  <a:lnTo>
                    <a:pt x="7384" y="57265"/>
                  </a:lnTo>
                  <a:lnTo>
                    <a:pt x="2170" y="109774"/>
                  </a:lnTo>
                  <a:lnTo>
                    <a:pt x="625" y="163547"/>
                  </a:lnTo>
                  <a:lnTo>
                    <a:pt x="167" y="215355"/>
                  </a:lnTo>
                  <a:lnTo>
                    <a:pt x="32" y="268920"/>
                  </a:lnTo>
                  <a:lnTo>
                    <a:pt x="0" y="289146"/>
                  </a:lnTo>
                  <a:lnTo>
                    <a:pt x="5567" y="228659"/>
                  </a:lnTo>
                  <a:lnTo>
                    <a:pt x="14630" y="178755"/>
                  </a:lnTo>
                  <a:lnTo>
                    <a:pt x="29342" y="119971"/>
                  </a:lnTo>
                  <a:lnTo>
                    <a:pt x="53565" y="66419"/>
                  </a:lnTo>
                  <a:lnTo>
                    <a:pt x="80880" y="27288"/>
                  </a:lnTo>
                  <a:lnTo>
                    <a:pt x="101053" y="14858"/>
                  </a:lnTo>
                  <a:lnTo>
                    <a:pt x="124447" y="7773"/>
                  </a:lnTo>
                  <a:lnTo>
                    <a:pt x="146542" y="8524"/>
                  </a:lnTo>
                  <a:lnTo>
                    <a:pt x="156178" y="13872"/>
                  </a:lnTo>
                  <a:lnTo>
                    <a:pt x="173123" y="32292"/>
                  </a:lnTo>
                  <a:lnTo>
                    <a:pt x="194660" y="82245"/>
                  </a:lnTo>
                  <a:lnTo>
                    <a:pt x="213810" y="145520"/>
                  </a:lnTo>
                  <a:lnTo>
                    <a:pt x="220808" y="197547"/>
                  </a:lnTo>
                  <a:lnTo>
                    <a:pt x="232242" y="252885"/>
                  </a:lnTo>
                  <a:lnTo>
                    <a:pt x="238905" y="275000"/>
                  </a:lnTo>
                  <a:lnTo>
                    <a:pt x="242320" y="279260"/>
                  </a:lnTo>
                  <a:lnTo>
                    <a:pt x="252658" y="2842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329220" y="3719877"/>
              <a:ext cx="282470" cy="332167"/>
            </a:xfrm>
            <a:custGeom>
              <a:avLst/>
              <a:gdLst/>
              <a:ahLst/>
              <a:cxnLst/>
              <a:rect l="0" t="0" r="0" b="0"/>
              <a:pathLst>
                <a:path w="282470" h="332167">
                  <a:moveTo>
                    <a:pt x="103485" y="38797"/>
                  </a:moveTo>
                  <a:lnTo>
                    <a:pt x="118139" y="91824"/>
                  </a:lnTo>
                  <a:lnTo>
                    <a:pt x="122613" y="95205"/>
                  </a:lnTo>
                  <a:lnTo>
                    <a:pt x="127935" y="93950"/>
                  </a:lnTo>
                  <a:lnTo>
                    <a:pt x="133823" y="89604"/>
                  </a:lnTo>
                  <a:lnTo>
                    <a:pt x="136579" y="83197"/>
                  </a:lnTo>
                  <a:lnTo>
                    <a:pt x="135500" y="32122"/>
                  </a:lnTo>
                  <a:lnTo>
                    <a:pt x="129022" y="12044"/>
                  </a:lnTo>
                  <a:lnTo>
                    <a:pt x="124019" y="3414"/>
                  </a:lnTo>
                  <a:lnTo>
                    <a:pt x="114835" y="0"/>
                  </a:lnTo>
                  <a:lnTo>
                    <a:pt x="89032" y="2447"/>
                  </a:lnTo>
                  <a:lnTo>
                    <a:pt x="67426" y="11333"/>
                  </a:lnTo>
                  <a:lnTo>
                    <a:pt x="58388" y="16978"/>
                  </a:lnTo>
                  <a:lnTo>
                    <a:pt x="45228" y="32609"/>
                  </a:lnTo>
                  <a:lnTo>
                    <a:pt x="17347" y="91057"/>
                  </a:lnTo>
                  <a:lnTo>
                    <a:pt x="7311" y="152802"/>
                  </a:lnTo>
                  <a:lnTo>
                    <a:pt x="0" y="210405"/>
                  </a:lnTo>
                  <a:lnTo>
                    <a:pt x="9911" y="263949"/>
                  </a:lnTo>
                  <a:lnTo>
                    <a:pt x="33255" y="307500"/>
                  </a:lnTo>
                  <a:lnTo>
                    <a:pt x="55504" y="325116"/>
                  </a:lnTo>
                  <a:lnTo>
                    <a:pt x="67988" y="331452"/>
                  </a:lnTo>
                  <a:lnTo>
                    <a:pt x="82160" y="332166"/>
                  </a:lnTo>
                  <a:lnTo>
                    <a:pt x="113504" y="323601"/>
                  </a:lnTo>
                  <a:lnTo>
                    <a:pt x="147268" y="304637"/>
                  </a:lnTo>
                  <a:lnTo>
                    <a:pt x="172090" y="278611"/>
                  </a:lnTo>
                  <a:lnTo>
                    <a:pt x="208561" y="216549"/>
                  </a:lnTo>
                  <a:lnTo>
                    <a:pt x="236805" y="161386"/>
                  </a:lnTo>
                  <a:lnTo>
                    <a:pt x="263744" y="106599"/>
                  </a:lnTo>
                  <a:lnTo>
                    <a:pt x="282469" y="598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674862" y="3527047"/>
              <a:ext cx="284269" cy="431511"/>
            </a:xfrm>
            <a:custGeom>
              <a:avLst/>
              <a:gdLst/>
              <a:ahLst/>
              <a:cxnLst/>
              <a:rect l="0" t="0" r="0" b="0"/>
              <a:pathLst>
                <a:path w="284269" h="431511">
                  <a:moveTo>
                    <a:pt x="21055" y="0"/>
                  </a:moveTo>
                  <a:lnTo>
                    <a:pt x="9877" y="16767"/>
                  </a:lnTo>
                  <a:lnTo>
                    <a:pt x="2925" y="66319"/>
                  </a:lnTo>
                  <a:lnTo>
                    <a:pt x="866" y="116096"/>
                  </a:lnTo>
                  <a:lnTo>
                    <a:pt x="255" y="166070"/>
                  </a:lnTo>
                  <a:lnTo>
                    <a:pt x="75" y="217922"/>
                  </a:lnTo>
                  <a:lnTo>
                    <a:pt x="21" y="270330"/>
                  </a:lnTo>
                  <a:lnTo>
                    <a:pt x="5" y="322903"/>
                  </a:lnTo>
                  <a:lnTo>
                    <a:pt x="0" y="381114"/>
                  </a:lnTo>
                  <a:lnTo>
                    <a:pt x="5588" y="426048"/>
                  </a:lnTo>
                  <a:lnTo>
                    <a:pt x="8404" y="431431"/>
                  </a:lnTo>
                  <a:lnTo>
                    <a:pt x="11452" y="431510"/>
                  </a:lnTo>
                  <a:lnTo>
                    <a:pt x="14653" y="428053"/>
                  </a:lnTo>
                  <a:lnTo>
                    <a:pt x="29366" y="366006"/>
                  </a:lnTo>
                  <a:lnTo>
                    <a:pt x="45874" y="314987"/>
                  </a:lnTo>
                  <a:lnTo>
                    <a:pt x="65645" y="262001"/>
                  </a:lnTo>
                  <a:lnTo>
                    <a:pt x="91734" y="217999"/>
                  </a:lnTo>
                  <a:lnTo>
                    <a:pt x="118036" y="194184"/>
                  </a:lnTo>
                  <a:lnTo>
                    <a:pt x="153646" y="177899"/>
                  </a:lnTo>
                  <a:lnTo>
                    <a:pt x="180200" y="178892"/>
                  </a:lnTo>
                  <a:lnTo>
                    <a:pt x="205260" y="187132"/>
                  </a:lnTo>
                  <a:lnTo>
                    <a:pt x="248012" y="218200"/>
                  </a:lnTo>
                  <a:lnTo>
                    <a:pt x="284268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264564" y="3600746"/>
              <a:ext cx="210463" cy="315852"/>
            </a:xfrm>
            <a:custGeom>
              <a:avLst/>
              <a:gdLst/>
              <a:ahLst/>
              <a:cxnLst/>
              <a:rect l="0" t="0" r="0" b="0"/>
              <a:pathLst>
                <a:path w="210463" h="315852">
                  <a:moveTo>
                    <a:pt x="84120" y="0"/>
                  </a:moveTo>
                  <a:lnTo>
                    <a:pt x="34569" y="20244"/>
                  </a:lnTo>
                  <a:lnTo>
                    <a:pt x="6397" y="44993"/>
                  </a:lnTo>
                  <a:lnTo>
                    <a:pt x="1889" y="54562"/>
                  </a:lnTo>
                  <a:lnTo>
                    <a:pt x="0" y="74553"/>
                  </a:lnTo>
                  <a:lnTo>
                    <a:pt x="5813" y="81287"/>
                  </a:lnTo>
                  <a:lnTo>
                    <a:pt x="27870" y="88770"/>
                  </a:lnTo>
                  <a:lnTo>
                    <a:pt x="80115" y="95914"/>
                  </a:lnTo>
                  <a:lnTo>
                    <a:pt x="103397" y="105410"/>
                  </a:lnTo>
                  <a:lnTo>
                    <a:pt x="109840" y="113557"/>
                  </a:lnTo>
                  <a:lnTo>
                    <a:pt x="113879" y="135088"/>
                  </a:lnTo>
                  <a:lnTo>
                    <a:pt x="109575" y="167928"/>
                  </a:lnTo>
                  <a:lnTo>
                    <a:pt x="81999" y="218871"/>
                  </a:lnTo>
                  <a:lnTo>
                    <a:pt x="63475" y="258913"/>
                  </a:lnTo>
                  <a:lnTo>
                    <a:pt x="62466" y="282359"/>
                  </a:lnTo>
                  <a:lnTo>
                    <a:pt x="69037" y="301358"/>
                  </a:lnTo>
                  <a:lnTo>
                    <a:pt x="74065" y="309700"/>
                  </a:lnTo>
                  <a:lnTo>
                    <a:pt x="83266" y="314091"/>
                  </a:lnTo>
                  <a:lnTo>
                    <a:pt x="109087" y="315851"/>
                  </a:lnTo>
                  <a:lnTo>
                    <a:pt x="136940" y="306495"/>
                  </a:lnTo>
                  <a:lnTo>
                    <a:pt x="181771" y="277482"/>
                  </a:lnTo>
                  <a:lnTo>
                    <a:pt x="210462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359213" y="3337534"/>
              <a:ext cx="1" cy="31586"/>
            </a:xfrm>
            <a:custGeom>
              <a:avLst/>
              <a:gdLst/>
              <a:ahLst/>
              <a:cxnLst/>
              <a:rect l="0" t="0" r="0" b="0"/>
              <a:pathLst>
                <a:path w="1" h="31586">
                  <a:moveTo>
                    <a:pt x="0" y="0"/>
                  </a:move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407079" y="4000829"/>
              <a:ext cx="36363" cy="273742"/>
            </a:xfrm>
            <a:custGeom>
              <a:avLst/>
              <a:gdLst/>
              <a:ahLst/>
              <a:cxnLst/>
              <a:rect l="0" t="0" r="0" b="0"/>
              <a:pathLst>
                <a:path w="36363" h="273742">
                  <a:moveTo>
                    <a:pt x="36362" y="0"/>
                  </a:moveTo>
                  <a:lnTo>
                    <a:pt x="27296" y="58617"/>
                  </a:lnTo>
                  <a:lnTo>
                    <a:pt x="20677" y="115764"/>
                  </a:lnTo>
                  <a:lnTo>
                    <a:pt x="7960" y="174816"/>
                  </a:lnTo>
                  <a:lnTo>
                    <a:pt x="0" y="210505"/>
                  </a:lnTo>
                  <a:lnTo>
                    <a:pt x="4011" y="246686"/>
                  </a:lnTo>
                  <a:lnTo>
                    <a:pt x="15305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727710" y="3312628"/>
              <a:ext cx="344848" cy="719788"/>
            </a:xfrm>
            <a:custGeom>
              <a:avLst/>
              <a:gdLst/>
              <a:ahLst/>
              <a:cxnLst/>
              <a:rect l="0" t="0" r="0" b="0"/>
              <a:pathLst>
                <a:path w="344848" h="719788">
                  <a:moveTo>
                    <a:pt x="252684" y="719787"/>
                  </a:moveTo>
                  <a:lnTo>
                    <a:pt x="234725" y="662402"/>
                  </a:lnTo>
                  <a:lnTo>
                    <a:pt x="224487" y="608807"/>
                  </a:lnTo>
                  <a:lnTo>
                    <a:pt x="217535" y="564788"/>
                  </a:lnTo>
                  <a:lnTo>
                    <a:pt x="207045" y="510734"/>
                  </a:lnTo>
                  <a:lnTo>
                    <a:pt x="200255" y="449378"/>
                  </a:lnTo>
                  <a:lnTo>
                    <a:pt x="190876" y="400500"/>
                  </a:lnTo>
                  <a:lnTo>
                    <a:pt x="170458" y="341470"/>
                  </a:lnTo>
                  <a:lnTo>
                    <a:pt x="154814" y="279159"/>
                  </a:lnTo>
                  <a:lnTo>
                    <a:pt x="141628" y="218932"/>
                  </a:lnTo>
                  <a:lnTo>
                    <a:pt x="134690" y="161974"/>
                  </a:lnTo>
                  <a:lnTo>
                    <a:pt x="131222" y="131449"/>
                  </a:lnTo>
                  <a:lnTo>
                    <a:pt x="135846" y="78311"/>
                  </a:lnTo>
                  <a:lnTo>
                    <a:pt x="141485" y="50981"/>
                  </a:lnTo>
                  <a:lnTo>
                    <a:pt x="162414" y="15864"/>
                  </a:lnTo>
                  <a:lnTo>
                    <a:pt x="173787" y="8350"/>
                  </a:lnTo>
                  <a:lnTo>
                    <a:pt x="202021" y="0"/>
                  </a:lnTo>
                  <a:lnTo>
                    <a:pt x="224707" y="2528"/>
                  </a:lnTo>
                  <a:lnTo>
                    <a:pt x="250634" y="17106"/>
                  </a:lnTo>
                  <a:lnTo>
                    <a:pt x="273133" y="39362"/>
                  </a:lnTo>
                  <a:lnTo>
                    <a:pt x="301697" y="78324"/>
                  </a:lnTo>
                  <a:lnTo>
                    <a:pt x="321464" y="136627"/>
                  </a:lnTo>
                  <a:lnTo>
                    <a:pt x="332985" y="186040"/>
                  </a:lnTo>
                  <a:lnTo>
                    <a:pt x="342638" y="233176"/>
                  </a:lnTo>
                  <a:lnTo>
                    <a:pt x="344847" y="289387"/>
                  </a:lnTo>
                  <a:lnTo>
                    <a:pt x="338614" y="343606"/>
                  </a:lnTo>
                  <a:lnTo>
                    <a:pt x="328187" y="396716"/>
                  </a:lnTo>
                  <a:lnTo>
                    <a:pt x="311970" y="449497"/>
                  </a:lnTo>
                  <a:lnTo>
                    <a:pt x="296896" y="501011"/>
                  </a:lnTo>
                  <a:lnTo>
                    <a:pt x="264666" y="557812"/>
                  </a:lnTo>
                  <a:lnTo>
                    <a:pt x="221074" y="613969"/>
                  </a:lnTo>
                  <a:lnTo>
                    <a:pt x="196394" y="643589"/>
                  </a:lnTo>
                  <a:lnTo>
                    <a:pt x="166206" y="660815"/>
                  </a:lnTo>
                  <a:lnTo>
                    <a:pt x="126975" y="672158"/>
                  </a:lnTo>
                  <a:lnTo>
                    <a:pt x="78826" y="674869"/>
                  </a:lnTo>
                  <a:lnTo>
                    <a:pt x="22633" y="665897"/>
                  </a:lnTo>
                  <a:lnTo>
                    <a:pt x="0" y="6566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106736" y="3700025"/>
              <a:ext cx="294799" cy="290277"/>
            </a:xfrm>
            <a:custGeom>
              <a:avLst/>
              <a:gdLst/>
              <a:ahLst/>
              <a:cxnLst/>
              <a:rect l="0" t="0" r="0" b="0"/>
              <a:pathLst>
                <a:path w="294799" h="290277">
                  <a:moveTo>
                    <a:pt x="0" y="79706"/>
                  </a:moveTo>
                  <a:lnTo>
                    <a:pt x="17959" y="140816"/>
                  </a:lnTo>
                  <a:lnTo>
                    <a:pt x="28547" y="190823"/>
                  </a:lnTo>
                  <a:lnTo>
                    <a:pt x="30986" y="250744"/>
                  </a:lnTo>
                  <a:lnTo>
                    <a:pt x="31186" y="255732"/>
                  </a:lnTo>
                  <a:lnTo>
                    <a:pt x="37122" y="224173"/>
                  </a:lnTo>
                  <a:lnTo>
                    <a:pt x="61243" y="162623"/>
                  </a:lnTo>
                  <a:lnTo>
                    <a:pt x="82417" y="107523"/>
                  </a:lnTo>
                  <a:lnTo>
                    <a:pt x="109131" y="53918"/>
                  </a:lnTo>
                  <a:lnTo>
                    <a:pt x="143934" y="10742"/>
                  </a:lnTo>
                  <a:lnTo>
                    <a:pt x="164186" y="2262"/>
                  </a:lnTo>
                  <a:lnTo>
                    <a:pt x="176138" y="0"/>
                  </a:lnTo>
                  <a:lnTo>
                    <a:pt x="195656" y="3727"/>
                  </a:lnTo>
                  <a:lnTo>
                    <a:pt x="213300" y="15522"/>
                  </a:lnTo>
                  <a:lnTo>
                    <a:pt x="240625" y="47300"/>
                  </a:lnTo>
                  <a:lnTo>
                    <a:pt x="261524" y="93192"/>
                  </a:lnTo>
                  <a:lnTo>
                    <a:pt x="271327" y="146970"/>
                  </a:lnTo>
                  <a:lnTo>
                    <a:pt x="273025" y="199852"/>
                  </a:lnTo>
                  <a:lnTo>
                    <a:pt x="273528" y="254384"/>
                  </a:lnTo>
                  <a:lnTo>
                    <a:pt x="275939" y="266348"/>
                  </a:lnTo>
                  <a:lnTo>
                    <a:pt x="279886" y="274324"/>
                  </a:lnTo>
                  <a:lnTo>
                    <a:pt x="294798" y="2902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481739" y="3379648"/>
              <a:ext cx="204066" cy="557550"/>
            </a:xfrm>
            <a:custGeom>
              <a:avLst/>
              <a:gdLst/>
              <a:ahLst/>
              <a:cxnLst/>
              <a:rect l="0" t="0" r="0" b="0"/>
              <a:pathLst>
                <a:path w="204066" h="557550">
                  <a:moveTo>
                    <a:pt x="183007" y="0"/>
                  </a:moveTo>
                  <a:lnTo>
                    <a:pt x="191413" y="44367"/>
                  </a:lnTo>
                  <a:lnTo>
                    <a:pt x="199797" y="104263"/>
                  </a:lnTo>
                  <a:lnTo>
                    <a:pt x="202800" y="160094"/>
                  </a:lnTo>
                  <a:lnTo>
                    <a:pt x="202521" y="213682"/>
                  </a:lnTo>
                  <a:lnTo>
                    <a:pt x="196718" y="266604"/>
                  </a:lnTo>
                  <a:lnTo>
                    <a:pt x="194479" y="319329"/>
                  </a:lnTo>
                  <a:lnTo>
                    <a:pt x="192645" y="370827"/>
                  </a:lnTo>
                  <a:lnTo>
                    <a:pt x="182138" y="430742"/>
                  </a:lnTo>
                  <a:lnTo>
                    <a:pt x="178919" y="445089"/>
                  </a:lnTo>
                  <a:lnTo>
                    <a:pt x="174432" y="449974"/>
                  </a:lnTo>
                  <a:lnTo>
                    <a:pt x="169103" y="448551"/>
                  </a:lnTo>
                  <a:lnTo>
                    <a:pt x="163209" y="442923"/>
                  </a:lnTo>
                  <a:lnTo>
                    <a:pt x="138401" y="382125"/>
                  </a:lnTo>
                  <a:lnTo>
                    <a:pt x="112325" y="337524"/>
                  </a:lnTo>
                  <a:lnTo>
                    <a:pt x="101961" y="331471"/>
                  </a:lnTo>
                  <a:lnTo>
                    <a:pt x="74847" y="327864"/>
                  </a:lnTo>
                  <a:lnTo>
                    <a:pt x="64107" y="330880"/>
                  </a:lnTo>
                  <a:lnTo>
                    <a:pt x="55777" y="336400"/>
                  </a:lnTo>
                  <a:lnTo>
                    <a:pt x="22623" y="374279"/>
                  </a:lnTo>
                  <a:lnTo>
                    <a:pt x="4924" y="429214"/>
                  </a:lnTo>
                  <a:lnTo>
                    <a:pt x="0" y="483584"/>
                  </a:lnTo>
                  <a:lnTo>
                    <a:pt x="1341" y="501374"/>
                  </a:lnTo>
                  <a:lnTo>
                    <a:pt x="12190" y="527379"/>
                  </a:lnTo>
                  <a:lnTo>
                    <a:pt x="19996" y="537589"/>
                  </a:lnTo>
                  <a:lnTo>
                    <a:pt x="41148" y="552054"/>
                  </a:lnTo>
                  <a:lnTo>
                    <a:pt x="53339" y="557549"/>
                  </a:lnTo>
                  <a:lnTo>
                    <a:pt x="82484" y="557415"/>
                  </a:lnTo>
                  <a:lnTo>
                    <a:pt x="125536" y="544186"/>
                  </a:lnTo>
                  <a:lnTo>
                    <a:pt x="186874" y="516531"/>
                  </a:lnTo>
                  <a:lnTo>
                    <a:pt x="204065" y="5053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897023" y="3748145"/>
              <a:ext cx="9880" cy="189514"/>
            </a:xfrm>
            <a:custGeom>
              <a:avLst/>
              <a:gdLst/>
              <a:ahLst/>
              <a:cxnLst/>
              <a:rect l="0" t="0" r="0" b="0"/>
              <a:pathLst>
                <a:path w="9880" h="189514">
                  <a:moveTo>
                    <a:pt x="9879" y="0"/>
                  </a:moveTo>
                  <a:lnTo>
                    <a:pt x="1545" y="48931"/>
                  </a:lnTo>
                  <a:lnTo>
                    <a:pt x="0" y="99896"/>
                  </a:lnTo>
                  <a:lnTo>
                    <a:pt x="5068" y="163232"/>
                  </a:lnTo>
                  <a:lnTo>
                    <a:pt x="9879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959544" y="3537575"/>
              <a:ext cx="1" cy="31587"/>
            </a:xfrm>
            <a:custGeom>
              <a:avLst/>
              <a:gdLst/>
              <a:ahLst/>
              <a:cxnLst/>
              <a:rect l="0" t="0" r="0" b="0"/>
              <a:pathLst>
                <a:path w="1" h="31587">
                  <a:moveTo>
                    <a:pt x="0" y="0"/>
                  </a:move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056982" y="3694304"/>
              <a:ext cx="281589" cy="261775"/>
            </a:xfrm>
            <a:custGeom>
              <a:avLst/>
              <a:gdLst/>
              <a:ahLst/>
              <a:cxnLst/>
              <a:rect l="0" t="0" r="0" b="0"/>
              <a:pathLst>
                <a:path w="281589" h="261775">
                  <a:moveTo>
                    <a:pt x="176303" y="32784"/>
                  </a:moveTo>
                  <a:lnTo>
                    <a:pt x="165125" y="16017"/>
                  </a:lnTo>
                  <a:lnTo>
                    <a:pt x="147159" y="4665"/>
                  </a:lnTo>
                  <a:lnTo>
                    <a:pt x="135816" y="0"/>
                  </a:lnTo>
                  <a:lnTo>
                    <a:pt x="124746" y="400"/>
                  </a:lnTo>
                  <a:lnTo>
                    <a:pt x="103086" y="10202"/>
                  </a:lnTo>
                  <a:lnTo>
                    <a:pt x="68991" y="37855"/>
                  </a:lnTo>
                  <a:lnTo>
                    <a:pt x="32609" y="86095"/>
                  </a:lnTo>
                  <a:lnTo>
                    <a:pt x="8798" y="146491"/>
                  </a:lnTo>
                  <a:lnTo>
                    <a:pt x="2421" y="172228"/>
                  </a:lnTo>
                  <a:lnTo>
                    <a:pt x="0" y="222669"/>
                  </a:lnTo>
                  <a:lnTo>
                    <a:pt x="3579" y="249369"/>
                  </a:lnTo>
                  <a:lnTo>
                    <a:pt x="10851" y="256723"/>
                  </a:lnTo>
                  <a:lnTo>
                    <a:pt x="21548" y="260455"/>
                  </a:lnTo>
                  <a:lnTo>
                    <a:pt x="34529" y="261774"/>
                  </a:lnTo>
                  <a:lnTo>
                    <a:pt x="61429" y="253881"/>
                  </a:lnTo>
                  <a:lnTo>
                    <a:pt x="85474" y="238674"/>
                  </a:lnTo>
                  <a:lnTo>
                    <a:pt x="127361" y="179772"/>
                  </a:lnTo>
                  <a:lnTo>
                    <a:pt x="162291" y="121898"/>
                  </a:lnTo>
                  <a:lnTo>
                    <a:pt x="189030" y="65013"/>
                  </a:lnTo>
                  <a:lnTo>
                    <a:pt x="215342" y="22383"/>
                  </a:lnTo>
                  <a:lnTo>
                    <a:pt x="218707" y="20001"/>
                  </a:lnTo>
                  <a:lnTo>
                    <a:pt x="219780" y="23092"/>
                  </a:lnTo>
                  <a:lnTo>
                    <a:pt x="218687" y="78443"/>
                  </a:lnTo>
                  <a:lnTo>
                    <a:pt x="224086" y="139119"/>
                  </a:lnTo>
                  <a:lnTo>
                    <a:pt x="238685" y="190373"/>
                  </a:lnTo>
                  <a:lnTo>
                    <a:pt x="254331" y="211228"/>
                  </a:lnTo>
                  <a:lnTo>
                    <a:pt x="269473" y="222057"/>
                  </a:lnTo>
                  <a:lnTo>
                    <a:pt x="273512" y="223307"/>
                  </a:lnTo>
                  <a:lnTo>
                    <a:pt x="281588" y="2222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394309" y="3674464"/>
              <a:ext cx="218004" cy="326366"/>
            </a:xfrm>
            <a:custGeom>
              <a:avLst/>
              <a:gdLst/>
              <a:ahLst/>
              <a:cxnLst/>
              <a:rect l="0" t="0" r="0" b="0"/>
              <a:pathLst>
                <a:path w="218004" h="326366">
                  <a:moveTo>
                    <a:pt x="39018" y="42096"/>
                  </a:moveTo>
                  <a:lnTo>
                    <a:pt x="21060" y="95971"/>
                  </a:lnTo>
                  <a:lnTo>
                    <a:pt x="7352" y="146454"/>
                  </a:lnTo>
                  <a:lnTo>
                    <a:pt x="0" y="196629"/>
                  </a:lnTo>
                  <a:lnTo>
                    <a:pt x="941" y="244251"/>
                  </a:lnTo>
                  <a:lnTo>
                    <a:pt x="3105" y="261094"/>
                  </a:lnTo>
                  <a:lnTo>
                    <a:pt x="5717" y="267643"/>
                  </a:lnTo>
                  <a:lnTo>
                    <a:pt x="8628" y="267330"/>
                  </a:lnTo>
                  <a:lnTo>
                    <a:pt x="11739" y="262442"/>
                  </a:lnTo>
                  <a:lnTo>
                    <a:pt x="20261" y="208142"/>
                  </a:lnTo>
                  <a:lnTo>
                    <a:pt x="32453" y="153924"/>
                  </a:lnTo>
                  <a:lnTo>
                    <a:pt x="47297" y="98154"/>
                  </a:lnTo>
                  <a:lnTo>
                    <a:pt x="68426" y="45197"/>
                  </a:lnTo>
                  <a:lnTo>
                    <a:pt x="78994" y="23587"/>
                  </a:lnTo>
                  <a:lnTo>
                    <a:pt x="95390" y="6183"/>
                  </a:lnTo>
                  <a:lnTo>
                    <a:pt x="104675" y="1776"/>
                  </a:lnTo>
                  <a:lnTo>
                    <a:pt x="124351" y="0"/>
                  </a:lnTo>
                  <a:lnTo>
                    <a:pt x="133341" y="3503"/>
                  </a:lnTo>
                  <a:lnTo>
                    <a:pt x="149569" y="16754"/>
                  </a:lnTo>
                  <a:lnTo>
                    <a:pt x="166271" y="66303"/>
                  </a:lnTo>
                  <a:lnTo>
                    <a:pt x="174734" y="112906"/>
                  </a:lnTo>
                  <a:lnTo>
                    <a:pt x="181224" y="163644"/>
                  </a:lnTo>
                  <a:lnTo>
                    <a:pt x="184108" y="213491"/>
                  </a:lnTo>
                  <a:lnTo>
                    <a:pt x="191322" y="276413"/>
                  </a:lnTo>
                  <a:lnTo>
                    <a:pt x="200685" y="301434"/>
                  </a:lnTo>
                  <a:lnTo>
                    <a:pt x="218003" y="3263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864995" y="3211192"/>
              <a:ext cx="652768" cy="736768"/>
            </a:xfrm>
            <a:custGeom>
              <a:avLst/>
              <a:gdLst/>
              <a:ahLst/>
              <a:cxnLst/>
              <a:rect l="0" t="0" r="0" b="0"/>
              <a:pathLst>
                <a:path w="652768" h="736768">
                  <a:moveTo>
                    <a:pt x="0" y="105285"/>
                  </a:moveTo>
                  <a:lnTo>
                    <a:pt x="3120" y="157335"/>
                  </a:lnTo>
                  <a:lnTo>
                    <a:pt x="11452" y="207275"/>
                  </a:lnTo>
                  <a:lnTo>
                    <a:pt x="18212" y="254827"/>
                  </a:lnTo>
                  <a:lnTo>
                    <a:pt x="26453" y="302842"/>
                  </a:lnTo>
                  <a:lnTo>
                    <a:pt x="40593" y="349824"/>
                  </a:lnTo>
                  <a:lnTo>
                    <a:pt x="52192" y="400789"/>
                  </a:lnTo>
                  <a:lnTo>
                    <a:pt x="63038" y="452934"/>
                  </a:lnTo>
                  <a:lnTo>
                    <a:pt x="73660" y="505430"/>
                  </a:lnTo>
                  <a:lnTo>
                    <a:pt x="84217" y="554909"/>
                  </a:lnTo>
                  <a:lnTo>
                    <a:pt x="98264" y="613550"/>
                  </a:lnTo>
                  <a:lnTo>
                    <a:pt x="113473" y="670193"/>
                  </a:lnTo>
                  <a:lnTo>
                    <a:pt x="137795" y="723323"/>
                  </a:lnTo>
                  <a:lnTo>
                    <a:pt x="144505" y="734899"/>
                  </a:lnTo>
                  <a:lnTo>
                    <a:pt x="150149" y="736767"/>
                  </a:lnTo>
                  <a:lnTo>
                    <a:pt x="155082" y="732164"/>
                  </a:lnTo>
                  <a:lnTo>
                    <a:pt x="171404" y="688337"/>
                  </a:lnTo>
                  <a:lnTo>
                    <a:pt x="178657" y="626214"/>
                  </a:lnTo>
                  <a:lnTo>
                    <a:pt x="185776" y="574969"/>
                  </a:lnTo>
                  <a:lnTo>
                    <a:pt x="189576" y="522741"/>
                  </a:lnTo>
                  <a:lnTo>
                    <a:pt x="198760" y="470221"/>
                  </a:lnTo>
                  <a:lnTo>
                    <a:pt x="214610" y="419955"/>
                  </a:lnTo>
                  <a:lnTo>
                    <a:pt x="234744" y="359199"/>
                  </a:lnTo>
                  <a:lnTo>
                    <a:pt x="251138" y="332337"/>
                  </a:lnTo>
                  <a:lnTo>
                    <a:pt x="258673" y="330352"/>
                  </a:lnTo>
                  <a:lnTo>
                    <a:pt x="267205" y="332539"/>
                  </a:lnTo>
                  <a:lnTo>
                    <a:pt x="300526" y="355675"/>
                  </a:lnTo>
                  <a:lnTo>
                    <a:pt x="334753" y="416923"/>
                  </a:lnTo>
                  <a:lnTo>
                    <a:pt x="354859" y="479422"/>
                  </a:lnTo>
                  <a:lnTo>
                    <a:pt x="364456" y="534855"/>
                  </a:lnTo>
                  <a:lnTo>
                    <a:pt x="372889" y="586504"/>
                  </a:lnTo>
                  <a:lnTo>
                    <a:pt x="386219" y="646783"/>
                  </a:lnTo>
                  <a:lnTo>
                    <a:pt x="403236" y="693699"/>
                  </a:lnTo>
                  <a:lnTo>
                    <a:pt x="409204" y="704621"/>
                  </a:lnTo>
                  <a:lnTo>
                    <a:pt x="415522" y="708393"/>
                  </a:lnTo>
                  <a:lnTo>
                    <a:pt x="422075" y="707398"/>
                  </a:lnTo>
                  <a:lnTo>
                    <a:pt x="428782" y="703226"/>
                  </a:lnTo>
                  <a:lnTo>
                    <a:pt x="439354" y="689231"/>
                  </a:lnTo>
                  <a:lnTo>
                    <a:pt x="443811" y="680586"/>
                  </a:lnTo>
                  <a:lnTo>
                    <a:pt x="450964" y="623513"/>
                  </a:lnTo>
                  <a:lnTo>
                    <a:pt x="453373" y="564940"/>
                  </a:lnTo>
                  <a:lnTo>
                    <a:pt x="458083" y="519756"/>
                  </a:lnTo>
                  <a:lnTo>
                    <a:pt x="464076" y="472378"/>
                  </a:lnTo>
                  <a:lnTo>
                    <a:pt x="471808" y="424025"/>
                  </a:lnTo>
                  <a:lnTo>
                    <a:pt x="483044" y="375239"/>
                  </a:lnTo>
                  <a:lnTo>
                    <a:pt x="492717" y="326260"/>
                  </a:lnTo>
                  <a:lnTo>
                    <a:pt x="502084" y="278365"/>
                  </a:lnTo>
                  <a:lnTo>
                    <a:pt x="514047" y="233682"/>
                  </a:lnTo>
                  <a:lnTo>
                    <a:pt x="533936" y="174654"/>
                  </a:lnTo>
                  <a:lnTo>
                    <a:pt x="554647" y="125709"/>
                  </a:lnTo>
                  <a:lnTo>
                    <a:pt x="582606" y="69588"/>
                  </a:lnTo>
                  <a:lnTo>
                    <a:pt x="604813" y="41546"/>
                  </a:lnTo>
                  <a:lnTo>
                    <a:pt x="65276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9478796" y="3671784"/>
              <a:ext cx="186366" cy="255347"/>
            </a:xfrm>
            <a:custGeom>
              <a:avLst/>
              <a:gdLst/>
              <a:ahLst/>
              <a:cxnLst/>
              <a:rect l="0" t="0" r="0" b="0"/>
              <a:pathLst>
                <a:path w="186366" h="255347">
                  <a:moveTo>
                    <a:pt x="112666" y="23719"/>
                  </a:moveTo>
                  <a:lnTo>
                    <a:pt x="94685" y="8077"/>
                  </a:lnTo>
                  <a:lnTo>
                    <a:pt x="77768" y="0"/>
                  </a:lnTo>
                  <a:lnTo>
                    <a:pt x="69513" y="887"/>
                  </a:lnTo>
                  <a:lnTo>
                    <a:pt x="54102" y="11232"/>
                  </a:lnTo>
                  <a:lnTo>
                    <a:pt x="37862" y="36787"/>
                  </a:lnTo>
                  <a:lnTo>
                    <a:pt x="14611" y="97641"/>
                  </a:lnTo>
                  <a:lnTo>
                    <a:pt x="0" y="156329"/>
                  </a:lnTo>
                  <a:lnTo>
                    <a:pt x="591" y="184432"/>
                  </a:lnTo>
                  <a:lnTo>
                    <a:pt x="8652" y="204721"/>
                  </a:lnTo>
                  <a:lnTo>
                    <a:pt x="15247" y="208728"/>
                  </a:lnTo>
                  <a:lnTo>
                    <a:pt x="23153" y="209059"/>
                  </a:lnTo>
                  <a:lnTo>
                    <a:pt x="31934" y="206940"/>
                  </a:lnTo>
                  <a:lnTo>
                    <a:pt x="47929" y="188988"/>
                  </a:lnTo>
                  <a:lnTo>
                    <a:pt x="75977" y="129971"/>
                  </a:lnTo>
                  <a:lnTo>
                    <a:pt x="94413" y="90200"/>
                  </a:lnTo>
                  <a:lnTo>
                    <a:pt x="120239" y="48289"/>
                  </a:lnTo>
                  <a:lnTo>
                    <a:pt x="124733" y="44778"/>
                  </a:lnTo>
                  <a:lnTo>
                    <a:pt x="127730" y="47117"/>
                  </a:lnTo>
                  <a:lnTo>
                    <a:pt x="131059" y="64534"/>
                  </a:lnTo>
                  <a:lnTo>
                    <a:pt x="136316" y="123548"/>
                  </a:lnTo>
                  <a:lnTo>
                    <a:pt x="148273" y="186808"/>
                  </a:lnTo>
                  <a:lnTo>
                    <a:pt x="164030" y="223990"/>
                  </a:lnTo>
                  <a:lnTo>
                    <a:pt x="186365" y="2553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797011" y="3579689"/>
              <a:ext cx="141892" cy="315130"/>
            </a:xfrm>
            <a:custGeom>
              <a:avLst/>
              <a:gdLst/>
              <a:ahLst/>
              <a:cxnLst/>
              <a:rect l="0" t="0" r="0" b="0"/>
              <a:pathLst>
                <a:path w="141892" h="315130">
                  <a:moveTo>
                    <a:pt x="15549" y="126342"/>
                  </a:moveTo>
                  <a:lnTo>
                    <a:pt x="8313" y="177945"/>
                  </a:lnTo>
                  <a:lnTo>
                    <a:pt x="4826" y="237818"/>
                  </a:lnTo>
                  <a:lnTo>
                    <a:pt x="0" y="294981"/>
                  </a:lnTo>
                  <a:lnTo>
                    <a:pt x="1673" y="308958"/>
                  </a:lnTo>
                  <a:lnTo>
                    <a:pt x="3958" y="314767"/>
                  </a:lnTo>
                  <a:lnTo>
                    <a:pt x="6653" y="315129"/>
                  </a:lnTo>
                  <a:lnTo>
                    <a:pt x="9618" y="311862"/>
                  </a:lnTo>
                  <a:lnTo>
                    <a:pt x="17888" y="260376"/>
                  </a:lnTo>
                  <a:lnTo>
                    <a:pt x="30049" y="200911"/>
                  </a:lnTo>
                  <a:lnTo>
                    <a:pt x="46056" y="140075"/>
                  </a:lnTo>
                  <a:lnTo>
                    <a:pt x="77467" y="79185"/>
                  </a:lnTo>
                  <a:lnTo>
                    <a:pt x="120724" y="22463"/>
                  </a:lnTo>
                  <a:lnTo>
                    <a:pt x="14189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674820" y="2678389"/>
              <a:ext cx="314827" cy="585447"/>
            </a:xfrm>
            <a:custGeom>
              <a:avLst/>
              <a:gdLst/>
              <a:ahLst/>
              <a:cxnLst/>
              <a:rect l="0" t="0" r="0" b="0"/>
              <a:pathLst>
                <a:path w="314827" h="585447">
                  <a:moveTo>
                    <a:pt x="20890" y="238005"/>
                  </a:moveTo>
                  <a:lnTo>
                    <a:pt x="15301" y="254772"/>
                  </a:lnTo>
                  <a:lnTo>
                    <a:pt x="12485" y="255032"/>
                  </a:lnTo>
                  <a:lnTo>
                    <a:pt x="6236" y="242843"/>
                  </a:lnTo>
                  <a:lnTo>
                    <a:pt x="676" y="183689"/>
                  </a:lnTo>
                  <a:lnTo>
                    <a:pt x="0" y="128880"/>
                  </a:lnTo>
                  <a:lnTo>
                    <a:pt x="5471" y="92588"/>
                  </a:lnTo>
                  <a:lnTo>
                    <a:pt x="25680" y="59607"/>
                  </a:lnTo>
                  <a:lnTo>
                    <a:pt x="53895" y="33198"/>
                  </a:lnTo>
                  <a:lnTo>
                    <a:pt x="90071" y="16144"/>
                  </a:lnTo>
                  <a:lnTo>
                    <a:pt x="152622" y="1071"/>
                  </a:lnTo>
                  <a:lnTo>
                    <a:pt x="215064" y="0"/>
                  </a:lnTo>
                  <a:lnTo>
                    <a:pt x="239380" y="5883"/>
                  </a:lnTo>
                  <a:lnTo>
                    <a:pt x="261886" y="16297"/>
                  </a:lnTo>
                  <a:lnTo>
                    <a:pt x="280467" y="34963"/>
                  </a:lnTo>
                  <a:lnTo>
                    <a:pt x="305871" y="79485"/>
                  </a:lnTo>
                  <a:lnTo>
                    <a:pt x="312779" y="133844"/>
                  </a:lnTo>
                  <a:lnTo>
                    <a:pt x="314826" y="185046"/>
                  </a:lnTo>
                  <a:lnTo>
                    <a:pt x="309843" y="235441"/>
                  </a:lnTo>
                  <a:lnTo>
                    <a:pt x="298849" y="297637"/>
                  </a:lnTo>
                  <a:lnTo>
                    <a:pt x="293541" y="346661"/>
                  </a:lnTo>
                  <a:lnTo>
                    <a:pt x="275092" y="405740"/>
                  </a:lnTo>
                  <a:lnTo>
                    <a:pt x="259836" y="462470"/>
                  </a:lnTo>
                  <a:lnTo>
                    <a:pt x="238908" y="524451"/>
                  </a:lnTo>
                  <a:lnTo>
                    <a:pt x="214177" y="582762"/>
                  </a:lnTo>
                  <a:lnTo>
                    <a:pt x="210403" y="5854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769410" y="2926922"/>
              <a:ext cx="294799" cy="136872"/>
            </a:xfrm>
            <a:custGeom>
              <a:avLst/>
              <a:gdLst/>
              <a:ahLst/>
              <a:cxnLst/>
              <a:rect l="0" t="0" r="0" b="0"/>
              <a:pathLst>
                <a:path w="294799" h="136872">
                  <a:moveTo>
                    <a:pt x="294798" y="0"/>
                  </a:moveTo>
                  <a:lnTo>
                    <a:pt x="236181" y="20244"/>
                  </a:lnTo>
                  <a:lnTo>
                    <a:pt x="182007" y="46157"/>
                  </a:lnTo>
                  <a:lnTo>
                    <a:pt x="126245" y="73805"/>
                  </a:lnTo>
                  <a:lnTo>
                    <a:pt x="64545" y="107639"/>
                  </a:lnTo>
                  <a:lnTo>
                    <a:pt x="24448" y="125421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243192" y="2674239"/>
              <a:ext cx="336913" cy="458862"/>
            </a:xfrm>
            <a:custGeom>
              <a:avLst/>
              <a:gdLst/>
              <a:ahLst/>
              <a:cxnLst/>
              <a:rect l="0" t="0" r="0" b="0"/>
              <a:pathLst>
                <a:path w="336913" h="458862">
                  <a:moveTo>
                    <a:pt x="0" y="0"/>
                  </a:moveTo>
                  <a:lnTo>
                    <a:pt x="22877" y="25216"/>
                  </a:lnTo>
                  <a:lnTo>
                    <a:pt x="32784" y="43962"/>
                  </a:lnTo>
                  <a:lnTo>
                    <a:pt x="39350" y="102193"/>
                  </a:lnTo>
                  <a:lnTo>
                    <a:pt x="41295" y="156361"/>
                  </a:lnTo>
                  <a:lnTo>
                    <a:pt x="41871" y="207636"/>
                  </a:lnTo>
                  <a:lnTo>
                    <a:pt x="42042" y="259873"/>
                  </a:lnTo>
                  <a:lnTo>
                    <a:pt x="42100" y="321521"/>
                  </a:lnTo>
                  <a:lnTo>
                    <a:pt x="45231" y="375639"/>
                  </a:lnTo>
                  <a:lnTo>
                    <a:pt x="56685" y="409607"/>
                  </a:lnTo>
                  <a:lnTo>
                    <a:pt x="81517" y="446938"/>
                  </a:lnTo>
                  <a:lnTo>
                    <a:pt x="101350" y="456002"/>
                  </a:lnTo>
                  <a:lnTo>
                    <a:pt x="124593" y="458861"/>
                  </a:lnTo>
                  <a:lnTo>
                    <a:pt x="146622" y="456232"/>
                  </a:lnTo>
                  <a:lnTo>
                    <a:pt x="184343" y="431407"/>
                  </a:lnTo>
                  <a:lnTo>
                    <a:pt x="246641" y="368474"/>
                  </a:lnTo>
                  <a:lnTo>
                    <a:pt x="276750" y="317973"/>
                  </a:lnTo>
                  <a:lnTo>
                    <a:pt x="291066" y="290670"/>
                  </a:lnTo>
                  <a:lnTo>
                    <a:pt x="298159" y="283857"/>
                  </a:lnTo>
                  <a:lnTo>
                    <a:pt x="305227" y="281655"/>
                  </a:lnTo>
                  <a:lnTo>
                    <a:pt x="312279" y="282526"/>
                  </a:lnTo>
                  <a:lnTo>
                    <a:pt x="318151" y="286617"/>
                  </a:lnTo>
                  <a:lnTo>
                    <a:pt x="336912" y="3158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496590" y="2705824"/>
              <a:ext cx="660306" cy="778694"/>
            </a:xfrm>
            <a:custGeom>
              <a:avLst/>
              <a:gdLst/>
              <a:ahLst/>
              <a:cxnLst/>
              <a:rect l="0" t="0" r="0" b="0"/>
              <a:pathLst>
                <a:path w="660306" h="778694">
                  <a:moveTo>
                    <a:pt x="62457" y="0"/>
                  </a:moveTo>
                  <a:lnTo>
                    <a:pt x="40100" y="5589"/>
                  </a:lnTo>
                  <a:lnTo>
                    <a:pt x="32345" y="11915"/>
                  </a:lnTo>
                  <a:lnTo>
                    <a:pt x="20608" y="31422"/>
                  </a:lnTo>
                  <a:lnTo>
                    <a:pt x="7423" y="68712"/>
                  </a:lnTo>
                  <a:lnTo>
                    <a:pt x="1697" y="131753"/>
                  </a:lnTo>
                  <a:lnTo>
                    <a:pt x="0" y="187347"/>
                  </a:lnTo>
                  <a:lnTo>
                    <a:pt x="5087" y="239044"/>
                  </a:lnTo>
                  <a:lnTo>
                    <a:pt x="19592" y="291406"/>
                  </a:lnTo>
                  <a:lnTo>
                    <a:pt x="33119" y="343966"/>
                  </a:lnTo>
                  <a:lnTo>
                    <a:pt x="44535" y="396584"/>
                  </a:lnTo>
                  <a:lnTo>
                    <a:pt x="66109" y="458360"/>
                  </a:lnTo>
                  <a:lnTo>
                    <a:pt x="82849" y="518742"/>
                  </a:lnTo>
                  <a:lnTo>
                    <a:pt x="97420" y="581059"/>
                  </a:lnTo>
                  <a:lnTo>
                    <a:pt x="111564" y="637259"/>
                  </a:lnTo>
                  <a:lnTo>
                    <a:pt x="123544" y="699814"/>
                  </a:lnTo>
                  <a:lnTo>
                    <a:pt x="119421" y="740926"/>
                  </a:lnTo>
                  <a:lnTo>
                    <a:pt x="110781" y="762529"/>
                  </a:lnTo>
                  <a:lnTo>
                    <a:pt x="105201" y="771565"/>
                  </a:lnTo>
                  <a:lnTo>
                    <a:pt x="97972" y="776419"/>
                  </a:lnTo>
                  <a:lnTo>
                    <a:pt x="80581" y="778693"/>
                  </a:lnTo>
                  <a:lnTo>
                    <a:pt x="72200" y="774152"/>
                  </a:lnTo>
                  <a:lnTo>
                    <a:pt x="56649" y="756629"/>
                  </a:lnTo>
                  <a:lnTo>
                    <a:pt x="40329" y="726045"/>
                  </a:lnTo>
                  <a:lnTo>
                    <a:pt x="32740" y="674694"/>
                  </a:lnTo>
                  <a:lnTo>
                    <a:pt x="32595" y="626378"/>
                  </a:lnTo>
                  <a:lnTo>
                    <a:pt x="39441" y="575018"/>
                  </a:lnTo>
                  <a:lnTo>
                    <a:pt x="50048" y="522755"/>
                  </a:lnTo>
                  <a:lnTo>
                    <a:pt x="67489" y="472565"/>
                  </a:lnTo>
                  <a:lnTo>
                    <a:pt x="94343" y="419859"/>
                  </a:lnTo>
                  <a:lnTo>
                    <a:pt x="109384" y="394834"/>
                  </a:lnTo>
                  <a:lnTo>
                    <a:pt x="127767" y="375913"/>
                  </a:lnTo>
                  <a:lnTo>
                    <a:pt x="163437" y="357697"/>
                  </a:lnTo>
                  <a:lnTo>
                    <a:pt x="186885" y="355119"/>
                  </a:lnTo>
                  <a:lnTo>
                    <a:pt x="207835" y="359042"/>
                  </a:lnTo>
                  <a:lnTo>
                    <a:pt x="224946" y="368584"/>
                  </a:lnTo>
                  <a:lnTo>
                    <a:pt x="237229" y="383744"/>
                  </a:lnTo>
                  <a:lnTo>
                    <a:pt x="254647" y="422072"/>
                  </a:lnTo>
                  <a:lnTo>
                    <a:pt x="265761" y="469769"/>
                  </a:lnTo>
                  <a:lnTo>
                    <a:pt x="270874" y="522766"/>
                  </a:lnTo>
                  <a:lnTo>
                    <a:pt x="269252" y="532174"/>
                  </a:lnTo>
                  <a:lnTo>
                    <a:pt x="265831" y="536107"/>
                  </a:lnTo>
                  <a:lnTo>
                    <a:pt x="261211" y="536389"/>
                  </a:lnTo>
                  <a:lnTo>
                    <a:pt x="258130" y="529558"/>
                  </a:lnTo>
                  <a:lnTo>
                    <a:pt x="254965" y="488749"/>
                  </a:lnTo>
                  <a:lnTo>
                    <a:pt x="262086" y="445982"/>
                  </a:lnTo>
                  <a:lnTo>
                    <a:pt x="284860" y="392728"/>
                  </a:lnTo>
                  <a:lnTo>
                    <a:pt x="327228" y="337330"/>
                  </a:lnTo>
                  <a:lnTo>
                    <a:pt x="388977" y="282183"/>
                  </a:lnTo>
                  <a:lnTo>
                    <a:pt x="447090" y="245852"/>
                  </a:lnTo>
                  <a:lnTo>
                    <a:pt x="510245" y="222048"/>
                  </a:lnTo>
                  <a:lnTo>
                    <a:pt x="539894" y="216841"/>
                  </a:lnTo>
                  <a:lnTo>
                    <a:pt x="564770" y="218426"/>
                  </a:lnTo>
                  <a:lnTo>
                    <a:pt x="571637" y="222827"/>
                  </a:lnTo>
                  <a:lnTo>
                    <a:pt x="575046" y="229270"/>
                  </a:lnTo>
                  <a:lnTo>
                    <a:pt x="576148" y="237074"/>
                  </a:lnTo>
                  <a:lnTo>
                    <a:pt x="564895" y="258225"/>
                  </a:lnTo>
                  <a:lnTo>
                    <a:pt x="507516" y="314493"/>
                  </a:lnTo>
                  <a:lnTo>
                    <a:pt x="451338" y="357849"/>
                  </a:lnTo>
                  <a:lnTo>
                    <a:pt x="441034" y="364908"/>
                  </a:lnTo>
                  <a:lnTo>
                    <a:pt x="437675" y="370784"/>
                  </a:lnTo>
                  <a:lnTo>
                    <a:pt x="438944" y="375871"/>
                  </a:lnTo>
                  <a:lnTo>
                    <a:pt x="443299" y="380432"/>
                  </a:lnTo>
                  <a:lnTo>
                    <a:pt x="463737" y="382380"/>
                  </a:lnTo>
                  <a:lnTo>
                    <a:pt x="511248" y="380020"/>
                  </a:lnTo>
                  <a:lnTo>
                    <a:pt x="566659" y="382440"/>
                  </a:lnTo>
                  <a:lnTo>
                    <a:pt x="617002" y="393685"/>
                  </a:lnTo>
                  <a:lnTo>
                    <a:pt x="632195" y="399327"/>
                  </a:lnTo>
                  <a:lnTo>
                    <a:pt x="643494" y="407768"/>
                  </a:lnTo>
                  <a:lnTo>
                    <a:pt x="659167" y="429625"/>
                  </a:lnTo>
                  <a:lnTo>
                    <a:pt x="660305" y="440835"/>
                  </a:lnTo>
                  <a:lnTo>
                    <a:pt x="652211" y="462648"/>
                  </a:lnTo>
                  <a:lnTo>
                    <a:pt x="633512" y="489071"/>
                  </a:lnTo>
                  <a:lnTo>
                    <a:pt x="597828" y="517790"/>
                  </a:lnTo>
                  <a:lnTo>
                    <a:pt x="550745" y="535941"/>
                  </a:lnTo>
                  <a:lnTo>
                    <a:pt x="522799" y="541183"/>
                  </a:lnTo>
                  <a:lnTo>
                    <a:pt x="483597" y="5369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506611" y="2642653"/>
              <a:ext cx="399637" cy="567792"/>
            </a:xfrm>
            <a:custGeom>
              <a:avLst/>
              <a:gdLst/>
              <a:ahLst/>
              <a:cxnLst/>
              <a:rect l="0" t="0" r="0" b="0"/>
              <a:pathLst>
                <a:path w="399637" h="567792">
                  <a:moveTo>
                    <a:pt x="0" y="115814"/>
                  </a:moveTo>
                  <a:lnTo>
                    <a:pt x="8334" y="169958"/>
                  </a:lnTo>
                  <a:lnTo>
                    <a:pt x="15685" y="224905"/>
                  </a:lnTo>
                  <a:lnTo>
                    <a:pt x="18827" y="280819"/>
                  </a:lnTo>
                  <a:lnTo>
                    <a:pt x="12515" y="336923"/>
                  </a:lnTo>
                  <a:lnTo>
                    <a:pt x="10921" y="393066"/>
                  </a:lnTo>
                  <a:lnTo>
                    <a:pt x="3371" y="450386"/>
                  </a:lnTo>
                  <a:lnTo>
                    <a:pt x="3785" y="510582"/>
                  </a:lnTo>
                  <a:lnTo>
                    <a:pt x="6033" y="522882"/>
                  </a:lnTo>
                  <a:lnTo>
                    <a:pt x="9872" y="528742"/>
                  </a:lnTo>
                  <a:lnTo>
                    <a:pt x="14770" y="530309"/>
                  </a:lnTo>
                  <a:lnTo>
                    <a:pt x="20376" y="529014"/>
                  </a:lnTo>
                  <a:lnTo>
                    <a:pt x="29723" y="508858"/>
                  </a:lnTo>
                  <a:lnTo>
                    <a:pt x="38443" y="461169"/>
                  </a:lnTo>
                  <a:lnTo>
                    <a:pt x="46978" y="398241"/>
                  </a:lnTo>
                  <a:lnTo>
                    <a:pt x="56554" y="349364"/>
                  </a:lnTo>
                  <a:lnTo>
                    <a:pt x="70271" y="290022"/>
                  </a:lnTo>
                  <a:lnTo>
                    <a:pt x="82160" y="226795"/>
                  </a:lnTo>
                  <a:lnTo>
                    <a:pt x="84019" y="223726"/>
                  </a:lnTo>
                  <a:lnTo>
                    <a:pt x="86428" y="227530"/>
                  </a:lnTo>
                  <a:lnTo>
                    <a:pt x="104290" y="281251"/>
                  </a:lnTo>
                  <a:lnTo>
                    <a:pt x="117989" y="344726"/>
                  </a:lnTo>
                  <a:lnTo>
                    <a:pt x="123867" y="398629"/>
                  </a:lnTo>
                  <a:lnTo>
                    <a:pt x="134259" y="451528"/>
                  </a:lnTo>
                  <a:lnTo>
                    <a:pt x="150697" y="502705"/>
                  </a:lnTo>
                  <a:lnTo>
                    <a:pt x="172553" y="536165"/>
                  </a:lnTo>
                  <a:lnTo>
                    <a:pt x="192504" y="555320"/>
                  </a:lnTo>
                  <a:lnTo>
                    <a:pt x="216969" y="567733"/>
                  </a:lnTo>
                  <a:lnTo>
                    <a:pt x="246560" y="567791"/>
                  </a:lnTo>
                  <a:lnTo>
                    <a:pt x="275698" y="558848"/>
                  </a:lnTo>
                  <a:lnTo>
                    <a:pt x="305257" y="534082"/>
                  </a:lnTo>
                  <a:lnTo>
                    <a:pt x="343460" y="478344"/>
                  </a:lnTo>
                  <a:lnTo>
                    <a:pt x="370745" y="415758"/>
                  </a:lnTo>
                  <a:lnTo>
                    <a:pt x="384632" y="363263"/>
                  </a:lnTo>
                  <a:lnTo>
                    <a:pt x="394986" y="306115"/>
                  </a:lnTo>
                  <a:lnTo>
                    <a:pt x="398573" y="257337"/>
                  </a:lnTo>
                  <a:lnTo>
                    <a:pt x="399636" y="206359"/>
                  </a:lnTo>
                  <a:lnTo>
                    <a:pt x="396875" y="142971"/>
                  </a:lnTo>
                  <a:lnTo>
                    <a:pt x="379823" y="90372"/>
                  </a:lnTo>
                  <a:lnTo>
                    <a:pt x="360675" y="60052"/>
                  </a:lnTo>
                  <a:lnTo>
                    <a:pt x="323669" y="28846"/>
                  </a:lnTo>
                  <a:lnTo>
                    <a:pt x="278752" y="6391"/>
                  </a:lnTo>
                  <a:lnTo>
                    <a:pt x="2526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950928" y="2909660"/>
              <a:ext cx="408493" cy="273241"/>
            </a:xfrm>
            <a:custGeom>
              <a:avLst/>
              <a:gdLst/>
              <a:ahLst/>
              <a:cxnLst/>
              <a:rect l="0" t="0" r="0" b="0"/>
              <a:pathLst>
                <a:path w="408493" h="273241">
                  <a:moveTo>
                    <a:pt x="145279" y="38319"/>
                  </a:moveTo>
                  <a:lnTo>
                    <a:pt x="156458" y="27141"/>
                  </a:lnTo>
                  <a:lnTo>
                    <a:pt x="157411" y="21508"/>
                  </a:lnTo>
                  <a:lnTo>
                    <a:pt x="155706" y="15414"/>
                  </a:lnTo>
                  <a:lnTo>
                    <a:pt x="152231" y="9011"/>
                  </a:lnTo>
                  <a:lnTo>
                    <a:pt x="145234" y="4743"/>
                  </a:lnTo>
                  <a:lnTo>
                    <a:pt x="124982" y="0"/>
                  </a:lnTo>
                  <a:lnTo>
                    <a:pt x="115370" y="1075"/>
                  </a:lnTo>
                  <a:lnTo>
                    <a:pt x="98451" y="8508"/>
                  </a:lnTo>
                  <a:lnTo>
                    <a:pt x="55224" y="47985"/>
                  </a:lnTo>
                  <a:lnTo>
                    <a:pt x="27500" y="101377"/>
                  </a:lnTo>
                  <a:lnTo>
                    <a:pt x="8613" y="157238"/>
                  </a:lnTo>
                  <a:lnTo>
                    <a:pt x="0" y="216487"/>
                  </a:lnTo>
                  <a:lnTo>
                    <a:pt x="4098" y="256056"/>
                  </a:lnTo>
                  <a:lnTo>
                    <a:pt x="10215" y="264196"/>
                  </a:lnTo>
                  <a:lnTo>
                    <a:pt x="29489" y="273240"/>
                  </a:lnTo>
                  <a:lnTo>
                    <a:pt x="41179" y="270972"/>
                  </a:lnTo>
                  <a:lnTo>
                    <a:pt x="101704" y="232401"/>
                  </a:lnTo>
                  <a:lnTo>
                    <a:pt x="155616" y="184933"/>
                  </a:lnTo>
                  <a:lnTo>
                    <a:pt x="184217" y="150781"/>
                  </a:lnTo>
                  <a:lnTo>
                    <a:pt x="222070" y="91907"/>
                  </a:lnTo>
                  <a:lnTo>
                    <a:pt x="247362" y="45915"/>
                  </a:lnTo>
                  <a:lnTo>
                    <a:pt x="251939" y="32855"/>
                  </a:lnTo>
                  <a:lnTo>
                    <a:pt x="252651" y="26488"/>
                  </a:lnTo>
                  <a:lnTo>
                    <a:pt x="250786" y="24582"/>
                  </a:lnTo>
                  <a:lnTo>
                    <a:pt x="247202" y="25652"/>
                  </a:lnTo>
                  <a:lnTo>
                    <a:pt x="236570" y="60692"/>
                  </a:lnTo>
                  <a:lnTo>
                    <a:pt x="237190" y="115528"/>
                  </a:lnTo>
                  <a:lnTo>
                    <a:pt x="250371" y="170641"/>
                  </a:lnTo>
                  <a:lnTo>
                    <a:pt x="274684" y="218425"/>
                  </a:lnTo>
                  <a:lnTo>
                    <a:pt x="309704" y="251041"/>
                  </a:lnTo>
                  <a:lnTo>
                    <a:pt x="339240" y="258425"/>
                  </a:lnTo>
                  <a:lnTo>
                    <a:pt x="379394" y="256004"/>
                  </a:lnTo>
                  <a:lnTo>
                    <a:pt x="408492" y="2488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448626" y="2905865"/>
              <a:ext cx="174007" cy="280356"/>
            </a:xfrm>
            <a:custGeom>
              <a:avLst/>
              <a:gdLst/>
              <a:ahLst/>
              <a:cxnLst/>
              <a:rect l="0" t="0" r="0" b="0"/>
              <a:pathLst>
                <a:path w="174007" h="280356">
                  <a:moveTo>
                    <a:pt x="16079" y="94757"/>
                  </a:moveTo>
                  <a:lnTo>
                    <a:pt x="7746" y="146807"/>
                  </a:lnTo>
                  <a:lnTo>
                    <a:pt x="6201" y="199867"/>
                  </a:lnTo>
                  <a:lnTo>
                    <a:pt x="5744" y="252632"/>
                  </a:lnTo>
                  <a:lnTo>
                    <a:pt x="4466" y="278398"/>
                  </a:lnTo>
                  <a:lnTo>
                    <a:pt x="2488" y="280355"/>
                  </a:lnTo>
                  <a:lnTo>
                    <a:pt x="0" y="278151"/>
                  </a:lnTo>
                  <a:lnTo>
                    <a:pt x="2086" y="241513"/>
                  </a:lnTo>
                  <a:lnTo>
                    <a:pt x="10113" y="202971"/>
                  </a:lnTo>
                  <a:lnTo>
                    <a:pt x="38947" y="150101"/>
                  </a:lnTo>
                  <a:lnTo>
                    <a:pt x="64708" y="108556"/>
                  </a:lnTo>
                  <a:lnTo>
                    <a:pt x="117798" y="55715"/>
                  </a:lnTo>
                  <a:lnTo>
                    <a:pt x="17400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>
            <a:off x="5780145" y="2316269"/>
            <a:ext cx="926509" cy="105287"/>
          </a:xfrm>
          <a:custGeom>
            <a:avLst/>
            <a:gdLst/>
            <a:ahLst/>
            <a:cxnLst/>
            <a:rect l="0" t="0" r="0" b="0"/>
            <a:pathLst>
              <a:path w="926509" h="105287">
                <a:moveTo>
                  <a:pt x="926508" y="105286"/>
                </a:moveTo>
                <a:lnTo>
                  <a:pt x="915330" y="94107"/>
                </a:lnTo>
                <a:lnTo>
                  <a:pt x="855800" y="77774"/>
                </a:lnTo>
                <a:lnTo>
                  <a:pt x="812804" y="70442"/>
                </a:lnTo>
                <a:lnTo>
                  <a:pt x="753738" y="65326"/>
                </a:lnTo>
                <a:lnTo>
                  <a:pt x="704781" y="58221"/>
                </a:lnTo>
                <a:lnTo>
                  <a:pt x="655050" y="54296"/>
                </a:lnTo>
                <a:lnTo>
                  <a:pt x="593080" y="51800"/>
                </a:lnTo>
                <a:lnTo>
                  <a:pt x="542925" y="45504"/>
                </a:lnTo>
                <a:lnTo>
                  <a:pt x="491020" y="41949"/>
                </a:lnTo>
                <a:lnTo>
                  <a:pt x="437426" y="35176"/>
                </a:lnTo>
                <a:lnTo>
                  <a:pt x="378782" y="31480"/>
                </a:lnTo>
                <a:lnTo>
                  <a:pt x="323842" y="24666"/>
                </a:lnTo>
                <a:lnTo>
                  <a:pt x="270519" y="20957"/>
                </a:lnTo>
                <a:lnTo>
                  <a:pt x="217674" y="14139"/>
                </a:lnTo>
                <a:lnTo>
                  <a:pt x="164972" y="11599"/>
                </a:lnTo>
                <a:lnTo>
                  <a:pt x="113482" y="9676"/>
                </a:lnTo>
                <a:lnTo>
                  <a:pt x="50449" y="2258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3432290" y="2274244"/>
            <a:ext cx="1442405" cy="42026"/>
            <a:chOff x="3432290" y="2274244"/>
            <a:chExt cx="1442405" cy="42026"/>
          </a:xfrm>
        </p:grpSpPr>
        <p:sp>
          <p:nvSpPr>
            <p:cNvPr id="32" name="Freeform 31"/>
            <p:cNvSpPr/>
            <p:nvPr/>
          </p:nvSpPr>
          <p:spPr>
            <a:xfrm>
              <a:off x="4853637" y="2316269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2105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432290" y="2274244"/>
              <a:ext cx="1263421" cy="42021"/>
            </a:xfrm>
            <a:custGeom>
              <a:avLst/>
              <a:gdLst/>
              <a:ahLst/>
              <a:cxnLst/>
              <a:rect l="0" t="0" r="0" b="0"/>
              <a:pathLst>
                <a:path w="1263421" h="42021">
                  <a:moveTo>
                    <a:pt x="1263420" y="31497"/>
                  </a:moveTo>
                  <a:lnTo>
                    <a:pt x="1200942" y="34617"/>
                  </a:lnTo>
                  <a:lnTo>
                    <a:pt x="1144234" y="40562"/>
                  </a:lnTo>
                  <a:lnTo>
                    <a:pt x="1087972" y="41736"/>
                  </a:lnTo>
                  <a:lnTo>
                    <a:pt x="1031798" y="41968"/>
                  </a:lnTo>
                  <a:lnTo>
                    <a:pt x="980322" y="42009"/>
                  </a:lnTo>
                  <a:lnTo>
                    <a:pt x="922566" y="42020"/>
                  </a:lnTo>
                  <a:lnTo>
                    <a:pt x="872698" y="38904"/>
                  </a:lnTo>
                  <a:lnTo>
                    <a:pt x="823997" y="33692"/>
                  </a:lnTo>
                  <a:lnTo>
                    <a:pt x="765619" y="26341"/>
                  </a:lnTo>
                  <a:lnTo>
                    <a:pt x="707858" y="22030"/>
                  </a:lnTo>
                  <a:lnTo>
                    <a:pt x="644455" y="18059"/>
                  </a:lnTo>
                  <a:lnTo>
                    <a:pt x="586524" y="11945"/>
                  </a:lnTo>
                  <a:lnTo>
                    <a:pt x="530021" y="9567"/>
                  </a:lnTo>
                  <a:lnTo>
                    <a:pt x="473799" y="2166"/>
                  </a:lnTo>
                  <a:lnTo>
                    <a:pt x="417634" y="357"/>
                  </a:lnTo>
                  <a:lnTo>
                    <a:pt x="357970" y="0"/>
                  </a:lnTo>
                  <a:lnTo>
                    <a:pt x="297658" y="1107"/>
                  </a:lnTo>
                  <a:lnTo>
                    <a:pt x="248592" y="7155"/>
                  </a:lnTo>
                  <a:lnTo>
                    <a:pt x="190092" y="12911"/>
                  </a:lnTo>
                  <a:lnTo>
                    <a:pt x="141331" y="21701"/>
                  </a:lnTo>
                  <a:lnTo>
                    <a:pt x="85550" y="28595"/>
                  </a:lnTo>
                  <a:lnTo>
                    <a:pt x="38216" y="30637"/>
                  </a:lnTo>
                  <a:lnTo>
                    <a:pt x="0" y="314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822259" y="1355870"/>
            <a:ext cx="2131388" cy="412919"/>
            <a:chOff x="5822259" y="1355870"/>
            <a:chExt cx="2131388" cy="412919"/>
          </a:xfrm>
        </p:grpSpPr>
        <p:sp>
          <p:nvSpPr>
            <p:cNvPr id="35" name="Freeform 34"/>
            <p:cNvSpPr/>
            <p:nvPr/>
          </p:nvSpPr>
          <p:spPr>
            <a:xfrm>
              <a:off x="5822259" y="1355870"/>
              <a:ext cx="242157" cy="378617"/>
            </a:xfrm>
            <a:custGeom>
              <a:avLst/>
              <a:gdLst/>
              <a:ahLst/>
              <a:cxnLst/>
              <a:rect l="0" t="0" r="0" b="0"/>
              <a:pathLst>
                <a:path w="242157" h="378617">
                  <a:moveTo>
                    <a:pt x="242156" y="349747"/>
                  </a:moveTo>
                  <a:lnTo>
                    <a:pt x="206239" y="295872"/>
                  </a:lnTo>
                  <a:lnTo>
                    <a:pt x="164875" y="234995"/>
                  </a:lnTo>
                  <a:lnTo>
                    <a:pt x="115591" y="171900"/>
                  </a:lnTo>
                  <a:lnTo>
                    <a:pt x="87997" y="114532"/>
                  </a:lnTo>
                  <a:lnTo>
                    <a:pt x="81224" y="83770"/>
                  </a:lnTo>
                  <a:lnTo>
                    <a:pt x="82113" y="58399"/>
                  </a:lnTo>
                  <a:lnTo>
                    <a:pt x="94780" y="24386"/>
                  </a:lnTo>
                  <a:lnTo>
                    <a:pt x="109975" y="9000"/>
                  </a:lnTo>
                  <a:lnTo>
                    <a:pt x="118940" y="3259"/>
                  </a:lnTo>
                  <a:lnTo>
                    <a:pt x="141380" y="0"/>
                  </a:lnTo>
                  <a:lnTo>
                    <a:pt x="164611" y="3621"/>
                  </a:lnTo>
                  <a:lnTo>
                    <a:pt x="182735" y="13029"/>
                  </a:lnTo>
                  <a:lnTo>
                    <a:pt x="206092" y="42658"/>
                  </a:lnTo>
                  <a:lnTo>
                    <a:pt x="230575" y="96831"/>
                  </a:lnTo>
                  <a:lnTo>
                    <a:pt x="238725" y="131699"/>
                  </a:lnTo>
                  <a:lnTo>
                    <a:pt x="238020" y="181025"/>
                  </a:lnTo>
                  <a:lnTo>
                    <a:pt x="230402" y="235024"/>
                  </a:lnTo>
                  <a:lnTo>
                    <a:pt x="212749" y="294692"/>
                  </a:lnTo>
                  <a:lnTo>
                    <a:pt x="193928" y="319916"/>
                  </a:lnTo>
                  <a:lnTo>
                    <a:pt x="143570" y="362461"/>
                  </a:lnTo>
                  <a:lnTo>
                    <a:pt x="124640" y="372165"/>
                  </a:lnTo>
                  <a:lnTo>
                    <a:pt x="88664" y="378616"/>
                  </a:lnTo>
                  <a:lnTo>
                    <a:pt x="48368" y="374938"/>
                  </a:lnTo>
                  <a:lnTo>
                    <a:pt x="26956" y="363282"/>
                  </a:lnTo>
                  <a:lnTo>
                    <a:pt x="7987" y="343229"/>
                  </a:lnTo>
                  <a:lnTo>
                    <a:pt x="0" y="3286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180228" y="1537161"/>
              <a:ext cx="21058" cy="151974"/>
            </a:xfrm>
            <a:custGeom>
              <a:avLst/>
              <a:gdLst/>
              <a:ahLst/>
              <a:cxnLst/>
              <a:rect l="0" t="0" r="0" b="0"/>
              <a:pathLst>
                <a:path w="21058" h="151974">
                  <a:moveTo>
                    <a:pt x="0" y="0"/>
                  </a:moveTo>
                  <a:lnTo>
                    <a:pt x="1" y="54144"/>
                  </a:lnTo>
                  <a:lnTo>
                    <a:pt x="5589" y="109091"/>
                  </a:lnTo>
                  <a:lnTo>
                    <a:pt x="16788" y="150750"/>
                  </a:lnTo>
                  <a:lnTo>
                    <a:pt x="18211" y="151973"/>
                  </a:lnTo>
                  <a:lnTo>
                    <a:pt x="21057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159171" y="1402694"/>
              <a:ext cx="273742" cy="366095"/>
            </a:xfrm>
            <a:custGeom>
              <a:avLst/>
              <a:gdLst/>
              <a:ahLst/>
              <a:cxnLst/>
              <a:rect l="0" t="0" r="0" b="0"/>
              <a:pathLst>
                <a:path w="273742" h="366095">
                  <a:moveTo>
                    <a:pt x="0" y="113410"/>
                  </a:moveTo>
                  <a:lnTo>
                    <a:pt x="29309" y="65971"/>
                  </a:lnTo>
                  <a:lnTo>
                    <a:pt x="79272" y="30470"/>
                  </a:lnTo>
                  <a:lnTo>
                    <a:pt x="141808" y="5709"/>
                  </a:lnTo>
                  <a:lnTo>
                    <a:pt x="194095" y="0"/>
                  </a:lnTo>
                  <a:lnTo>
                    <a:pt x="242863" y="9487"/>
                  </a:lnTo>
                  <a:lnTo>
                    <a:pt x="254326" y="17222"/>
                  </a:lnTo>
                  <a:lnTo>
                    <a:pt x="270181" y="38294"/>
                  </a:lnTo>
                  <a:lnTo>
                    <a:pt x="272538" y="49295"/>
                  </a:lnTo>
                  <a:lnTo>
                    <a:pt x="268917" y="70876"/>
                  </a:lnTo>
                  <a:lnTo>
                    <a:pt x="253724" y="97168"/>
                  </a:lnTo>
                  <a:lnTo>
                    <a:pt x="234405" y="119776"/>
                  </a:lnTo>
                  <a:lnTo>
                    <a:pt x="178304" y="153420"/>
                  </a:lnTo>
                  <a:lnTo>
                    <a:pt x="123133" y="175842"/>
                  </a:lnTo>
                  <a:lnTo>
                    <a:pt x="98009" y="180932"/>
                  </a:lnTo>
                  <a:lnTo>
                    <a:pt x="75146" y="179294"/>
                  </a:lnTo>
                  <a:lnTo>
                    <a:pt x="69984" y="176050"/>
                  </a:lnTo>
                  <a:lnTo>
                    <a:pt x="68883" y="171548"/>
                  </a:lnTo>
                  <a:lnTo>
                    <a:pt x="70489" y="166206"/>
                  </a:lnTo>
                  <a:lnTo>
                    <a:pt x="81631" y="157152"/>
                  </a:lnTo>
                  <a:lnTo>
                    <a:pt x="99452" y="150398"/>
                  </a:lnTo>
                  <a:lnTo>
                    <a:pt x="134622" y="147766"/>
                  </a:lnTo>
                  <a:lnTo>
                    <a:pt x="156928" y="151296"/>
                  </a:lnTo>
                  <a:lnTo>
                    <a:pt x="175421" y="159884"/>
                  </a:lnTo>
                  <a:lnTo>
                    <a:pt x="183628" y="165449"/>
                  </a:lnTo>
                  <a:lnTo>
                    <a:pt x="213611" y="208004"/>
                  </a:lnTo>
                  <a:lnTo>
                    <a:pt x="243523" y="269698"/>
                  </a:lnTo>
                  <a:lnTo>
                    <a:pt x="262931" y="323764"/>
                  </a:lnTo>
                  <a:lnTo>
                    <a:pt x="273741" y="3660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475026" y="1481650"/>
              <a:ext cx="133714" cy="243813"/>
            </a:xfrm>
            <a:custGeom>
              <a:avLst/>
              <a:gdLst/>
              <a:ahLst/>
              <a:cxnLst/>
              <a:rect l="0" t="0" r="0" b="0"/>
              <a:pathLst>
                <a:path w="133714" h="243813">
                  <a:moveTo>
                    <a:pt x="31585" y="2868"/>
                  </a:moveTo>
                  <a:lnTo>
                    <a:pt x="20133" y="63252"/>
                  </a:lnTo>
                  <a:lnTo>
                    <a:pt x="13374" y="120975"/>
                  </a:lnTo>
                  <a:lnTo>
                    <a:pt x="14133" y="160645"/>
                  </a:lnTo>
                  <a:lnTo>
                    <a:pt x="22269" y="197773"/>
                  </a:lnTo>
                  <a:lnTo>
                    <a:pt x="36804" y="224413"/>
                  </a:lnTo>
                  <a:lnTo>
                    <a:pt x="45593" y="234793"/>
                  </a:lnTo>
                  <a:lnTo>
                    <a:pt x="56132" y="240543"/>
                  </a:lnTo>
                  <a:lnTo>
                    <a:pt x="80320" y="243812"/>
                  </a:lnTo>
                  <a:lnTo>
                    <a:pt x="100428" y="238246"/>
                  </a:lnTo>
                  <a:lnTo>
                    <a:pt x="109067" y="233486"/>
                  </a:lnTo>
                  <a:lnTo>
                    <a:pt x="121784" y="215719"/>
                  </a:lnTo>
                  <a:lnTo>
                    <a:pt x="130165" y="189886"/>
                  </a:lnTo>
                  <a:lnTo>
                    <a:pt x="133713" y="135880"/>
                  </a:lnTo>
                  <a:lnTo>
                    <a:pt x="126707" y="78934"/>
                  </a:lnTo>
                  <a:lnTo>
                    <a:pt x="110333" y="39444"/>
                  </a:lnTo>
                  <a:lnTo>
                    <a:pt x="97390" y="20684"/>
                  </a:lnTo>
                  <a:lnTo>
                    <a:pt x="77600" y="7667"/>
                  </a:lnTo>
                  <a:lnTo>
                    <a:pt x="65771" y="2558"/>
                  </a:lnTo>
                  <a:lnTo>
                    <a:pt x="40150" y="0"/>
                  </a:lnTo>
                  <a:lnTo>
                    <a:pt x="17844" y="2763"/>
                  </a:lnTo>
                  <a:lnTo>
                    <a:pt x="11896" y="5138"/>
                  </a:lnTo>
                  <a:lnTo>
                    <a:pt x="0" y="133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692169" y="1417361"/>
              <a:ext cx="211682" cy="283906"/>
            </a:xfrm>
            <a:custGeom>
              <a:avLst/>
              <a:gdLst/>
              <a:ahLst/>
              <a:cxnLst/>
              <a:rect l="0" t="0" r="0" b="0"/>
              <a:pathLst>
                <a:path w="211682" h="283906">
                  <a:moveTo>
                    <a:pt x="98712" y="46100"/>
                  </a:moveTo>
                  <a:lnTo>
                    <a:pt x="81945" y="51689"/>
                  </a:lnTo>
                  <a:lnTo>
                    <a:pt x="30055" y="94569"/>
                  </a:lnTo>
                  <a:lnTo>
                    <a:pt x="13509" y="121682"/>
                  </a:lnTo>
                  <a:lnTo>
                    <a:pt x="1197" y="157532"/>
                  </a:lnTo>
                  <a:lnTo>
                    <a:pt x="0" y="181023"/>
                  </a:lnTo>
                  <a:lnTo>
                    <a:pt x="1319" y="192201"/>
                  </a:lnTo>
                  <a:lnTo>
                    <a:pt x="19942" y="230289"/>
                  </a:lnTo>
                  <a:lnTo>
                    <a:pt x="42098" y="260032"/>
                  </a:lnTo>
                  <a:lnTo>
                    <a:pt x="65751" y="272982"/>
                  </a:lnTo>
                  <a:lnTo>
                    <a:pt x="111952" y="283730"/>
                  </a:lnTo>
                  <a:lnTo>
                    <a:pt x="142031" y="283905"/>
                  </a:lnTo>
                  <a:lnTo>
                    <a:pt x="163199" y="276183"/>
                  </a:lnTo>
                  <a:lnTo>
                    <a:pt x="188269" y="253093"/>
                  </a:lnTo>
                  <a:lnTo>
                    <a:pt x="204926" y="212846"/>
                  </a:lnTo>
                  <a:lnTo>
                    <a:pt x="211681" y="158288"/>
                  </a:lnTo>
                  <a:lnTo>
                    <a:pt x="205558" y="102186"/>
                  </a:lnTo>
                  <a:lnTo>
                    <a:pt x="195231" y="69347"/>
                  </a:lnTo>
                  <a:lnTo>
                    <a:pt x="164700" y="29303"/>
                  </a:lnTo>
                  <a:lnTo>
                    <a:pt x="138541" y="13307"/>
                  </a:lnTo>
                  <a:lnTo>
                    <a:pt x="102975" y="1159"/>
                  </a:lnTo>
                  <a:lnTo>
                    <a:pt x="79549" y="0"/>
                  </a:lnTo>
                  <a:lnTo>
                    <a:pt x="25012" y="145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832995" y="1631917"/>
              <a:ext cx="105286" cy="126343"/>
            </a:xfrm>
            <a:custGeom>
              <a:avLst/>
              <a:gdLst/>
              <a:ahLst/>
              <a:cxnLst/>
              <a:rect l="0" t="0" r="0" b="0"/>
              <a:pathLst>
                <a:path w="105286" h="126343">
                  <a:moveTo>
                    <a:pt x="0" y="0"/>
                  </a:moveTo>
                  <a:lnTo>
                    <a:pt x="26025" y="42692"/>
                  </a:lnTo>
                  <a:lnTo>
                    <a:pt x="81544" y="102216"/>
                  </a:lnTo>
                  <a:lnTo>
                    <a:pt x="105285" y="126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033037" y="1463461"/>
              <a:ext cx="133412" cy="250393"/>
            </a:xfrm>
            <a:custGeom>
              <a:avLst/>
              <a:gdLst/>
              <a:ahLst/>
              <a:cxnLst/>
              <a:rect l="0" t="0" r="0" b="0"/>
              <a:pathLst>
                <a:path w="133412" h="250393">
                  <a:moveTo>
                    <a:pt x="0" y="0"/>
                  </a:moveTo>
                  <a:lnTo>
                    <a:pt x="9065" y="58617"/>
                  </a:lnTo>
                  <a:lnTo>
                    <a:pt x="10094" y="110175"/>
                  </a:lnTo>
                  <a:lnTo>
                    <a:pt x="18848" y="167602"/>
                  </a:lnTo>
                  <a:lnTo>
                    <a:pt x="30801" y="213567"/>
                  </a:lnTo>
                  <a:lnTo>
                    <a:pt x="46444" y="238808"/>
                  </a:lnTo>
                  <a:lnTo>
                    <a:pt x="55529" y="245773"/>
                  </a:lnTo>
                  <a:lnTo>
                    <a:pt x="65095" y="249246"/>
                  </a:lnTo>
                  <a:lnTo>
                    <a:pt x="74982" y="250392"/>
                  </a:lnTo>
                  <a:lnTo>
                    <a:pt x="83913" y="245307"/>
                  </a:lnTo>
                  <a:lnTo>
                    <a:pt x="100075" y="224059"/>
                  </a:lnTo>
                  <a:lnTo>
                    <a:pt x="121110" y="165098"/>
                  </a:lnTo>
                  <a:lnTo>
                    <a:pt x="133411" y="107871"/>
                  </a:lnTo>
                  <a:lnTo>
                    <a:pt x="132726" y="56529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267509" y="1468156"/>
              <a:ext cx="173381" cy="252979"/>
            </a:xfrm>
            <a:custGeom>
              <a:avLst/>
              <a:gdLst/>
              <a:ahLst/>
              <a:cxnLst/>
              <a:rect l="0" t="0" r="0" b="0"/>
              <a:pathLst>
                <a:path w="173381" h="252979">
                  <a:moveTo>
                    <a:pt x="18211" y="47948"/>
                  </a:moveTo>
                  <a:lnTo>
                    <a:pt x="6759" y="96879"/>
                  </a:lnTo>
                  <a:lnTo>
                    <a:pt x="0" y="144724"/>
                  </a:lnTo>
                  <a:lnTo>
                    <a:pt x="759" y="177527"/>
                  </a:lnTo>
                  <a:lnTo>
                    <a:pt x="8895" y="207704"/>
                  </a:lnTo>
                  <a:lnTo>
                    <a:pt x="23429" y="230474"/>
                  </a:lnTo>
                  <a:lnTo>
                    <a:pt x="32218" y="239822"/>
                  </a:lnTo>
                  <a:lnTo>
                    <a:pt x="54463" y="250208"/>
                  </a:lnTo>
                  <a:lnTo>
                    <a:pt x="66946" y="252978"/>
                  </a:lnTo>
                  <a:lnTo>
                    <a:pt x="90174" y="249816"/>
                  </a:lnTo>
                  <a:lnTo>
                    <a:pt x="119863" y="234882"/>
                  </a:lnTo>
                  <a:lnTo>
                    <a:pt x="135919" y="219937"/>
                  </a:lnTo>
                  <a:lnTo>
                    <a:pt x="166827" y="164458"/>
                  </a:lnTo>
                  <a:lnTo>
                    <a:pt x="173380" y="121204"/>
                  </a:lnTo>
                  <a:lnTo>
                    <a:pt x="169732" y="82521"/>
                  </a:lnTo>
                  <a:lnTo>
                    <a:pt x="150064" y="43244"/>
                  </a:lnTo>
                  <a:lnTo>
                    <a:pt x="116421" y="13149"/>
                  </a:lnTo>
                  <a:lnTo>
                    <a:pt x="90326" y="3236"/>
                  </a:lnTo>
                  <a:lnTo>
                    <a:pt x="64301" y="0"/>
                  </a:lnTo>
                  <a:lnTo>
                    <a:pt x="18211" y="58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559461" y="1505575"/>
              <a:ext cx="21059" cy="168457"/>
            </a:xfrm>
            <a:custGeom>
              <a:avLst/>
              <a:gdLst/>
              <a:ahLst/>
              <a:cxnLst/>
              <a:rect l="0" t="0" r="0" b="0"/>
              <a:pathLst>
                <a:path w="21059" h="168457">
                  <a:moveTo>
                    <a:pt x="0" y="0"/>
                  </a:moveTo>
                  <a:lnTo>
                    <a:pt x="9065" y="58617"/>
                  </a:lnTo>
                  <a:lnTo>
                    <a:pt x="11409" y="111621"/>
                  </a:lnTo>
                  <a:lnTo>
                    <a:pt x="21058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777858" y="1410819"/>
              <a:ext cx="175789" cy="284270"/>
            </a:xfrm>
            <a:custGeom>
              <a:avLst/>
              <a:gdLst/>
              <a:ahLst/>
              <a:cxnLst/>
              <a:rect l="0" t="0" r="0" b="0"/>
              <a:pathLst>
                <a:path w="175789" h="284270">
                  <a:moveTo>
                    <a:pt x="129044" y="0"/>
                  </a:moveTo>
                  <a:lnTo>
                    <a:pt x="88187" y="10745"/>
                  </a:lnTo>
                  <a:lnTo>
                    <a:pt x="33842" y="44236"/>
                  </a:lnTo>
                  <a:lnTo>
                    <a:pt x="19953" y="54057"/>
                  </a:lnTo>
                  <a:lnTo>
                    <a:pt x="4520" y="77448"/>
                  </a:lnTo>
                  <a:lnTo>
                    <a:pt x="404" y="90236"/>
                  </a:lnTo>
                  <a:lnTo>
                    <a:pt x="0" y="101102"/>
                  </a:lnTo>
                  <a:lnTo>
                    <a:pt x="5790" y="119413"/>
                  </a:lnTo>
                  <a:lnTo>
                    <a:pt x="27793" y="142876"/>
                  </a:lnTo>
                  <a:lnTo>
                    <a:pt x="80052" y="170518"/>
                  </a:lnTo>
                  <a:lnTo>
                    <a:pt x="133275" y="202528"/>
                  </a:lnTo>
                  <a:lnTo>
                    <a:pt x="169292" y="226774"/>
                  </a:lnTo>
                  <a:lnTo>
                    <a:pt x="174594" y="235411"/>
                  </a:lnTo>
                  <a:lnTo>
                    <a:pt x="175788" y="244678"/>
                  </a:lnTo>
                  <a:lnTo>
                    <a:pt x="174244" y="254365"/>
                  </a:lnTo>
                  <a:lnTo>
                    <a:pt x="166290" y="268249"/>
                  </a:lnTo>
                  <a:lnTo>
                    <a:pt x="150101" y="284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Freeform 45"/>
          <p:cNvSpPr/>
          <p:nvPr/>
        </p:nvSpPr>
        <p:spPr>
          <a:xfrm>
            <a:off x="4039685" y="1400290"/>
            <a:ext cx="91878" cy="547483"/>
          </a:xfrm>
          <a:custGeom>
            <a:avLst/>
            <a:gdLst/>
            <a:ahLst/>
            <a:cxnLst/>
            <a:rect l="0" t="0" r="0" b="0"/>
            <a:pathLst>
              <a:path w="91878" h="547483">
                <a:moveTo>
                  <a:pt x="34844" y="547482"/>
                </a:moveTo>
                <a:lnTo>
                  <a:pt x="11124" y="494455"/>
                </a:lnTo>
                <a:lnTo>
                  <a:pt x="0" y="457551"/>
                </a:lnTo>
                <a:lnTo>
                  <a:pt x="473" y="405802"/>
                </a:lnTo>
                <a:lnTo>
                  <a:pt x="3878" y="343414"/>
                </a:lnTo>
                <a:lnTo>
                  <a:pt x="17840" y="285126"/>
                </a:lnTo>
                <a:lnTo>
                  <a:pt x="34915" y="231740"/>
                </a:lnTo>
                <a:lnTo>
                  <a:pt x="53571" y="177830"/>
                </a:lnTo>
                <a:lnTo>
                  <a:pt x="74764" y="125421"/>
                </a:lnTo>
                <a:lnTo>
                  <a:pt x="91877" y="64436"/>
                </a:lnTo>
                <a:lnTo>
                  <a:pt x="88137" y="33130"/>
                </a:lnTo>
                <a:lnTo>
                  <a:pt x="7695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3579689" y="831751"/>
            <a:ext cx="2319633" cy="777430"/>
            <a:chOff x="3579689" y="831751"/>
            <a:chExt cx="2319633" cy="777430"/>
          </a:xfrm>
        </p:grpSpPr>
        <p:sp>
          <p:nvSpPr>
            <p:cNvPr id="47" name="Freeform 46"/>
            <p:cNvSpPr/>
            <p:nvPr/>
          </p:nvSpPr>
          <p:spPr>
            <a:xfrm>
              <a:off x="3579689" y="1096569"/>
              <a:ext cx="315856" cy="366893"/>
            </a:xfrm>
            <a:custGeom>
              <a:avLst/>
              <a:gdLst/>
              <a:ahLst/>
              <a:cxnLst/>
              <a:rect l="0" t="0" r="0" b="0"/>
              <a:pathLst>
                <a:path w="315856" h="366893">
                  <a:moveTo>
                    <a:pt x="0" y="366892"/>
                  </a:moveTo>
                  <a:lnTo>
                    <a:pt x="26364" y="306951"/>
                  </a:lnTo>
                  <a:lnTo>
                    <a:pt x="66838" y="250284"/>
                  </a:lnTo>
                  <a:lnTo>
                    <a:pt x="116044" y="187838"/>
                  </a:lnTo>
                  <a:lnTo>
                    <a:pt x="161149" y="124731"/>
                  </a:lnTo>
                  <a:lnTo>
                    <a:pt x="192576" y="85741"/>
                  </a:lnTo>
                  <a:lnTo>
                    <a:pt x="241389" y="32297"/>
                  </a:lnTo>
                  <a:lnTo>
                    <a:pt x="257803" y="9953"/>
                  </a:lnTo>
                  <a:lnTo>
                    <a:pt x="266625" y="3761"/>
                  </a:lnTo>
                  <a:lnTo>
                    <a:pt x="285786" y="0"/>
                  </a:lnTo>
                  <a:lnTo>
                    <a:pt x="293470" y="2974"/>
                  </a:lnTo>
                  <a:lnTo>
                    <a:pt x="305126" y="15638"/>
                  </a:lnTo>
                  <a:lnTo>
                    <a:pt x="311087" y="36084"/>
                  </a:lnTo>
                  <a:lnTo>
                    <a:pt x="314913" y="98516"/>
                  </a:lnTo>
                  <a:lnTo>
                    <a:pt x="315669" y="156949"/>
                  </a:lnTo>
                  <a:lnTo>
                    <a:pt x="315855" y="177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663917" y="1305534"/>
              <a:ext cx="189514" cy="21058"/>
            </a:xfrm>
            <a:custGeom>
              <a:avLst/>
              <a:gdLst/>
              <a:ahLst/>
              <a:cxnLst/>
              <a:rect l="0" t="0" r="0" b="0"/>
              <a:pathLst>
                <a:path w="189514" h="21058">
                  <a:moveTo>
                    <a:pt x="0" y="21057"/>
                  </a:moveTo>
                  <a:lnTo>
                    <a:pt x="57264" y="17937"/>
                  </a:lnTo>
                  <a:lnTo>
                    <a:pt x="112567" y="6402"/>
                  </a:lnTo>
                  <a:lnTo>
                    <a:pt x="175337" y="843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011358" y="1094964"/>
              <a:ext cx="84229" cy="347441"/>
            </a:xfrm>
            <a:custGeom>
              <a:avLst/>
              <a:gdLst/>
              <a:ahLst/>
              <a:cxnLst/>
              <a:rect l="0" t="0" r="0" b="0"/>
              <a:pathLst>
                <a:path w="84229" h="347441">
                  <a:moveTo>
                    <a:pt x="84228" y="0"/>
                  </a:moveTo>
                  <a:lnTo>
                    <a:pt x="64442" y="52050"/>
                  </a:lnTo>
                  <a:lnTo>
                    <a:pt x="53019" y="101990"/>
                  </a:lnTo>
                  <a:lnTo>
                    <a:pt x="38679" y="155197"/>
                  </a:lnTo>
                  <a:lnTo>
                    <a:pt x="29400" y="218543"/>
                  </a:lnTo>
                  <a:lnTo>
                    <a:pt x="13750" y="273404"/>
                  </a:lnTo>
                  <a:lnTo>
                    <a:pt x="3062" y="315788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137700" y="1139937"/>
              <a:ext cx="246827" cy="390860"/>
            </a:xfrm>
            <a:custGeom>
              <a:avLst/>
              <a:gdLst/>
              <a:ahLst/>
              <a:cxnLst/>
              <a:rect l="0" t="0" r="0" b="0"/>
              <a:pathLst>
                <a:path w="246827" h="390860">
                  <a:moveTo>
                    <a:pt x="189513" y="18198"/>
                  </a:moveTo>
                  <a:lnTo>
                    <a:pt x="183923" y="1430"/>
                  </a:lnTo>
                  <a:lnTo>
                    <a:pt x="177598" y="0"/>
                  </a:lnTo>
                  <a:lnTo>
                    <a:pt x="147508" y="13586"/>
                  </a:lnTo>
                  <a:lnTo>
                    <a:pt x="117015" y="34119"/>
                  </a:lnTo>
                  <a:lnTo>
                    <a:pt x="63368" y="91201"/>
                  </a:lnTo>
                  <a:lnTo>
                    <a:pt x="40872" y="116387"/>
                  </a:lnTo>
                  <a:lnTo>
                    <a:pt x="18308" y="166049"/>
                  </a:lnTo>
                  <a:lnTo>
                    <a:pt x="18054" y="175257"/>
                  </a:lnTo>
                  <a:lnTo>
                    <a:pt x="24011" y="191727"/>
                  </a:lnTo>
                  <a:lnTo>
                    <a:pt x="30046" y="195885"/>
                  </a:lnTo>
                  <a:lnTo>
                    <a:pt x="46109" y="197386"/>
                  </a:lnTo>
                  <a:lnTo>
                    <a:pt x="74883" y="186064"/>
                  </a:lnTo>
                  <a:lnTo>
                    <a:pt x="100046" y="167892"/>
                  </a:lnTo>
                  <a:lnTo>
                    <a:pt x="136745" y="115574"/>
                  </a:lnTo>
                  <a:lnTo>
                    <a:pt x="159190" y="67197"/>
                  </a:lnTo>
                  <a:lnTo>
                    <a:pt x="169407" y="37246"/>
                  </a:lnTo>
                  <a:lnTo>
                    <a:pt x="174939" y="30896"/>
                  </a:lnTo>
                  <a:lnTo>
                    <a:pt x="180967" y="30173"/>
                  </a:lnTo>
                  <a:lnTo>
                    <a:pt x="187325" y="33200"/>
                  </a:lnTo>
                  <a:lnTo>
                    <a:pt x="197509" y="45922"/>
                  </a:lnTo>
                  <a:lnTo>
                    <a:pt x="220876" y="103011"/>
                  </a:lnTo>
                  <a:lnTo>
                    <a:pt x="238617" y="157485"/>
                  </a:lnTo>
                  <a:lnTo>
                    <a:pt x="246826" y="203487"/>
                  </a:lnTo>
                  <a:lnTo>
                    <a:pt x="241720" y="251823"/>
                  </a:lnTo>
                  <a:lnTo>
                    <a:pt x="231823" y="277619"/>
                  </a:lnTo>
                  <a:lnTo>
                    <a:pt x="190765" y="328841"/>
                  </a:lnTo>
                  <a:lnTo>
                    <a:pt x="158298" y="354865"/>
                  </a:lnTo>
                  <a:lnTo>
                    <a:pt x="105334" y="378720"/>
                  </a:lnTo>
                  <a:lnTo>
                    <a:pt x="73714" y="389921"/>
                  </a:lnTo>
                  <a:lnTo>
                    <a:pt x="52648" y="390859"/>
                  </a:lnTo>
                  <a:lnTo>
                    <a:pt x="0" y="3761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400912" y="1126549"/>
              <a:ext cx="150715" cy="253393"/>
            </a:xfrm>
            <a:custGeom>
              <a:avLst/>
              <a:gdLst/>
              <a:ahLst/>
              <a:cxnLst/>
              <a:rect l="0" t="0" r="0" b="0"/>
              <a:pathLst>
                <a:path w="150715" h="253393">
                  <a:moveTo>
                    <a:pt x="73700" y="0"/>
                  </a:moveTo>
                  <a:lnTo>
                    <a:pt x="59045" y="55141"/>
                  </a:lnTo>
                  <a:lnTo>
                    <a:pt x="42033" y="117876"/>
                  </a:lnTo>
                  <a:lnTo>
                    <a:pt x="24556" y="177870"/>
                  </a:lnTo>
                  <a:lnTo>
                    <a:pt x="16375" y="210240"/>
                  </a:lnTo>
                  <a:lnTo>
                    <a:pt x="18196" y="231480"/>
                  </a:lnTo>
                  <a:lnTo>
                    <a:pt x="22659" y="239718"/>
                  </a:lnTo>
                  <a:lnTo>
                    <a:pt x="36977" y="251991"/>
                  </a:lnTo>
                  <a:lnTo>
                    <a:pt x="45708" y="253392"/>
                  </a:lnTo>
                  <a:lnTo>
                    <a:pt x="64769" y="248709"/>
                  </a:lnTo>
                  <a:lnTo>
                    <a:pt x="89641" y="232919"/>
                  </a:lnTo>
                  <a:lnTo>
                    <a:pt x="117836" y="183746"/>
                  </a:lnTo>
                  <a:lnTo>
                    <a:pt x="139722" y="126969"/>
                  </a:lnTo>
                  <a:lnTo>
                    <a:pt x="150714" y="94943"/>
                  </a:lnTo>
                  <a:lnTo>
                    <a:pt x="150201" y="52048"/>
                  </a:lnTo>
                  <a:lnTo>
                    <a:pt x="145757" y="40548"/>
                  </a:lnTo>
                  <a:lnTo>
                    <a:pt x="131462" y="24650"/>
                  </a:lnTo>
                  <a:lnTo>
                    <a:pt x="107171" y="16805"/>
                  </a:lnTo>
                  <a:lnTo>
                    <a:pt x="66849" y="15508"/>
                  </a:lnTo>
                  <a:lnTo>
                    <a:pt x="14522" y="26392"/>
                  </a:lnTo>
                  <a:lnTo>
                    <a:pt x="9682" y="25784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603149" y="1109863"/>
              <a:ext cx="166262" cy="216729"/>
            </a:xfrm>
            <a:custGeom>
              <a:avLst/>
              <a:gdLst/>
              <a:ahLst/>
              <a:cxnLst/>
              <a:rect l="0" t="0" r="0" b="0"/>
              <a:pathLst>
                <a:path w="166262" h="216729">
                  <a:moveTo>
                    <a:pt x="8333" y="37743"/>
                  </a:moveTo>
                  <a:lnTo>
                    <a:pt x="8333" y="91888"/>
                  </a:lnTo>
                  <a:lnTo>
                    <a:pt x="8333" y="146834"/>
                  </a:lnTo>
                  <a:lnTo>
                    <a:pt x="2744" y="183150"/>
                  </a:lnTo>
                  <a:lnTo>
                    <a:pt x="1097" y="186154"/>
                  </a:lnTo>
                  <a:lnTo>
                    <a:pt x="0" y="183477"/>
                  </a:lnTo>
                  <a:lnTo>
                    <a:pt x="1575" y="151114"/>
                  </a:lnTo>
                  <a:lnTo>
                    <a:pt x="12587" y="94063"/>
                  </a:lnTo>
                  <a:lnTo>
                    <a:pt x="34433" y="50168"/>
                  </a:lnTo>
                  <a:lnTo>
                    <a:pt x="68196" y="10379"/>
                  </a:lnTo>
                  <a:lnTo>
                    <a:pt x="88362" y="2185"/>
                  </a:lnTo>
                  <a:lnTo>
                    <a:pt x="100290" y="0"/>
                  </a:lnTo>
                  <a:lnTo>
                    <a:pt x="110582" y="2052"/>
                  </a:lnTo>
                  <a:lnTo>
                    <a:pt x="128256" y="13692"/>
                  </a:lnTo>
                  <a:lnTo>
                    <a:pt x="151360" y="51154"/>
                  </a:lnTo>
                  <a:lnTo>
                    <a:pt x="161846" y="99299"/>
                  </a:lnTo>
                  <a:lnTo>
                    <a:pt x="164953" y="150608"/>
                  </a:lnTo>
                  <a:lnTo>
                    <a:pt x="165679" y="179153"/>
                  </a:lnTo>
                  <a:lnTo>
                    <a:pt x="166261" y="2167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883802" y="1020614"/>
              <a:ext cx="262625" cy="588567"/>
            </a:xfrm>
            <a:custGeom>
              <a:avLst/>
              <a:gdLst/>
              <a:ahLst/>
              <a:cxnLst/>
              <a:rect l="0" t="0" r="0" b="0"/>
              <a:pathLst>
                <a:path w="262625" h="588567">
                  <a:moveTo>
                    <a:pt x="138291" y="11179"/>
                  </a:moveTo>
                  <a:lnTo>
                    <a:pt x="127113" y="0"/>
                  </a:lnTo>
                  <a:lnTo>
                    <a:pt x="120311" y="217"/>
                  </a:lnTo>
                  <a:lnTo>
                    <a:pt x="103394" y="9816"/>
                  </a:lnTo>
                  <a:lnTo>
                    <a:pt x="50771" y="58098"/>
                  </a:lnTo>
                  <a:lnTo>
                    <a:pt x="9629" y="118055"/>
                  </a:lnTo>
                  <a:lnTo>
                    <a:pt x="0" y="143297"/>
                  </a:lnTo>
                  <a:lnTo>
                    <a:pt x="474" y="150730"/>
                  </a:lnTo>
                  <a:lnTo>
                    <a:pt x="4298" y="154516"/>
                  </a:lnTo>
                  <a:lnTo>
                    <a:pt x="10359" y="155870"/>
                  </a:lnTo>
                  <a:lnTo>
                    <a:pt x="17908" y="150923"/>
                  </a:lnTo>
                  <a:lnTo>
                    <a:pt x="59787" y="96247"/>
                  </a:lnTo>
                  <a:lnTo>
                    <a:pt x="96007" y="39755"/>
                  </a:lnTo>
                  <a:lnTo>
                    <a:pt x="103083" y="26720"/>
                  </a:lnTo>
                  <a:lnTo>
                    <a:pt x="107800" y="23880"/>
                  </a:lnTo>
                  <a:lnTo>
                    <a:pt x="110945" y="27835"/>
                  </a:lnTo>
                  <a:lnTo>
                    <a:pt x="115992" y="70621"/>
                  </a:lnTo>
                  <a:lnTo>
                    <a:pt x="109753" y="125302"/>
                  </a:lnTo>
                  <a:lnTo>
                    <a:pt x="106439" y="174195"/>
                  </a:lnTo>
                  <a:lnTo>
                    <a:pt x="99738" y="226896"/>
                  </a:lnTo>
                  <a:lnTo>
                    <a:pt x="97232" y="286445"/>
                  </a:lnTo>
                  <a:lnTo>
                    <a:pt x="96490" y="348543"/>
                  </a:lnTo>
                  <a:lnTo>
                    <a:pt x="97440" y="410226"/>
                  </a:lnTo>
                  <a:lnTo>
                    <a:pt x="104610" y="466067"/>
                  </a:lnTo>
                  <a:lnTo>
                    <a:pt x="115314" y="517318"/>
                  </a:lnTo>
                  <a:lnTo>
                    <a:pt x="133953" y="555770"/>
                  </a:lnTo>
                  <a:lnTo>
                    <a:pt x="151571" y="578433"/>
                  </a:lnTo>
                  <a:lnTo>
                    <a:pt x="161183" y="584710"/>
                  </a:lnTo>
                  <a:lnTo>
                    <a:pt x="181221" y="588566"/>
                  </a:lnTo>
                  <a:lnTo>
                    <a:pt x="190308" y="584446"/>
                  </a:lnTo>
                  <a:lnTo>
                    <a:pt x="221702" y="547333"/>
                  </a:lnTo>
                  <a:lnTo>
                    <a:pt x="233855" y="525550"/>
                  </a:lnTo>
                  <a:lnTo>
                    <a:pt x="244776" y="473438"/>
                  </a:lnTo>
                  <a:lnTo>
                    <a:pt x="257851" y="412495"/>
                  </a:lnTo>
                  <a:lnTo>
                    <a:pt x="262624" y="361454"/>
                  </a:lnTo>
                  <a:lnTo>
                    <a:pt x="255831" y="300211"/>
                  </a:lnTo>
                  <a:lnTo>
                    <a:pt x="244218" y="257215"/>
                  </a:lnTo>
                  <a:lnTo>
                    <a:pt x="228654" y="228933"/>
                  </a:lnTo>
                  <a:lnTo>
                    <a:pt x="216081" y="219519"/>
                  </a:lnTo>
                  <a:lnTo>
                    <a:pt x="183393" y="209059"/>
                  </a:lnTo>
                  <a:lnTo>
                    <a:pt x="131117" y="203171"/>
                  </a:lnTo>
                  <a:lnTo>
                    <a:pt x="74137" y="201182"/>
                  </a:lnTo>
                  <a:lnTo>
                    <a:pt x="54064" y="2006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203466" y="915979"/>
              <a:ext cx="134483" cy="266283"/>
            </a:xfrm>
            <a:custGeom>
              <a:avLst/>
              <a:gdLst/>
              <a:ahLst/>
              <a:cxnLst/>
              <a:rect l="0" t="0" r="0" b="0"/>
              <a:pathLst>
                <a:path w="134483" h="266283">
                  <a:moveTo>
                    <a:pt x="18669" y="21057"/>
                  </a:moveTo>
                  <a:lnTo>
                    <a:pt x="9604" y="79674"/>
                  </a:lnTo>
                  <a:lnTo>
                    <a:pt x="0" y="139391"/>
                  </a:lnTo>
                  <a:lnTo>
                    <a:pt x="1439" y="185971"/>
                  </a:lnTo>
                  <a:lnTo>
                    <a:pt x="12394" y="234867"/>
                  </a:lnTo>
                  <a:lnTo>
                    <a:pt x="17995" y="247825"/>
                  </a:lnTo>
                  <a:lnTo>
                    <a:pt x="26409" y="256464"/>
                  </a:lnTo>
                  <a:lnTo>
                    <a:pt x="48235" y="266062"/>
                  </a:lnTo>
                  <a:lnTo>
                    <a:pt x="58267" y="266282"/>
                  </a:lnTo>
                  <a:lnTo>
                    <a:pt x="75652" y="260288"/>
                  </a:lnTo>
                  <a:lnTo>
                    <a:pt x="88059" y="246705"/>
                  </a:lnTo>
                  <a:lnTo>
                    <a:pt x="97472" y="225460"/>
                  </a:lnTo>
                  <a:lnTo>
                    <a:pt x="108178" y="176378"/>
                  </a:lnTo>
                  <a:lnTo>
                    <a:pt x="115509" y="119805"/>
                  </a:lnTo>
                  <a:lnTo>
                    <a:pt x="127874" y="68899"/>
                  </a:lnTo>
                  <a:lnTo>
                    <a:pt x="133612" y="12308"/>
                  </a:lnTo>
                  <a:lnTo>
                    <a:pt x="13448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426954" y="873865"/>
              <a:ext cx="26809" cy="305328"/>
            </a:xfrm>
            <a:custGeom>
              <a:avLst/>
              <a:gdLst/>
              <a:ahLst/>
              <a:cxnLst/>
              <a:rect l="0" t="0" r="0" b="0"/>
              <a:pathLst>
                <a:path w="26809" h="305328">
                  <a:moveTo>
                    <a:pt x="26808" y="0"/>
                  </a:moveTo>
                  <a:lnTo>
                    <a:pt x="23688" y="57264"/>
                  </a:lnTo>
                  <a:lnTo>
                    <a:pt x="17743" y="118157"/>
                  </a:lnTo>
                  <a:lnTo>
                    <a:pt x="8139" y="181026"/>
                  </a:lnTo>
                  <a:lnTo>
                    <a:pt x="0" y="241038"/>
                  </a:lnTo>
                  <a:lnTo>
                    <a:pt x="4268" y="280929"/>
                  </a:lnTo>
                  <a:lnTo>
                    <a:pt x="5751" y="305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637209" y="926410"/>
              <a:ext cx="262113" cy="200140"/>
            </a:xfrm>
            <a:custGeom>
              <a:avLst/>
              <a:gdLst/>
              <a:ahLst/>
              <a:cxnLst/>
              <a:rect l="0" t="0" r="0" b="0"/>
              <a:pathLst>
                <a:path w="262113" h="200140">
                  <a:moveTo>
                    <a:pt x="6066" y="10626"/>
                  </a:moveTo>
                  <a:lnTo>
                    <a:pt x="6066" y="71010"/>
                  </a:lnTo>
                  <a:lnTo>
                    <a:pt x="6066" y="125614"/>
                  </a:lnTo>
                  <a:lnTo>
                    <a:pt x="6066" y="175718"/>
                  </a:lnTo>
                  <a:lnTo>
                    <a:pt x="6066" y="196304"/>
                  </a:lnTo>
                  <a:lnTo>
                    <a:pt x="0" y="134287"/>
                  </a:lnTo>
                  <a:lnTo>
                    <a:pt x="7641" y="79637"/>
                  </a:lnTo>
                  <a:lnTo>
                    <a:pt x="16125" y="49486"/>
                  </a:lnTo>
                  <a:lnTo>
                    <a:pt x="31593" y="24388"/>
                  </a:lnTo>
                  <a:lnTo>
                    <a:pt x="50167" y="7774"/>
                  </a:lnTo>
                  <a:lnTo>
                    <a:pt x="60033" y="1706"/>
                  </a:lnTo>
                  <a:lnTo>
                    <a:pt x="71290" y="0"/>
                  </a:lnTo>
                  <a:lnTo>
                    <a:pt x="131061" y="14354"/>
                  </a:lnTo>
                  <a:lnTo>
                    <a:pt x="158005" y="30318"/>
                  </a:lnTo>
                  <a:lnTo>
                    <a:pt x="209472" y="78602"/>
                  </a:lnTo>
                  <a:lnTo>
                    <a:pt x="255621" y="139445"/>
                  </a:lnTo>
                  <a:lnTo>
                    <a:pt x="260174" y="149148"/>
                  </a:lnTo>
                  <a:lnTo>
                    <a:pt x="262112" y="169288"/>
                  </a:lnTo>
                  <a:lnTo>
                    <a:pt x="258750" y="2001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485347" y="831751"/>
              <a:ext cx="21058" cy="21058"/>
            </a:xfrm>
            <a:custGeom>
              <a:avLst/>
              <a:gdLst/>
              <a:ahLst/>
              <a:cxnLst/>
              <a:rect l="0" t="0" r="0" b="0"/>
              <a:pathLst>
                <a:path w="21058" h="21058">
                  <a:moveTo>
                    <a:pt x="21057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86473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20700"/>
            <a:ext cx="9067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French and Indian War/7 Years War and  the impact on the American colonies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961708" y="3062936"/>
            <a:ext cx="359154" cy="533205"/>
          </a:xfrm>
          <a:custGeom>
            <a:avLst/>
            <a:gdLst/>
            <a:ahLst/>
            <a:cxnLst/>
            <a:rect l="0" t="0" r="0" b="0"/>
            <a:pathLst>
              <a:path w="359154" h="533205">
                <a:moveTo>
                  <a:pt x="70085" y="175235"/>
                </a:moveTo>
                <a:lnTo>
                  <a:pt x="55614" y="208857"/>
                </a:lnTo>
                <a:lnTo>
                  <a:pt x="44306" y="268642"/>
                </a:lnTo>
                <a:lnTo>
                  <a:pt x="39646" y="320244"/>
                </a:lnTo>
                <a:lnTo>
                  <a:pt x="38726" y="375498"/>
                </a:lnTo>
                <a:lnTo>
                  <a:pt x="38544" y="431472"/>
                </a:lnTo>
                <a:lnTo>
                  <a:pt x="38508" y="484296"/>
                </a:lnTo>
                <a:lnTo>
                  <a:pt x="32911" y="441568"/>
                </a:lnTo>
                <a:lnTo>
                  <a:pt x="20288" y="383096"/>
                </a:lnTo>
                <a:lnTo>
                  <a:pt x="18004" y="329118"/>
                </a:lnTo>
                <a:lnTo>
                  <a:pt x="9148" y="278291"/>
                </a:lnTo>
                <a:lnTo>
                  <a:pt x="687" y="225268"/>
                </a:lnTo>
                <a:lnTo>
                  <a:pt x="0" y="171992"/>
                </a:lnTo>
                <a:lnTo>
                  <a:pt x="13574" y="122671"/>
                </a:lnTo>
                <a:lnTo>
                  <a:pt x="25862" y="100791"/>
                </a:lnTo>
                <a:lnTo>
                  <a:pt x="81353" y="47364"/>
                </a:lnTo>
                <a:lnTo>
                  <a:pt x="141686" y="15835"/>
                </a:lnTo>
                <a:lnTo>
                  <a:pt x="165079" y="4955"/>
                </a:lnTo>
                <a:lnTo>
                  <a:pt x="205726" y="0"/>
                </a:lnTo>
                <a:lnTo>
                  <a:pt x="250785" y="6590"/>
                </a:lnTo>
                <a:lnTo>
                  <a:pt x="280513" y="22841"/>
                </a:lnTo>
                <a:lnTo>
                  <a:pt x="296580" y="35755"/>
                </a:lnTo>
                <a:lnTo>
                  <a:pt x="305280" y="61771"/>
                </a:lnTo>
                <a:lnTo>
                  <a:pt x="307058" y="106521"/>
                </a:lnTo>
                <a:lnTo>
                  <a:pt x="301749" y="130658"/>
                </a:lnTo>
                <a:lnTo>
                  <a:pt x="267127" y="191028"/>
                </a:lnTo>
                <a:lnTo>
                  <a:pt x="212281" y="253412"/>
                </a:lnTo>
                <a:lnTo>
                  <a:pt x="184357" y="276257"/>
                </a:lnTo>
                <a:lnTo>
                  <a:pt x="181361" y="276508"/>
                </a:lnTo>
                <a:lnTo>
                  <a:pt x="187391" y="264309"/>
                </a:lnTo>
                <a:lnTo>
                  <a:pt x="227285" y="242312"/>
                </a:lnTo>
                <a:lnTo>
                  <a:pt x="254595" y="237412"/>
                </a:lnTo>
                <a:lnTo>
                  <a:pt x="280771" y="240304"/>
                </a:lnTo>
                <a:lnTo>
                  <a:pt x="311902" y="249388"/>
                </a:lnTo>
                <a:lnTo>
                  <a:pt x="335877" y="270583"/>
                </a:lnTo>
                <a:lnTo>
                  <a:pt x="351991" y="298331"/>
                </a:lnTo>
                <a:lnTo>
                  <a:pt x="359153" y="326260"/>
                </a:lnTo>
                <a:lnTo>
                  <a:pt x="352007" y="385060"/>
                </a:lnTo>
                <a:lnTo>
                  <a:pt x="335071" y="431987"/>
                </a:lnTo>
                <a:lnTo>
                  <a:pt x="285475" y="495462"/>
                </a:lnTo>
                <a:lnTo>
                  <a:pt x="240909" y="521403"/>
                </a:lnTo>
                <a:lnTo>
                  <a:pt x="217484" y="5332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410819" y="3301342"/>
            <a:ext cx="136871" cy="232694"/>
          </a:xfrm>
          <a:custGeom>
            <a:avLst/>
            <a:gdLst/>
            <a:ahLst/>
            <a:cxnLst/>
            <a:rect l="0" t="0" r="0" b="0"/>
            <a:pathLst>
              <a:path w="136871" h="232694">
                <a:moveTo>
                  <a:pt x="0" y="42114"/>
                </a:moveTo>
                <a:lnTo>
                  <a:pt x="11178" y="53292"/>
                </a:lnTo>
                <a:lnTo>
                  <a:pt x="16666" y="71258"/>
                </a:lnTo>
                <a:lnTo>
                  <a:pt x="27714" y="127190"/>
                </a:lnTo>
                <a:lnTo>
                  <a:pt x="27701" y="179845"/>
                </a:lnTo>
                <a:lnTo>
                  <a:pt x="16780" y="229717"/>
                </a:lnTo>
                <a:lnTo>
                  <a:pt x="14696" y="232693"/>
                </a:lnTo>
                <a:lnTo>
                  <a:pt x="13307" y="229998"/>
                </a:lnTo>
                <a:lnTo>
                  <a:pt x="12933" y="213355"/>
                </a:lnTo>
                <a:lnTo>
                  <a:pt x="22225" y="158131"/>
                </a:lnTo>
                <a:lnTo>
                  <a:pt x="38758" y="96170"/>
                </a:lnTo>
                <a:lnTo>
                  <a:pt x="51518" y="63590"/>
                </a:lnTo>
                <a:lnTo>
                  <a:pt x="76486" y="32879"/>
                </a:lnTo>
                <a:lnTo>
                  <a:pt x="104941" y="10782"/>
                </a:lnTo>
                <a:lnTo>
                  <a:pt x="1368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695088" y="3522440"/>
            <a:ext cx="1" cy="21059"/>
          </a:xfrm>
          <a:custGeom>
            <a:avLst/>
            <a:gdLst/>
            <a:ahLst/>
            <a:cxnLst/>
            <a:rect l="0" t="0" r="0" b="0"/>
            <a:pathLst>
              <a:path w="1" h="21059">
                <a:moveTo>
                  <a:pt x="0" y="0"/>
                </a:moveTo>
                <a:lnTo>
                  <a:pt x="0" y="210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993949" y="3056185"/>
            <a:ext cx="322321" cy="509817"/>
          </a:xfrm>
          <a:custGeom>
            <a:avLst/>
            <a:gdLst/>
            <a:ahLst/>
            <a:cxnLst/>
            <a:rect l="0" t="0" r="0" b="0"/>
            <a:pathLst>
              <a:path w="322321" h="509817">
                <a:moveTo>
                  <a:pt x="322320" y="55644"/>
                </a:moveTo>
                <a:lnTo>
                  <a:pt x="303170" y="38833"/>
                </a:lnTo>
                <a:lnTo>
                  <a:pt x="249103" y="11735"/>
                </a:lnTo>
                <a:lnTo>
                  <a:pt x="217178" y="0"/>
                </a:lnTo>
                <a:lnTo>
                  <a:pt x="205432" y="1000"/>
                </a:lnTo>
                <a:lnTo>
                  <a:pt x="144812" y="31507"/>
                </a:lnTo>
                <a:lnTo>
                  <a:pt x="89360" y="87884"/>
                </a:lnTo>
                <a:lnTo>
                  <a:pt x="56722" y="137878"/>
                </a:lnTo>
                <a:lnTo>
                  <a:pt x="27744" y="195934"/>
                </a:lnTo>
                <a:lnTo>
                  <a:pt x="9651" y="246170"/>
                </a:lnTo>
                <a:lnTo>
                  <a:pt x="0" y="294980"/>
                </a:lnTo>
                <a:lnTo>
                  <a:pt x="260" y="342197"/>
                </a:lnTo>
                <a:lnTo>
                  <a:pt x="10829" y="404966"/>
                </a:lnTo>
                <a:lnTo>
                  <a:pt x="25352" y="452849"/>
                </a:lnTo>
                <a:lnTo>
                  <a:pt x="56237" y="493491"/>
                </a:lnTo>
                <a:lnTo>
                  <a:pt x="88023" y="509550"/>
                </a:lnTo>
                <a:lnTo>
                  <a:pt x="145581" y="509816"/>
                </a:lnTo>
                <a:lnTo>
                  <a:pt x="185450" y="5083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284684" y="3364513"/>
            <a:ext cx="185496" cy="207006"/>
          </a:xfrm>
          <a:custGeom>
            <a:avLst/>
            <a:gdLst/>
            <a:ahLst/>
            <a:cxnLst/>
            <a:rect l="0" t="0" r="0" b="0"/>
            <a:pathLst>
              <a:path w="185496" h="207006">
                <a:moveTo>
                  <a:pt x="42114" y="21057"/>
                </a:moveTo>
                <a:lnTo>
                  <a:pt x="14603" y="74932"/>
                </a:lnTo>
                <a:lnTo>
                  <a:pt x="4847" y="107990"/>
                </a:lnTo>
                <a:lnTo>
                  <a:pt x="2606" y="151450"/>
                </a:lnTo>
                <a:lnTo>
                  <a:pt x="6228" y="176106"/>
                </a:lnTo>
                <a:lnTo>
                  <a:pt x="11171" y="185254"/>
                </a:lnTo>
                <a:lnTo>
                  <a:pt x="26022" y="198539"/>
                </a:lnTo>
                <a:lnTo>
                  <a:pt x="65292" y="207005"/>
                </a:lnTo>
                <a:lnTo>
                  <a:pt x="87900" y="202747"/>
                </a:lnTo>
                <a:lnTo>
                  <a:pt x="132657" y="175360"/>
                </a:lnTo>
                <a:lnTo>
                  <a:pt x="149816" y="156316"/>
                </a:lnTo>
                <a:lnTo>
                  <a:pt x="180473" y="109969"/>
                </a:lnTo>
                <a:lnTo>
                  <a:pt x="185495" y="82021"/>
                </a:lnTo>
                <a:lnTo>
                  <a:pt x="178369" y="53221"/>
                </a:lnTo>
                <a:lnTo>
                  <a:pt x="171555" y="38990"/>
                </a:lnTo>
                <a:lnTo>
                  <a:pt x="148386" y="16940"/>
                </a:lnTo>
                <a:lnTo>
                  <a:pt x="134019" y="7783"/>
                </a:lnTo>
                <a:lnTo>
                  <a:pt x="102458" y="730"/>
                </a:lnTo>
                <a:lnTo>
                  <a:pt x="40126" y="144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590011" y="3110574"/>
            <a:ext cx="42114" cy="453982"/>
          </a:xfrm>
          <a:custGeom>
            <a:avLst/>
            <a:gdLst/>
            <a:ahLst/>
            <a:cxnLst/>
            <a:rect l="0" t="0" r="0" b="0"/>
            <a:pathLst>
              <a:path w="42114" h="453982">
                <a:moveTo>
                  <a:pt x="0" y="201297"/>
                </a:moveTo>
                <a:lnTo>
                  <a:pt x="3119" y="140913"/>
                </a:lnTo>
                <a:lnTo>
                  <a:pt x="11452" y="83189"/>
                </a:lnTo>
                <a:lnTo>
                  <a:pt x="18211" y="24752"/>
                </a:lnTo>
                <a:lnTo>
                  <a:pt x="19159" y="6391"/>
                </a:lnTo>
                <a:lnTo>
                  <a:pt x="17452" y="0"/>
                </a:lnTo>
                <a:lnTo>
                  <a:pt x="13974" y="1588"/>
                </a:lnTo>
                <a:lnTo>
                  <a:pt x="9316" y="8496"/>
                </a:lnTo>
                <a:lnTo>
                  <a:pt x="2760" y="40575"/>
                </a:lnTo>
                <a:lnTo>
                  <a:pt x="545" y="93337"/>
                </a:lnTo>
                <a:lnTo>
                  <a:pt x="107" y="148819"/>
                </a:lnTo>
                <a:lnTo>
                  <a:pt x="5610" y="204838"/>
                </a:lnTo>
                <a:lnTo>
                  <a:pt x="10726" y="260964"/>
                </a:lnTo>
                <a:lnTo>
                  <a:pt x="18669" y="317111"/>
                </a:lnTo>
                <a:lnTo>
                  <a:pt x="29148" y="380064"/>
                </a:lnTo>
                <a:lnTo>
                  <a:pt x="39206" y="427335"/>
                </a:lnTo>
                <a:lnTo>
                  <a:pt x="42113" y="45398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705824" y="3332928"/>
            <a:ext cx="185978" cy="201738"/>
          </a:xfrm>
          <a:custGeom>
            <a:avLst/>
            <a:gdLst/>
            <a:ahLst/>
            <a:cxnLst/>
            <a:rect l="0" t="0" r="0" b="0"/>
            <a:pathLst>
              <a:path w="185978" h="201738">
                <a:moveTo>
                  <a:pt x="52643" y="0"/>
                </a:moveTo>
                <a:lnTo>
                  <a:pt x="44309" y="52050"/>
                </a:lnTo>
                <a:lnTo>
                  <a:pt x="45884" y="108229"/>
                </a:lnTo>
                <a:lnTo>
                  <a:pt x="53759" y="159969"/>
                </a:lnTo>
                <a:lnTo>
                  <a:pt x="56897" y="173326"/>
                </a:lnTo>
                <a:lnTo>
                  <a:pt x="62498" y="183401"/>
                </a:lnTo>
                <a:lnTo>
                  <a:pt x="78080" y="197715"/>
                </a:lnTo>
                <a:lnTo>
                  <a:pt x="102942" y="201737"/>
                </a:lnTo>
                <a:lnTo>
                  <a:pt x="117761" y="201171"/>
                </a:lnTo>
                <a:lnTo>
                  <a:pt x="143585" y="188065"/>
                </a:lnTo>
                <a:lnTo>
                  <a:pt x="164421" y="167812"/>
                </a:lnTo>
                <a:lnTo>
                  <a:pt x="177581" y="147113"/>
                </a:lnTo>
                <a:lnTo>
                  <a:pt x="185977" y="104550"/>
                </a:lnTo>
                <a:lnTo>
                  <a:pt x="178583" y="74932"/>
                </a:lnTo>
                <a:lnTo>
                  <a:pt x="150829" y="28969"/>
                </a:lnTo>
                <a:lnTo>
                  <a:pt x="127477" y="15605"/>
                </a:lnTo>
                <a:lnTo>
                  <a:pt x="81445" y="4623"/>
                </a:lnTo>
                <a:lnTo>
                  <a:pt x="37000" y="137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981424" y="3342808"/>
            <a:ext cx="208712" cy="211219"/>
          </a:xfrm>
          <a:custGeom>
            <a:avLst/>
            <a:gdLst/>
            <a:ahLst/>
            <a:cxnLst/>
            <a:rect l="0" t="0" r="0" b="0"/>
            <a:pathLst>
              <a:path w="208712" h="211219">
                <a:moveTo>
                  <a:pt x="8669" y="32234"/>
                </a:moveTo>
                <a:lnTo>
                  <a:pt x="17003" y="84284"/>
                </a:lnTo>
                <a:lnTo>
                  <a:pt x="15428" y="137343"/>
                </a:lnTo>
                <a:lnTo>
                  <a:pt x="4415" y="196496"/>
                </a:lnTo>
                <a:lnTo>
                  <a:pt x="2324" y="200233"/>
                </a:lnTo>
                <a:lnTo>
                  <a:pt x="930" y="198046"/>
                </a:lnTo>
                <a:lnTo>
                  <a:pt x="0" y="191908"/>
                </a:lnTo>
                <a:lnTo>
                  <a:pt x="5206" y="175730"/>
                </a:lnTo>
                <a:lnTo>
                  <a:pt x="32542" y="113000"/>
                </a:lnTo>
                <a:lnTo>
                  <a:pt x="58359" y="59626"/>
                </a:lnTo>
                <a:lnTo>
                  <a:pt x="79024" y="29171"/>
                </a:lnTo>
                <a:lnTo>
                  <a:pt x="105555" y="5330"/>
                </a:lnTo>
                <a:lnTo>
                  <a:pt x="128548" y="0"/>
                </a:lnTo>
                <a:lnTo>
                  <a:pt x="152026" y="2699"/>
                </a:lnTo>
                <a:lnTo>
                  <a:pt x="170260" y="11698"/>
                </a:lnTo>
                <a:lnTo>
                  <a:pt x="183043" y="32856"/>
                </a:lnTo>
                <a:lnTo>
                  <a:pt x="193697" y="74532"/>
                </a:lnTo>
                <a:lnTo>
                  <a:pt x="196853" y="122755"/>
                </a:lnTo>
                <a:lnTo>
                  <a:pt x="194669" y="175259"/>
                </a:lnTo>
                <a:lnTo>
                  <a:pt x="192331" y="190755"/>
                </a:lnTo>
                <a:lnTo>
                  <a:pt x="193111" y="199915"/>
                </a:lnTo>
                <a:lnTo>
                  <a:pt x="195972" y="204853"/>
                </a:lnTo>
                <a:lnTo>
                  <a:pt x="208711" y="2112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349564" y="3311871"/>
            <a:ext cx="19556" cy="242156"/>
          </a:xfrm>
          <a:custGeom>
            <a:avLst/>
            <a:gdLst/>
            <a:ahLst/>
            <a:cxnLst/>
            <a:rect l="0" t="0" r="0" b="0"/>
            <a:pathLst>
              <a:path w="19556" h="242156">
                <a:moveTo>
                  <a:pt x="19555" y="0"/>
                </a:moveTo>
                <a:lnTo>
                  <a:pt x="12320" y="29896"/>
                </a:lnTo>
                <a:lnTo>
                  <a:pt x="10003" y="83987"/>
                </a:lnTo>
                <a:lnTo>
                  <a:pt x="6100" y="142845"/>
                </a:lnTo>
                <a:lnTo>
                  <a:pt x="0" y="194203"/>
                </a:lnTo>
                <a:lnTo>
                  <a:pt x="9027" y="24215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505990" y="3311871"/>
            <a:ext cx="189514" cy="252606"/>
          </a:xfrm>
          <a:custGeom>
            <a:avLst/>
            <a:gdLst/>
            <a:ahLst/>
            <a:cxnLst/>
            <a:rect l="0" t="0" r="0" b="0"/>
            <a:pathLst>
              <a:path w="189514" h="252606">
                <a:moveTo>
                  <a:pt x="0" y="0"/>
                </a:moveTo>
                <a:lnTo>
                  <a:pt x="8333" y="57264"/>
                </a:lnTo>
                <a:lnTo>
                  <a:pt x="10095" y="118156"/>
                </a:lnTo>
                <a:lnTo>
                  <a:pt x="10400" y="172269"/>
                </a:lnTo>
                <a:lnTo>
                  <a:pt x="16079" y="221578"/>
                </a:lnTo>
                <a:lnTo>
                  <a:pt x="21248" y="233116"/>
                </a:lnTo>
                <a:lnTo>
                  <a:pt x="36350" y="249057"/>
                </a:lnTo>
                <a:lnTo>
                  <a:pt x="46460" y="252605"/>
                </a:lnTo>
                <a:lnTo>
                  <a:pt x="84216" y="252011"/>
                </a:lnTo>
                <a:lnTo>
                  <a:pt x="128418" y="243255"/>
                </a:lnTo>
                <a:lnTo>
                  <a:pt x="189513" y="210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495461" y="3364513"/>
            <a:ext cx="242157" cy="42115"/>
          </a:xfrm>
          <a:custGeom>
            <a:avLst/>
            <a:gdLst/>
            <a:ahLst/>
            <a:cxnLst/>
            <a:rect l="0" t="0" r="0" b="0"/>
            <a:pathLst>
              <a:path w="242157" h="42115">
                <a:moveTo>
                  <a:pt x="0" y="42114"/>
                </a:moveTo>
                <a:lnTo>
                  <a:pt x="53028" y="27460"/>
                </a:lnTo>
                <a:lnTo>
                  <a:pt x="105578" y="13916"/>
                </a:lnTo>
                <a:lnTo>
                  <a:pt x="159964" y="4643"/>
                </a:lnTo>
                <a:lnTo>
                  <a:pt x="218858" y="917"/>
                </a:lnTo>
                <a:lnTo>
                  <a:pt x="24215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505990" y="3248699"/>
            <a:ext cx="105286" cy="21058"/>
          </a:xfrm>
          <a:custGeom>
            <a:avLst/>
            <a:gdLst/>
            <a:ahLst/>
            <a:cxnLst/>
            <a:rect l="0" t="0" r="0" b="0"/>
            <a:pathLst>
              <a:path w="105286" h="21058">
                <a:moveTo>
                  <a:pt x="0" y="21057"/>
                </a:moveTo>
                <a:lnTo>
                  <a:pt x="55045" y="4269"/>
                </a:lnTo>
                <a:lnTo>
                  <a:pt x="10528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837597" y="3248699"/>
            <a:ext cx="287671" cy="294799"/>
          </a:xfrm>
          <a:custGeom>
            <a:avLst/>
            <a:gdLst/>
            <a:ahLst/>
            <a:cxnLst/>
            <a:rect l="0" t="0" r="0" b="0"/>
            <a:pathLst>
              <a:path w="287671" h="294799">
                <a:moveTo>
                  <a:pt x="215875" y="0"/>
                </a:moveTo>
                <a:lnTo>
                  <a:pt x="153397" y="11453"/>
                </a:lnTo>
                <a:lnTo>
                  <a:pt x="102278" y="24749"/>
                </a:lnTo>
                <a:lnTo>
                  <a:pt x="39377" y="50472"/>
                </a:lnTo>
                <a:lnTo>
                  <a:pt x="9161" y="65648"/>
                </a:lnTo>
                <a:lnTo>
                  <a:pt x="857" y="71841"/>
                </a:lnTo>
                <a:lnTo>
                  <a:pt x="0" y="78310"/>
                </a:lnTo>
                <a:lnTo>
                  <a:pt x="4108" y="84962"/>
                </a:lnTo>
                <a:lnTo>
                  <a:pt x="19980" y="97423"/>
                </a:lnTo>
                <a:lnTo>
                  <a:pt x="74611" y="118750"/>
                </a:lnTo>
                <a:lnTo>
                  <a:pt x="128656" y="127183"/>
                </a:lnTo>
                <a:lnTo>
                  <a:pt x="181272" y="145832"/>
                </a:lnTo>
                <a:lnTo>
                  <a:pt x="242600" y="165910"/>
                </a:lnTo>
                <a:lnTo>
                  <a:pt x="261288" y="177463"/>
                </a:lnTo>
                <a:lnTo>
                  <a:pt x="284963" y="202710"/>
                </a:lnTo>
                <a:lnTo>
                  <a:pt x="287670" y="211180"/>
                </a:lnTo>
                <a:lnTo>
                  <a:pt x="287135" y="219165"/>
                </a:lnTo>
                <a:lnTo>
                  <a:pt x="284438" y="226829"/>
                </a:lnTo>
                <a:lnTo>
                  <a:pt x="272084" y="241583"/>
                </a:lnTo>
                <a:lnTo>
                  <a:pt x="245397" y="259923"/>
                </a:lnTo>
                <a:lnTo>
                  <a:pt x="186141" y="280327"/>
                </a:lnTo>
                <a:lnTo>
                  <a:pt x="131319" y="291593"/>
                </a:lnTo>
                <a:lnTo>
                  <a:pt x="69841" y="294165"/>
                </a:lnTo>
                <a:lnTo>
                  <a:pt x="26362" y="29479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509081" y="3238279"/>
            <a:ext cx="276514" cy="511963"/>
          </a:xfrm>
          <a:custGeom>
            <a:avLst/>
            <a:gdLst/>
            <a:ahLst/>
            <a:cxnLst/>
            <a:rect l="0" t="0" r="0" b="0"/>
            <a:pathLst>
              <a:path w="276514" h="511963">
                <a:moveTo>
                  <a:pt x="197158" y="84120"/>
                </a:moveTo>
                <a:lnTo>
                  <a:pt x="205491" y="46642"/>
                </a:lnTo>
                <a:lnTo>
                  <a:pt x="206223" y="34568"/>
                </a:lnTo>
                <a:lnTo>
                  <a:pt x="203201" y="24179"/>
                </a:lnTo>
                <a:lnTo>
                  <a:pt x="190485" y="6397"/>
                </a:lnTo>
                <a:lnTo>
                  <a:pt x="179841" y="1889"/>
                </a:lnTo>
                <a:lnTo>
                  <a:pt x="152417" y="0"/>
                </a:lnTo>
                <a:lnTo>
                  <a:pt x="115271" y="5513"/>
                </a:lnTo>
                <a:lnTo>
                  <a:pt x="60595" y="32680"/>
                </a:lnTo>
                <a:lnTo>
                  <a:pt x="40537" y="47220"/>
                </a:lnTo>
                <a:lnTo>
                  <a:pt x="17261" y="75137"/>
                </a:lnTo>
                <a:lnTo>
                  <a:pt x="6849" y="95335"/>
                </a:lnTo>
                <a:lnTo>
                  <a:pt x="0" y="143205"/>
                </a:lnTo>
                <a:lnTo>
                  <a:pt x="4637" y="172381"/>
                </a:lnTo>
                <a:lnTo>
                  <a:pt x="20401" y="205418"/>
                </a:lnTo>
                <a:lnTo>
                  <a:pt x="26678" y="214118"/>
                </a:lnTo>
                <a:lnTo>
                  <a:pt x="49249" y="226905"/>
                </a:lnTo>
                <a:lnTo>
                  <a:pt x="91722" y="237561"/>
                </a:lnTo>
                <a:lnTo>
                  <a:pt x="117542" y="237714"/>
                </a:lnTo>
                <a:lnTo>
                  <a:pt x="136816" y="229983"/>
                </a:lnTo>
                <a:lnTo>
                  <a:pt x="182726" y="197550"/>
                </a:lnTo>
                <a:lnTo>
                  <a:pt x="207829" y="167642"/>
                </a:lnTo>
                <a:lnTo>
                  <a:pt x="236936" y="104434"/>
                </a:lnTo>
                <a:lnTo>
                  <a:pt x="240963" y="74821"/>
                </a:lnTo>
                <a:lnTo>
                  <a:pt x="240399" y="60373"/>
                </a:lnTo>
                <a:lnTo>
                  <a:pt x="237684" y="54251"/>
                </a:lnTo>
                <a:lnTo>
                  <a:pt x="233533" y="53679"/>
                </a:lnTo>
                <a:lnTo>
                  <a:pt x="228427" y="56807"/>
                </a:lnTo>
                <a:lnTo>
                  <a:pt x="222753" y="72761"/>
                </a:lnTo>
                <a:lnTo>
                  <a:pt x="221402" y="94279"/>
                </a:lnTo>
                <a:lnTo>
                  <a:pt x="233134" y="152832"/>
                </a:lnTo>
                <a:lnTo>
                  <a:pt x="246465" y="207354"/>
                </a:lnTo>
                <a:lnTo>
                  <a:pt x="260363" y="263184"/>
                </a:lnTo>
                <a:lnTo>
                  <a:pt x="268784" y="319272"/>
                </a:lnTo>
                <a:lnTo>
                  <a:pt x="276513" y="369346"/>
                </a:lnTo>
                <a:lnTo>
                  <a:pt x="274151" y="400010"/>
                </a:lnTo>
                <a:lnTo>
                  <a:pt x="262962" y="426897"/>
                </a:lnTo>
                <a:lnTo>
                  <a:pt x="221595" y="478342"/>
                </a:lnTo>
                <a:lnTo>
                  <a:pt x="187631" y="502874"/>
                </a:lnTo>
                <a:lnTo>
                  <a:pt x="132984" y="511962"/>
                </a:lnTo>
                <a:lnTo>
                  <a:pt x="87286" y="509065"/>
                </a:lnTo>
                <a:lnTo>
                  <a:pt x="28702" y="48420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859678" y="3320682"/>
            <a:ext cx="288758" cy="226854"/>
          </a:xfrm>
          <a:custGeom>
            <a:avLst/>
            <a:gdLst/>
            <a:ahLst/>
            <a:cxnLst/>
            <a:rect l="0" t="0" r="0" b="0"/>
            <a:pathLst>
              <a:path w="288758" h="226854">
                <a:moveTo>
                  <a:pt x="194001" y="33303"/>
                </a:moveTo>
                <a:lnTo>
                  <a:pt x="174850" y="16492"/>
                </a:lnTo>
                <a:lnTo>
                  <a:pt x="153514" y="3994"/>
                </a:lnTo>
                <a:lnTo>
                  <a:pt x="128433" y="0"/>
                </a:lnTo>
                <a:lnTo>
                  <a:pt x="115194" y="572"/>
                </a:lnTo>
                <a:lnTo>
                  <a:pt x="74205" y="18146"/>
                </a:lnTo>
                <a:lnTo>
                  <a:pt x="43603" y="39990"/>
                </a:lnTo>
                <a:lnTo>
                  <a:pt x="25306" y="66869"/>
                </a:lnTo>
                <a:lnTo>
                  <a:pt x="4919" y="124031"/>
                </a:lnTo>
                <a:lnTo>
                  <a:pt x="0" y="153175"/>
                </a:lnTo>
                <a:lnTo>
                  <a:pt x="1713" y="177826"/>
                </a:lnTo>
                <a:lnTo>
                  <a:pt x="12613" y="200481"/>
                </a:lnTo>
                <a:lnTo>
                  <a:pt x="20433" y="211435"/>
                </a:lnTo>
                <a:lnTo>
                  <a:pt x="30326" y="218738"/>
                </a:lnTo>
                <a:lnTo>
                  <a:pt x="53797" y="226853"/>
                </a:lnTo>
                <a:lnTo>
                  <a:pt x="64266" y="225507"/>
                </a:lnTo>
                <a:lnTo>
                  <a:pt x="82139" y="214653"/>
                </a:lnTo>
                <a:lnTo>
                  <a:pt x="119912" y="170684"/>
                </a:lnTo>
                <a:lnTo>
                  <a:pt x="152803" y="108687"/>
                </a:lnTo>
                <a:lnTo>
                  <a:pt x="165157" y="70327"/>
                </a:lnTo>
                <a:lnTo>
                  <a:pt x="167752" y="67344"/>
                </a:lnTo>
                <a:lnTo>
                  <a:pt x="169483" y="71205"/>
                </a:lnTo>
                <a:lnTo>
                  <a:pt x="188129" y="132834"/>
                </a:lnTo>
                <a:lnTo>
                  <a:pt x="202660" y="168469"/>
                </a:lnTo>
                <a:lnTo>
                  <a:pt x="228152" y="200084"/>
                </a:lnTo>
                <a:lnTo>
                  <a:pt x="247784" y="217002"/>
                </a:lnTo>
                <a:lnTo>
                  <a:pt x="256762" y="221280"/>
                </a:lnTo>
                <a:lnTo>
                  <a:pt x="288757" y="2228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274777" y="3343456"/>
            <a:ext cx="10530" cy="210571"/>
          </a:xfrm>
          <a:custGeom>
            <a:avLst/>
            <a:gdLst/>
            <a:ahLst/>
            <a:cxnLst/>
            <a:rect l="0" t="0" r="0" b="0"/>
            <a:pathLst>
              <a:path w="10530" h="210571">
                <a:moveTo>
                  <a:pt x="0" y="0"/>
                </a:moveTo>
                <a:lnTo>
                  <a:pt x="0" y="54144"/>
                </a:lnTo>
                <a:lnTo>
                  <a:pt x="0" y="101441"/>
                </a:lnTo>
                <a:lnTo>
                  <a:pt x="3120" y="153669"/>
                </a:lnTo>
                <a:lnTo>
                  <a:pt x="10529" y="21057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443233" y="3341516"/>
            <a:ext cx="178986" cy="212511"/>
          </a:xfrm>
          <a:custGeom>
            <a:avLst/>
            <a:gdLst/>
            <a:ahLst/>
            <a:cxnLst/>
            <a:rect l="0" t="0" r="0" b="0"/>
            <a:pathLst>
              <a:path w="178986" h="212511">
                <a:moveTo>
                  <a:pt x="0" y="1940"/>
                </a:moveTo>
                <a:lnTo>
                  <a:pt x="3120" y="44632"/>
                </a:lnTo>
                <a:lnTo>
                  <a:pt x="9065" y="97460"/>
                </a:lnTo>
                <a:lnTo>
                  <a:pt x="9070" y="154862"/>
                </a:lnTo>
                <a:lnTo>
                  <a:pt x="7216" y="156531"/>
                </a:lnTo>
                <a:lnTo>
                  <a:pt x="4811" y="154133"/>
                </a:lnTo>
                <a:lnTo>
                  <a:pt x="1426" y="117224"/>
                </a:lnTo>
                <a:lnTo>
                  <a:pt x="6012" y="67424"/>
                </a:lnTo>
                <a:lnTo>
                  <a:pt x="20369" y="26802"/>
                </a:lnTo>
                <a:lnTo>
                  <a:pt x="39079" y="9870"/>
                </a:lnTo>
                <a:lnTo>
                  <a:pt x="50619" y="3717"/>
                </a:lnTo>
                <a:lnTo>
                  <a:pt x="75920" y="0"/>
                </a:lnTo>
                <a:lnTo>
                  <a:pt x="89218" y="647"/>
                </a:lnTo>
                <a:lnTo>
                  <a:pt x="113352" y="13844"/>
                </a:lnTo>
                <a:lnTo>
                  <a:pt x="134607" y="36476"/>
                </a:lnTo>
                <a:lnTo>
                  <a:pt x="164196" y="92426"/>
                </a:lnTo>
                <a:lnTo>
                  <a:pt x="172412" y="119365"/>
                </a:lnTo>
                <a:lnTo>
                  <a:pt x="177686" y="181373"/>
                </a:lnTo>
                <a:lnTo>
                  <a:pt x="178985" y="2125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769617" y="3311871"/>
            <a:ext cx="157928" cy="223794"/>
          </a:xfrm>
          <a:custGeom>
            <a:avLst/>
            <a:gdLst/>
            <a:ahLst/>
            <a:cxnLst/>
            <a:rect l="0" t="0" r="0" b="0"/>
            <a:pathLst>
              <a:path w="157928" h="223794">
                <a:moveTo>
                  <a:pt x="0" y="0"/>
                </a:moveTo>
                <a:lnTo>
                  <a:pt x="0" y="48931"/>
                </a:lnTo>
                <a:lnTo>
                  <a:pt x="3119" y="99895"/>
                </a:lnTo>
                <a:lnTo>
                  <a:pt x="11452" y="153211"/>
                </a:lnTo>
                <a:lnTo>
                  <a:pt x="19128" y="181568"/>
                </a:lnTo>
                <a:lnTo>
                  <a:pt x="30338" y="201969"/>
                </a:lnTo>
                <a:lnTo>
                  <a:pt x="46239" y="215716"/>
                </a:lnTo>
                <a:lnTo>
                  <a:pt x="55392" y="221020"/>
                </a:lnTo>
                <a:lnTo>
                  <a:pt x="74921" y="223793"/>
                </a:lnTo>
                <a:lnTo>
                  <a:pt x="95299" y="219956"/>
                </a:lnTo>
                <a:lnTo>
                  <a:pt x="125333" y="204642"/>
                </a:lnTo>
                <a:lnTo>
                  <a:pt x="157927" y="17898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716974" y="3364513"/>
            <a:ext cx="273742" cy="63172"/>
          </a:xfrm>
          <a:custGeom>
            <a:avLst/>
            <a:gdLst/>
            <a:ahLst/>
            <a:cxnLst/>
            <a:rect l="0" t="0" r="0" b="0"/>
            <a:pathLst>
              <a:path w="273742" h="63172">
                <a:moveTo>
                  <a:pt x="0" y="63171"/>
                </a:moveTo>
                <a:lnTo>
                  <a:pt x="16768" y="51993"/>
                </a:lnTo>
                <a:lnTo>
                  <a:pt x="80262" y="35660"/>
                </a:lnTo>
                <a:lnTo>
                  <a:pt x="123800" y="28327"/>
                </a:lnTo>
                <a:lnTo>
                  <a:pt x="183171" y="23211"/>
                </a:lnTo>
                <a:lnTo>
                  <a:pt x="243719" y="13077"/>
                </a:lnTo>
                <a:lnTo>
                  <a:pt x="27374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748560" y="3231711"/>
            <a:ext cx="379027" cy="311788"/>
          </a:xfrm>
          <a:custGeom>
            <a:avLst/>
            <a:gdLst/>
            <a:ahLst/>
            <a:cxnLst/>
            <a:rect l="0" t="0" r="0" b="0"/>
            <a:pathLst>
              <a:path w="379027" h="311788">
                <a:moveTo>
                  <a:pt x="0" y="80160"/>
                </a:moveTo>
                <a:lnTo>
                  <a:pt x="11178" y="63392"/>
                </a:lnTo>
                <a:lnTo>
                  <a:pt x="46076" y="41786"/>
                </a:lnTo>
                <a:lnTo>
                  <a:pt x="107540" y="17943"/>
                </a:lnTo>
                <a:lnTo>
                  <a:pt x="168536" y="737"/>
                </a:lnTo>
                <a:lnTo>
                  <a:pt x="228046" y="0"/>
                </a:lnTo>
                <a:lnTo>
                  <a:pt x="262791" y="7099"/>
                </a:lnTo>
                <a:lnTo>
                  <a:pt x="289931" y="21952"/>
                </a:lnTo>
                <a:lnTo>
                  <a:pt x="310572" y="46490"/>
                </a:lnTo>
                <a:lnTo>
                  <a:pt x="326375" y="79233"/>
                </a:lnTo>
                <a:lnTo>
                  <a:pt x="337298" y="121082"/>
                </a:lnTo>
                <a:lnTo>
                  <a:pt x="342933" y="166978"/>
                </a:lnTo>
                <a:lnTo>
                  <a:pt x="349224" y="226376"/>
                </a:lnTo>
                <a:lnTo>
                  <a:pt x="361831" y="283477"/>
                </a:lnTo>
                <a:lnTo>
                  <a:pt x="368654" y="299204"/>
                </a:lnTo>
                <a:lnTo>
                  <a:pt x="379026" y="31178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043358" y="3242634"/>
            <a:ext cx="292047" cy="311393"/>
          </a:xfrm>
          <a:custGeom>
            <a:avLst/>
            <a:gdLst/>
            <a:ahLst/>
            <a:cxnLst/>
            <a:rect l="0" t="0" r="0" b="0"/>
            <a:pathLst>
              <a:path w="292047" h="311393">
                <a:moveTo>
                  <a:pt x="0" y="6066"/>
                </a:moveTo>
                <a:lnTo>
                  <a:pt x="35961" y="0"/>
                </a:lnTo>
                <a:lnTo>
                  <a:pt x="86304" y="4918"/>
                </a:lnTo>
                <a:lnTo>
                  <a:pt x="143302" y="20180"/>
                </a:lnTo>
                <a:lnTo>
                  <a:pt x="199502" y="52161"/>
                </a:lnTo>
                <a:lnTo>
                  <a:pt x="230297" y="74056"/>
                </a:lnTo>
                <a:lnTo>
                  <a:pt x="275656" y="125595"/>
                </a:lnTo>
                <a:lnTo>
                  <a:pt x="285510" y="144587"/>
                </a:lnTo>
                <a:lnTo>
                  <a:pt x="292046" y="186189"/>
                </a:lnTo>
                <a:lnTo>
                  <a:pt x="287336" y="209343"/>
                </a:lnTo>
                <a:lnTo>
                  <a:pt x="271529" y="235532"/>
                </a:lnTo>
                <a:lnTo>
                  <a:pt x="248909" y="258109"/>
                </a:lnTo>
                <a:lnTo>
                  <a:pt x="189181" y="297688"/>
                </a:lnTo>
                <a:lnTo>
                  <a:pt x="164799" y="305301"/>
                </a:lnTo>
                <a:lnTo>
                  <a:pt x="110671" y="310189"/>
                </a:lnTo>
                <a:lnTo>
                  <a:pt x="94756" y="31139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748767" y="3080244"/>
            <a:ext cx="63172" cy="463255"/>
          </a:xfrm>
          <a:custGeom>
            <a:avLst/>
            <a:gdLst/>
            <a:ahLst/>
            <a:cxnLst/>
            <a:rect l="0" t="0" r="0" b="0"/>
            <a:pathLst>
              <a:path w="63172" h="463255">
                <a:moveTo>
                  <a:pt x="0" y="0"/>
                </a:moveTo>
                <a:lnTo>
                  <a:pt x="16788" y="58554"/>
                </a:lnTo>
                <a:lnTo>
                  <a:pt x="19793" y="114705"/>
                </a:lnTo>
                <a:lnTo>
                  <a:pt x="20807" y="177379"/>
                </a:lnTo>
                <a:lnTo>
                  <a:pt x="21007" y="234819"/>
                </a:lnTo>
                <a:lnTo>
                  <a:pt x="19877" y="291225"/>
                </a:lnTo>
                <a:lnTo>
                  <a:pt x="12722" y="353667"/>
                </a:lnTo>
                <a:lnTo>
                  <a:pt x="13843" y="388812"/>
                </a:lnTo>
                <a:lnTo>
                  <a:pt x="27629" y="427159"/>
                </a:lnTo>
                <a:lnTo>
                  <a:pt x="45361" y="451519"/>
                </a:lnTo>
                <a:lnTo>
                  <a:pt x="63171" y="46325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888001" y="3258029"/>
            <a:ext cx="260850" cy="267331"/>
          </a:xfrm>
          <a:custGeom>
            <a:avLst/>
            <a:gdLst/>
            <a:ahLst/>
            <a:cxnLst/>
            <a:rect l="0" t="0" r="0" b="0"/>
            <a:pathLst>
              <a:path w="260850" h="267331">
                <a:moveTo>
                  <a:pt x="176621" y="32784"/>
                </a:moveTo>
                <a:lnTo>
                  <a:pt x="165443" y="16017"/>
                </a:lnTo>
                <a:lnTo>
                  <a:pt x="150597" y="4665"/>
                </a:lnTo>
                <a:lnTo>
                  <a:pt x="141724" y="0"/>
                </a:lnTo>
                <a:lnTo>
                  <a:pt x="131129" y="400"/>
                </a:lnTo>
                <a:lnTo>
                  <a:pt x="106880" y="10203"/>
                </a:lnTo>
                <a:lnTo>
                  <a:pt x="55523" y="52327"/>
                </a:lnTo>
                <a:lnTo>
                  <a:pt x="29476" y="84978"/>
                </a:lnTo>
                <a:lnTo>
                  <a:pt x="5613" y="138010"/>
                </a:lnTo>
                <a:lnTo>
                  <a:pt x="0" y="186405"/>
                </a:lnTo>
                <a:lnTo>
                  <a:pt x="4926" y="212584"/>
                </a:lnTo>
                <a:lnTo>
                  <a:pt x="9515" y="222841"/>
                </a:lnTo>
                <a:lnTo>
                  <a:pt x="18424" y="229679"/>
                </a:lnTo>
                <a:lnTo>
                  <a:pt x="43920" y="237276"/>
                </a:lnTo>
                <a:lnTo>
                  <a:pt x="56569" y="235793"/>
                </a:lnTo>
                <a:lnTo>
                  <a:pt x="79981" y="224786"/>
                </a:lnTo>
                <a:lnTo>
                  <a:pt x="107303" y="193269"/>
                </a:lnTo>
                <a:lnTo>
                  <a:pt x="144688" y="132167"/>
                </a:lnTo>
                <a:lnTo>
                  <a:pt x="167454" y="77892"/>
                </a:lnTo>
                <a:lnTo>
                  <a:pt x="170509" y="76894"/>
                </a:lnTo>
                <a:lnTo>
                  <a:pt x="181405" y="127110"/>
                </a:lnTo>
                <a:lnTo>
                  <a:pt x="191037" y="175766"/>
                </a:lnTo>
                <a:lnTo>
                  <a:pt x="205941" y="228704"/>
                </a:lnTo>
                <a:lnTo>
                  <a:pt x="217338" y="246981"/>
                </a:lnTo>
                <a:lnTo>
                  <a:pt x="233322" y="259784"/>
                </a:lnTo>
                <a:lnTo>
                  <a:pt x="248615" y="267034"/>
                </a:lnTo>
                <a:lnTo>
                  <a:pt x="252693" y="267330"/>
                </a:lnTo>
                <a:lnTo>
                  <a:pt x="260849" y="26441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233078" y="3245850"/>
            <a:ext cx="209598" cy="308177"/>
          </a:xfrm>
          <a:custGeom>
            <a:avLst/>
            <a:gdLst/>
            <a:ahLst/>
            <a:cxnLst/>
            <a:rect l="0" t="0" r="0" b="0"/>
            <a:pathLst>
              <a:path w="209598" h="308177">
                <a:moveTo>
                  <a:pt x="0" y="34435"/>
                </a:moveTo>
                <a:lnTo>
                  <a:pt x="0" y="86485"/>
                </a:lnTo>
                <a:lnTo>
                  <a:pt x="0" y="136425"/>
                </a:lnTo>
                <a:lnTo>
                  <a:pt x="0" y="183977"/>
                </a:lnTo>
                <a:lnTo>
                  <a:pt x="0" y="205013"/>
                </a:lnTo>
                <a:lnTo>
                  <a:pt x="8406" y="141567"/>
                </a:lnTo>
                <a:lnTo>
                  <a:pt x="24749" y="78410"/>
                </a:lnTo>
                <a:lnTo>
                  <a:pt x="47046" y="35973"/>
                </a:lnTo>
                <a:lnTo>
                  <a:pt x="60293" y="19131"/>
                </a:lnTo>
                <a:lnTo>
                  <a:pt x="80220" y="6966"/>
                </a:lnTo>
                <a:lnTo>
                  <a:pt x="103504" y="0"/>
                </a:lnTo>
                <a:lnTo>
                  <a:pt x="125550" y="803"/>
                </a:lnTo>
                <a:lnTo>
                  <a:pt x="147047" y="17538"/>
                </a:lnTo>
                <a:lnTo>
                  <a:pt x="172641" y="53605"/>
                </a:lnTo>
                <a:lnTo>
                  <a:pt x="195696" y="109056"/>
                </a:lnTo>
                <a:lnTo>
                  <a:pt x="207286" y="161652"/>
                </a:lnTo>
                <a:lnTo>
                  <a:pt x="209597" y="209389"/>
                </a:lnTo>
                <a:lnTo>
                  <a:pt x="204789" y="271635"/>
                </a:lnTo>
                <a:lnTo>
                  <a:pt x="189513" y="3081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502091" y="3122358"/>
            <a:ext cx="236356" cy="363774"/>
          </a:xfrm>
          <a:custGeom>
            <a:avLst/>
            <a:gdLst/>
            <a:ahLst/>
            <a:cxnLst/>
            <a:rect l="0" t="0" r="0" b="0"/>
            <a:pathLst>
              <a:path w="236356" h="363774">
                <a:moveTo>
                  <a:pt x="173184" y="0"/>
                </a:moveTo>
                <a:lnTo>
                  <a:pt x="184637" y="55170"/>
                </a:lnTo>
                <a:lnTo>
                  <a:pt x="191395" y="110323"/>
                </a:lnTo>
                <a:lnTo>
                  <a:pt x="193678" y="170881"/>
                </a:lnTo>
                <a:lnTo>
                  <a:pt x="194129" y="227903"/>
                </a:lnTo>
                <a:lnTo>
                  <a:pt x="197338" y="281107"/>
                </a:lnTo>
                <a:lnTo>
                  <a:pt x="203301" y="331347"/>
                </a:lnTo>
                <a:lnTo>
                  <a:pt x="202621" y="335542"/>
                </a:lnTo>
                <a:lnTo>
                  <a:pt x="200997" y="333659"/>
                </a:lnTo>
                <a:lnTo>
                  <a:pt x="197244" y="317918"/>
                </a:lnTo>
                <a:lnTo>
                  <a:pt x="191715" y="260153"/>
                </a:lnTo>
                <a:lnTo>
                  <a:pt x="179844" y="215903"/>
                </a:lnTo>
                <a:lnTo>
                  <a:pt x="174115" y="203596"/>
                </a:lnTo>
                <a:lnTo>
                  <a:pt x="155270" y="183684"/>
                </a:lnTo>
                <a:lnTo>
                  <a:pt x="143693" y="175098"/>
                </a:lnTo>
                <a:lnTo>
                  <a:pt x="115233" y="168678"/>
                </a:lnTo>
                <a:lnTo>
                  <a:pt x="84257" y="170894"/>
                </a:lnTo>
                <a:lnTo>
                  <a:pt x="54892" y="179678"/>
                </a:lnTo>
                <a:lnTo>
                  <a:pt x="29363" y="197620"/>
                </a:lnTo>
                <a:lnTo>
                  <a:pt x="17642" y="208956"/>
                </a:lnTo>
                <a:lnTo>
                  <a:pt x="4618" y="234029"/>
                </a:lnTo>
                <a:lnTo>
                  <a:pt x="0" y="261940"/>
                </a:lnTo>
                <a:lnTo>
                  <a:pt x="1847" y="293842"/>
                </a:lnTo>
                <a:lnTo>
                  <a:pt x="12806" y="321279"/>
                </a:lnTo>
                <a:lnTo>
                  <a:pt x="20642" y="333509"/>
                </a:lnTo>
                <a:lnTo>
                  <a:pt x="44946" y="350217"/>
                </a:lnTo>
                <a:lnTo>
                  <a:pt x="88395" y="363081"/>
                </a:lnTo>
                <a:lnTo>
                  <a:pt x="134023" y="363773"/>
                </a:lnTo>
                <a:lnTo>
                  <a:pt x="196255" y="353526"/>
                </a:lnTo>
                <a:lnTo>
                  <a:pt x="236355" y="33691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484311" y="2095171"/>
            <a:ext cx="6252898" cy="1000208"/>
            <a:chOff x="484311" y="2095171"/>
            <a:chExt cx="6252898" cy="1000208"/>
          </a:xfrm>
        </p:grpSpPr>
        <p:sp>
          <p:nvSpPr>
            <p:cNvPr id="28" name="Freeform 27"/>
            <p:cNvSpPr/>
            <p:nvPr/>
          </p:nvSpPr>
          <p:spPr>
            <a:xfrm>
              <a:off x="726466" y="2484725"/>
              <a:ext cx="52644" cy="326385"/>
            </a:xfrm>
            <a:custGeom>
              <a:avLst/>
              <a:gdLst/>
              <a:ahLst/>
              <a:cxnLst/>
              <a:rect l="0" t="0" r="0" b="0"/>
              <a:pathLst>
                <a:path w="52644" h="326385">
                  <a:moveTo>
                    <a:pt x="52643" y="0"/>
                  </a:moveTo>
                  <a:lnTo>
                    <a:pt x="52643" y="55170"/>
                  </a:lnTo>
                  <a:lnTo>
                    <a:pt x="51473" y="97050"/>
                  </a:lnTo>
                  <a:lnTo>
                    <a:pt x="47054" y="142959"/>
                  </a:lnTo>
                  <a:lnTo>
                    <a:pt x="34685" y="205534"/>
                  </a:lnTo>
                  <a:lnTo>
                    <a:pt x="17494" y="262550"/>
                  </a:lnTo>
                  <a:lnTo>
                    <a:pt x="3113" y="314743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84311" y="2326798"/>
              <a:ext cx="463255" cy="273742"/>
            </a:xfrm>
            <a:custGeom>
              <a:avLst/>
              <a:gdLst/>
              <a:ahLst/>
              <a:cxnLst/>
              <a:rect l="0" t="0" r="0" b="0"/>
              <a:pathLst>
                <a:path w="463255" h="273742">
                  <a:moveTo>
                    <a:pt x="463254" y="0"/>
                  </a:moveTo>
                  <a:lnTo>
                    <a:pt x="409379" y="19128"/>
                  </a:lnTo>
                  <a:lnTo>
                    <a:pt x="352217" y="49803"/>
                  </a:lnTo>
                  <a:lnTo>
                    <a:pt x="306092" y="75978"/>
                  </a:lnTo>
                  <a:lnTo>
                    <a:pt x="249791" y="111549"/>
                  </a:lnTo>
                  <a:lnTo>
                    <a:pt x="194245" y="151725"/>
                  </a:lnTo>
                  <a:lnTo>
                    <a:pt x="140742" y="193264"/>
                  </a:lnTo>
                  <a:lnTo>
                    <a:pt x="87845" y="224030"/>
                  </a:lnTo>
                  <a:lnTo>
                    <a:pt x="35127" y="253552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94922" y="2543464"/>
              <a:ext cx="494841" cy="217852"/>
            </a:xfrm>
            <a:custGeom>
              <a:avLst/>
              <a:gdLst/>
              <a:ahLst/>
              <a:cxnLst/>
              <a:rect l="0" t="0" r="0" b="0"/>
              <a:pathLst>
                <a:path w="494841" h="217852">
                  <a:moveTo>
                    <a:pt x="0" y="67603"/>
                  </a:moveTo>
                  <a:lnTo>
                    <a:pt x="23720" y="126220"/>
                  </a:lnTo>
                  <a:lnTo>
                    <a:pt x="37268" y="180394"/>
                  </a:lnTo>
                  <a:lnTo>
                    <a:pt x="39960" y="208200"/>
                  </a:lnTo>
                  <a:lnTo>
                    <a:pt x="41848" y="212807"/>
                  </a:lnTo>
                  <a:lnTo>
                    <a:pt x="44276" y="211199"/>
                  </a:lnTo>
                  <a:lnTo>
                    <a:pt x="50094" y="194595"/>
                  </a:lnTo>
                  <a:lnTo>
                    <a:pt x="66481" y="136102"/>
                  </a:lnTo>
                  <a:lnTo>
                    <a:pt x="91467" y="80003"/>
                  </a:lnTo>
                  <a:lnTo>
                    <a:pt x="103433" y="62976"/>
                  </a:lnTo>
                  <a:lnTo>
                    <a:pt x="134502" y="40236"/>
                  </a:lnTo>
                  <a:lnTo>
                    <a:pt x="173344" y="29859"/>
                  </a:lnTo>
                  <a:lnTo>
                    <a:pt x="200654" y="36790"/>
                  </a:lnTo>
                  <a:lnTo>
                    <a:pt x="227220" y="52739"/>
                  </a:lnTo>
                  <a:lnTo>
                    <a:pt x="278100" y="108915"/>
                  </a:lnTo>
                  <a:lnTo>
                    <a:pt x="312208" y="135476"/>
                  </a:lnTo>
                  <a:lnTo>
                    <a:pt x="338411" y="141443"/>
                  </a:lnTo>
                  <a:lnTo>
                    <a:pt x="351949" y="141396"/>
                  </a:lnTo>
                  <a:lnTo>
                    <a:pt x="379470" y="131986"/>
                  </a:lnTo>
                  <a:lnTo>
                    <a:pt x="435266" y="97349"/>
                  </a:lnTo>
                  <a:lnTo>
                    <a:pt x="466140" y="72647"/>
                  </a:lnTo>
                  <a:lnTo>
                    <a:pt x="484516" y="44921"/>
                  </a:lnTo>
                  <a:lnTo>
                    <a:pt x="487132" y="24767"/>
                  </a:lnTo>
                  <a:lnTo>
                    <a:pt x="486192" y="14479"/>
                  </a:lnTo>
                  <a:lnTo>
                    <a:pt x="480886" y="7621"/>
                  </a:lnTo>
                  <a:lnTo>
                    <a:pt x="462512" y="0"/>
                  </a:lnTo>
                  <a:lnTo>
                    <a:pt x="435628" y="2853"/>
                  </a:lnTo>
                  <a:lnTo>
                    <a:pt x="407692" y="11919"/>
                  </a:lnTo>
                  <a:lnTo>
                    <a:pt x="348200" y="50405"/>
                  </a:lnTo>
                  <a:lnTo>
                    <a:pt x="325309" y="72386"/>
                  </a:lnTo>
                  <a:lnTo>
                    <a:pt x="306501" y="113782"/>
                  </a:lnTo>
                  <a:lnTo>
                    <a:pt x="302600" y="126465"/>
                  </a:lnTo>
                  <a:lnTo>
                    <a:pt x="304505" y="153036"/>
                  </a:lnTo>
                  <a:lnTo>
                    <a:pt x="308288" y="166672"/>
                  </a:lnTo>
                  <a:lnTo>
                    <a:pt x="324970" y="188063"/>
                  </a:lnTo>
                  <a:lnTo>
                    <a:pt x="357550" y="210140"/>
                  </a:lnTo>
                  <a:lnTo>
                    <a:pt x="368219" y="215270"/>
                  </a:lnTo>
                  <a:lnTo>
                    <a:pt x="389431" y="217851"/>
                  </a:lnTo>
                  <a:lnTo>
                    <a:pt x="442823" y="209976"/>
                  </a:lnTo>
                  <a:lnTo>
                    <a:pt x="494840" y="1939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454329" y="2535906"/>
              <a:ext cx="335517" cy="243618"/>
            </a:xfrm>
            <a:custGeom>
              <a:avLst/>
              <a:gdLst/>
              <a:ahLst/>
              <a:cxnLst/>
              <a:rect l="0" t="0" r="0" b="0"/>
              <a:pathLst>
                <a:path w="335517" h="243618">
                  <a:moveTo>
                    <a:pt x="146003" y="11990"/>
                  </a:moveTo>
                  <a:lnTo>
                    <a:pt x="105145" y="22736"/>
                  </a:lnTo>
                  <a:lnTo>
                    <a:pt x="48090" y="60459"/>
                  </a:lnTo>
                  <a:lnTo>
                    <a:pt x="16914" y="113115"/>
                  </a:lnTo>
                  <a:lnTo>
                    <a:pt x="2452" y="141552"/>
                  </a:lnTo>
                  <a:lnTo>
                    <a:pt x="0" y="154517"/>
                  </a:lnTo>
                  <a:lnTo>
                    <a:pt x="3514" y="178281"/>
                  </a:lnTo>
                  <a:lnTo>
                    <a:pt x="15994" y="197422"/>
                  </a:lnTo>
                  <a:lnTo>
                    <a:pt x="24235" y="205801"/>
                  </a:lnTo>
                  <a:lnTo>
                    <a:pt x="34409" y="209048"/>
                  </a:lnTo>
                  <a:lnTo>
                    <a:pt x="58191" y="206416"/>
                  </a:lnTo>
                  <a:lnTo>
                    <a:pt x="92298" y="191781"/>
                  </a:lnTo>
                  <a:lnTo>
                    <a:pt x="130220" y="161448"/>
                  </a:lnTo>
                  <a:lnTo>
                    <a:pt x="166975" y="110446"/>
                  </a:lnTo>
                  <a:lnTo>
                    <a:pt x="181333" y="73918"/>
                  </a:lnTo>
                  <a:lnTo>
                    <a:pt x="184937" y="29429"/>
                  </a:lnTo>
                  <a:lnTo>
                    <a:pt x="181634" y="4533"/>
                  </a:lnTo>
                  <a:lnTo>
                    <a:pt x="177946" y="0"/>
                  </a:lnTo>
                  <a:lnTo>
                    <a:pt x="173147" y="487"/>
                  </a:lnTo>
                  <a:lnTo>
                    <a:pt x="167609" y="4322"/>
                  </a:lnTo>
                  <a:lnTo>
                    <a:pt x="161455" y="21060"/>
                  </a:lnTo>
                  <a:lnTo>
                    <a:pt x="159889" y="45267"/>
                  </a:lnTo>
                  <a:lnTo>
                    <a:pt x="167925" y="91780"/>
                  </a:lnTo>
                  <a:lnTo>
                    <a:pt x="197776" y="150540"/>
                  </a:lnTo>
                  <a:lnTo>
                    <a:pt x="235966" y="194489"/>
                  </a:lnTo>
                  <a:lnTo>
                    <a:pt x="281580" y="227544"/>
                  </a:lnTo>
                  <a:lnTo>
                    <a:pt x="310956" y="238855"/>
                  </a:lnTo>
                  <a:lnTo>
                    <a:pt x="335516" y="2436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968958" y="2379440"/>
              <a:ext cx="31458" cy="379028"/>
            </a:xfrm>
            <a:custGeom>
              <a:avLst/>
              <a:gdLst/>
              <a:ahLst/>
              <a:cxnLst/>
              <a:rect l="0" t="0" r="0" b="0"/>
              <a:pathLst>
                <a:path w="31458" h="379028">
                  <a:moveTo>
                    <a:pt x="10400" y="0"/>
                  </a:moveTo>
                  <a:lnTo>
                    <a:pt x="10400" y="44367"/>
                  </a:lnTo>
                  <a:lnTo>
                    <a:pt x="9230" y="103093"/>
                  </a:lnTo>
                  <a:lnTo>
                    <a:pt x="3164" y="151689"/>
                  </a:lnTo>
                  <a:lnTo>
                    <a:pt x="521" y="210031"/>
                  </a:lnTo>
                  <a:lnTo>
                    <a:pt x="0" y="266616"/>
                  </a:lnTo>
                  <a:lnTo>
                    <a:pt x="5498" y="319983"/>
                  </a:lnTo>
                  <a:lnTo>
                    <a:pt x="14460" y="347326"/>
                  </a:lnTo>
                  <a:lnTo>
                    <a:pt x="31457" y="3790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821430" y="2505783"/>
              <a:ext cx="252685" cy="168457"/>
            </a:xfrm>
            <a:custGeom>
              <a:avLst/>
              <a:gdLst/>
              <a:ahLst/>
              <a:cxnLst/>
              <a:rect l="0" t="0" r="0" b="0"/>
              <a:pathLst>
                <a:path w="252685" h="168457">
                  <a:moveTo>
                    <a:pt x="252684" y="0"/>
                  </a:moveTo>
                  <a:lnTo>
                    <a:pt x="194067" y="29308"/>
                  </a:lnTo>
                  <a:lnTo>
                    <a:pt x="141063" y="57565"/>
                  </a:lnTo>
                  <a:lnTo>
                    <a:pt x="79191" y="105933"/>
                  </a:lnTo>
                  <a:lnTo>
                    <a:pt x="20076" y="153858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189928" y="2537368"/>
              <a:ext cx="126342" cy="234320"/>
            </a:xfrm>
            <a:custGeom>
              <a:avLst/>
              <a:gdLst/>
              <a:ahLst/>
              <a:cxnLst/>
              <a:rect l="0" t="0" r="0" b="0"/>
              <a:pathLst>
                <a:path w="126342" h="234320">
                  <a:moveTo>
                    <a:pt x="0" y="0"/>
                  </a:moveTo>
                  <a:lnTo>
                    <a:pt x="14654" y="60730"/>
                  </a:lnTo>
                  <a:lnTo>
                    <a:pt x="28197" y="113252"/>
                  </a:lnTo>
                  <a:lnTo>
                    <a:pt x="42138" y="163660"/>
                  </a:lnTo>
                  <a:lnTo>
                    <a:pt x="50313" y="192061"/>
                  </a:lnTo>
                  <a:lnTo>
                    <a:pt x="61745" y="212482"/>
                  </a:lnTo>
                  <a:lnTo>
                    <a:pt x="77745" y="226238"/>
                  </a:lnTo>
                  <a:lnTo>
                    <a:pt x="86925" y="231544"/>
                  </a:lnTo>
                  <a:lnTo>
                    <a:pt x="103364" y="234319"/>
                  </a:lnTo>
                  <a:lnTo>
                    <a:pt x="126341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210985" y="2537368"/>
              <a:ext cx="221099" cy="558011"/>
            </a:xfrm>
            <a:custGeom>
              <a:avLst/>
              <a:gdLst/>
              <a:ahLst/>
              <a:cxnLst/>
              <a:rect l="0" t="0" r="0" b="0"/>
              <a:pathLst>
                <a:path w="221099" h="558011">
                  <a:moveTo>
                    <a:pt x="221098" y="0"/>
                  </a:moveTo>
                  <a:lnTo>
                    <a:pt x="186200" y="55141"/>
                  </a:lnTo>
                  <a:lnTo>
                    <a:pt x="161216" y="112104"/>
                  </a:lnTo>
                  <a:lnTo>
                    <a:pt x="131151" y="174656"/>
                  </a:lnTo>
                  <a:lnTo>
                    <a:pt x="114118" y="230344"/>
                  </a:lnTo>
                  <a:lnTo>
                    <a:pt x="91134" y="287009"/>
                  </a:lnTo>
                  <a:lnTo>
                    <a:pt x="68337" y="348252"/>
                  </a:lnTo>
                  <a:lnTo>
                    <a:pt x="51053" y="407732"/>
                  </a:lnTo>
                  <a:lnTo>
                    <a:pt x="31114" y="459281"/>
                  </a:lnTo>
                  <a:lnTo>
                    <a:pt x="9005" y="513032"/>
                  </a:lnTo>
                  <a:lnTo>
                    <a:pt x="0" y="558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713872" y="2329828"/>
              <a:ext cx="436304" cy="639757"/>
            </a:xfrm>
            <a:custGeom>
              <a:avLst/>
              <a:gdLst/>
              <a:ahLst/>
              <a:cxnLst/>
              <a:rect l="0" t="0" r="0" b="0"/>
              <a:pathLst>
                <a:path w="436304" h="639757">
                  <a:moveTo>
                    <a:pt x="34066" y="281239"/>
                  </a:moveTo>
                  <a:lnTo>
                    <a:pt x="13823" y="330791"/>
                  </a:lnTo>
                  <a:lnTo>
                    <a:pt x="252" y="381319"/>
                  </a:lnTo>
                  <a:lnTo>
                    <a:pt x="0" y="423977"/>
                  </a:lnTo>
                  <a:lnTo>
                    <a:pt x="7617" y="444504"/>
                  </a:lnTo>
                  <a:lnTo>
                    <a:pt x="12924" y="453253"/>
                  </a:lnTo>
                  <a:lnTo>
                    <a:pt x="28179" y="466095"/>
                  </a:lnTo>
                  <a:lnTo>
                    <a:pt x="37160" y="471157"/>
                  </a:lnTo>
                  <a:lnTo>
                    <a:pt x="56498" y="473662"/>
                  </a:lnTo>
                  <a:lnTo>
                    <a:pt x="66568" y="472692"/>
                  </a:lnTo>
                  <a:lnTo>
                    <a:pt x="87116" y="462256"/>
                  </a:lnTo>
                  <a:lnTo>
                    <a:pt x="106777" y="444749"/>
                  </a:lnTo>
                  <a:lnTo>
                    <a:pt x="123314" y="421371"/>
                  </a:lnTo>
                  <a:lnTo>
                    <a:pt x="129104" y="389144"/>
                  </a:lnTo>
                  <a:lnTo>
                    <a:pt x="122667" y="334658"/>
                  </a:lnTo>
                  <a:lnTo>
                    <a:pt x="109709" y="301471"/>
                  </a:lnTo>
                  <a:lnTo>
                    <a:pt x="61199" y="240403"/>
                  </a:lnTo>
                  <a:lnTo>
                    <a:pt x="23875" y="188745"/>
                  </a:lnTo>
                  <a:lnTo>
                    <a:pt x="16744" y="173953"/>
                  </a:lnTo>
                  <a:lnTo>
                    <a:pt x="11939" y="138800"/>
                  </a:lnTo>
                  <a:lnTo>
                    <a:pt x="14873" y="103290"/>
                  </a:lnTo>
                  <a:lnTo>
                    <a:pt x="29679" y="64737"/>
                  </a:lnTo>
                  <a:lnTo>
                    <a:pt x="50054" y="37976"/>
                  </a:lnTo>
                  <a:lnTo>
                    <a:pt x="77798" y="16399"/>
                  </a:lnTo>
                  <a:lnTo>
                    <a:pt x="109415" y="3247"/>
                  </a:lnTo>
                  <a:lnTo>
                    <a:pt x="146729" y="0"/>
                  </a:lnTo>
                  <a:lnTo>
                    <a:pt x="169536" y="3386"/>
                  </a:lnTo>
                  <a:lnTo>
                    <a:pt x="188252" y="11910"/>
                  </a:lnTo>
                  <a:lnTo>
                    <a:pt x="204368" y="24667"/>
                  </a:lnTo>
                  <a:lnTo>
                    <a:pt x="225426" y="52750"/>
                  </a:lnTo>
                  <a:lnTo>
                    <a:pt x="243614" y="106687"/>
                  </a:lnTo>
                  <a:lnTo>
                    <a:pt x="251742" y="159330"/>
                  </a:lnTo>
                  <a:lnTo>
                    <a:pt x="254151" y="219382"/>
                  </a:lnTo>
                  <a:lnTo>
                    <a:pt x="254864" y="281629"/>
                  </a:lnTo>
                  <a:lnTo>
                    <a:pt x="255031" y="324696"/>
                  </a:lnTo>
                  <a:lnTo>
                    <a:pt x="255105" y="371133"/>
                  </a:lnTo>
                  <a:lnTo>
                    <a:pt x="255147" y="432137"/>
                  </a:lnTo>
                  <a:lnTo>
                    <a:pt x="260749" y="492846"/>
                  </a:lnTo>
                  <a:lnTo>
                    <a:pt x="269817" y="544109"/>
                  </a:lnTo>
                  <a:lnTo>
                    <a:pt x="279913" y="583345"/>
                  </a:lnTo>
                  <a:lnTo>
                    <a:pt x="301492" y="617197"/>
                  </a:lnTo>
                  <a:lnTo>
                    <a:pt x="320208" y="632545"/>
                  </a:lnTo>
                  <a:lnTo>
                    <a:pt x="330112" y="638276"/>
                  </a:lnTo>
                  <a:lnTo>
                    <a:pt x="341395" y="639756"/>
                  </a:lnTo>
                  <a:lnTo>
                    <a:pt x="366408" y="635163"/>
                  </a:lnTo>
                  <a:lnTo>
                    <a:pt x="395620" y="619422"/>
                  </a:lnTo>
                  <a:lnTo>
                    <a:pt x="419094" y="583173"/>
                  </a:lnTo>
                  <a:lnTo>
                    <a:pt x="435277" y="546566"/>
                  </a:lnTo>
                  <a:lnTo>
                    <a:pt x="436303" y="502314"/>
                  </a:lnTo>
                  <a:lnTo>
                    <a:pt x="423609" y="452158"/>
                  </a:lnTo>
                  <a:lnTo>
                    <a:pt x="405288" y="427003"/>
                  </a:lnTo>
                  <a:lnTo>
                    <a:pt x="371785" y="402808"/>
                  </a:lnTo>
                  <a:lnTo>
                    <a:pt x="313546" y="380263"/>
                  </a:lnTo>
                  <a:lnTo>
                    <a:pt x="286750" y="3654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432290" y="2379440"/>
              <a:ext cx="42115" cy="357970"/>
            </a:xfrm>
            <a:custGeom>
              <a:avLst/>
              <a:gdLst/>
              <a:ahLst/>
              <a:cxnLst/>
              <a:rect l="0" t="0" r="0" b="0"/>
              <a:pathLst>
                <a:path w="42115" h="357970">
                  <a:moveTo>
                    <a:pt x="0" y="0"/>
                  </a:moveTo>
                  <a:lnTo>
                    <a:pt x="0" y="58617"/>
                  </a:lnTo>
                  <a:lnTo>
                    <a:pt x="1170" y="118857"/>
                  </a:lnTo>
                  <a:lnTo>
                    <a:pt x="8334" y="173217"/>
                  </a:lnTo>
                  <a:lnTo>
                    <a:pt x="15684" y="228408"/>
                  </a:lnTo>
                  <a:lnTo>
                    <a:pt x="21166" y="280341"/>
                  </a:lnTo>
                  <a:lnTo>
                    <a:pt x="37752" y="343587"/>
                  </a:lnTo>
                  <a:lnTo>
                    <a:pt x="42114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323747" y="2200795"/>
              <a:ext cx="363235" cy="357631"/>
            </a:xfrm>
            <a:custGeom>
              <a:avLst/>
              <a:gdLst/>
              <a:ahLst/>
              <a:cxnLst/>
              <a:rect l="0" t="0" r="0" b="0"/>
              <a:pathLst>
                <a:path w="363235" h="357631">
                  <a:moveTo>
                    <a:pt x="34844" y="210231"/>
                  </a:moveTo>
                  <a:lnTo>
                    <a:pt x="19203" y="183845"/>
                  </a:lnTo>
                  <a:lnTo>
                    <a:pt x="0" y="126919"/>
                  </a:lnTo>
                  <a:lnTo>
                    <a:pt x="2200" y="99114"/>
                  </a:lnTo>
                  <a:lnTo>
                    <a:pt x="10977" y="70768"/>
                  </a:lnTo>
                  <a:lnTo>
                    <a:pt x="22677" y="50372"/>
                  </a:lnTo>
                  <a:lnTo>
                    <a:pt x="38795" y="36627"/>
                  </a:lnTo>
                  <a:lnTo>
                    <a:pt x="89176" y="8342"/>
                  </a:lnTo>
                  <a:lnTo>
                    <a:pt x="141156" y="1376"/>
                  </a:lnTo>
                  <a:lnTo>
                    <a:pt x="196483" y="0"/>
                  </a:lnTo>
                  <a:lnTo>
                    <a:pt x="252473" y="9303"/>
                  </a:lnTo>
                  <a:lnTo>
                    <a:pt x="293388" y="27215"/>
                  </a:lnTo>
                  <a:lnTo>
                    <a:pt x="344495" y="68627"/>
                  </a:lnTo>
                  <a:lnTo>
                    <a:pt x="361859" y="96134"/>
                  </a:lnTo>
                  <a:lnTo>
                    <a:pt x="363234" y="143279"/>
                  </a:lnTo>
                  <a:lnTo>
                    <a:pt x="356233" y="184934"/>
                  </a:lnTo>
                  <a:lnTo>
                    <a:pt x="335571" y="219503"/>
                  </a:lnTo>
                  <a:lnTo>
                    <a:pt x="283803" y="273237"/>
                  </a:lnTo>
                  <a:lnTo>
                    <a:pt x="230640" y="309894"/>
                  </a:lnTo>
                  <a:lnTo>
                    <a:pt x="175078" y="338496"/>
                  </a:lnTo>
                  <a:lnTo>
                    <a:pt x="128402" y="353504"/>
                  </a:lnTo>
                  <a:lnTo>
                    <a:pt x="108543" y="3576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650506" y="2544228"/>
              <a:ext cx="255568" cy="203711"/>
            </a:xfrm>
            <a:custGeom>
              <a:avLst/>
              <a:gdLst/>
              <a:ahLst/>
              <a:cxnLst/>
              <a:rect l="0" t="0" r="0" b="0"/>
              <a:pathLst>
                <a:path w="255568" h="203711">
                  <a:moveTo>
                    <a:pt x="97639" y="3668"/>
                  </a:moveTo>
                  <a:lnTo>
                    <a:pt x="119996" y="9258"/>
                  </a:lnTo>
                  <a:lnTo>
                    <a:pt x="123072" y="8564"/>
                  </a:lnTo>
                  <a:lnTo>
                    <a:pt x="121613" y="5763"/>
                  </a:lnTo>
                  <a:lnTo>
                    <a:pt x="117131" y="1555"/>
                  </a:lnTo>
                  <a:lnTo>
                    <a:pt x="99673" y="0"/>
                  </a:lnTo>
                  <a:lnTo>
                    <a:pt x="76317" y="4377"/>
                  </a:lnTo>
                  <a:lnTo>
                    <a:pt x="39199" y="19996"/>
                  </a:lnTo>
                  <a:lnTo>
                    <a:pt x="20583" y="32762"/>
                  </a:lnTo>
                  <a:lnTo>
                    <a:pt x="7630" y="52474"/>
                  </a:lnTo>
                  <a:lnTo>
                    <a:pt x="2538" y="64281"/>
                  </a:lnTo>
                  <a:lnTo>
                    <a:pt x="0" y="89879"/>
                  </a:lnTo>
                  <a:lnTo>
                    <a:pt x="961" y="103256"/>
                  </a:lnTo>
                  <a:lnTo>
                    <a:pt x="11387" y="127478"/>
                  </a:lnTo>
                  <a:lnTo>
                    <a:pt x="19081" y="138851"/>
                  </a:lnTo>
                  <a:lnTo>
                    <a:pt x="28890" y="146433"/>
                  </a:lnTo>
                  <a:lnTo>
                    <a:pt x="52266" y="154857"/>
                  </a:lnTo>
                  <a:lnTo>
                    <a:pt x="75134" y="152362"/>
                  </a:lnTo>
                  <a:lnTo>
                    <a:pt x="86145" y="148421"/>
                  </a:lnTo>
                  <a:lnTo>
                    <a:pt x="104619" y="131564"/>
                  </a:lnTo>
                  <a:lnTo>
                    <a:pt x="141626" y="69167"/>
                  </a:lnTo>
                  <a:lnTo>
                    <a:pt x="151504" y="41748"/>
                  </a:lnTo>
                  <a:lnTo>
                    <a:pt x="154606" y="38413"/>
                  </a:lnTo>
                  <a:lnTo>
                    <a:pt x="156674" y="42040"/>
                  </a:lnTo>
                  <a:lnTo>
                    <a:pt x="171900" y="99021"/>
                  </a:lnTo>
                  <a:lnTo>
                    <a:pt x="197366" y="157212"/>
                  </a:lnTo>
                  <a:lnTo>
                    <a:pt x="210592" y="175635"/>
                  </a:lnTo>
                  <a:lnTo>
                    <a:pt x="227389" y="188503"/>
                  </a:lnTo>
                  <a:lnTo>
                    <a:pt x="255567" y="203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945350" y="2483344"/>
              <a:ext cx="318693" cy="275124"/>
            </a:xfrm>
            <a:custGeom>
              <a:avLst/>
              <a:gdLst/>
              <a:ahLst/>
              <a:cxnLst/>
              <a:rect l="0" t="0" r="0" b="0"/>
              <a:pathLst>
                <a:path w="318693" h="275124">
                  <a:moveTo>
                    <a:pt x="34422" y="43496"/>
                  </a:moveTo>
                  <a:lnTo>
                    <a:pt x="37542" y="103879"/>
                  </a:lnTo>
                  <a:lnTo>
                    <a:pt x="42755" y="155364"/>
                  </a:lnTo>
                  <a:lnTo>
                    <a:pt x="44517" y="214682"/>
                  </a:lnTo>
                  <a:lnTo>
                    <a:pt x="41152" y="221960"/>
                  </a:lnTo>
                  <a:lnTo>
                    <a:pt x="35399" y="224473"/>
                  </a:lnTo>
                  <a:lnTo>
                    <a:pt x="28055" y="223809"/>
                  </a:lnTo>
                  <a:lnTo>
                    <a:pt x="21988" y="217517"/>
                  </a:lnTo>
                  <a:lnTo>
                    <a:pt x="0" y="160504"/>
                  </a:lnTo>
                  <a:lnTo>
                    <a:pt x="177" y="111310"/>
                  </a:lnTo>
                  <a:lnTo>
                    <a:pt x="13227" y="63459"/>
                  </a:lnTo>
                  <a:lnTo>
                    <a:pt x="34751" y="37160"/>
                  </a:lnTo>
                  <a:lnTo>
                    <a:pt x="64984" y="16113"/>
                  </a:lnTo>
                  <a:lnTo>
                    <a:pt x="101817" y="2860"/>
                  </a:lnTo>
                  <a:lnTo>
                    <a:pt x="162016" y="0"/>
                  </a:lnTo>
                  <a:lnTo>
                    <a:pt x="207538" y="12150"/>
                  </a:lnTo>
                  <a:lnTo>
                    <a:pt x="225616" y="27225"/>
                  </a:lnTo>
                  <a:lnTo>
                    <a:pt x="232075" y="36158"/>
                  </a:lnTo>
                  <a:lnTo>
                    <a:pt x="232871" y="45623"/>
                  </a:lnTo>
                  <a:lnTo>
                    <a:pt x="224397" y="65498"/>
                  </a:lnTo>
                  <a:lnTo>
                    <a:pt x="205485" y="90829"/>
                  </a:lnTo>
                  <a:lnTo>
                    <a:pt x="143951" y="125520"/>
                  </a:lnTo>
                  <a:lnTo>
                    <a:pt x="99385" y="135737"/>
                  </a:lnTo>
                  <a:lnTo>
                    <a:pt x="101127" y="136575"/>
                  </a:lnTo>
                  <a:lnTo>
                    <a:pt x="131957" y="143510"/>
                  </a:lnTo>
                  <a:lnTo>
                    <a:pt x="185143" y="171786"/>
                  </a:lnTo>
                  <a:lnTo>
                    <a:pt x="244365" y="222389"/>
                  </a:lnTo>
                  <a:lnTo>
                    <a:pt x="295385" y="261466"/>
                  </a:lnTo>
                  <a:lnTo>
                    <a:pt x="318692" y="2751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358798" y="2495254"/>
              <a:ext cx="10530" cy="242156"/>
            </a:xfrm>
            <a:custGeom>
              <a:avLst/>
              <a:gdLst/>
              <a:ahLst/>
              <a:cxnLst/>
              <a:rect l="0" t="0" r="0" b="0"/>
              <a:pathLst>
                <a:path w="10530" h="242156">
                  <a:moveTo>
                    <a:pt x="0" y="0"/>
                  </a:moveTo>
                  <a:lnTo>
                    <a:pt x="8333" y="60384"/>
                  </a:lnTo>
                  <a:lnTo>
                    <a:pt x="9878" y="111868"/>
                  </a:lnTo>
                  <a:lnTo>
                    <a:pt x="10336" y="159878"/>
                  </a:lnTo>
                  <a:lnTo>
                    <a:pt x="10472" y="204909"/>
                  </a:lnTo>
                  <a:lnTo>
                    <a:pt x="10529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443026" y="2347855"/>
              <a:ext cx="31587" cy="1"/>
            </a:xfrm>
            <a:custGeom>
              <a:avLst/>
              <a:gdLst/>
              <a:ahLst/>
              <a:cxnLst/>
              <a:rect l="0" t="0" r="0" b="0"/>
              <a:pathLst>
                <a:path w="31587" h="1">
                  <a:moveTo>
                    <a:pt x="0" y="0"/>
                  </a:moveTo>
                  <a:lnTo>
                    <a:pt x="3158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535173" y="2442612"/>
              <a:ext cx="261146" cy="281048"/>
            </a:xfrm>
            <a:custGeom>
              <a:avLst/>
              <a:gdLst/>
              <a:ahLst/>
              <a:cxnLst/>
              <a:rect l="0" t="0" r="0" b="0"/>
              <a:pathLst>
                <a:path w="261146" h="281048">
                  <a:moveTo>
                    <a:pt x="213179" y="0"/>
                  </a:moveTo>
                  <a:lnTo>
                    <a:pt x="151087" y="14654"/>
                  </a:lnTo>
                  <a:lnTo>
                    <a:pt x="97508" y="34786"/>
                  </a:lnTo>
                  <a:lnTo>
                    <a:pt x="36337" y="59866"/>
                  </a:lnTo>
                  <a:lnTo>
                    <a:pt x="9021" y="71840"/>
                  </a:lnTo>
                  <a:lnTo>
                    <a:pt x="2204" y="78309"/>
                  </a:lnTo>
                  <a:lnTo>
                    <a:pt x="0" y="84961"/>
                  </a:lnTo>
                  <a:lnTo>
                    <a:pt x="870" y="91736"/>
                  </a:lnTo>
                  <a:lnTo>
                    <a:pt x="8469" y="97422"/>
                  </a:lnTo>
                  <a:lnTo>
                    <a:pt x="50359" y="109844"/>
                  </a:lnTo>
                  <a:lnTo>
                    <a:pt x="104502" y="117753"/>
                  </a:lnTo>
                  <a:lnTo>
                    <a:pt x="154928" y="130234"/>
                  </a:lnTo>
                  <a:lnTo>
                    <a:pt x="207609" y="145135"/>
                  </a:lnTo>
                  <a:lnTo>
                    <a:pt x="246091" y="172514"/>
                  </a:lnTo>
                  <a:lnTo>
                    <a:pt x="256178" y="181690"/>
                  </a:lnTo>
                  <a:lnTo>
                    <a:pt x="260562" y="191316"/>
                  </a:lnTo>
                  <a:lnTo>
                    <a:pt x="261145" y="201244"/>
                  </a:lnTo>
                  <a:lnTo>
                    <a:pt x="259195" y="211371"/>
                  </a:lnTo>
                  <a:lnTo>
                    <a:pt x="244549" y="228863"/>
                  </a:lnTo>
                  <a:lnTo>
                    <a:pt x="222442" y="243266"/>
                  </a:lnTo>
                  <a:lnTo>
                    <a:pt x="161988" y="265943"/>
                  </a:lnTo>
                  <a:lnTo>
                    <a:pt x="104966" y="281047"/>
                  </a:lnTo>
                  <a:lnTo>
                    <a:pt x="78517" y="280497"/>
                  </a:lnTo>
                  <a:lnTo>
                    <a:pt x="23667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109778" y="2095171"/>
              <a:ext cx="228171" cy="673825"/>
            </a:xfrm>
            <a:custGeom>
              <a:avLst/>
              <a:gdLst/>
              <a:ahLst/>
              <a:cxnLst/>
              <a:rect l="0" t="0" r="0" b="0"/>
              <a:pathLst>
                <a:path w="228171" h="673825">
                  <a:moveTo>
                    <a:pt x="175528" y="0"/>
                  </a:moveTo>
                  <a:lnTo>
                    <a:pt x="149503" y="52050"/>
                  </a:lnTo>
                  <a:lnTo>
                    <a:pt x="121414" y="101990"/>
                  </a:lnTo>
                  <a:lnTo>
                    <a:pt x="93983" y="149542"/>
                  </a:lnTo>
                  <a:lnTo>
                    <a:pt x="67918" y="203796"/>
                  </a:lnTo>
                  <a:lnTo>
                    <a:pt x="41088" y="264325"/>
                  </a:lnTo>
                  <a:lnTo>
                    <a:pt x="21440" y="323594"/>
                  </a:lnTo>
                  <a:lnTo>
                    <a:pt x="8210" y="378199"/>
                  </a:lnTo>
                  <a:lnTo>
                    <a:pt x="0" y="431423"/>
                  </a:lnTo>
                  <a:lnTo>
                    <a:pt x="687" y="481119"/>
                  </a:lnTo>
                  <a:lnTo>
                    <a:pt x="11419" y="525479"/>
                  </a:lnTo>
                  <a:lnTo>
                    <a:pt x="42739" y="588085"/>
                  </a:lnTo>
                  <a:lnTo>
                    <a:pt x="64564" y="619564"/>
                  </a:lnTo>
                  <a:lnTo>
                    <a:pt x="112995" y="659111"/>
                  </a:lnTo>
                  <a:lnTo>
                    <a:pt x="139937" y="667285"/>
                  </a:lnTo>
                  <a:lnTo>
                    <a:pt x="199303" y="672532"/>
                  </a:lnTo>
                  <a:lnTo>
                    <a:pt x="228170" y="6738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411841" y="2263627"/>
              <a:ext cx="31393" cy="421141"/>
            </a:xfrm>
            <a:custGeom>
              <a:avLst/>
              <a:gdLst/>
              <a:ahLst/>
              <a:cxnLst/>
              <a:rect l="0" t="0" r="0" b="0"/>
              <a:pathLst>
                <a:path w="31393" h="421141">
                  <a:moveTo>
                    <a:pt x="10335" y="0"/>
                  </a:moveTo>
                  <a:lnTo>
                    <a:pt x="3100" y="28726"/>
                  </a:lnTo>
                  <a:lnTo>
                    <a:pt x="457" y="92112"/>
                  </a:lnTo>
                  <a:lnTo>
                    <a:pt x="0" y="139206"/>
                  </a:lnTo>
                  <a:lnTo>
                    <a:pt x="5434" y="201933"/>
                  </a:lnTo>
                  <a:lnTo>
                    <a:pt x="8883" y="250775"/>
                  </a:lnTo>
                  <a:lnTo>
                    <a:pt x="15494" y="313470"/>
                  </a:lnTo>
                  <a:lnTo>
                    <a:pt x="19273" y="367141"/>
                  </a:lnTo>
                  <a:lnTo>
                    <a:pt x="31392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516933" y="2244276"/>
              <a:ext cx="283962" cy="429964"/>
            </a:xfrm>
            <a:custGeom>
              <a:avLst/>
              <a:gdLst/>
              <a:ahLst/>
              <a:cxnLst/>
              <a:rect l="0" t="0" r="0" b="0"/>
              <a:pathLst>
                <a:path w="283962" h="429964">
                  <a:moveTo>
                    <a:pt x="0" y="61465"/>
                  </a:moveTo>
                  <a:lnTo>
                    <a:pt x="37478" y="30226"/>
                  </a:lnTo>
                  <a:lnTo>
                    <a:pt x="64620" y="17165"/>
                  </a:lnTo>
                  <a:lnTo>
                    <a:pt x="118192" y="4406"/>
                  </a:lnTo>
                  <a:lnTo>
                    <a:pt x="171630" y="105"/>
                  </a:lnTo>
                  <a:lnTo>
                    <a:pt x="222169" y="0"/>
                  </a:lnTo>
                  <a:lnTo>
                    <a:pt x="248480" y="4122"/>
                  </a:lnTo>
                  <a:lnTo>
                    <a:pt x="268753" y="19211"/>
                  </a:lnTo>
                  <a:lnTo>
                    <a:pt x="277434" y="29787"/>
                  </a:lnTo>
                  <a:lnTo>
                    <a:pt x="283961" y="57134"/>
                  </a:lnTo>
                  <a:lnTo>
                    <a:pt x="278619" y="111172"/>
                  </a:lnTo>
                  <a:lnTo>
                    <a:pt x="265129" y="162877"/>
                  </a:lnTo>
                  <a:lnTo>
                    <a:pt x="240054" y="224472"/>
                  </a:lnTo>
                  <a:lnTo>
                    <a:pt x="224886" y="279364"/>
                  </a:lnTo>
                  <a:lnTo>
                    <a:pt x="210625" y="341506"/>
                  </a:lnTo>
                  <a:lnTo>
                    <a:pt x="203177" y="394005"/>
                  </a:lnTo>
                  <a:lnTo>
                    <a:pt x="202605" y="418660"/>
                  </a:lnTo>
                  <a:lnTo>
                    <a:pt x="204090" y="423598"/>
                  </a:lnTo>
                  <a:lnTo>
                    <a:pt x="210570" y="4299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857827" y="2242570"/>
              <a:ext cx="207937" cy="420243"/>
            </a:xfrm>
            <a:custGeom>
              <a:avLst/>
              <a:gdLst/>
              <a:ahLst/>
              <a:cxnLst/>
              <a:rect l="0" t="0" r="0" b="0"/>
              <a:pathLst>
                <a:path w="207937" h="420243">
                  <a:moveTo>
                    <a:pt x="111831" y="0"/>
                  </a:moveTo>
                  <a:lnTo>
                    <a:pt x="106242" y="62093"/>
                  </a:lnTo>
                  <a:lnTo>
                    <a:pt x="92703" y="120713"/>
                  </a:lnTo>
                  <a:lnTo>
                    <a:pt x="71831" y="178566"/>
                  </a:lnTo>
                  <a:lnTo>
                    <a:pt x="56097" y="240643"/>
                  </a:lnTo>
                  <a:lnTo>
                    <a:pt x="50129" y="300825"/>
                  </a:lnTo>
                  <a:lnTo>
                    <a:pt x="51435" y="344807"/>
                  </a:lnTo>
                  <a:lnTo>
                    <a:pt x="60032" y="377465"/>
                  </a:lnTo>
                  <a:lnTo>
                    <a:pt x="77891" y="402119"/>
                  </a:lnTo>
                  <a:lnTo>
                    <a:pt x="89205" y="411969"/>
                  </a:lnTo>
                  <a:lnTo>
                    <a:pt x="100256" y="417366"/>
                  </a:lnTo>
                  <a:lnTo>
                    <a:pt x="121895" y="420242"/>
                  </a:lnTo>
                  <a:lnTo>
                    <a:pt x="146329" y="411382"/>
                  </a:lnTo>
                  <a:lnTo>
                    <a:pt x="169278" y="395746"/>
                  </a:lnTo>
                  <a:lnTo>
                    <a:pt x="189944" y="364873"/>
                  </a:lnTo>
                  <a:lnTo>
                    <a:pt x="203480" y="335691"/>
                  </a:lnTo>
                  <a:lnTo>
                    <a:pt x="207936" y="303224"/>
                  </a:lnTo>
                  <a:lnTo>
                    <a:pt x="207487" y="286377"/>
                  </a:lnTo>
                  <a:lnTo>
                    <a:pt x="197628" y="258300"/>
                  </a:lnTo>
                  <a:lnTo>
                    <a:pt x="190086" y="245900"/>
                  </a:lnTo>
                  <a:lnTo>
                    <a:pt x="179209" y="237632"/>
                  </a:lnTo>
                  <a:lnTo>
                    <a:pt x="151526" y="228447"/>
                  </a:lnTo>
                  <a:lnTo>
                    <a:pt x="125964" y="230604"/>
                  </a:lnTo>
                  <a:lnTo>
                    <a:pt x="80958" y="251052"/>
                  </a:lnTo>
                  <a:lnTo>
                    <a:pt x="46678" y="278791"/>
                  </a:lnTo>
                  <a:lnTo>
                    <a:pt x="10257" y="321459"/>
                  </a:lnTo>
                  <a:lnTo>
                    <a:pt x="2347" y="345642"/>
                  </a:lnTo>
                  <a:lnTo>
                    <a:pt x="0" y="372377"/>
                  </a:lnTo>
                  <a:lnTo>
                    <a:pt x="6546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201285" y="2224277"/>
              <a:ext cx="275384" cy="391003"/>
            </a:xfrm>
            <a:custGeom>
              <a:avLst/>
              <a:gdLst/>
              <a:ahLst/>
              <a:cxnLst/>
              <a:rect l="0" t="0" r="0" b="0"/>
              <a:pathLst>
                <a:path w="275384" h="391003">
                  <a:moveTo>
                    <a:pt x="0" y="39350"/>
                  </a:moveTo>
                  <a:lnTo>
                    <a:pt x="5589" y="22582"/>
                  </a:lnTo>
                  <a:lnTo>
                    <a:pt x="11915" y="16473"/>
                  </a:lnTo>
                  <a:lnTo>
                    <a:pt x="31422" y="6566"/>
                  </a:lnTo>
                  <a:lnTo>
                    <a:pt x="74301" y="0"/>
                  </a:lnTo>
                  <a:lnTo>
                    <a:pt x="129640" y="3644"/>
                  </a:lnTo>
                  <a:lnTo>
                    <a:pt x="157444" y="12172"/>
                  </a:lnTo>
                  <a:lnTo>
                    <a:pt x="177600" y="24931"/>
                  </a:lnTo>
                  <a:lnTo>
                    <a:pt x="194357" y="42300"/>
                  </a:lnTo>
                  <a:lnTo>
                    <a:pt x="197422" y="54185"/>
                  </a:lnTo>
                  <a:lnTo>
                    <a:pt x="194588" y="82988"/>
                  </a:lnTo>
                  <a:lnTo>
                    <a:pt x="185529" y="105928"/>
                  </a:lnTo>
                  <a:lnTo>
                    <a:pt x="152724" y="154442"/>
                  </a:lnTo>
                  <a:lnTo>
                    <a:pt x="111666" y="185913"/>
                  </a:lnTo>
                  <a:lnTo>
                    <a:pt x="99011" y="193211"/>
                  </a:lnTo>
                  <a:lnTo>
                    <a:pt x="96423" y="199246"/>
                  </a:lnTo>
                  <a:lnTo>
                    <a:pt x="100547" y="204439"/>
                  </a:lnTo>
                  <a:lnTo>
                    <a:pt x="109146" y="209071"/>
                  </a:lnTo>
                  <a:lnTo>
                    <a:pt x="169869" y="217675"/>
                  </a:lnTo>
                  <a:lnTo>
                    <a:pt x="230427" y="232748"/>
                  </a:lnTo>
                  <a:lnTo>
                    <a:pt x="257268" y="248601"/>
                  </a:lnTo>
                  <a:lnTo>
                    <a:pt x="269539" y="264542"/>
                  </a:lnTo>
                  <a:lnTo>
                    <a:pt x="274450" y="273706"/>
                  </a:lnTo>
                  <a:lnTo>
                    <a:pt x="275383" y="284495"/>
                  </a:lnTo>
                  <a:lnTo>
                    <a:pt x="270182" y="308960"/>
                  </a:lnTo>
                  <a:lnTo>
                    <a:pt x="254099" y="337863"/>
                  </a:lnTo>
                  <a:lnTo>
                    <a:pt x="228927" y="361245"/>
                  </a:lnTo>
                  <a:lnTo>
                    <a:pt x="187810" y="381701"/>
                  </a:lnTo>
                  <a:lnTo>
                    <a:pt x="150534" y="391002"/>
                  </a:lnTo>
                  <a:lnTo>
                    <a:pt x="105285" y="386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527669" y="2147813"/>
              <a:ext cx="209540" cy="558012"/>
            </a:xfrm>
            <a:custGeom>
              <a:avLst/>
              <a:gdLst/>
              <a:ahLst/>
              <a:cxnLst/>
              <a:rect l="0" t="0" r="0" b="0"/>
              <a:pathLst>
                <a:path w="209540" h="558012">
                  <a:moveTo>
                    <a:pt x="31585" y="0"/>
                  </a:moveTo>
                  <a:lnTo>
                    <a:pt x="57972" y="10746"/>
                  </a:lnTo>
                  <a:lnTo>
                    <a:pt x="114897" y="54058"/>
                  </a:lnTo>
                  <a:lnTo>
                    <a:pt x="165215" y="116925"/>
                  </a:lnTo>
                  <a:lnTo>
                    <a:pt x="190302" y="172185"/>
                  </a:lnTo>
                  <a:lnTo>
                    <a:pt x="205353" y="235397"/>
                  </a:lnTo>
                  <a:lnTo>
                    <a:pt x="209539" y="297276"/>
                  </a:lnTo>
                  <a:lnTo>
                    <a:pt x="204777" y="359889"/>
                  </a:lnTo>
                  <a:lnTo>
                    <a:pt x="184166" y="416147"/>
                  </a:lnTo>
                  <a:lnTo>
                    <a:pt x="154444" y="462268"/>
                  </a:lnTo>
                  <a:lnTo>
                    <a:pt x="115126" y="505174"/>
                  </a:lnTo>
                  <a:lnTo>
                    <a:pt x="78435" y="525718"/>
                  </a:lnTo>
                  <a:lnTo>
                    <a:pt x="24800" y="546927"/>
                  </a:lnTo>
                  <a:lnTo>
                    <a:pt x="0" y="558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643275" y="2400497"/>
              <a:ext cx="94757" cy="1"/>
            </a:xfrm>
            <a:custGeom>
              <a:avLst/>
              <a:gdLst/>
              <a:ahLst/>
              <a:cxnLst/>
              <a:rect l="0" t="0" r="0" b="0"/>
              <a:pathLst>
                <a:path w="94757" h="1">
                  <a:moveTo>
                    <a:pt x="0" y="0"/>
                  </a:moveTo>
                  <a:lnTo>
                    <a:pt x="58616" y="0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06903" y="3748145"/>
            <a:ext cx="8558135" cy="1084437"/>
            <a:chOff x="506903" y="3748145"/>
            <a:chExt cx="8558135" cy="1084437"/>
          </a:xfrm>
        </p:grpSpPr>
        <p:sp>
          <p:nvSpPr>
            <p:cNvPr id="52" name="Freeform 51"/>
            <p:cNvSpPr/>
            <p:nvPr/>
          </p:nvSpPr>
          <p:spPr>
            <a:xfrm>
              <a:off x="506903" y="3835557"/>
              <a:ext cx="303792" cy="517801"/>
            </a:xfrm>
            <a:custGeom>
              <a:avLst/>
              <a:gdLst/>
              <a:ahLst/>
              <a:cxnLst/>
              <a:rect l="0" t="0" r="0" b="0"/>
              <a:pathLst>
                <a:path w="303792" h="517801">
                  <a:moveTo>
                    <a:pt x="303791" y="59987"/>
                  </a:moveTo>
                  <a:lnTo>
                    <a:pt x="258010" y="12112"/>
                  </a:lnTo>
                  <a:lnTo>
                    <a:pt x="237821" y="3614"/>
                  </a:lnTo>
                  <a:lnTo>
                    <a:pt x="201316" y="0"/>
                  </a:lnTo>
                  <a:lnTo>
                    <a:pt x="166584" y="6988"/>
                  </a:lnTo>
                  <a:lnTo>
                    <a:pt x="119758" y="29718"/>
                  </a:lnTo>
                  <a:lnTo>
                    <a:pt x="87285" y="56738"/>
                  </a:lnTo>
                  <a:lnTo>
                    <a:pt x="51105" y="108652"/>
                  </a:lnTo>
                  <a:lnTo>
                    <a:pt x="23334" y="162060"/>
                  </a:lnTo>
                  <a:lnTo>
                    <a:pt x="6237" y="212341"/>
                  </a:lnTo>
                  <a:lnTo>
                    <a:pt x="0" y="270843"/>
                  </a:lnTo>
                  <a:lnTo>
                    <a:pt x="90" y="329783"/>
                  </a:lnTo>
                  <a:lnTo>
                    <a:pt x="10008" y="386631"/>
                  </a:lnTo>
                  <a:lnTo>
                    <a:pt x="26062" y="431681"/>
                  </a:lnTo>
                  <a:lnTo>
                    <a:pt x="57338" y="482539"/>
                  </a:lnTo>
                  <a:lnTo>
                    <a:pt x="84539" y="507542"/>
                  </a:lnTo>
                  <a:lnTo>
                    <a:pt x="110810" y="516263"/>
                  </a:lnTo>
                  <a:lnTo>
                    <a:pt x="140813" y="517800"/>
                  </a:lnTo>
                  <a:lnTo>
                    <a:pt x="181672" y="505511"/>
                  </a:lnTo>
                  <a:lnTo>
                    <a:pt x="225290" y="473622"/>
                  </a:lnTo>
                  <a:lnTo>
                    <a:pt x="251149" y="4284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79109" y="4122767"/>
              <a:ext cx="203397" cy="204755"/>
            </a:xfrm>
            <a:custGeom>
              <a:avLst/>
              <a:gdLst/>
              <a:ahLst/>
              <a:cxnLst/>
              <a:rect l="0" t="0" r="0" b="0"/>
              <a:pathLst>
                <a:path w="203397" h="204755">
                  <a:moveTo>
                    <a:pt x="21057" y="46518"/>
                  </a:moveTo>
                  <a:lnTo>
                    <a:pt x="28292" y="74075"/>
                  </a:lnTo>
                  <a:lnTo>
                    <a:pt x="30935" y="130297"/>
                  </a:lnTo>
                  <a:lnTo>
                    <a:pt x="33636" y="157452"/>
                  </a:lnTo>
                  <a:lnTo>
                    <a:pt x="42635" y="181220"/>
                  </a:lnTo>
                  <a:lnTo>
                    <a:pt x="57553" y="197243"/>
                  </a:lnTo>
                  <a:lnTo>
                    <a:pt x="66445" y="203153"/>
                  </a:lnTo>
                  <a:lnTo>
                    <a:pt x="77052" y="204754"/>
                  </a:lnTo>
                  <a:lnTo>
                    <a:pt x="101316" y="200293"/>
                  </a:lnTo>
                  <a:lnTo>
                    <a:pt x="141283" y="179039"/>
                  </a:lnTo>
                  <a:lnTo>
                    <a:pt x="159499" y="160398"/>
                  </a:lnTo>
                  <a:lnTo>
                    <a:pt x="197060" y="104204"/>
                  </a:lnTo>
                  <a:lnTo>
                    <a:pt x="203396" y="79176"/>
                  </a:lnTo>
                  <a:lnTo>
                    <a:pt x="202312" y="52454"/>
                  </a:lnTo>
                  <a:lnTo>
                    <a:pt x="191692" y="28099"/>
                  </a:lnTo>
                  <a:lnTo>
                    <a:pt x="183947" y="16691"/>
                  </a:lnTo>
                  <a:lnTo>
                    <a:pt x="174104" y="9086"/>
                  </a:lnTo>
                  <a:lnTo>
                    <a:pt x="150689" y="636"/>
                  </a:lnTo>
                  <a:lnTo>
                    <a:pt x="127804" y="0"/>
                  </a:lnTo>
                  <a:lnTo>
                    <a:pt x="67749" y="9123"/>
                  </a:lnTo>
                  <a:lnTo>
                    <a:pt x="11348" y="22501"/>
                  </a:lnTo>
                  <a:lnTo>
                    <a:pt x="0" y="254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063378" y="3927130"/>
              <a:ext cx="52644" cy="389555"/>
            </a:xfrm>
            <a:custGeom>
              <a:avLst/>
              <a:gdLst/>
              <a:ahLst/>
              <a:cxnLst/>
              <a:rect l="0" t="0" r="0" b="0"/>
              <a:pathLst>
                <a:path w="52644" h="389555">
                  <a:moveTo>
                    <a:pt x="0" y="0"/>
                  </a:moveTo>
                  <a:lnTo>
                    <a:pt x="11179" y="16767"/>
                  </a:lnTo>
                  <a:lnTo>
                    <a:pt x="18130" y="49551"/>
                  </a:lnTo>
                  <a:lnTo>
                    <a:pt x="20190" y="105669"/>
                  </a:lnTo>
                  <a:lnTo>
                    <a:pt x="20800" y="157391"/>
                  </a:lnTo>
                  <a:lnTo>
                    <a:pt x="21006" y="216790"/>
                  </a:lnTo>
                  <a:lnTo>
                    <a:pt x="21047" y="273583"/>
                  </a:lnTo>
                  <a:lnTo>
                    <a:pt x="21055" y="335451"/>
                  </a:lnTo>
                  <a:lnTo>
                    <a:pt x="27296" y="360049"/>
                  </a:lnTo>
                  <a:lnTo>
                    <a:pt x="36698" y="376441"/>
                  </a:lnTo>
                  <a:lnTo>
                    <a:pt x="52643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200249" y="4111148"/>
              <a:ext cx="161111" cy="222416"/>
            </a:xfrm>
            <a:custGeom>
              <a:avLst/>
              <a:gdLst/>
              <a:ahLst/>
              <a:cxnLst/>
              <a:rect l="0" t="0" r="0" b="0"/>
              <a:pathLst>
                <a:path w="161111" h="222416">
                  <a:moveTo>
                    <a:pt x="63171" y="26552"/>
                  </a:moveTo>
                  <a:lnTo>
                    <a:pt x="45212" y="81596"/>
                  </a:lnTo>
                  <a:lnTo>
                    <a:pt x="34624" y="139244"/>
                  </a:lnTo>
                  <a:lnTo>
                    <a:pt x="35605" y="190963"/>
                  </a:lnTo>
                  <a:lnTo>
                    <a:pt x="37775" y="206349"/>
                  </a:lnTo>
                  <a:lnTo>
                    <a:pt x="43900" y="215437"/>
                  </a:lnTo>
                  <a:lnTo>
                    <a:pt x="52663" y="220326"/>
                  </a:lnTo>
                  <a:lnTo>
                    <a:pt x="63185" y="222415"/>
                  </a:lnTo>
                  <a:lnTo>
                    <a:pt x="72539" y="221468"/>
                  </a:lnTo>
                  <a:lnTo>
                    <a:pt x="89171" y="214177"/>
                  </a:lnTo>
                  <a:lnTo>
                    <a:pt x="117278" y="185740"/>
                  </a:lnTo>
                  <a:lnTo>
                    <a:pt x="141406" y="142614"/>
                  </a:lnTo>
                  <a:lnTo>
                    <a:pt x="157437" y="94061"/>
                  </a:lnTo>
                  <a:lnTo>
                    <a:pt x="161110" y="78577"/>
                  </a:lnTo>
                  <a:lnTo>
                    <a:pt x="158952" y="52014"/>
                  </a:lnTo>
                  <a:lnTo>
                    <a:pt x="150194" y="29679"/>
                  </a:lnTo>
                  <a:lnTo>
                    <a:pt x="138502" y="11954"/>
                  </a:lnTo>
                  <a:lnTo>
                    <a:pt x="129769" y="6291"/>
                  </a:lnTo>
                  <a:lnTo>
                    <a:pt x="107588" y="0"/>
                  </a:lnTo>
                  <a:lnTo>
                    <a:pt x="68793" y="2047"/>
                  </a:lnTo>
                  <a:lnTo>
                    <a:pt x="24507" y="13219"/>
                  </a:lnTo>
                  <a:lnTo>
                    <a:pt x="0" y="265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442404" y="4126963"/>
              <a:ext cx="242157" cy="224522"/>
            </a:xfrm>
            <a:custGeom>
              <a:avLst/>
              <a:gdLst/>
              <a:ahLst/>
              <a:cxnLst/>
              <a:rect l="0" t="0" r="0" b="0"/>
              <a:pathLst>
                <a:path w="242157" h="224522">
                  <a:moveTo>
                    <a:pt x="0" y="42322"/>
                  </a:moveTo>
                  <a:lnTo>
                    <a:pt x="7236" y="69879"/>
                  </a:lnTo>
                  <a:lnTo>
                    <a:pt x="9878" y="126101"/>
                  </a:lnTo>
                  <a:lnTo>
                    <a:pt x="15989" y="177024"/>
                  </a:lnTo>
                  <a:lnTo>
                    <a:pt x="18848" y="181256"/>
                  </a:lnTo>
                  <a:lnTo>
                    <a:pt x="21924" y="180568"/>
                  </a:lnTo>
                  <a:lnTo>
                    <a:pt x="25145" y="176600"/>
                  </a:lnTo>
                  <a:lnTo>
                    <a:pt x="47124" y="123308"/>
                  </a:lnTo>
                  <a:lnTo>
                    <a:pt x="75327" y="64339"/>
                  </a:lnTo>
                  <a:lnTo>
                    <a:pt x="92769" y="32078"/>
                  </a:lnTo>
                  <a:lnTo>
                    <a:pt x="123934" y="5882"/>
                  </a:lnTo>
                  <a:lnTo>
                    <a:pt x="149448" y="0"/>
                  </a:lnTo>
                  <a:lnTo>
                    <a:pt x="162803" y="69"/>
                  </a:lnTo>
                  <a:lnTo>
                    <a:pt x="174046" y="4795"/>
                  </a:lnTo>
                  <a:lnTo>
                    <a:pt x="192778" y="22524"/>
                  </a:lnTo>
                  <a:lnTo>
                    <a:pt x="210888" y="69991"/>
                  </a:lnTo>
                  <a:lnTo>
                    <a:pt x="213016" y="123697"/>
                  </a:lnTo>
                  <a:lnTo>
                    <a:pt x="216036" y="168100"/>
                  </a:lnTo>
                  <a:lnTo>
                    <a:pt x="211650" y="216256"/>
                  </a:lnTo>
                  <a:lnTo>
                    <a:pt x="213630" y="222619"/>
                  </a:lnTo>
                  <a:lnTo>
                    <a:pt x="217289" y="224521"/>
                  </a:lnTo>
                  <a:lnTo>
                    <a:pt x="222068" y="223449"/>
                  </a:lnTo>
                  <a:lnTo>
                    <a:pt x="230498" y="216020"/>
                  </a:lnTo>
                  <a:lnTo>
                    <a:pt x="242156" y="200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844718" y="4127171"/>
              <a:ext cx="18827" cy="197293"/>
            </a:xfrm>
            <a:custGeom>
              <a:avLst/>
              <a:gdLst/>
              <a:ahLst/>
              <a:cxnLst/>
              <a:rect l="0" t="0" r="0" b="0"/>
              <a:pathLst>
                <a:path w="18827" h="197293">
                  <a:moveTo>
                    <a:pt x="18826" y="0"/>
                  </a:moveTo>
                  <a:lnTo>
                    <a:pt x="10493" y="62478"/>
                  </a:lnTo>
                  <a:lnTo>
                    <a:pt x="5829" y="114438"/>
                  </a:lnTo>
                  <a:lnTo>
                    <a:pt x="157" y="172338"/>
                  </a:lnTo>
                  <a:lnTo>
                    <a:pt x="0" y="195917"/>
                  </a:lnTo>
                  <a:lnTo>
                    <a:pt x="1596" y="197292"/>
                  </a:lnTo>
                  <a:lnTo>
                    <a:pt x="3830" y="194699"/>
                  </a:lnTo>
                  <a:lnTo>
                    <a:pt x="6312" y="188699"/>
                  </a:lnTo>
                  <a:lnTo>
                    <a:pt x="8298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067578" y="4085057"/>
              <a:ext cx="222297" cy="221819"/>
            </a:xfrm>
            <a:custGeom>
              <a:avLst/>
              <a:gdLst/>
              <a:ahLst/>
              <a:cxnLst/>
              <a:rect l="0" t="0" r="0" b="0"/>
              <a:pathLst>
                <a:path w="222297" h="221819">
                  <a:moveTo>
                    <a:pt x="122350" y="0"/>
                  </a:moveTo>
                  <a:lnTo>
                    <a:pt x="88728" y="2340"/>
                  </a:lnTo>
                  <a:lnTo>
                    <a:pt x="51686" y="17981"/>
                  </a:lnTo>
                  <a:lnTo>
                    <a:pt x="1997" y="58563"/>
                  </a:lnTo>
                  <a:lnTo>
                    <a:pt x="0" y="64778"/>
                  </a:lnTo>
                  <a:lnTo>
                    <a:pt x="2179" y="70092"/>
                  </a:lnTo>
                  <a:lnTo>
                    <a:pt x="7141" y="74804"/>
                  </a:lnTo>
                  <a:lnTo>
                    <a:pt x="28252" y="76920"/>
                  </a:lnTo>
                  <a:lnTo>
                    <a:pt x="76141" y="74654"/>
                  </a:lnTo>
                  <a:lnTo>
                    <a:pt x="138438" y="79477"/>
                  </a:lnTo>
                  <a:lnTo>
                    <a:pt x="179109" y="88410"/>
                  </a:lnTo>
                  <a:lnTo>
                    <a:pt x="200609" y="101294"/>
                  </a:lnTo>
                  <a:lnTo>
                    <a:pt x="209617" y="109644"/>
                  </a:lnTo>
                  <a:lnTo>
                    <a:pt x="219627" y="131399"/>
                  </a:lnTo>
                  <a:lnTo>
                    <a:pt x="222296" y="143751"/>
                  </a:lnTo>
                  <a:lnTo>
                    <a:pt x="220566" y="155496"/>
                  </a:lnTo>
                  <a:lnTo>
                    <a:pt x="209285" y="177904"/>
                  </a:lnTo>
                  <a:lnTo>
                    <a:pt x="183203" y="204661"/>
                  </a:lnTo>
                  <a:lnTo>
                    <a:pt x="142070" y="221818"/>
                  </a:lnTo>
                  <a:lnTo>
                    <a:pt x="112787" y="221028"/>
                  </a:lnTo>
                  <a:lnTo>
                    <a:pt x="98427" y="217542"/>
                  </a:lnTo>
                  <a:lnTo>
                    <a:pt x="88854" y="209369"/>
                  </a:lnTo>
                  <a:lnTo>
                    <a:pt x="78217" y="184690"/>
                  </a:lnTo>
                  <a:lnTo>
                    <a:pt x="69707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405343" y="3937658"/>
              <a:ext cx="37270" cy="379027"/>
            </a:xfrm>
            <a:custGeom>
              <a:avLst/>
              <a:gdLst/>
              <a:ahLst/>
              <a:cxnLst/>
              <a:rect l="0" t="0" r="0" b="0"/>
              <a:pathLst>
                <a:path w="37270" h="379027">
                  <a:moveTo>
                    <a:pt x="37269" y="0"/>
                  </a:moveTo>
                  <a:lnTo>
                    <a:pt x="37269" y="58617"/>
                  </a:lnTo>
                  <a:lnTo>
                    <a:pt x="30033" y="113961"/>
                  </a:lnTo>
                  <a:lnTo>
                    <a:pt x="26546" y="162968"/>
                  </a:lnTo>
                  <a:lnTo>
                    <a:pt x="18624" y="214533"/>
                  </a:lnTo>
                  <a:lnTo>
                    <a:pt x="10037" y="268026"/>
                  </a:lnTo>
                  <a:lnTo>
                    <a:pt x="5803" y="324300"/>
                  </a:lnTo>
                  <a:lnTo>
                    <a:pt x="0" y="361251"/>
                  </a:lnTo>
                  <a:lnTo>
                    <a:pt x="724" y="367177"/>
                  </a:lnTo>
                  <a:lnTo>
                    <a:pt x="5683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368912" y="4044894"/>
              <a:ext cx="460805" cy="200315"/>
            </a:xfrm>
            <a:custGeom>
              <a:avLst/>
              <a:gdLst/>
              <a:ahLst/>
              <a:cxnLst/>
              <a:rect l="0" t="0" r="0" b="0"/>
              <a:pathLst>
                <a:path w="460805" h="200315">
                  <a:moveTo>
                    <a:pt x="0" y="71749"/>
                  </a:moveTo>
                  <a:lnTo>
                    <a:pt x="55045" y="53790"/>
                  </a:lnTo>
                  <a:lnTo>
                    <a:pt x="106453" y="40082"/>
                  </a:lnTo>
                  <a:lnTo>
                    <a:pt x="161668" y="26109"/>
                  </a:lnTo>
                  <a:lnTo>
                    <a:pt x="217635" y="19320"/>
                  </a:lnTo>
                  <a:lnTo>
                    <a:pt x="270630" y="7927"/>
                  </a:lnTo>
                  <a:lnTo>
                    <a:pt x="326419" y="0"/>
                  </a:lnTo>
                  <a:lnTo>
                    <a:pt x="333426" y="1690"/>
                  </a:lnTo>
                  <a:lnTo>
                    <a:pt x="334588" y="5155"/>
                  </a:lnTo>
                  <a:lnTo>
                    <a:pt x="331853" y="9806"/>
                  </a:lnTo>
                  <a:lnTo>
                    <a:pt x="316336" y="18092"/>
                  </a:lnTo>
                  <a:lnTo>
                    <a:pt x="262106" y="36520"/>
                  </a:lnTo>
                  <a:lnTo>
                    <a:pt x="236594" y="43613"/>
                  </a:lnTo>
                  <a:lnTo>
                    <a:pt x="234939" y="44803"/>
                  </a:lnTo>
                  <a:lnTo>
                    <a:pt x="285834" y="41426"/>
                  </a:lnTo>
                  <a:lnTo>
                    <a:pt x="341665" y="43657"/>
                  </a:lnTo>
                  <a:lnTo>
                    <a:pt x="390963" y="51727"/>
                  </a:lnTo>
                  <a:lnTo>
                    <a:pt x="436375" y="64646"/>
                  </a:lnTo>
                  <a:lnTo>
                    <a:pt x="448844" y="70523"/>
                  </a:lnTo>
                  <a:lnTo>
                    <a:pt x="455987" y="79121"/>
                  </a:lnTo>
                  <a:lnTo>
                    <a:pt x="459579" y="89531"/>
                  </a:lnTo>
                  <a:lnTo>
                    <a:pt x="460804" y="101151"/>
                  </a:lnTo>
                  <a:lnTo>
                    <a:pt x="452806" y="126540"/>
                  </a:lnTo>
                  <a:lnTo>
                    <a:pt x="435214" y="152253"/>
                  </a:lnTo>
                  <a:lnTo>
                    <a:pt x="393595" y="184119"/>
                  </a:lnTo>
                  <a:lnTo>
                    <a:pt x="365224" y="196950"/>
                  </a:lnTo>
                  <a:lnTo>
                    <a:pt x="340136" y="200314"/>
                  </a:lnTo>
                  <a:lnTo>
                    <a:pt x="318458" y="196739"/>
                  </a:lnTo>
                  <a:lnTo>
                    <a:pt x="301024" y="187351"/>
                  </a:lnTo>
                  <a:lnTo>
                    <a:pt x="291716" y="178499"/>
                  </a:lnTo>
                  <a:lnTo>
                    <a:pt x="284269" y="1665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289669" y="4000829"/>
              <a:ext cx="250256" cy="287173"/>
            </a:xfrm>
            <a:custGeom>
              <a:avLst/>
              <a:gdLst/>
              <a:ahLst/>
              <a:cxnLst/>
              <a:rect l="0" t="0" r="0" b="0"/>
              <a:pathLst>
                <a:path w="250256" h="287173">
                  <a:moveTo>
                    <a:pt x="121564" y="0"/>
                  </a:moveTo>
                  <a:lnTo>
                    <a:pt x="97518" y="9575"/>
                  </a:lnTo>
                  <a:lnTo>
                    <a:pt x="36443" y="52998"/>
                  </a:lnTo>
                  <a:lnTo>
                    <a:pt x="635" y="80789"/>
                  </a:lnTo>
                  <a:lnTo>
                    <a:pt x="0" y="86615"/>
                  </a:lnTo>
                  <a:lnTo>
                    <a:pt x="4257" y="91668"/>
                  </a:lnTo>
                  <a:lnTo>
                    <a:pt x="11774" y="96207"/>
                  </a:lnTo>
                  <a:lnTo>
                    <a:pt x="61478" y="97006"/>
                  </a:lnTo>
                  <a:lnTo>
                    <a:pt x="111300" y="101012"/>
                  </a:lnTo>
                  <a:lnTo>
                    <a:pt x="168886" y="112847"/>
                  </a:lnTo>
                  <a:lnTo>
                    <a:pt x="204216" y="125333"/>
                  </a:lnTo>
                  <a:lnTo>
                    <a:pt x="226149" y="141102"/>
                  </a:lnTo>
                  <a:lnTo>
                    <a:pt x="247049" y="169710"/>
                  </a:lnTo>
                  <a:lnTo>
                    <a:pt x="250255" y="190070"/>
                  </a:lnTo>
                  <a:lnTo>
                    <a:pt x="249472" y="200413"/>
                  </a:lnTo>
                  <a:lnTo>
                    <a:pt x="231603" y="237326"/>
                  </a:lnTo>
                  <a:lnTo>
                    <a:pt x="204081" y="266721"/>
                  </a:lnTo>
                  <a:lnTo>
                    <a:pt x="173700" y="284659"/>
                  </a:lnTo>
                  <a:lnTo>
                    <a:pt x="149805" y="287172"/>
                  </a:lnTo>
                  <a:lnTo>
                    <a:pt x="89439" y="276191"/>
                  </a:lnTo>
                  <a:lnTo>
                    <a:pt x="7945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642860" y="3842902"/>
              <a:ext cx="51776" cy="463255"/>
            </a:xfrm>
            <a:custGeom>
              <a:avLst/>
              <a:gdLst/>
              <a:ahLst/>
              <a:cxnLst/>
              <a:rect l="0" t="0" r="0" b="0"/>
              <a:pathLst>
                <a:path w="51776" h="463255">
                  <a:moveTo>
                    <a:pt x="31586" y="0"/>
                  </a:moveTo>
                  <a:lnTo>
                    <a:pt x="48252" y="54144"/>
                  </a:lnTo>
                  <a:lnTo>
                    <a:pt x="51775" y="109091"/>
                  </a:lnTo>
                  <a:lnTo>
                    <a:pt x="46797" y="156585"/>
                  </a:lnTo>
                  <a:lnTo>
                    <a:pt x="43501" y="207702"/>
                  </a:lnTo>
                  <a:lnTo>
                    <a:pt x="36936" y="259893"/>
                  </a:lnTo>
                  <a:lnTo>
                    <a:pt x="27582" y="312402"/>
                  </a:lnTo>
                  <a:lnTo>
                    <a:pt x="13940" y="372971"/>
                  </a:lnTo>
                  <a:lnTo>
                    <a:pt x="2067" y="436460"/>
                  </a:lnTo>
                  <a:lnTo>
                    <a:pt x="0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548104" y="4049809"/>
              <a:ext cx="621182" cy="226903"/>
            </a:xfrm>
            <a:custGeom>
              <a:avLst/>
              <a:gdLst/>
              <a:ahLst/>
              <a:cxnLst/>
              <a:rect l="0" t="0" r="0" b="0"/>
              <a:pathLst>
                <a:path w="621182" h="226903">
                  <a:moveTo>
                    <a:pt x="0" y="24720"/>
                  </a:moveTo>
                  <a:lnTo>
                    <a:pt x="55045" y="41508"/>
                  </a:lnTo>
                  <a:lnTo>
                    <a:pt x="106453" y="44934"/>
                  </a:lnTo>
                  <a:lnTo>
                    <a:pt x="167257" y="45610"/>
                  </a:lnTo>
                  <a:lnTo>
                    <a:pt x="218273" y="45727"/>
                  </a:lnTo>
                  <a:lnTo>
                    <a:pt x="270434" y="45762"/>
                  </a:lnTo>
                  <a:lnTo>
                    <a:pt x="322934" y="45772"/>
                  </a:lnTo>
                  <a:lnTo>
                    <a:pt x="384670" y="44606"/>
                  </a:lnTo>
                  <a:lnTo>
                    <a:pt x="445045" y="34324"/>
                  </a:lnTo>
                  <a:lnTo>
                    <a:pt x="475048" y="26649"/>
                  </a:lnTo>
                  <a:lnTo>
                    <a:pt x="496182" y="15438"/>
                  </a:lnTo>
                  <a:lnTo>
                    <a:pt x="498074" y="10343"/>
                  </a:lnTo>
                  <a:lnTo>
                    <a:pt x="494656" y="5777"/>
                  </a:lnTo>
                  <a:lnTo>
                    <a:pt x="487698" y="1563"/>
                  </a:lnTo>
                  <a:lnTo>
                    <a:pt x="467489" y="0"/>
                  </a:lnTo>
                  <a:lnTo>
                    <a:pt x="444079" y="4374"/>
                  </a:lnTo>
                  <a:lnTo>
                    <a:pt x="389802" y="32757"/>
                  </a:lnTo>
                  <a:lnTo>
                    <a:pt x="355895" y="61185"/>
                  </a:lnTo>
                  <a:lnTo>
                    <a:pt x="341059" y="79531"/>
                  </a:lnTo>
                  <a:lnTo>
                    <a:pt x="325143" y="120769"/>
                  </a:lnTo>
                  <a:lnTo>
                    <a:pt x="324196" y="164443"/>
                  </a:lnTo>
                  <a:lnTo>
                    <a:pt x="336914" y="201430"/>
                  </a:lnTo>
                  <a:lnTo>
                    <a:pt x="352120" y="217511"/>
                  </a:lnTo>
                  <a:lnTo>
                    <a:pt x="361089" y="223438"/>
                  </a:lnTo>
                  <a:lnTo>
                    <a:pt x="383532" y="226902"/>
                  </a:lnTo>
                  <a:lnTo>
                    <a:pt x="406765" y="223373"/>
                  </a:lnTo>
                  <a:lnTo>
                    <a:pt x="424889" y="214006"/>
                  </a:lnTo>
                  <a:lnTo>
                    <a:pt x="448247" y="189989"/>
                  </a:lnTo>
                  <a:lnTo>
                    <a:pt x="464397" y="160646"/>
                  </a:lnTo>
                  <a:lnTo>
                    <a:pt x="476590" y="112957"/>
                  </a:lnTo>
                  <a:lnTo>
                    <a:pt x="488852" y="54065"/>
                  </a:lnTo>
                  <a:lnTo>
                    <a:pt x="487346" y="74879"/>
                  </a:lnTo>
                  <a:lnTo>
                    <a:pt x="496132" y="134843"/>
                  </a:lnTo>
                  <a:lnTo>
                    <a:pt x="508870" y="170433"/>
                  </a:lnTo>
                  <a:lnTo>
                    <a:pt x="514722" y="181523"/>
                  </a:lnTo>
                  <a:lnTo>
                    <a:pt x="523302" y="186577"/>
                  </a:lnTo>
                  <a:lnTo>
                    <a:pt x="533702" y="187607"/>
                  </a:lnTo>
                  <a:lnTo>
                    <a:pt x="555395" y="182512"/>
                  </a:lnTo>
                  <a:lnTo>
                    <a:pt x="612388" y="146354"/>
                  </a:lnTo>
                  <a:lnTo>
                    <a:pt x="621181" y="1405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212375" y="4000829"/>
              <a:ext cx="146424" cy="247353"/>
            </a:xfrm>
            <a:custGeom>
              <a:avLst/>
              <a:gdLst/>
              <a:ahLst/>
              <a:cxnLst/>
              <a:rect l="0" t="0" r="0" b="0"/>
              <a:pathLst>
                <a:path w="146424" h="247353">
                  <a:moveTo>
                    <a:pt x="9553" y="52643"/>
                  </a:moveTo>
                  <a:lnTo>
                    <a:pt x="6433" y="95335"/>
                  </a:lnTo>
                  <a:lnTo>
                    <a:pt x="0" y="158220"/>
                  </a:lnTo>
                  <a:lnTo>
                    <a:pt x="483" y="211436"/>
                  </a:lnTo>
                  <a:lnTo>
                    <a:pt x="4742" y="242931"/>
                  </a:lnTo>
                  <a:lnTo>
                    <a:pt x="6345" y="247352"/>
                  </a:lnTo>
                  <a:lnTo>
                    <a:pt x="7415" y="244450"/>
                  </a:lnTo>
                  <a:lnTo>
                    <a:pt x="9130" y="186587"/>
                  </a:lnTo>
                  <a:lnTo>
                    <a:pt x="17875" y="129924"/>
                  </a:lnTo>
                  <a:lnTo>
                    <a:pt x="28656" y="96988"/>
                  </a:lnTo>
                  <a:lnTo>
                    <a:pt x="59353" y="56908"/>
                  </a:lnTo>
                  <a:lnTo>
                    <a:pt x="117411" y="9403"/>
                  </a:lnTo>
                  <a:lnTo>
                    <a:pt x="14642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601437" y="3906073"/>
              <a:ext cx="31103" cy="347441"/>
            </a:xfrm>
            <a:custGeom>
              <a:avLst/>
              <a:gdLst/>
              <a:ahLst/>
              <a:cxnLst/>
              <a:rect l="0" t="0" r="0" b="0"/>
              <a:pathLst>
                <a:path w="31103" h="347441">
                  <a:moveTo>
                    <a:pt x="31102" y="0"/>
                  </a:moveTo>
                  <a:lnTo>
                    <a:pt x="19649" y="60384"/>
                  </a:lnTo>
                  <a:lnTo>
                    <a:pt x="12891" y="111868"/>
                  </a:lnTo>
                  <a:lnTo>
                    <a:pt x="5018" y="171186"/>
                  </a:lnTo>
                  <a:lnTo>
                    <a:pt x="1147" y="230616"/>
                  </a:lnTo>
                  <a:lnTo>
                    <a:pt x="0" y="283320"/>
                  </a:lnTo>
                  <a:lnTo>
                    <a:pt x="5249" y="322982"/>
                  </a:lnTo>
                  <a:lnTo>
                    <a:pt x="11033" y="336570"/>
                  </a:lnTo>
                  <a:lnTo>
                    <a:pt x="20574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485140" y="3990301"/>
              <a:ext cx="221100" cy="178985"/>
            </a:xfrm>
            <a:custGeom>
              <a:avLst/>
              <a:gdLst/>
              <a:ahLst/>
              <a:cxnLst/>
              <a:rect l="0" t="0" r="0" b="0"/>
              <a:pathLst>
                <a:path w="221100" h="178985">
                  <a:moveTo>
                    <a:pt x="221099" y="0"/>
                  </a:moveTo>
                  <a:lnTo>
                    <a:pt x="158818" y="37086"/>
                  </a:lnTo>
                  <a:lnTo>
                    <a:pt x="96491" y="84952"/>
                  </a:lnTo>
                  <a:lnTo>
                    <a:pt x="34009" y="140085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137907" y="3842902"/>
              <a:ext cx="19793" cy="410612"/>
            </a:xfrm>
            <a:custGeom>
              <a:avLst/>
              <a:gdLst/>
              <a:ahLst/>
              <a:cxnLst/>
              <a:rect l="0" t="0" r="0" b="0"/>
              <a:pathLst>
                <a:path w="19793" h="410612">
                  <a:moveTo>
                    <a:pt x="0" y="0"/>
                  </a:moveTo>
                  <a:lnTo>
                    <a:pt x="14654" y="55141"/>
                  </a:lnTo>
                  <a:lnTo>
                    <a:pt x="19792" y="113274"/>
                  </a:lnTo>
                  <a:lnTo>
                    <a:pt x="19512" y="162764"/>
                  </a:lnTo>
                  <a:lnTo>
                    <a:pt x="13710" y="213303"/>
                  </a:lnTo>
                  <a:lnTo>
                    <a:pt x="8037" y="276014"/>
                  </a:lnTo>
                  <a:lnTo>
                    <a:pt x="2382" y="330176"/>
                  </a:lnTo>
                  <a:lnTo>
                    <a:pt x="705" y="378200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053679" y="3981874"/>
              <a:ext cx="411557" cy="253517"/>
            </a:xfrm>
            <a:custGeom>
              <a:avLst/>
              <a:gdLst/>
              <a:ahLst/>
              <a:cxnLst/>
              <a:rect l="0" t="0" r="0" b="0"/>
              <a:pathLst>
                <a:path w="411557" h="253517">
                  <a:moveTo>
                    <a:pt x="0" y="50541"/>
                  </a:moveTo>
                  <a:lnTo>
                    <a:pt x="11179" y="39362"/>
                  </a:lnTo>
                  <a:lnTo>
                    <a:pt x="73901" y="19331"/>
                  </a:lnTo>
                  <a:lnTo>
                    <a:pt x="124302" y="4992"/>
                  </a:lnTo>
                  <a:lnTo>
                    <a:pt x="174091" y="0"/>
                  </a:lnTo>
                  <a:lnTo>
                    <a:pt x="227707" y="9699"/>
                  </a:lnTo>
                  <a:lnTo>
                    <a:pt x="269460" y="32980"/>
                  </a:lnTo>
                  <a:lnTo>
                    <a:pt x="286656" y="52095"/>
                  </a:lnTo>
                  <a:lnTo>
                    <a:pt x="292880" y="62105"/>
                  </a:lnTo>
                  <a:lnTo>
                    <a:pt x="296675" y="82586"/>
                  </a:lnTo>
                  <a:lnTo>
                    <a:pt x="295169" y="141099"/>
                  </a:lnTo>
                  <a:lnTo>
                    <a:pt x="289319" y="199815"/>
                  </a:lnTo>
                  <a:lnTo>
                    <a:pt x="291354" y="244899"/>
                  </a:lnTo>
                  <a:lnTo>
                    <a:pt x="297182" y="251473"/>
                  </a:lnTo>
                  <a:lnTo>
                    <a:pt x="305746" y="253516"/>
                  </a:lnTo>
                  <a:lnTo>
                    <a:pt x="325400" y="249546"/>
                  </a:lnTo>
                  <a:lnTo>
                    <a:pt x="341934" y="239983"/>
                  </a:lnTo>
                  <a:lnTo>
                    <a:pt x="378848" y="190733"/>
                  </a:lnTo>
                  <a:lnTo>
                    <a:pt x="406764" y="137851"/>
                  </a:lnTo>
                  <a:lnTo>
                    <a:pt x="411556" y="126295"/>
                  </a:lnTo>
                  <a:lnTo>
                    <a:pt x="410641" y="100977"/>
                  </a:lnTo>
                  <a:lnTo>
                    <a:pt x="401266" y="75297"/>
                  </a:lnTo>
                  <a:lnTo>
                    <a:pt x="385401" y="52185"/>
                  </a:lnTo>
                  <a:lnTo>
                    <a:pt x="357293" y="36454"/>
                  </a:lnTo>
                  <a:lnTo>
                    <a:pt x="324913" y="27902"/>
                  </a:lnTo>
                  <a:lnTo>
                    <a:pt x="269291" y="31945"/>
                  </a:lnTo>
                  <a:lnTo>
                    <a:pt x="229138" y="40741"/>
                  </a:lnTo>
                  <a:lnTo>
                    <a:pt x="200041" y="505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853845" y="3957930"/>
              <a:ext cx="354660" cy="241449"/>
            </a:xfrm>
            <a:custGeom>
              <a:avLst/>
              <a:gdLst/>
              <a:ahLst/>
              <a:cxnLst/>
              <a:rect l="0" t="0" r="0" b="0"/>
              <a:pathLst>
                <a:path w="354660" h="241449">
                  <a:moveTo>
                    <a:pt x="0" y="42899"/>
                  </a:moveTo>
                  <a:lnTo>
                    <a:pt x="0" y="94950"/>
                  </a:lnTo>
                  <a:lnTo>
                    <a:pt x="3119" y="144889"/>
                  </a:lnTo>
                  <a:lnTo>
                    <a:pt x="14654" y="198096"/>
                  </a:lnTo>
                  <a:lnTo>
                    <a:pt x="19160" y="237192"/>
                  </a:lnTo>
                  <a:lnTo>
                    <a:pt x="18623" y="241448"/>
                  </a:lnTo>
                  <a:lnTo>
                    <a:pt x="17094" y="239606"/>
                  </a:lnTo>
                  <a:lnTo>
                    <a:pt x="14906" y="233699"/>
                  </a:lnTo>
                  <a:lnTo>
                    <a:pt x="11825" y="186260"/>
                  </a:lnTo>
                  <a:lnTo>
                    <a:pt x="19190" y="129319"/>
                  </a:lnTo>
                  <a:lnTo>
                    <a:pt x="35311" y="65862"/>
                  </a:lnTo>
                  <a:lnTo>
                    <a:pt x="56866" y="32936"/>
                  </a:lnTo>
                  <a:lnTo>
                    <a:pt x="78696" y="20923"/>
                  </a:lnTo>
                  <a:lnTo>
                    <a:pt x="91068" y="17720"/>
                  </a:lnTo>
                  <a:lnTo>
                    <a:pt x="114174" y="20400"/>
                  </a:lnTo>
                  <a:lnTo>
                    <a:pt x="134972" y="29390"/>
                  </a:lnTo>
                  <a:lnTo>
                    <a:pt x="152014" y="41184"/>
                  </a:lnTo>
                  <a:lnTo>
                    <a:pt x="164268" y="57345"/>
                  </a:lnTo>
                  <a:lnTo>
                    <a:pt x="169173" y="66568"/>
                  </a:lnTo>
                  <a:lnTo>
                    <a:pt x="177046" y="129463"/>
                  </a:lnTo>
                  <a:lnTo>
                    <a:pt x="175482" y="186253"/>
                  </a:lnTo>
                  <a:lnTo>
                    <a:pt x="172748" y="201369"/>
                  </a:lnTo>
                  <a:lnTo>
                    <a:pt x="183521" y="150003"/>
                  </a:lnTo>
                  <a:lnTo>
                    <a:pt x="197905" y="97981"/>
                  </a:lnTo>
                  <a:lnTo>
                    <a:pt x="223171" y="43220"/>
                  </a:lnTo>
                  <a:lnTo>
                    <a:pt x="240300" y="16998"/>
                  </a:lnTo>
                  <a:lnTo>
                    <a:pt x="262777" y="4872"/>
                  </a:lnTo>
                  <a:lnTo>
                    <a:pt x="276960" y="0"/>
                  </a:lnTo>
                  <a:lnTo>
                    <a:pt x="302078" y="826"/>
                  </a:lnTo>
                  <a:lnTo>
                    <a:pt x="313689" y="4322"/>
                  </a:lnTo>
                  <a:lnTo>
                    <a:pt x="332830" y="23804"/>
                  </a:lnTo>
                  <a:lnTo>
                    <a:pt x="346796" y="53130"/>
                  </a:lnTo>
                  <a:lnTo>
                    <a:pt x="354659" y="106762"/>
                  </a:lnTo>
                  <a:lnTo>
                    <a:pt x="354195" y="167991"/>
                  </a:lnTo>
                  <a:lnTo>
                    <a:pt x="347440" y="2218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317099" y="3937658"/>
              <a:ext cx="132517" cy="234203"/>
            </a:xfrm>
            <a:custGeom>
              <a:avLst/>
              <a:gdLst/>
              <a:ahLst/>
              <a:cxnLst/>
              <a:rect l="0" t="0" r="0" b="0"/>
              <a:pathLst>
                <a:path w="132517" h="234203">
                  <a:moveTo>
                    <a:pt x="0" y="31586"/>
                  </a:moveTo>
                  <a:lnTo>
                    <a:pt x="0" y="91970"/>
                  </a:lnTo>
                  <a:lnTo>
                    <a:pt x="0" y="149693"/>
                  </a:lnTo>
                  <a:lnTo>
                    <a:pt x="2339" y="187023"/>
                  </a:lnTo>
                  <a:lnTo>
                    <a:pt x="11178" y="215313"/>
                  </a:lnTo>
                  <a:lnTo>
                    <a:pt x="19150" y="224260"/>
                  </a:lnTo>
                  <a:lnTo>
                    <a:pt x="40487" y="234202"/>
                  </a:lnTo>
                  <a:lnTo>
                    <a:pt x="51558" y="232174"/>
                  </a:lnTo>
                  <a:lnTo>
                    <a:pt x="91422" y="201536"/>
                  </a:lnTo>
                  <a:lnTo>
                    <a:pt x="107312" y="183158"/>
                  </a:lnTo>
                  <a:lnTo>
                    <a:pt x="127073" y="139927"/>
                  </a:lnTo>
                  <a:lnTo>
                    <a:pt x="132516" y="107033"/>
                  </a:lnTo>
                  <a:lnTo>
                    <a:pt x="125576" y="76037"/>
                  </a:lnTo>
                  <a:lnTo>
                    <a:pt x="101938" y="35398"/>
                  </a:lnTo>
                  <a:lnTo>
                    <a:pt x="92525" y="23598"/>
                  </a:lnTo>
                  <a:lnTo>
                    <a:pt x="69588" y="10488"/>
                  </a:lnTo>
                  <a:lnTo>
                    <a:pt x="315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475026" y="3895544"/>
              <a:ext cx="210571" cy="275013"/>
            </a:xfrm>
            <a:custGeom>
              <a:avLst/>
              <a:gdLst/>
              <a:ahLst/>
              <a:cxnLst/>
              <a:rect l="0" t="0" r="0" b="0"/>
              <a:pathLst>
                <a:path w="210571" h="275013">
                  <a:moveTo>
                    <a:pt x="0" y="63171"/>
                  </a:moveTo>
                  <a:lnTo>
                    <a:pt x="44300" y="126599"/>
                  </a:lnTo>
                  <a:lnTo>
                    <a:pt x="66044" y="184608"/>
                  </a:lnTo>
                  <a:lnTo>
                    <a:pt x="87828" y="245130"/>
                  </a:lnTo>
                  <a:lnTo>
                    <a:pt x="96747" y="270383"/>
                  </a:lnTo>
                  <a:lnTo>
                    <a:pt x="100763" y="275012"/>
                  </a:lnTo>
                  <a:lnTo>
                    <a:pt x="104610" y="274589"/>
                  </a:lnTo>
                  <a:lnTo>
                    <a:pt x="108345" y="270797"/>
                  </a:lnTo>
                  <a:lnTo>
                    <a:pt x="133334" y="209782"/>
                  </a:lnTo>
                  <a:lnTo>
                    <a:pt x="150904" y="152235"/>
                  </a:lnTo>
                  <a:lnTo>
                    <a:pt x="164946" y="99005"/>
                  </a:lnTo>
                  <a:lnTo>
                    <a:pt x="188084" y="42674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790881" y="3905983"/>
              <a:ext cx="189514" cy="262304"/>
            </a:xfrm>
            <a:custGeom>
              <a:avLst/>
              <a:gdLst/>
              <a:ahLst/>
              <a:cxnLst/>
              <a:rect l="0" t="0" r="0" b="0"/>
              <a:pathLst>
                <a:path w="189514" h="262304">
                  <a:moveTo>
                    <a:pt x="0" y="179074"/>
                  </a:moveTo>
                  <a:lnTo>
                    <a:pt x="33622" y="176734"/>
                  </a:lnTo>
                  <a:lnTo>
                    <a:pt x="70664" y="161093"/>
                  </a:lnTo>
                  <a:lnTo>
                    <a:pt x="115214" y="121840"/>
                  </a:lnTo>
                  <a:lnTo>
                    <a:pt x="125943" y="109332"/>
                  </a:lnTo>
                  <a:lnTo>
                    <a:pt x="137863" y="79837"/>
                  </a:lnTo>
                  <a:lnTo>
                    <a:pt x="141991" y="49571"/>
                  </a:lnTo>
                  <a:lnTo>
                    <a:pt x="139926" y="24421"/>
                  </a:lnTo>
                  <a:lnTo>
                    <a:pt x="135398" y="15141"/>
                  </a:lnTo>
                  <a:lnTo>
                    <a:pt x="121008" y="1710"/>
                  </a:lnTo>
                  <a:lnTo>
                    <a:pt x="111088" y="0"/>
                  </a:lnTo>
                  <a:lnTo>
                    <a:pt x="87587" y="4339"/>
                  </a:lnTo>
                  <a:lnTo>
                    <a:pt x="67784" y="17186"/>
                  </a:lnTo>
                  <a:lnTo>
                    <a:pt x="36006" y="54030"/>
                  </a:lnTo>
                  <a:lnTo>
                    <a:pt x="11573" y="113879"/>
                  </a:lnTo>
                  <a:lnTo>
                    <a:pt x="7715" y="125082"/>
                  </a:lnTo>
                  <a:lnTo>
                    <a:pt x="7875" y="174385"/>
                  </a:lnTo>
                  <a:lnTo>
                    <a:pt x="20921" y="222268"/>
                  </a:lnTo>
                  <a:lnTo>
                    <a:pt x="39324" y="245455"/>
                  </a:lnTo>
                  <a:lnTo>
                    <a:pt x="50782" y="254913"/>
                  </a:lnTo>
                  <a:lnTo>
                    <a:pt x="79111" y="262303"/>
                  </a:lnTo>
                  <a:lnTo>
                    <a:pt x="133780" y="257516"/>
                  </a:lnTo>
                  <a:lnTo>
                    <a:pt x="153435" y="248642"/>
                  </a:lnTo>
                  <a:lnTo>
                    <a:pt x="189513" y="2211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285720" y="3858391"/>
              <a:ext cx="664441" cy="289097"/>
            </a:xfrm>
            <a:custGeom>
              <a:avLst/>
              <a:gdLst/>
              <a:ahLst/>
              <a:cxnLst/>
              <a:rect l="0" t="0" r="0" b="0"/>
              <a:pathLst>
                <a:path w="664441" h="289097">
                  <a:moveTo>
                    <a:pt x="0" y="47682"/>
                  </a:moveTo>
                  <a:lnTo>
                    <a:pt x="3120" y="90373"/>
                  </a:lnTo>
                  <a:lnTo>
                    <a:pt x="16789" y="143684"/>
                  </a:lnTo>
                  <a:lnTo>
                    <a:pt x="26085" y="204156"/>
                  </a:lnTo>
                  <a:lnTo>
                    <a:pt x="40074" y="260737"/>
                  </a:lnTo>
                  <a:lnTo>
                    <a:pt x="51346" y="281194"/>
                  </a:lnTo>
                  <a:lnTo>
                    <a:pt x="59967" y="286415"/>
                  </a:lnTo>
                  <a:lnTo>
                    <a:pt x="82024" y="289096"/>
                  </a:lnTo>
                  <a:lnTo>
                    <a:pt x="92118" y="283494"/>
                  </a:lnTo>
                  <a:lnTo>
                    <a:pt x="132551" y="227679"/>
                  </a:lnTo>
                  <a:lnTo>
                    <a:pt x="156897" y="171037"/>
                  </a:lnTo>
                  <a:lnTo>
                    <a:pt x="171762" y="117282"/>
                  </a:lnTo>
                  <a:lnTo>
                    <a:pt x="182434" y="75583"/>
                  </a:lnTo>
                  <a:lnTo>
                    <a:pt x="187134" y="70962"/>
                  </a:lnTo>
                  <a:lnTo>
                    <a:pt x="192606" y="72561"/>
                  </a:lnTo>
                  <a:lnTo>
                    <a:pt x="203756" y="85645"/>
                  </a:lnTo>
                  <a:lnTo>
                    <a:pt x="212611" y="103159"/>
                  </a:lnTo>
                  <a:lnTo>
                    <a:pt x="224173" y="155106"/>
                  </a:lnTo>
                  <a:lnTo>
                    <a:pt x="238560" y="212401"/>
                  </a:lnTo>
                  <a:lnTo>
                    <a:pt x="250319" y="245446"/>
                  </a:lnTo>
                  <a:lnTo>
                    <a:pt x="261772" y="262699"/>
                  </a:lnTo>
                  <a:lnTo>
                    <a:pt x="277780" y="275046"/>
                  </a:lnTo>
                  <a:lnTo>
                    <a:pt x="286963" y="279977"/>
                  </a:lnTo>
                  <a:lnTo>
                    <a:pt x="306524" y="282335"/>
                  </a:lnTo>
                  <a:lnTo>
                    <a:pt x="316653" y="281326"/>
                  </a:lnTo>
                  <a:lnTo>
                    <a:pt x="337267" y="270847"/>
                  </a:lnTo>
                  <a:lnTo>
                    <a:pt x="365484" y="245216"/>
                  </a:lnTo>
                  <a:lnTo>
                    <a:pt x="385542" y="215395"/>
                  </a:lnTo>
                  <a:lnTo>
                    <a:pt x="406574" y="156162"/>
                  </a:lnTo>
                  <a:lnTo>
                    <a:pt x="417917" y="108364"/>
                  </a:lnTo>
                  <a:lnTo>
                    <a:pt x="420504" y="48620"/>
                  </a:lnTo>
                  <a:lnTo>
                    <a:pt x="418376" y="40118"/>
                  </a:lnTo>
                  <a:lnTo>
                    <a:pt x="414619" y="36790"/>
                  </a:lnTo>
                  <a:lnTo>
                    <a:pt x="409774" y="36911"/>
                  </a:lnTo>
                  <a:lnTo>
                    <a:pt x="407714" y="40501"/>
                  </a:lnTo>
                  <a:lnTo>
                    <a:pt x="408544" y="53849"/>
                  </a:lnTo>
                  <a:lnTo>
                    <a:pt x="421177" y="86684"/>
                  </a:lnTo>
                  <a:lnTo>
                    <a:pt x="430524" y="95910"/>
                  </a:lnTo>
                  <a:lnTo>
                    <a:pt x="456506" y="109281"/>
                  </a:lnTo>
                  <a:lnTo>
                    <a:pt x="504018" y="117796"/>
                  </a:lnTo>
                  <a:lnTo>
                    <a:pt x="555141" y="114730"/>
                  </a:lnTo>
                  <a:lnTo>
                    <a:pt x="596155" y="106412"/>
                  </a:lnTo>
                  <a:lnTo>
                    <a:pt x="624944" y="90950"/>
                  </a:lnTo>
                  <a:lnTo>
                    <a:pt x="648293" y="65961"/>
                  </a:lnTo>
                  <a:lnTo>
                    <a:pt x="664440" y="36330"/>
                  </a:lnTo>
                  <a:lnTo>
                    <a:pt x="664058" y="26076"/>
                  </a:lnTo>
                  <a:lnTo>
                    <a:pt x="654276" y="5324"/>
                  </a:lnTo>
                  <a:lnTo>
                    <a:pt x="645584" y="726"/>
                  </a:lnTo>
                  <a:lnTo>
                    <a:pt x="635110" y="0"/>
                  </a:lnTo>
                  <a:lnTo>
                    <a:pt x="610995" y="6603"/>
                  </a:lnTo>
                  <a:lnTo>
                    <a:pt x="573450" y="30051"/>
                  </a:lnTo>
                  <a:lnTo>
                    <a:pt x="531044" y="79719"/>
                  </a:lnTo>
                  <a:lnTo>
                    <a:pt x="514795" y="110986"/>
                  </a:lnTo>
                  <a:lnTo>
                    <a:pt x="508162" y="148067"/>
                  </a:lnTo>
                  <a:lnTo>
                    <a:pt x="511785" y="194279"/>
                  </a:lnTo>
                  <a:lnTo>
                    <a:pt x="523428" y="221631"/>
                  </a:lnTo>
                  <a:lnTo>
                    <a:pt x="531446" y="233838"/>
                  </a:lnTo>
                  <a:lnTo>
                    <a:pt x="542641" y="241975"/>
                  </a:lnTo>
                  <a:lnTo>
                    <a:pt x="585172" y="253429"/>
                  </a:lnTo>
                  <a:lnTo>
                    <a:pt x="642239" y="2582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063488" y="3815779"/>
              <a:ext cx="219665" cy="302928"/>
            </a:xfrm>
            <a:custGeom>
              <a:avLst/>
              <a:gdLst/>
              <a:ahLst/>
              <a:cxnLst/>
              <a:rect l="0" t="0" r="0" b="0"/>
              <a:pathLst>
                <a:path w="219665" h="302928">
                  <a:moveTo>
                    <a:pt x="148740" y="6066"/>
                  </a:moveTo>
                  <a:lnTo>
                    <a:pt x="115118" y="0"/>
                  </a:lnTo>
                  <a:lnTo>
                    <a:pt x="90124" y="2590"/>
                  </a:lnTo>
                  <a:lnTo>
                    <a:pt x="69656" y="10760"/>
                  </a:lnTo>
                  <a:lnTo>
                    <a:pt x="15680" y="55473"/>
                  </a:lnTo>
                  <a:lnTo>
                    <a:pt x="0" y="81926"/>
                  </a:lnTo>
                  <a:lnTo>
                    <a:pt x="1135" y="104902"/>
                  </a:lnTo>
                  <a:lnTo>
                    <a:pt x="4713" y="117581"/>
                  </a:lnTo>
                  <a:lnTo>
                    <a:pt x="21167" y="137906"/>
                  </a:lnTo>
                  <a:lnTo>
                    <a:pt x="76049" y="176199"/>
                  </a:lnTo>
                  <a:lnTo>
                    <a:pt x="136727" y="198385"/>
                  </a:lnTo>
                  <a:lnTo>
                    <a:pt x="178862" y="214157"/>
                  </a:lnTo>
                  <a:lnTo>
                    <a:pt x="203419" y="233189"/>
                  </a:lnTo>
                  <a:lnTo>
                    <a:pt x="218275" y="250899"/>
                  </a:lnTo>
                  <a:lnTo>
                    <a:pt x="219664" y="260535"/>
                  </a:lnTo>
                  <a:lnTo>
                    <a:pt x="211847" y="280600"/>
                  </a:lnTo>
                  <a:lnTo>
                    <a:pt x="190436" y="294977"/>
                  </a:lnTo>
                  <a:lnTo>
                    <a:pt x="163762" y="302927"/>
                  </a:lnTo>
                  <a:lnTo>
                    <a:pt x="140209" y="302560"/>
                  </a:lnTo>
                  <a:lnTo>
                    <a:pt x="86858" y="284421"/>
                  </a:lnTo>
                  <a:lnTo>
                    <a:pt x="75041" y="2798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422798" y="3748145"/>
              <a:ext cx="21058" cy="368499"/>
            </a:xfrm>
            <a:custGeom>
              <a:avLst/>
              <a:gdLst/>
              <a:ahLst/>
              <a:cxnLst/>
              <a:rect l="0" t="0" r="0" b="0"/>
              <a:pathLst>
                <a:path w="21058" h="368499">
                  <a:moveTo>
                    <a:pt x="0" y="0"/>
                  </a:moveTo>
                  <a:lnTo>
                    <a:pt x="11453" y="48931"/>
                  </a:lnTo>
                  <a:lnTo>
                    <a:pt x="19160" y="108061"/>
                  </a:lnTo>
                  <a:lnTo>
                    <a:pt x="20495" y="156281"/>
                  </a:lnTo>
                  <a:lnTo>
                    <a:pt x="20946" y="216571"/>
                  </a:lnTo>
                  <a:lnTo>
                    <a:pt x="21035" y="273540"/>
                  </a:lnTo>
                  <a:lnTo>
                    <a:pt x="21053" y="329853"/>
                  </a:lnTo>
                  <a:lnTo>
                    <a:pt x="21057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328042" y="3885016"/>
              <a:ext cx="168457" cy="21058"/>
            </a:xfrm>
            <a:custGeom>
              <a:avLst/>
              <a:gdLst/>
              <a:ahLst/>
              <a:cxnLst/>
              <a:rect l="0" t="0" r="0" b="0"/>
              <a:pathLst>
                <a:path w="168457" h="21058">
                  <a:moveTo>
                    <a:pt x="0" y="21057"/>
                  </a:moveTo>
                  <a:lnTo>
                    <a:pt x="42692" y="17937"/>
                  </a:lnTo>
                  <a:lnTo>
                    <a:pt x="92588" y="9604"/>
                  </a:lnTo>
                  <a:lnTo>
                    <a:pt x="145976" y="2845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875523" y="3937658"/>
              <a:ext cx="189515" cy="1"/>
            </a:xfrm>
            <a:custGeom>
              <a:avLst/>
              <a:gdLst/>
              <a:ahLst/>
              <a:cxnLst/>
              <a:rect l="0" t="0" r="0" b="0"/>
              <a:pathLst>
                <a:path w="189515" h="1">
                  <a:moveTo>
                    <a:pt x="0" y="0"/>
                  </a:moveTo>
                  <a:lnTo>
                    <a:pt x="57265" y="0"/>
                  </a:lnTo>
                  <a:lnTo>
                    <a:pt x="106655" y="0"/>
                  </a:lnTo>
                  <a:lnTo>
                    <a:pt x="152095" y="0"/>
                  </a:lnTo>
                  <a:lnTo>
                    <a:pt x="1895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959752" y="3821845"/>
              <a:ext cx="10096" cy="200042"/>
            </a:xfrm>
            <a:custGeom>
              <a:avLst/>
              <a:gdLst/>
              <a:ahLst/>
              <a:cxnLst/>
              <a:rect l="0" t="0" r="0" b="0"/>
              <a:pathLst>
                <a:path w="10096" h="200042">
                  <a:moveTo>
                    <a:pt x="0" y="0"/>
                  </a:moveTo>
                  <a:lnTo>
                    <a:pt x="8333" y="37478"/>
                  </a:lnTo>
                  <a:lnTo>
                    <a:pt x="10095" y="94490"/>
                  </a:lnTo>
                  <a:lnTo>
                    <a:pt x="4811" y="156029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470024" y="4548311"/>
              <a:ext cx="140837" cy="260767"/>
            </a:xfrm>
            <a:custGeom>
              <a:avLst/>
              <a:gdLst/>
              <a:ahLst/>
              <a:cxnLst/>
              <a:rect l="0" t="0" r="0" b="0"/>
              <a:pathLst>
                <a:path w="140837" h="260767">
                  <a:moveTo>
                    <a:pt x="77665" y="0"/>
                  </a:moveTo>
                  <a:lnTo>
                    <a:pt x="60898" y="5589"/>
                  </a:lnTo>
                  <a:lnTo>
                    <a:pt x="33703" y="31422"/>
                  </a:lnTo>
                  <a:lnTo>
                    <a:pt x="9883" y="88139"/>
                  </a:lnTo>
                  <a:lnTo>
                    <a:pt x="0" y="126721"/>
                  </a:lnTo>
                  <a:lnTo>
                    <a:pt x="4610" y="174157"/>
                  </a:lnTo>
                  <a:lnTo>
                    <a:pt x="21444" y="222918"/>
                  </a:lnTo>
                  <a:lnTo>
                    <a:pt x="38640" y="248814"/>
                  </a:lnTo>
                  <a:lnTo>
                    <a:pt x="50479" y="255953"/>
                  </a:lnTo>
                  <a:lnTo>
                    <a:pt x="79230" y="260766"/>
                  </a:lnTo>
                  <a:lnTo>
                    <a:pt x="140836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723748" y="4558840"/>
              <a:ext cx="131456" cy="213339"/>
            </a:xfrm>
            <a:custGeom>
              <a:avLst/>
              <a:gdLst/>
              <a:ahLst/>
              <a:cxnLst/>
              <a:rect l="0" t="0" r="0" b="0"/>
              <a:pathLst>
                <a:path w="131456" h="213339">
                  <a:moveTo>
                    <a:pt x="76625" y="21056"/>
                  </a:moveTo>
                  <a:lnTo>
                    <a:pt x="40708" y="60483"/>
                  </a:lnTo>
                  <a:lnTo>
                    <a:pt x="16411" y="112509"/>
                  </a:lnTo>
                  <a:lnTo>
                    <a:pt x="0" y="157274"/>
                  </a:lnTo>
                  <a:lnTo>
                    <a:pt x="2015" y="181814"/>
                  </a:lnTo>
                  <a:lnTo>
                    <a:pt x="5828" y="194909"/>
                  </a:lnTo>
                  <a:lnTo>
                    <a:pt x="13050" y="203638"/>
                  </a:lnTo>
                  <a:lnTo>
                    <a:pt x="33552" y="213338"/>
                  </a:lnTo>
                  <a:lnTo>
                    <a:pt x="44400" y="212415"/>
                  </a:lnTo>
                  <a:lnTo>
                    <a:pt x="65812" y="202031"/>
                  </a:lnTo>
                  <a:lnTo>
                    <a:pt x="92009" y="182043"/>
                  </a:lnTo>
                  <a:lnTo>
                    <a:pt x="120651" y="138688"/>
                  </a:lnTo>
                  <a:lnTo>
                    <a:pt x="130507" y="116621"/>
                  </a:lnTo>
                  <a:lnTo>
                    <a:pt x="131455" y="73289"/>
                  </a:lnTo>
                  <a:lnTo>
                    <a:pt x="118737" y="34583"/>
                  </a:lnTo>
                  <a:lnTo>
                    <a:pt x="94562" y="6477"/>
                  </a:lnTo>
                  <a:lnTo>
                    <a:pt x="83904" y="1978"/>
                  </a:lnTo>
                  <a:lnTo>
                    <a:pt x="3451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926715" y="4525336"/>
              <a:ext cx="357970" cy="208030"/>
            </a:xfrm>
            <a:custGeom>
              <a:avLst/>
              <a:gdLst/>
              <a:ahLst/>
              <a:cxnLst/>
              <a:rect l="0" t="0" r="0" b="0"/>
              <a:pathLst>
                <a:path w="357970" h="208030">
                  <a:moveTo>
                    <a:pt x="0" y="65089"/>
                  </a:moveTo>
                  <a:lnTo>
                    <a:pt x="11179" y="76268"/>
                  </a:lnTo>
                  <a:lnTo>
                    <a:pt x="16667" y="97354"/>
                  </a:lnTo>
                  <a:lnTo>
                    <a:pt x="20190" y="158550"/>
                  </a:lnTo>
                  <a:lnTo>
                    <a:pt x="14820" y="208029"/>
                  </a:lnTo>
                  <a:lnTo>
                    <a:pt x="25594" y="152095"/>
                  </a:lnTo>
                  <a:lnTo>
                    <a:pt x="46578" y="99967"/>
                  </a:lnTo>
                  <a:lnTo>
                    <a:pt x="75022" y="58656"/>
                  </a:lnTo>
                  <a:lnTo>
                    <a:pt x="98464" y="44682"/>
                  </a:lnTo>
                  <a:lnTo>
                    <a:pt x="111266" y="40956"/>
                  </a:lnTo>
                  <a:lnTo>
                    <a:pt x="134850" y="43055"/>
                  </a:lnTo>
                  <a:lnTo>
                    <a:pt x="146052" y="46890"/>
                  </a:lnTo>
                  <a:lnTo>
                    <a:pt x="154690" y="54126"/>
                  </a:lnTo>
                  <a:lnTo>
                    <a:pt x="167407" y="74644"/>
                  </a:lnTo>
                  <a:lnTo>
                    <a:pt x="175554" y="123682"/>
                  </a:lnTo>
                  <a:lnTo>
                    <a:pt x="172241" y="175796"/>
                  </a:lnTo>
                  <a:lnTo>
                    <a:pt x="193059" y="117022"/>
                  </a:lnTo>
                  <a:lnTo>
                    <a:pt x="217839" y="58930"/>
                  </a:lnTo>
                  <a:lnTo>
                    <a:pt x="249670" y="16993"/>
                  </a:lnTo>
                  <a:lnTo>
                    <a:pt x="275967" y="795"/>
                  </a:lnTo>
                  <a:lnTo>
                    <a:pt x="285754" y="0"/>
                  </a:lnTo>
                  <a:lnTo>
                    <a:pt x="305986" y="5355"/>
                  </a:lnTo>
                  <a:lnTo>
                    <a:pt x="320438" y="18653"/>
                  </a:lnTo>
                  <a:lnTo>
                    <a:pt x="325929" y="27113"/>
                  </a:lnTo>
                  <a:lnTo>
                    <a:pt x="335912" y="87613"/>
                  </a:lnTo>
                  <a:lnTo>
                    <a:pt x="344817" y="146357"/>
                  </a:lnTo>
                  <a:lnTo>
                    <a:pt x="347444" y="173738"/>
                  </a:lnTo>
                  <a:lnTo>
                    <a:pt x="349783" y="176126"/>
                  </a:lnTo>
                  <a:lnTo>
                    <a:pt x="357969" y="1703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432083" y="4457712"/>
              <a:ext cx="189514" cy="316583"/>
            </a:xfrm>
            <a:custGeom>
              <a:avLst/>
              <a:gdLst/>
              <a:ahLst/>
              <a:cxnLst/>
              <a:rect l="0" t="0" r="0" b="0"/>
              <a:pathLst>
                <a:path w="189514" h="316583">
                  <a:moveTo>
                    <a:pt x="0" y="111656"/>
                  </a:moveTo>
                  <a:lnTo>
                    <a:pt x="38256" y="153638"/>
                  </a:lnTo>
                  <a:lnTo>
                    <a:pt x="60676" y="164630"/>
                  </a:lnTo>
                  <a:lnTo>
                    <a:pt x="83119" y="167175"/>
                  </a:lnTo>
                  <a:lnTo>
                    <a:pt x="94017" y="166216"/>
                  </a:lnTo>
                  <a:lnTo>
                    <a:pt x="115485" y="155792"/>
                  </a:lnTo>
                  <a:lnTo>
                    <a:pt x="126123" y="148099"/>
                  </a:lnTo>
                  <a:lnTo>
                    <a:pt x="152273" y="109326"/>
                  </a:lnTo>
                  <a:lnTo>
                    <a:pt x="169250" y="66382"/>
                  </a:lnTo>
                  <a:lnTo>
                    <a:pt x="171539" y="41231"/>
                  </a:lnTo>
                  <a:lnTo>
                    <a:pt x="167486" y="19525"/>
                  </a:lnTo>
                  <a:lnTo>
                    <a:pt x="157886" y="2079"/>
                  </a:lnTo>
                  <a:lnTo>
                    <a:pt x="149711" y="0"/>
                  </a:lnTo>
                  <a:lnTo>
                    <a:pt x="128149" y="7049"/>
                  </a:lnTo>
                  <a:lnTo>
                    <a:pt x="100881" y="30749"/>
                  </a:lnTo>
                  <a:lnTo>
                    <a:pt x="56382" y="90891"/>
                  </a:lnTo>
                  <a:lnTo>
                    <a:pt x="29291" y="141176"/>
                  </a:lnTo>
                  <a:lnTo>
                    <a:pt x="16608" y="184614"/>
                  </a:lnTo>
                  <a:lnTo>
                    <a:pt x="14670" y="238558"/>
                  </a:lnTo>
                  <a:lnTo>
                    <a:pt x="27873" y="282878"/>
                  </a:lnTo>
                  <a:lnTo>
                    <a:pt x="40074" y="303178"/>
                  </a:lnTo>
                  <a:lnTo>
                    <a:pt x="48943" y="309527"/>
                  </a:lnTo>
                  <a:lnTo>
                    <a:pt x="71275" y="316582"/>
                  </a:lnTo>
                  <a:lnTo>
                    <a:pt x="115745" y="309375"/>
                  </a:lnTo>
                  <a:lnTo>
                    <a:pt x="176564" y="285583"/>
                  </a:lnTo>
                  <a:lnTo>
                    <a:pt x="189513" y="2801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979565" y="4495669"/>
              <a:ext cx="31586" cy="242156"/>
            </a:xfrm>
            <a:custGeom>
              <a:avLst/>
              <a:gdLst/>
              <a:ahLst/>
              <a:cxnLst/>
              <a:rect l="0" t="0" r="0" b="0"/>
              <a:pathLst>
                <a:path w="31586" h="242156">
                  <a:moveTo>
                    <a:pt x="0" y="0"/>
                  </a:moveTo>
                  <a:lnTo>
                    <a:pt x="3119" y="52050"/>
                  </a:lnTo>
                  <a:lnTo>
                    <a:pt x="8333" y="108229"/>
                  </a:lnTo>
                  <a:lnTo>
                    <a:pt x="12997" y="159969"/>
                  </a:lnTo>
                  <a:lnTo>
                    <a:pt x="27231" y="217641"/>
                  </a:lnTo>
                  <a:lnTo>
                    <a:pt x="31585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190843" y="4498309"/>
              <a:ext cx="230920" cy="271102"/>
            </a:xfrm>
            <a:custGeom>
              <a:avLst/>
              <a:gdLst/>
              <a:ahLst/>
              <a:cxnLst/>
              <a:rect l="0" t="0" r="0" b="0"/>
              <a:pathLst>
                <a:path w="230920" h="271102">
                  <a:moveTo>
                    <a:pt x="20349" y="71059"/>
                  </a:moveTo>
                  <a:lnTo>
                    <a:pt x="11284" y="129676"/>
                  </a:lnTo>
                  <a:lnTo>
                    <a:pt x="2874" y="191086"/>
                  </a:lnTo>
                  <a:lnTo>
                    <a:pt x="353" y="225815"/>
                  </a:lnTo>
                  <a:lnTo>
                    <a:pt x="0" y="224533"/>
                  </a:lnTo>
                  <a:lnTo>
                    <a:pt x="776" y="211799"/>
                  </a:lnTo>
                  <a:lnTo>
                    <a:pt x="17278" y="154702"/>
                  </a:lnTo>
                  <a:lnTo>
                    <a:pt x="34444" y="96978"/>
                  </a:lnTo>
                  <a:lnTo>
                    <a:pt x="60275" y="40114"/>
                  </a:lnTo>
                  <a:lnTo>
                    <a:pt x="64514" y="29372"/>
                  </a:lnTo>
                  <a:lnTo>
                    <a:pt x="81702" y="11197"/>
                  </a:lnTo>
                  <a:lnTo>
                    <a:pt x="92836" y="3075"/>
                  </a:lnTo>
                  <a:lnTo>
                    <a:pt x="104938" y="0"/>
                  </a:lnTo>
                  <a:lnTo>
                    <a:pt x="130864" y="2822"/>
                  </a:lnTo>
                  <a:lnTo>
                    <a:pt x="141989" y="10360"/>
                  </a:lnTo>
                  <a:lnTo>
                    <a:pt x="167654" y="46575"/>
                  </a:lnTo>
                  <a:lnTo>
                    <a:pt x="191378" y="107782"/>
                  </a:lnTo>
                  <a:lnTo>
                    <a:pt x="204997" y="162628"/>
                  </a:lnTo>
                  <a:lnTo>
                    <a:pt x="212021" y="215402"/>
                  </a:lnTo>
                  <a:lnTo>
                    <a:pt x="230919" y="2711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711223" y="4466986"/>
              <a:ext cx="184322" cy="252432"/>
            </a:xfrm>
            <a:custGeom>
              <a:avLst/>
              <a:gdLst/>
              <a:ahLst/>
              <a:cxnLst/>
              <a:rect l="0" t="0" r="0" b="0"/>
              <a:pathLst>
                <a:path w="184322" h="252432">
                  <a:moveTo>
                    <a:pt x="68508" y="7626"/>
                  </a:moveTo>
                  <a:lnTo>
                    <a:pt x="87636" y="67566"/>
                  </a:lnTo>
                  <a:lnTo>
                    <a:pt x="98846" y="85349"/>
                  </a:lnTo>
                  <a:lnTo>
                    <a:pt x="103941" y="87517"/>
                  </a:lnTo>
                  <a:lnTo>
                    <a:pt x="108508" y="85453"/>
                  </a:lnTo>
                  <a:lnTo>
                    <a:pt x="112722" y="80567"/>
                  </a:lnTo>
                  <a:lnTo>
                    <a:pt x="114285" y="62661"/>
                  </a:lnTo>
                  <a:lnTo>
                    <a:pt x="105756" y="13038"/>
                  </a:lnTo>
                  <a:lnTo>
                    <a:pt x="98019" y="5384"/>
                  </a:lnTo>
                  <a:lnTo>
                    <a:pt x="87012" y="1452"/>
                  </a:lnTo>
                  <a:lnTo>
                    <a:pt x="73825" y="0"/>
                  </a:lnTo>
                  <a:lnTo>
                    <a:pt x="63864" y="2542"/>
                  </a:lnTo>
                  <a:lnTo>
                    <a:pt x="56053" y="7746"/>
                  </a:lnTo>
                  <a:lnTo>
                    <a:pt x="44255" y="22887"/>
                  </a:lnTo>
                  <a:lnTo>
                    <a:pt x="17799" y="77009"/>
                  </a:lnTo>
                  <a:lnTo>
                    <a:pt x="6628" y="130992"/>
                  </a:lnTo>
                  <a:lnTo>
                    <a:pt x="0" y="171560"/>
                  </a:lnTo>
                  <a:lnTo>
                    <a:pt x="2185" y="195129"/>
                  </a:lnTo>
                  <a:lnTo>
                    <a:pt x="21171" y="233718"/>
                  </a:lnTo>
                  <a:lnTo>
                    <a:pt x="31101" y="242582"/>
                  </a:lnTo>
                  <a:lnTo>
                    <a:pt x="54612" y="252431"/>
                  </a:lnTo>
                  <a:lnTo>
                    <a:pt x="83779" y="250569"/>
                  </a:lnTo>
                  <a:lnTo>
                    <a:pt x="112730" y="241942"/>
                  </a:lnTo>
                  <a:lnTo>
                    <a:pt x="150379" y="217340"/>
                  </a:lnTo>
                  <a:lnTo>
                    <a:pt x="184321" y="186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994763" y="4476723"/>
              <a:ext cx="469321" cy="229517"/>
            </a:xfrm>
            <a:custGeom>
              <a:avLst/>
              <a:gdLst/>
              <a:ahLst/>
              <a:cxnLst/>
              <a:rect l="0" t="0" r="0" b="0"/>
              <a:pathLst>
                <a:path w="469321" h="229517">
                  <a:moveTo>
                    <a:pt x="6066" y="50531"/>
                  </a:moveTo>
                  <a:lnTo>
                    <a:pt x="0" y="86492"/>
                  </a:lnTo>
                  <a:lnTo>
                    <a:pt x="6089" y="135666"/>
                  </a:lnTo>
                  <a:lnTo>
                    <a:pt x="16215" y="162068"/>
                  </a:lnTo>
                  <a:lnTo>
                    <a:pt x="40659" y="191074"/>
                  </a:lnTo>
                  <a:lnTo>
                    <a:pt x="51355" y="194529"/>
                  </a:lnTo>
                  <a:lnTo>
                    <a:pt x="75717" y="192129"/>
                  </a:lnTo>
                  <a:lnTo>
                    <a:pt x="99023" y="180144"/>
                  </a:lnTo>
                  <a:lnTo>
                    <a:pt x="136992" y="149443"/>
                  </a:lnTo>
                  <a:lnTo>
                    <a:pt x="154174" y="116753"/>
                  </a:lnTo>
                  <a:lnTo>
                    <a:pt x="156510" y="90882"/>
                  </a:lnTo>
                  <a:lnTo>
                    <a:pt x="152478" y="66125"/>
                  </a:lnTo>
                  <a:lnTo>
                    <a:pt x="142888" y="47323"/>
                  </a:lnTo>
                  <a:lnTo>
                    <a:pt x="121468" y="34287"/>
                  </a:lnTo>
                  <a:lnTo>
                    <a:pt x="93621" y="26934"/>
                  </a:lnTo>
                  <a:lnTo>
                    <a:pt x="40735" y="31745"/>
                  </a:lnTo>
                  <a:lnTo>
                    <a:pt x="29179" y="34498"/>
                  </a:lnTo>
                  <a:lnTo>
                    <a:pt x="23814" y="33993"/>
                  </a:lnTo>
                  <a:lnTo>
                    <a:pt x="22578" y="31317"/>
                  </a:lnTo>
                  <a:lnTo>
                    <a:pt x="24093" y="27193"/>
                  </a:lnTo>
                  <a:lnTo>
                    <a:pt x="35135" y="19492"/>
                  </a:lnTo>
                  <a:lnTo>
                    <a:pt x="70820" y="5015"/>
                  </a:lnTo>
                  <a:lnTo>
                    <a:pt x="123648" y="0"/>
                  </a:lnTo>
                  <a:lnTo>
                    <a:pt x="185575" y="4103"/>
                  </a:lnTo>
                  <a:lnTo>
                    <a:pt x="214920" y="12739"/>
                  </a:lnTo>
                  <a:lnTo>
                    <a:pt x="252822" y="37346"/>
                  </a:lnTo>
                  <a:lnTo>
                    <a:pt x="269992" y="63392"/>
                  </a:lnTo>
                  <a:lnTo>
                    <a:pt x="282488" y="104515"/>
                  </a:lnTo>
                  <a:lnTo>
                    <a:pt x="282421" y="148154"/>
                  </a:lnTo>
                  <a:lnTo>
                    <a:pt x="269403" y="185132"/>
                  </a:lnTo>
                  <a:lnTo>
                    <a:pt x="265853" y="187058"/>
                  </a:lnTo>
                  <a:lnTo>
                    <a:pt x="263485" y="182493"/>
                  </a:lnTo>
                  <a:lnTo>
                    <a:pt x="262024" y="164163"/>
                  </a:lnTo>
                  <a:lnTo>
                    <a:pt x="276893" y="101812"/>
                  </a:lnTo>
                  <a:lnTo>
                    <a:pt x="288172" y="65465"/>
                  </a:lnTo>
                  <a:lnTo>
                    <a:pt x="319051" y="23498"/>
                  </a:lnTo>
                  <a:lnTo>
                    <a:pt x="345247" y="7296"/>
                  </a:lnTo>
                  <a:lnTo>
                    <a:pt x="368163" y="8309"/>
                  </a:lnTo>
                  <a:lnTo>
                    <a:pt x="380825" y="11855"/>
                  </a:lnTo>
                  <a:lnTo>
                    <a:pt x="404253" y="28272"/>
                  </a:lnTo>
                  <a:lnTo>
                    <a:pt x="415413" y="39201"/>
                  </a:lnTo>
                  <a:lnTo>
                    <a:pt x="427814" y="63823"/>
                  </a:lnTo>
                  <a:lnTo>
                    <a:pt x="443664" y="124378"/>
                  </a:lnTo>
                  <a:lnTo>
                    <a:pt x="453593" y="177596"/>
                  </a:lnTo>
                  <a:lnTo>
                    <a:pt x="469320" y="2295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593085" y="4292965"/>
              <a:ext cx="165797" cy="402746"/>
            </a:xfrm>
            <a:custGeom>
              <a:avLst/>
              <a:gdLst/>
              <a:ahLst/>
              <a:cxnLst/>
              <a:rect l="0" t="0" r="0" b="0"/>
              <a:pathLst>
                <a:path w="165797" h="402746">
                  <a:moveTo>
                    <a:pt x="165796" y="23719"/>
                  </a:moveTo>
                  <a:lnTo>
                    <a:pt x="147815" y="8078"/>
                  </a:lnTo>
                  <a:lnTo>
                    <a:pt x="130899" y="0"/>
                  </a:lnTo>
                  <a:lnTo>
                    <a:pt x="108562" y="1869"/>
                  </a:lnTo>
                  <a:lnTo>
                    <a:pt x="83037" y="12838"/>
                  </a:lnTo>
                  <a:lnTo>
                    <a:pt x="45868" y="44152"/>
                  </a:lnTo>
                  <a:lnTo>
                    <a:pt x="21050" y="86767"/>
                  </a:lnTo>
                  <a:lnTo>
                    <a:pt x="2369" y="140686"/>
                  </a:lnTo>
                  <a:lnTo>
                    <a:pt x="0" y="178349"/>
                  </a:lnTo>
                  <a:lnTo>
                    <a:pt x="6601" y="239444"/>
                  </a:lnTo>
                  <a:lnTo>
                    <a:pt x="8788" y="293106"/>
                  </a:lnTo>
                  <a:lnTo>
                    <a:pt x="22490" y="349529"/>
                  </a:lnTo>
                  <a:lnTo>
                    <a:pt x="22946" y="370905"/>
                  </a:lnTo>
                  <a:lnTo>
                    <a:pt x="18397" y="4027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537783" y="4537783"/>
              <a:ext cx="178985" cy="42114"/>
            </a:xfrm>
            <a:custGeom>
              <a:avLst/>
              <a:gdLst/>
              <a:ahLst/>
              <a:cxnLst/>
              <a:rect l="0" t="0" r="0" b="0"/>
              <a:pathLst>
                <a:path w="178985" h="42114">
                  <a:moveTo>
                    <a:pt x="0" y="0"/>
                  </a:moveTo>
                  <a:lnTo>
                    <a:pt x="58616" y="23719"/>
                  </a:lnTo>
                  <a:lnTo>
                    <a:pt x="121452" y="38882"/>
                  </a:lnTo>
                  <a:lnTo>
                    <a:pt x="178984" y="421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895755" y="4358798"/>
              <a:ext cx="10526" cy="347442"/>
            </a:xfrm>
            <a:custGeom>
              <a:avLst/>
              <a:gdLst/>
              <a:ahLst/>
              <a:cxnLst/>
              <a:rect l="0" t="0" r="0" b="0"/>
              <a:pathLst>
                <a:path w="10526" h="347442">
                  <a:moveTo>
                    <a:pt x="10525" y="0"/>
                  </a:moveTo>
                  <a:lnTo>
                    <a:pt x="3289" y="29896"/>
                  </a:lnTo>
                  <a:lnTo>
                    <a:pt x="972" y="83987"/>
                  </a:lnTo>
                  <a:lnTo>
                    <a:pt x="286" y="132380"/>
                  </a:lnTo>
                  <a:lnTo>
                    <a:pt x="82" y="182073"/>
                  </a:lnTo>
                  <a:lnTo>
                    <a:pt x="13" y="241379"/>
                  </a:lnTo>
                  <a:lnTo>
                    <a:pt x="0" y="303743"/>
                  </a:lnTo>
                  <a:lnTo>
                    <a:pt x="3118" y="325290"/>
                  </a:lnTo>
                  <a:lnTo>
                    <a:pt x="10525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001037" y="4537783"/>
              <a:ext cx="10529" cy="126343"/>
            </a:xfrm>
            <a:custGeom>
              <a:avLst/>
              <a:gdLst/>
              <a:ahLst/>
              <a:cxnLst/>
              <a:rect l="0" t="0" r="0" b="0"/>
              <a:pathLst>
                <a:path w="10529" h="126343">
                  <a:moveTo>
                    <a:pt x="10528" y="0"/>
                  </a:moveTo>
                  <a:lnTo>
                    <a:pt x="2195" y="57264"/>
                  </a:lnTo>
                  <a:lnTo>
                    <a:pt x="650" y="97295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001037" y="467465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085264" y="4358798"/>
              <a:ext cx="1" cy="42115"/>
            </a:xfrm>
            <a:custGeom>
              <a:avLst/>
              <a:gdLst/>
              <a:ahLst/>
              <a:cxnLst/>
              <a:rect l="0" t="0" r="0" b="0"/>
              <a:pathLst>
                <a:path w="1" h="42115">
                  <a:moveTo>
                    <a:pt x="0" y="0"/>
                  </a:move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178358" y="4488067"/>
              <a:ext cx="170120" cy="214099"/>
            </a:xfrm>
            <a:custGeom>
              <a:avLst/>
              <a:gdLst/>
              <a:ahLst/>
              <a:cxnLst/>
              <a:rect l="0" t="0" r="0" b="0"/>
              <a:pathLst>
                <a:path w="170120" h="214099">
                  <a:moveTo>
                    <a:pt x="117477" y="18130"/>
                  </a:moveTo>
                  <a:lnTo>
                    <a:pt x="106298" y="6952"/>
                  </a:lnTo>
                  <a:lnTo>
                    <a:pt x="85212" y="1464"/>
                  </a:lnTo>
                  <a:lnTo>
                    <a:pt x="71400" y="0"/>
                  </a:lnTo>
                  <a:lnTo>
                    <a:pt x="59853" y="2534"/>
                  </a:lnTo>
                  <a:lnTo>
                    <a:pt x="40783" y="14708"/>
                  </a:lnTo>
                  <a:lnTo>
                    <a:pt x="27628" y="31817"/>
                  </a:lnTo>
                  <a:lnTo>
                    <a:pt x="4062" y="82575"/>
                  </a:lnTo>
                  <a:lnTo>
                    <a:pt x="0" y="115012"/>
                  </a:lnTo>
                  <a:lnTo>
                    <a:pt x="6924" y="177907"/>
                  </a:lnTo>
                  <a:lnTo>
                    <a:pt x="13359" y="188989"/>
                  </a:lnTo>
                  <a:lnTo>
                    <a:pt x="32987" y="204422"/>
                  </a:lnTo>
                  <a:lnTo>
                    <a:pt x="70346" y="214098"/>
                  </a:lnTo>
                  <a:lnTo>
                    <a:pt x="100429" y="207003"/>
                  </a:lnTo>
                  <a:lnTo>
                    <a:pt x="129787" y="192150"/>
                  </a:lnTo>
                  <a:lnTo>
                    <a:pt x="170119" y="155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508599" y="4327213"/>
              <a:ext cx="50449" cy="347441"/>
            </a:xfrm>
            <a:custGeom>
              <a:avLst/>
              <a:gdLst/>
              <a:ahLst/>
              <a:cxnLst/>
              <a:rect l="0" t="0" r="0" b="0"/>
              <a:pathLst>
                <a:path w="50449" h="347441">
                  <a:moveTo>
                    <a:pt x="8334" y="0"/>
                  </a:moveTo>
                  <a:lnTo>
                    <a:pt x="0" y="48931"/>
                  </a:lnTo>
                  <a:lnTo>
                    <a:pt x="1575" y="90537"/>
                  </a:lnTo>
                  <a:lnTo>
                    <a:pt x="6999" y="141626"/>
                  </a:lnTo>
                  <a:lnTo>
                    <a:pt x="13528" y="194041"/>
                  </a:lnTo>
                  <a:lnTo>
                    <a:pt x="22871" y="242847"/>
                  </a:lnTo>
                  <a:lnTo>
                    <a:pt x="36508" y="306156"/>
                  </a:lnTo>
                  <a:lnTo>
                    <a:pt x="50448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464290" y="4432498"/>
              <a:ext cx="178986" cy="115814"/>
            </a:xfrm>
            <a:custGeom>
              <a:avLst/>
              <a:gdLst/>
              <a:ahLst/>
              <a:cxnLst/>
              <a:rect l="0" t="0" r="0" b="0"/>
              <a:pathLst>
                <a:path w="178986" h="115814">
                  <a:moveTo>
                    <a:pt x="178985" y="0"/>
                  </a:moveTo>
                  <a:lnTo>
                    <a:pt x="154938" y="9575"/>
                  </a:lnTo>
                  <a:lnTo>
                    <a:pt x="93863" y="52997"/>
                  </a:lnTo>
                  <a:lnTo>
                    <a:pt x="31507" y="94787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43316" y="4411440"/>
              <a:ext cx="242157" cy="233170"/>
            </a:xfrm>
            <a:custGeom>
              <a:avLst/>
              <a:gdLst/>
              <a:ahLst/>
              <a:cxnLst/>
              <a:rect l="0" t="0" r="0" b="0"/>
              <a:pathLst>
                <a:path w="242157" h="233170">
                  <a:moveTo>
                    <a:pt x="0" y="63172"/>
                  </a:moveTo>
                  <a:lnTo>
                    <a:pt x="0" y="112102"/>
                  </a:lnTo>
                  <a:lnTo>
                    <a:pt x="2340" y="142240"/>
                  </a:lnTo>
                  <a:lnTo>
                    <a:pt x="16811" y="183176"/>
                  </a:lnTo>
                  <a:lnTo>
                    <a:pt x="29308" y="202685"/>
                  </a:lnTo>
                  <a:lnTo>
                    <a:pt x="37087" y="205313"/>
                  </a:lnTo>
                  <a:lnTo>
                    <a:pt x="45782" y="203556"/>
                  </a:lnTo>
                  <a:lnTo>
                    <a:pt x="55088" y="198875"/>
                  </a:lnTo>
                  <a:lnTo>
                    <a:pt x="68548" y="181196"/>
                  </a:lnTo>
                  <a:lnTo>
                    <a:pt x="92309" y="126130"/>
                  </a:lnTo>
                  <a:lnTo>
                    <a:pt x="107030" y="87285"/>
                  </a:lnTo>
                  <a:lnTo>
                    <a:pt x="112298" y="82757"/>
                  </a:lnTo>
                  <a:lnTo>
                    <a:pt x="118149" y="83247"/>
                  </a:lnTo>
                  <a:lnTo>
                    <a:pt x="124390" y="87084"/>
                  </a:lnTo>
                  <a:lnTo>
                    <a:pt x="144351" y="114840"/>
                  </a:lnTo>
                  <a:lnTo>
                    <a:pt x="170712" y="174567"/>
                  </a:lnTo>
                  <a:lnTo>
                    <a:pt x="196978" y="228675"/>
                  </a:lnTo>
                  <a:lnTo>
                    <a:pt x="203848" y="233169"/>
                  </a:lnTo>
                  <a:lnTo>
                    <a:pt x="210768" y="232655"/>
                  </a:lnTo>
                  <a:lnTo>
                    <a:pt x="217721" y="228803"/>
                  </a:lnTo>
                  <a:lnTo>
                    <a:pt x="222356" y="220386"/>
                  </a:lnTo>
                  <a:lnTo>
                    <a:pt x="229795" y="161730"/>
                  </a:lnTo>
                  <a:lnTo>
                    <a:pt x="234204" y="103293"/>
                  </a:lnTo>
                  <a:lnTo>
                    <a:pt x="239800" y="47763"/>
                  </a:lnTo>
                  <a:lnTo>
                    <a:pt x="2421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138114" y="4285099"/>
              <a:ext cx="105286" cy="547483"/>
            </a:xfrm>
            <a:custGeom>
              <a:avLst/>
              <a:gdLst/>
              <a:ahLst/>
              <a:cxnLst/>
              <a:rect l="0" t="0" r="0" b="0"/>
              <a:pathLst>
                <a:path w="105286" h="547483">
                  <a:moveTo>
                    <a:pt x="105285" y="0"/>
                  </a:moveTo>
                  <a:lnTo>
                    <a:pt x="102166" y="59358"/>
                  </a:lnTo>
                  <a:lnTo>
                    <a:pt x="96220" y="110121"/>
                  </a:lnTo>
                  <a:lnTo>
                    <a:pt x="86640" y="165208"/>
                  </a:lnTo>
                  <a:lnTo>
                    <a:pt x="73483" y="224270"/>
                  </a:lnTo>
                  <a:lnTo>
                    <a:pt x="63107" y="274680"/>
                  </a:lnTo>
                  <a:lnTo>
                    <a:pt x="52623" y="323542"/>
                  </a:lnTo>
                  <a:lnTo>
                    <a:pt x="42108" y="370775"/>
                  </a:lnTo>
                  <a:lnTo>
                    <a:pt x="28075" y="433548"/>
                  </a:lnTo>
                  <a:lnTo>
                    <a:pt x="10529" y="496820"/>
                  </a:lnTo>
                  <a:lnTo>
                    <a:pt x="0" y="5474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369741" y="4327213"/>
              <a:ext cx="336913" cy="284270"/>
            </a:xfrm>
            <a:custGeom>
              <a:avLst/>
              <a:gdLst/>
              <a:ahLst/>
              <a:cxnLst/>
              <a:rect l="0" t="0" r="0" b="0"/>
              <a:pathLst>
                <a:path w="336913" h="284270">
                  <a:moveTo>
                    <a:pt x="0" y="284269"/>
                  </a:moveTo>
                  <a:lnTo>
                    <a:pt x="19786" y="232219"/>
                  </a:lnTo>
                  <a:lnTo>
                    <a:pt x="31209" y="179159"/>
                  </a:lnTo>
                  <a:lnTo>
                    <a:pt x="42003" y="123274"/>
                  </a:lnTo>
                  <a:lnTo>
                    <a:pt x="52610" y="71620"/>
                  </a:lnTo>
                  <a:lnTo>
                    <a:pt x="61987" y="45869"/>
                  </a:lnTo>
                  <a:lnTo>
                    <a:pt x="77852" y="22726"/>
                  </a:lnTo>
                  <a:lnTo>
                    <a:pt x="99722" y="10100"/>
                  </a:lnTo>
                  <a:lnTo>
                    <a:pt x="112105" y="6733"/>
                  </a:lnTo>
                  <a:lnTo>
                    <a:pt x="122700" y="9168"/>
                  </a:lnTo>
                  <a:lnTo>
                    <a:pt x="140711" y="24352"/>
                  </a:lnTo>
                  <a:lnTo>
                    <a:pt x="170168" y="63822"/>
                  </a:lnTo>
                  <a:lnTo>
                    <a:pt x="192324" y="121488"/>
                  </a:lnTo>
                  <a:lnTo>
                    <a:pt x="213598" y="178345"/>
                  </a:lnTo>
                  <a:lnTo>
                    <a:pt x="238828" y="231542"/>
                  </a:lnTo>
                  <a:lnTo>
                    <a:pt x="250815" y="252646"/>
                  </a:lnTo>
                  <a:lnTo>
                    <a:pt x="256117" y="254998"/>
                  </a:lnTo>
                  <a:lnTo>
                    <a:pt x="260822" y="251887"/>
                  </a:lnTo>
                  <a:lnTo>
                    <a:pt x="276779" y="218861"/>
                  </a:lnTo>
                  <a:lnTo>
                    <a:pt x="283960" y="156835"/>
                  </a:lnTo>
                  <a:lnTo>
                    <a:pt x="298729" y="95999"/>
                  </a:lnTo>
                  <a:lnTo>
                    <a:pt x="313598" y="46822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827406" y="4289799"/>
              <a:ext cx="181991" cy="300627"/>
            </a:xfrm>
            <a:custGeom>
              <a:avLst/>
              <a:gdLst/>
              <a:ahLst/>
              <a:cxnLst/>
              <a:rect l="0" t="0" r="0" b="0"/>
              <a:pathLst>
                <a:path w="181991" h="300627">
                  <a:moveTo>
                    <a:pt x="5589" y="300626"/>
                  </a:moveTo>
                  <a:lnTo>
                    <a:pt x="0" y="283859"/>
                  </a:lnTo>
                  <a:lnTo>
                    <a:pt x="4442" y="227600"/>
                  </a:lnTo>
                  <a:lnTo>
                    <a:pt x="13308" y="167985"/>
                  </a:lnTo>
                  <a:lnTo>
                    <a:pt x="26784" y="110909"/>
                  </a:lnTo>
                  <a:lnTo>
                    <a:pt x="34896" y="85286"/>
                  </a:lnTo>
                  <a:lnTo>
                    <a:pt x="66620" y="27482"/>
                  </a:lnTo>
                  <a:lnTo>
                    <a:pt x="83016" y="11163"/>
                  </a:lnTo>
                  <a:lnTo>
                    <a:pt x="105122" y="2350"/>
                  </a:lnTo>
                  <a:lnTo>
                    <a:pt x="117568" y="0"/>
                  </a:lnTo>
                  <a:lnTo>
                    <a:pt x="127035" y="3113"/>
                  </a:lnTo>
                  <a:lnTo>
                    <a:pt x="134516" y="9867"/>
                  </a:lnTo>
                  <a:lnTo>
                    <a:pt x="154928" y="48740"/>
                  </a:lnTo>
                  <a:lnTo>
                    <a:pt x="170226" y="102129"/>
                  </a:lnTo>
                  <a:lnTo>
                    <a:pt x="179803" y="163693"/>
                  </a:lnTo>
                  <a:lnTo>
                    <a:pt x="181990" y="223398"/>
                  </a:lnTo>
                  <a:lnTo>
                    <a:pt x="172841" y="273673"/>
                  </a:lnTo>
                  <a:lnTo>
                    <a:pt x="163517" y="300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885638" y="4390384"/>
              <a:ext cx="31586" cy="10529"/>
            </a:xfrm>
            <a:custGeom>
              <a:avLst/>
              <a:gdLst/>
              <a:ahLst/>
              <a:cxnLst/>
              <a:rect l="0" t="0" r="0" b="0"/>
              <a:pathLst>
                <a:path w="31586" h="10529">
                  <a:moveTo>
                    <a:pt x="0" y="10528"/>
                  </a:moveTo>
                  <a:lnTo>
                    <a:pt x="315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138326" y="4290038"/>
              <a:ext cx="136867" cy="205632"/>
            </a:xfrm>
            <a:custGeom>
              <a:avLst/>
              <a:gdLst/>
              <a:ahLst/>
              <a:cxnLst/>
              <a:rect l="0" t="0" r="0" b="0"/>
              <a:pathLst>
                <a:path w="136867" h="205632">
                  <a:moveTo>
                    <a:pt x="136866" y="5589"/>
                  </a:moveTo>
                  <a:lnTo>
                    <a:pt x="120098" y="0"/>
                  </a:lnTo>
                  <a:lnTo>
                    <a:pt x="87314" y="2113"/>
                  </a:lnTo>
                  <a:lnTo>
                    <a:pt x="67660" y="10284"/>
                  </a:lnTo>
                  <a:lnTo>
                    <a:pt x="15362" y="49708"/>
                  </a:lnTo>
                  <a:lnTo>
                    <a:pt x="1756" y="69651"/>
                  </a:lnTo>
                  <a:lnTo>
                    <a:pt x="0" y="78713"/>
                  </a:lnTo>
                  <a:lnTo>
                    <a:pt x="1168" y="87094"/>
                  </a:lnTo>
                  <a:lnTo>
                    <a:pt x="4286" y="95020"/>
                  </a:lnTo>
                  <a:lnTo>
                    <a:pt x="25444" y="117355"/>
                  </a:lnTo>
                  <a:lnTo>
                    <a:pt x="53939" y="133202"/>
                  </a:lnTo>
                  <a:lnTo>
                    <a:pt x="110666" y="155813"/>
                  </a:lnTo>
                  <a:lnTo>
                    <a:pt x="119399" y="161890"/>
                  </a:lnTo>
                  <a:lnTo>
                    <a:pt x="122882" y="168281"/>
                  </a:lnTo>
                  <a:lnTo>
                    <a:pt x="122864" y="174882"/>
                  </a:lnTo>
                  <a:lnTo>
                    <a:pt x="115809" y="2056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52380" y="4908940"/>
            <a:ext cx="406550" cy="671165"/>
            <a:chOff x="352380" y="4908940"/>
            <a:chExt cx="406550" cy="671165"/>
          </a:xfrm>
        </p:grpSpPr>
        <p:sp>
          <p:nvSpPr>
            <p:cNvPr id="103" name="Freeform 102"/>
            <p:cNvSpPr/>
            <p:nvPr/>
          </p:nvSpPr>
          <p:spPr>
            <a:xfrm>
              <a:off x="421318" y="5106321"/>
              <a:ext cx="20880" cy="473784"/>
            </a:xfrm>
            <a:custGeom>
              <a:avLst/>
              <a:gdLst/>
              <a:ahLst/>
              <a:cxnLst/>
              <a:rect l="0" t="0" r="0" b="0"/>
              <a:pathLst>
                <a:path w="20880" h="473784">
                  <a:moveTo>
                    <a:pt x="20879" y="0"/>
                  </a:moveTo>
                  <a:lnTo>
                    <a:pt x="4090" y="58555"/>
                  </a:lnTo>
                  <a:lnTo>
                    <a:pt x="2256" y="114706"/>
                  </a:lnTo>
                  <a:lnTo>
                    <a:pt x="7432" y="167218"/>
                  </a:lnTo>
                  <a:lnTo>
                    <a:pt x="9053" y="214309"/>
                  </a:lnTo>
                  <a:lnTo>
                    <a:pt x="4377" y="271080"/>
                  </a:lnTo>
                  <a:lnTo>
                    <a:pt x="722" y="332184"/>
                  </a:lnTo>
                  <a:lnTo>
                    <a:pt x="0" y="392433"/>
                  </a:lnTo>
                  <a:lnTo>
                    <a:pt x="5446" y="449135"/>
                  </a:lnTo>
                  <a:lnTo>
                    <a:pt x="10350" y="4737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52380" y="4908940"/>
              <a:ext cx="406550" cy="481652"/>
            </a:xfrm>
            <a:custGeom>
              <a:avLst/>
              <a:gdLst/>
              <a:ahLst/>
              <a:cxnLst/>
              <a:rect l="0" t="0" r="0" b="0"/>
              <a:pathLst>
                <a:path w="406550" h="481652">
                  <a:moveTo>
                    <a:pt x="5589" y="228967"/>
                  </a:moveTo>
                  <a:lnTo>
                    <a:pt x="0" y="212199"/>
                  </a:lnTo>
                  <a:lnTo>
                    <a:pt x="2113" y="179415"/>
                  </a:lnTo>
                  <a:lnTo>
                    <a:pt x="15647" y="132481"/>
                  </a:lnTo>
                  <a:lnTo>
                    <a:pt x="53967" y="69108"/>
                  </a:lnTo>
                  <a:lnTo>
                    <a:pt x="71544" y="55363"/>
                  </a:lnTo>
                  <a:lnTo>
                    <a:pt x="126962" y="21065"/>
                  </a:lnTo>
                  <a:lnTo>
                    <a:pt x="185089" y="2371"/>
                  </a:lnTo>
                  <a:lnTo>
                    <a:pt x="223201" y="0"/>
                  </a:lnTo>
                  <a:lnTo>
                    <a:pt x="284460" y="6601"/>
                  </a:lnTo>
                  <a:lnTo>
                    <a:pt x="341790" y="27488"/>
                  </a:lnTo>
                  <a:lnTo>
                    <a:pt x="362072" y="37645"/>
                  </a:lnTo>
                  <a:lnTo>
                    <a:pt x="378885" y="53857"/>
                  </a:lnTo>
                  <a:lnTo>
                    <a:pt x="401505" y="93895"/>
                  </a:lnTo>
                  <a:lnTo>
                    <a:pt x="406549" y="119802"/>
                  </a:lnTo>
                  <a:lnTo>
                    <a:pt x="399693" y="166596"/>
                  </a:lnTo>
                  <a:lnTo>
                    <a:pt x="385963" y="219845"/>
                  </a:lnTo>
                  <a:lnTo>
                    <a:pt x="375855" y="245970"/>
                  </a:lnTo>
                  <a:lnTo>
                    <a:pt x="336408" y="307722"/>
                  </a:lnTo>
                  <a:lnTo>
                    <a:pt x="299183" y="353058"/>
                  </a:lnTo>
                  <a:lnTo>
                    <a:pt x="241997" y="398744"/>
                  </a:lnTo>
                  <a:lnTo>
                    <a:pt x="185203" y="438787"/>
                  </a:lnTo>
                  <a:lnTo>
                    <a:pt x="125948" y="472194"/>
                  </a:lnTo>
                  <a:lnTo>
                    <a:pt x="89817" y="4816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79109" y="4885223"/>
            <a:ext cx="5190550" cy="631711"/>
            <a:chOff x="779109" y="4885223"/>
            <a:chExt cx="5190550" cy="631711"/>
          </a:xfrm>
        </p:grpSpPr>
        <p:sp>
          <p:nvSpPr>
            <p:cNvPr id="106" name="Freeform 105"/>
            <p:cNvSpPr/>
            <p:nvPr/>
          </p:nvSpPr>
          <p:spPr>
            <a:xfrm>
              <a:off x="779109" y="5232664"/>
              <a:ext cx="160597" cy="249300"/>
            </a:xfrm>
            <a:custGeom>
              <a:avLst/>
              <a:gdLst/>
              <a:ahLst/>
              <a:cxnLst/>
              <a:rect l="0" t="0" r="0" b="0"/>
              <a:pathLst>
                <a:path w="160597" h="249300">
                  <a:moveTo>
                    <a:pt x="63171" y="0"/>
                  </a:moveTo>
                  <a:lnTo>
                    <a:pt x="33862" y="34897"/>
                  </a:lnTo>
                  <a:lnTo>
                    <a:pt x="24851" y="80919"/>
                  </a:lnTo>
                  <a:lnTo>
                    <a:pt x="22743" y="122142"/>
                  </a:lnTo>
                  <a:lnTo>
                    <a:pt x="24676" y="178910"/>
                  </a:lnTo>
                  <a:lnTo>
                    <a:pt x="35810" y="235121"/>
                  </a:lnTo>
                  <a:lnTo>
                    <a:pt x="43760" y="243315"/>
                  </a:lnTo>
                  <a:lnTo>
                    <a:pt x="54910" y="247608"/>
                  </a:lnTo>
                  <a:lnTo>
                    <a:pt x="68192" y="249299"/>
                  </a:lnTo>
                  <a:lnTo>
                    <a:pt x="80556" y="244578"/>
                  </a:lnTo>
                  <a:lnTo>
                    <a:pt x="103653" y="223734"/>
                  </a:lnTo>
                  <a:lnTo>
                    <a:pt x="137501" y="165033"/>
                  </a:lnTo>
                  <a:lnTo>
                    <a:pt x="160596" y="106220"/>
                  </a:lnTo>
                  <a:lnTo>
                    <a:pt x="160538" y="68387"/>
                  </a:lnTo>
                  <a:lnTo>
                    <a:pt x="154988" y="59629"/>
                  </a:lnTo>
                  <a:lnTo>
                    <a:pt x="146609" y="53790"/>
                  </a:lnTo>
                  <a:lnTo>
                    <a:pt x="136344" y="49898"/>
                  </a:lnTo>
                  <a:lnTo>
                    <a:pt x="109340" y="51812"/>
                  </a:lnTo>
                  <a:lnTo>
                    <a:pt x="55523" y="66516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021264" y="5188840"/>
              <a:ext cx="223933" cy="220165"/>
            </a:xfrm>
            <a:custGeom>
              <a:avLst/>
              <a:gdLst/>
              <a:ahLst/>
              <a:cxnLst/>
              <a:rect l="0" t="0" r="0" b="0"/>
              <a:pathLst>
                <a:path w="223933" h="220165">
                  <a:moveTo>
                    <a:pt x="0" y="106995"/>
                  </a:moveTo>
                  <a:lnTo>
                    <a:pt x="14472" y="141786"/>
                  </a:lnTo>
                  <a:lnTo>
                    <a:pt x="18130" y="171200"/>
                  </a:lnTo>
                  <a:lnTo>
                    <a:pt x="21446" y="176705"/>
                  </a:lnTo>
                  <a:lnTo>
                    <a:pt x="25996" y="175695"/>
                  </a:lnTo>
                  <a:lnTo>
                    <a:pt x="31368" y="170342"/>
                  </a:lnTo>
                  <a:lnTo>
                    <a:pt x="55825" y="107549"/>
                  </a:lnTo>
                  <a:lnTo>
                    <a:pt x="85109" y="54425"/>
                  </a:lnTo>
                  <a:lnTo>
                    <a:pt x="112478" y="17841"/>
                  </a:lnTo>
                  <a:lnTo>
                    <a:pt x="132659" y="5760"/>
                  </a:lnTo>
                  <a:lnTo>
                    <a:pt x="144591" y="900"/>
                  </a:lnTo>
                  <a:lnTo>
                    <a:pt x="156056" y="0"/>
                  </a:lnTo>
                  <a:lnTo>
                    <a:pt x="178153" y="5239"/>
                  </a:lnTo>
                  <a:lnTo>
                    <a:pt x="196552" y="24725"/>
                  </a:lnTo>
                  <a:lnTo>
                    <a:pt x="211359" y="55222"/>
                  </a:lnTo>
                  <a:lnTo>
                    <a:pt x="223932" y="117261"/>
                  </a:lnTo>
                  <a:lnTo>
                    <a:pt x="221288" y="178277"/>
                  </a:lnTo>
                  <a:lnTo>
                    <a:pt x="215436" y="218842"/>
                  </a:lnTo>
                  <a:lnTo>
                    <a:pt x="216154" y="220164"/>
                  </a:lnTo>
                  <a:lnTo>
                    <a:pt x="221099" y="2122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379233" y="4990508"/>
              <a:ext cx="42115" cy="442198"/>
            </a:xfrm>
            <a:custGeom>
              <a:avLst/>
              <a:gdLst/>
              <a:ahLst/>
              <a:cxnLst/>
              <a:rect l="0" t="0" r="0" b="0"/>
              <a:pathLst>
                <a:path w="42115" h="442198">
                  <a:moveTo>
                    <a:pt x="42114" y="0"/>
                  </a:moveTo>
                  <a:lnTo>
                    <a:pt x="42114" y="49263"/>
                  </a:lnTo>
                  <a:lnTo>
                    <a:pt x="40944" y="98174"/>
                  </a:lnTo>
                  <a:lnTo>
                    <a:pt x="33781" y="160336"/>
                  </a:lnTo>
                  <a:lnTo>
                    <a:pt x="29117" y="214403"/>
                  </a:lnTo>
                  <a:lnTo>
                    <a:pt x="20326" y="271757"/>
                  </a:lnTo>
                  <a:lnTo>
                    <a:pt x="13431" y="322676"/>
                  </a:lnTo>
                  <a:lnTo>
                    <a:pt x="8269" y="370518"/>
                  </a:lnTo>
                  <a:lnTo>
                    <a:pt x="2450" y="412380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347648" y="5243192"/>
              <a:ext cx="250606" cy="252685"/>
            </a:xfrm>
            <a:custGeom>
              <a:avLst/>
              <a:gdLst/>
              <a:ahLst/>
              <a:cxnLst/>
              <a:rect l="0" t="0" r="0" b="0"/>
              <a:pathLst>
                <a:path w="250606" h="252685">
                  <a:moveTo>
                    <a:pt x="0" y="0"/>
                  </a:moveTo>
                  <a:lnTo>
                    <a:pt x="37478" y="8333"/>
                  </a:lnTo>
                  <a:lnTo>
                    <a:pt x="72326" y="6758"/>
                  </a:lnTo>
                  <a:lnTo>
                    <a:pt x="126720" y="1335"/>
                  </a:lnTo>
                  <a:lnTo>
                    <a:pt x="176627" y="396"/>
                  </a:lnTo>
                  <a:lnTo>
                    <a:pt x="201723" y="6415"/>
                  </a:lnTo>
                  <a:lnTo>
                    <a:pt x="211691" y="11295"/>
                  </a:lnTo>
                  <a:lnTo>
                    <a:pt x="229005" y="32316"/>
                  </a:lnTo>
                  <a:lnTo>
                    <a:pt x="236898" y="46110"/>
                  </a:lnTo>
                  <a:lnTo>
                    <a:pt x="248006" y="104649"/>
                  </a:lnTo>
                  <a:lnTo>
                    <a:pt x="250605" y="147116"/>
                  </a:lnTo>
                  <a:lnTo>
                    <a:pt x="248948" y="201128"/>
                  </a:lnTo>
                  <a:lnTo>
                    <a:pt x="242155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663503" y="5137907"/>
              <a:ext cx="10529" cy="31587"/>
            </a:xfrm>
            <a:custGeom>
              <a:avLst/>
              <a:gdLst/>
              <a:ahLst/>
              <a:cxnLst/>
              <a:rect l="0" t="0" r="0" b="0"/>
              <a:pathLst>
                <a:path w="10529" h="31587">
                  <a:moveTo>
                    <a:pt x="10528" y="0"/>
                  </a:move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771497" y="5221033"/>
              <a:ext cx="281561" cy="295901"/>
            </a:xfrm>
            <a:custGeom>
              <a:avLst/>
              <a:gdLst/>
              <a:ahLst/>
              <a:cxnLst/>
              <a:rect l="0" t="0" r="0" b="0"/>
              <a:pathLst>
                <a:path w="281561" h="295901">
                  <a:moveTo>
                    <a:pt x="144690" y="64273"/>
                  </a:moveTo>
                  <a:lnTo>
                    <a:pt x="150279" y="47505"/>
                  </a:lnTo>
                  <a:lnTo>
                    <a:pt x="146784" y="29914"/>
                  </a:lnTo>
                  <a:lnTo>
                    <a:pt x="142576" y="20310"/>
                  </a:lnTo>
                  <a:lnTo>
                    <a:pt x="128542" y="6519"/>
                  </a:lnTo>
                  <a:lnTo>
                    <a:pt x="119887" y="1204"/>
                  </a:lnTo>
                  <a:lnTo>
                    <a:pt x="110607" y="0"/>
                  </a:lnTo>
                  <a:lnTo>
                    <a:pt x="90937" y="4902"/>
                  </a:lnTo>
                  <a:lnTo>
                    <a:pt x="65722" y="20815"/>
                  </a:lnTo>
                  <a:lnTo>
                    <a:pt x="16111" y="78631"/>
                  </a:lnTo>
                  <a:lnTo>
                    <a:pt x="6435" y="97561"/>
                  </a:lnTo>
                  <a:lnTo>
                    <a:pt x="0" y="144716"/>
                  </a:lnTo>
                  <a:lnTo>
                    <a:pt x="3683" y="191963"/>
                  </a:lnTo>
                  <a:lnTo>
                    <a:pt x="17772" y="230009"/>
                  </a:lnTo>
                  <a:lnTo>
                    <a:pt x="27322" y="237935"/>
                  </a:lnTo>
                  <a:lnTo>
                    <a:pt x="53532" y="246741"/>
                  </a:lnTo>
                  <a:lnTo>
                    <a:pt x="66370" y="245580"/>
                  </a:lnTo>
                  <a:lnTo>
                    <a:pt x="89994" y="234931"/>
                  </a:lnTo>
                  <a:lnTo>
                    <a:pt x="141300" y="175971"/>
                  </a:lnTo>
                  <a:lnTo>
                    <a:pt x="178168" y="126902"/>
                  </a:lnTo>
                  <a:lnTo>
                    <a:pt x="200167" y="69141"/>
                  </a:lnTo>
                  <a:lnTo>
                    <a:pt x="211170" y="34130"/>
                  </a:lnTo>
                  <a:lnTo>
                    <a:pt x="213576" y="32479"/>
                  </a:lnTo>
                  <a:lnTo>
                    <a:pt x="216250" y="46243"/>
                  </a:lnTo>
                  <a:lnTo>
                    <a:pt x="214988" y="104590"/>
                  </a:lnTo>
                  <a:lnTo>
                    <a:pt x="212198" y="127815"/>
                  </a:lnTo>
                  <a:lnTo>
                    <a:pt x="219939" y="187092"/>
                  </a:lnTo>
                  <a:lnTo>
                    <a:pt x="228437" y="222974"/>
                  </a:lnTo>
                  <a:lnTo>
                    <a:pt x="251782" y="265974"/>
                  </a:lnTo>
                  <a:lnTo>
                    <a:pt x="281560" y="29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139562" y="5201078"/>
              <a:ext cx="166180" cy="283477"/>
            </a:xfrm>
            <a:custGeom>
              <a:avLst/>
              <a:gdLst/>
              <a:ahLst/>
              <a:cxnLst/>
              <a:rect l="0" t="0" r="0" b="0"/>
              <a:pathLst>
                <a:path w="166180" h="283477">
                  <a:moveTo>
                    <a:pt x="155651" y="0"/>
                  </a:moveTo>
                  <a:lnTo>
                    <a:pt x="111688" y="20243"/>
                  </a:lnTo>
                  <a:lnTo>
                    <a:pt x="55793" y="59898"/>
                  </a:lnTo>
                  <a:lnTo>
                    <a:pt x="27348" y="103425"/>
                  </a:lnTo>
                  <a:lnTo>
                    <a:pt x="5408" y="157683"/>
                  </a:lnTo>
                  <a:lnTo>
                    <a:pt x="0" y="200619"/>
                  </a:lnTo>
                  <a:lnTo>
                    <a:pt x="8094" y="230323"/>
                  </a:lnTo>
                  <a:lnTo>
                    <a:pt x="24559" y="256784"/>
                  </a:lnTo>
                  <a:lnTo>
                    <a:pt x="47475" y="276343"/>
                  </a:lnTo>
                  <a:lnTo>
                    <a:pt x="76377" y="283476"/>
                  </a:lnTo>
                  <a:lnTo>
                    <a:pt x="131413" y="278524"/>
                  </a:lnTo>
                  <a:lnTo>
                    <a:pt x="166179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516311" y="5022093"/>
              <a:ext cx="10530" cy="52644"/>
            </a:xfrm>
            <a:custGeom>
              <a:avLst/>
              <a:gdLst/>
              <a:ahLst/>
              <a:cxnLst/>
              <a:rect l="0" t="0" r="0" b="0"/>
              <a:pathLst>
                <a:path w="10530" h="52644">
                  <a:moveTo>
                    <a:pt x="10529" y="0"/>
                  </a:moveTo>
                  <a:lnTo>
                    <a:pt x="0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722510" y="5095793"/>
              <a:ext cx="217087" cy="366745"/>
            </a:xfrm>
            <a:custGeom>
              <a:avLst/>
              <a:gdLst/>
              <a:ahLst/>
              <a:cxnLst/>
              <a:rect l="0" t="0" r="0" b="0"/>
              <a:pathLst>
                <a:path w="217087" h="366745">
                  <a:moveTo>
                    <a:pt x="193884" y="0"/>
                  </a:moveTo>
                  <a:lnTo>
                    <a:pt x="135267" y="14654"/>
                  </a:lnTo>
                  <a:lnTo>
                    <a:pt x="73857" y="37773"/>
                  </a:lnTo>
                  <a:lnTo>
                    <a:pt x="18573" y="71802"/>
                  </a:lnTo>
                  <a:lnTo>
                    <a:pt x="6820" y="79454"/>
                  </a:lnTo>
                  <a:lnTo>
                    <a:pt x="1325" y="86894"/>
                  </a:lnTo>
                  <a:lnTo>
                    <a:pt x="0" y="94194"/>
                  </a:lnTo>
                  <a:lnTo>
                    <a:pt x="1457" y="101401"/>
                  </a:lnTo>
                  <a:lnTo>
                    <a:pt x="7108" y="107375"/>
                  </a:lnTo>
                  <a:lnTo>
                    <a:pt x="69968" y="134098"/>
                  </a:lnTo>
                  <a:lnTo>
                    <a:pt x="126340" y="155647"/>
                  </a:lnTo>
                  <a:lnTo>
                    <a:pt x="157883" y="170900"/>
                  </a:lnTo>
                  <a:lnTo>
                    <a:pt x="195092" y="202604"/>
                  </a:lnTo>
                  <a:lnTo>
                    <a:pt x="209238" y="228476"/>
                  </a:lnTo>
                  <a:lnTo>
                    <a:pt x="217086" y="258303"/>
                  </a:lnTo>
                  <a:lnTo>
                    <a:pt x="216674" y="287157"/>
                  </a:lnTo>
                  <a:lnTo>
                    <a:pt x="198687" y="329708"/>
                  </a:lnTo>
                  <a:lnTo>
                    <a:pt x="177691" y="348528"/>
                  </a:lnTo>
                  <a:lnTo>
                    <a:pt x="151592" y="359622"/>
                  </a:lnTo>
                  <a:lnTo>
                    <a:pt x="90297" y="366744"/>
                  </a:lnTo>
                  <a:lnTo>
                    <a:pt x="61278" y="365379"/>
                  </a:lnTo>
                  <a:lnTo>
                    <a:pt x="23312" y="352625"/>
                  </a:lnTo>
                  <a:lnTo>
                    <a:pt x="4371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463891" y="5011565"/>
              <a:ext cx="21043" cy="421141"/>
            </a:xfrm>
            <a:custGeom>
              <a:avLst/>
              <a:gdLst/>
              <a:ahLst/>
              <a:cxnLst/>
              <a:rect l="0" t="0" r="0" b="0"/>
              <a:pathLst>
                <a:path w="21043" h="421141">
                  <a:moveTo>
                    <a:pt x="21042" y="0"/>
                  </a:moveTo>
                  <a:lnTo>
                    <a:pt x="9589" y="48931"/>
                  </a:lnTo>
                  <a:lnTo>
                    <a:pt x="2830" y="96776"/>
                  </a:lnTo>
                  <a:lnTo>
                    <a:pt x="547" y="159756"/>
                  </a:lnTo>
                  <a:lnTo>
                    <a:pt x="151" y="214231"/>
                  </a:lnTo>
                  <a:lnTo>
                    <a:pt x="34" y="269236"/>
                  </a:lnTo>
                  <a:lnTo>
                    <a:pt x="0" y="316990"/>
                  </a:lnTo>
                  <a:lnTo>
                    <a:pt x="8393" y="379944"/>
                  </a:lnTo>
                  <a:lnTo>
                    <a:pt x="21042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390176" y="4940281"/>
              <a:ext cx="336913" cy="450311"/>
            </a:xfrm>
            <a:custGeom>
              <a:avLst/>
              <a:gdLst/>
              <a:ahLst/>
              <a:cxnLst/>
              <a:rect l="0" t="0" r="0" b="0"/>
              <a:pathLst>
                <a:path w="336913" h="450311">
                  <a:moveTo>
                    <a:pt x="0" y="92341"/>
                  </a:moveTo>
                  <a:lnTo>
                    <a:pt x="19151" y="67125"/>
                  </a:lnTo>
                  <a:lnTo>
                    <a:pt x="78807" y="23683"/>
                  </a:lnTo>
                  <a:lnTo>
                    <a:pt x="133677" y="10019"/>
                  </a:lnTo>
                  <a:lnTo>
                    <a:pt x="179078" y="1789"/>
                  </a:lnTo>
                  <a:lnTo>
                    <a:pt x="238154" y="0"/>
                  </a:lnTo>
                  <a:lnTo>
                    <a:pt x="279964" y="7529"/>
                  </a:lnTo>
                  <a:lnTo>
                    <a:pt x="303413" y="17992"/>
                  </a:lnTo>
                  <a:lnTo>
                    <a:pt x="319294" y="36680"/>
                  </a:lnTo>
                  <a:lnTo>
                    <a:pt x="325167" y="48215"/>
                  </a:lnTo>
                  <a:lnTo>
                    <a:pt x="325572" y="60584"/>
                  </a:lnTo>
                  <a:lnTo>
                    <a:pt x="310545" y="99179"/>
                  </a:lnTo>
                  <a:lnTo>
                    <a:pt x="289585" y="132192"/>
                  </a:lnTo>
                  <a:lnTo>
                    <a:pt x="235880" y="177888"/>
                  </a:lnTo>
                  <a:lnTo>
                    <a:pt x="189184" y="202133"/>
                  </a:lnTo>
                  <a:lnTo>
                    <a:pt x="127917" y="221862"/>
                  </a:lnTo>
                  <a:lnTo>
                    <a:pt x="89634" y="221445"/>
                  </a:lnTo>
                  <a:lnTo>
                    <a:pt x="84322" y="218184"/>
                  </a:lnTo>
                  <a:lnTo>
                    <a:pt x="84291" y="213671"/>
                  </a:lnTo>
                  <a:lnTo>
                    <a:pt x="87780" y="208323"/>
                  </a:lnTo>
                  <a:lnTo>
                    <a:pt x="104134" y="199261"/>
                  </a:lnTo>
                  <a:lnTo>
                    <a:pt x="125831" y="193673"/>
                  </a:lnTo>
                  <a:lnTo>
                    <a:pt x="147172" y="195089"/>
                  </a:lnTo>
                  <a:lnTo>
                    <a:pt x="202770" y="221171"/>
                  </a:lnTo>
                  <a:lnTo>
                    <a:pt x="231785" y="244117"/>
                  </a:lnTo>
                  <a:lnTo>
                    <a:pt x="269791" y="298548"/>
                  </a:lnTo>
                  <a:lnTo>
                    <a:pt x="296935" y="358098"/>
                  </a:lnTo>
                  <a:lnTo>
                    <a:pt x="317707" y="412208"/>
                  </a:lnTo>
                  <a:lnTo>
                    <a:pt x="336912" y="4503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779731" y="5080413"/>
              <a:ext cx="231628" cy="287781"/>
            </a:xfrm>
            <a:custGeom>
              <a:avLst/>
              <a:gdLst/>
              <a:ahLst/>
              <a:cxnLst/>
              <a:rect l="0" t="0" r="0" b="0"/>
              <a:pathLst>
                <a:path w="231628" h="287781">
                  <a:moveTo>
                    <a:pt x="0" y="57494"/>
                  </a:moveTo>
                  <a:lnTo>
                    <a:pt x="20243" y="101457"/>
                  </a:lnTo>
                  <a:lnTo>
                    <a:pt x="50581" y="126152"/>
                  </a:lnTo>
                  <a:lnTo>
                    <a:pt x="75903" y="134802"/>
                  </a:lnTo>
                  <a:lnTo>
                    <a:pt x="89206" y="137108"/>
                  </a:lnTo>
                  <a:lnTo>
                    <a:pt x="116466" y="133432"/>
                  </a:lnTo>
                  <a:lnTo>
                    <a:pt x="158120" y="115089"/>
                  </a:lnTo>
                  <a:lnTo>
                    <a:pt x="193859" y="87427"/>
                  </a:lnTo>
                  <a:lnTo>
                    <a:pt x="202939" y="77449"/>
                  </a:lnTo>
                  <a:lnTo>
                    <a:pt x="213027" y="53885"/>
                  </a:lnTo>
                  <a:lnTo>
                    <a:pt x="215717" y="41050"/>
                  </a:lnTo>
                  <a:lnTo>
                    <a:pt x="212468" y="17430"/>
                  </a:lnTo>
                  <a:lnTo>
                    <a:pt x="208326" y="6218"/>
                  </a:lnTo>
                  <a:lnTo>
                    <a:pt x="200885" y="1083"/>
                  </a:lnTo>
                  <a:lnTo>
                    <a:pt x="191245" y="0"/>
                  </a:lnTo>
                  <a:lnTo>
                    <a:pt x="170395" y="5035"/>
                  </a:lnTo>
                  <a:lnTo>
                    <a:pt x="144334" y="22193"/>
                  </a:lnTo>
                  <a:lnTo>
                    <a:pt x="99942" y="68920"/>
                  </a:lnTo>
                  <a:lnTo>
                    <a:pt x="71725" y="129116"/>
                  </a:lnTo>
                  <a:lnTo>
                    <a:pt x="61123" y="152497"/>
                  </a:lnTo>
                  <a:lnTo>
                    <a:pt x="56325" y="190798"/>
                  </a:lnTo>
                  <a:lnTo>
                    <a:pt x="67628" y="246537"/>
                  </a:lnTo>
                  <a:lnTo>
                    <a:pt x="88668" y="278453"/>
                  </a:lnTo>
                  <a:lnTo>
                    <a:pt x="98886" y="284349"/>
                  </a:lnTo>
                  <a:lnTo>
                    <a:pt x="122718" y="287780"/>
                  </a:lnTo>
                  <a:lnTo>
                    <a:pt x="148908" y="276046"/>
                  </a:lnTo>
                  <a:lnTo>
                    <a:pt x="192670" y="241564"/>
                  </a:lnTo>
                  <a:lnTo>
                    <a:pt x="231627" y="1838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106114" y="4916808"/>
              <a:ext cx="216674" cy="427448"/>
            </a:xfrm>
            <a:custGeom>
              <a:avLst/>
              <a:gdLst/>
              <a:ahLst/>
              <a:cxnLst/>
              <a:rect l="0" t="0" r="0" b="0"/>
              <a:pathLst>
                <a:path w="216674" h="427448">
                  <a:moveTo>
                    <a:pt x="0" y="0"/>
                  </a:moveTo>
                  <a:lnTo>
                    <a:pt x="0" y="54145"/>
                  </a:lnTo>
                  <a:lnTo>
                    <a:pt x="0" y="109092"/>
                  </a:lnTo>
                  <a:lnTo>
                    <a:pt x="0" y="156586"/>
                  </a:lnTo>
                  <a:lnTo>
                    <a:pt x="0" y="213292"/>
                  </a:lnTo>
                  <a:lnTo>
                    <a:pt x="5589" y="268959"/>
                  </a:lnTo>
                  <a:lnTo>
                    <a:pt x="10723" y="331765"/>
                  </a:lnTo>
                  <a:lnTo>
                    <a:pt x="18669" y="392351"/>
                  </a:lnTo>
                  <a:lnTo>
                    <a:pt x="21166" y="415364"/>
                  </a:lnTo>
                  <a:lnTo>
                    <a:pt x="23469" y="414950"/>
                  </a:lnTo>
                  <a:lnTo>
                    <a:pt x="26175" y="409994"/>
                  </a:lnTo>
                  <a:lnTo>
                    <a:pt x="31687" y="346713"/>
                  </a:lnTo>
                  <a:lnTo>
                    <a:pt x="40844" y="301342"/>
                  </a:lnTo>
                  <a:lnTo>
                    <a:pt x="65358" y="243017"/>
                  </a:lnTo>
                  <a:lnTo>
                    <a:pt x="90033" y="207448"/>
                  </a:lnTo>
                  <a:lnTo>
                    <a:pt x="107865" y="188126"/>
                  </a:lnTo>
                  <a:lnTo>
                    <a:pt x="130608" y="177199"/>
                  </a:lnTo>
                  <a:lnTo>
                    <a:pt x="143224" y="174284"/>
                  </a:lnTo>
                  <a:lnTo>
                    <a:pt x="155145" y="175851"/>
                  </a:lnTo>
                  <a:lnTo>
                    <a:pt x="177748" y="186951"/>
                  </a:lnTo>
                  <a:lnTo>
                    <a:pt x="196372" y="209822"/>
                  </a:lnTo>
                  <a:lnTo>
                    <a:pt x="210109" y="239483"/>
                  </a:lnTo>
                  <a:lnTo>
                    <a:pt x="216673" y="286727"/>
                  </a:lnTo>
                  <a:lnTo>
                    <a:pt x="214062" y="312269"/>
                  </a:lnTo>
                  <a:lnTo>
                    <a:pt x="200426" y="346378"/>
                  </a:lnTo>
                  <a:lnTo>
                    <a:pt x="154235" y="403120"/>
                  </a:lnTo>
                  <a:lnTo>
                    <a:pt x="140299" y="417421"/>
                  </a:lnTo>
                  <a:lnTo>
                    <a:pt x="120067" y="425336"/>
                  </a:lnTo>
                  <a:lnTo>
                    <a:pt x="108121" y="427447"/>
                  </a:lnTo>
                  <a:lnTo>
                    <a:pt x="82369" y="423554"/>
                  </a:lnTo>
                  <a:lnTo>
                    <a:pt x="47802" y="408207"/>
                  </a:lnTo>
                  <a:lnTo>
                    <a:pt x="21057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427205" y="5056112"/>
              <a:ext cx="152692" cy="304678"/>
            </a:xfrm>
            <a:custGeom>
              <a:avLst/>
              <a:gdLst/>
              <a:ahLst/>
              <a:cxnLst/>
              <a:rect l="0" t="0" r="0" b="0"/>
              <a:pathLst>
                <a:path w="152692" h="304678">
                  <a:moveTo>
                    <a:pt x="26350" y="176552"/>
                  </a:moveTo>
                  <a:lnTo>
                    <a:pt x="43117" y="182141"/>
                  </a:lnTo>
                  <a:lnTo>
                    <a:pt x="63827" y="178646"/>
                  </a:lnTo>
                  <a:lnTo>
                    <a:pt x="75901" y="174438"/>
                  </a:lnTo>
                  <a:lnTo>
                    <a:pt x="95556" y="157285"/>
                  </a:lnTo>
                  <a:lnTo>
                    <a:pt x="110920" y="132893"/>
                  </a:lnTo>
                  <a:lnTo>
                    <a:pt x="121648" y="102556"/>
                  </a:lnTo>
                  <a:lnTo>
                    <a:pt x="123087" y="52591"/>
                  </a:lnTo>
                  <a:lnTo>
                    <a:pt x="116104" y="11921"/>
                  </a:lnTo>
                  <a:lnTo>
                    <a:pt x="109582" y="4796"/>
                  </a:lnTo>
                  <a:lnTo>
                    <a:pt x="100555" y="1217"/>
                  </a:lnTo>
                  <a:lnTo>
                    <a:pt x="89858" y="0"/>
                  </a:lnTo>
                  <a:lnTo>
                    <a:pt x="79217" y="5038"/>
                  </a:lnTo>
                  <a:lnTo>
                    <a:pt x="58035" y="26234"/>
                  </a:lnTo>
                  <a:lnTo>
                    <a:pt x="25092" y="84530"/>
                  </a:lnTo>
                  <a:lnTo>
                    <a:pt x="14092" y="111087"/>
                  </a:lnTo>
                  <a:lnTo>
                    <a:pt x="3911" y="166263"/>
                  </a:lnTo>
                  <a:lnTo>
                    <a:pt x="0" y="196545"/>
                  </a:lnTo>
                  <a:lnTo>
                    <a:pt x="5544" y="249546"/>
                  </a:lnTo>
                  <a:lnTo>
                    <a:pt x="15543" y="276844"/>
                  </a:lnTo>
                  <a:lnTo>
                    <a:pt x="30905" y="294435"/>
                  </a:lnTo>
                  <a:lnTo>
                    <a:pt x="39915" y="300764"/>
                  </a:lnTo>
                  <a:lnTo>
                    <a:pt x="62405" y="304677"/>
                  </a:lnTo>
                  <a:lnTo>
                    <a:pt x="74953" y="304082"/>
                  </a:lnTo>
                  <a:lnTo>
                    <a:pt x="95134" y="294063"/>
                  </a:lnTo>
                  <a:lnTo>
                    <a:pt x="152691" y="2397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728782" y="4885223"/>
              <a:ext cx="30100" cy="484312"/>
            </a:xfrm>
            <a:custGeom>
              <a:avLst/>
              <a:gdLst/>
              <a:ahLst/>
              <a:cxnLst/>
              <a:rect l="0" t="0" r="0" b="0"/>
              <a:pathLst>
                <a:path w="30100" h="484312">
                  <a:moveTo>
                    <a:pt x="30099" y="0"/>
                  </a:moveTo>
                  <a:lnTo>
                    <a:pt x="30099" y="62478"/>
                  </a:lnTo>
                  <a:lnTo>
                    <a:pt x="24510" y="119186"/>
                  </a:lnTo>
                  <a:lnTo>
                    <a:pt x="21034" y="166986"/>
                  </a:lnTo>
                  <a:lnTo>
                    <a:pt x="14415" y="218193"/>
                  </a:lnTo>
                  <a:lnTo>
                    <a:pt x="10634" y="276000"/>
                  </a:lnTo>
                  <a:lnTo>
                    <a:pt x="3925" y="331992"/>
                  </a:lnTo>
                  <a:lnTo>
                    <a:pt x="117" y="380038"/>
                  </a:lnTo>
                  <a:lnTo>
                    <a:pt x="0" y="443090"/>
                  </a:lnTo>
                  <a:lnTo>
                    <a:pt x="9042" y="484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937866" y="4885223"/>
              <a:ext cx="21058" cy="452726"/>
            </a:xfrm>
            <a:custGeom>
              <a:avLst/>
              <a:gdLst/>
              <a:ahLst/>
              <a:cxnLst/>
              <a:rect l="0" t="0" r="0" b="0"/>
              <a:pathLst>
                <a:path w="21058" h="452726">
                  <a:moveTo>
                    <a:pt x="0" y="0"/>
                  </a:moveTo>
                  <a:lnTo>
                    <a:pt x="0" y="58290"/>
                  </a:lnTo>
                  <a:lnTo>
                    <a:pt x="3119" y="118656"/>
                  </a:lnTo>
                  <a:lnTo>
                    <a:pt x="8333" y="172418"/>
                  </a:lnTo>
                  <a:lnTo>
                    <a:pt x="9877" y="229681"/>
                  </a:lnTo>
                  <a:lnTo>
                    <a:pt x="10335" y="280573"/>
                  </a:lnTo>
                  <a:lnTo>
                    <a:pt x="10471" y="328408"/>
                  </a:lnTo>
                  <a:lnTo>
                    <a:pt x="10511" y="379626"/>
                  </a:lnTo>
                  <a:lnTo>
                    <a:pt x="13643" y="422488"/>
                  </a:lnTo>
                  <a:lnTo>
                    <a:pt x="21057" y="452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159002" y="5022093"/>
              <a:ext cx="10492" cy="305328"/>
            </a:xfrm>
            <a:custGeom>
              <a:avLst/>
              <a:gdLst/>
              <a:ahLst/>
              <a:cxnLst/>
              <a:rect l="0" t="0" r="0" b="0"/>
              <a:pathLst>
                <a:path w="10492" h="305328">
                  <a:moveTo>
                    <a:pt x="10491" y="0"/>
                  </a:moveTo>
                  <a:lnTo>
                    <a:pt x="4901" y="62093"/>
                  </a:lnTo>
                  <a:lnTo>
                    <a:pt x="937" y="120713"/>
                  </a:lnTo>
                  <a:lnTo>
                    <a:pt x="154" y="178566"/>
                  </a:lnTo>
                  <a:lnTo>
                    <a:pt x="0" y="235054"/>
                  </a:lnTo>
                  <a:lnTo>
                    <a:pt x="8300" y="292838"/>
                  </a:lnTo>
                  <a:lnTo>
                    <a:pt x="10491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329615" y="5064208"/>
              <a:ext cx="178538" cy="247862"/>
            </a:xfrm>
            <a:custGeom>
              <a:avLst/>
              <a:gdLst/>
              <a:ahLst/>
              <a:cxnLst/>
              <a:rect l="0" t="0" r="0" b="0"/>
              <a:pathLst>
                <a:path w="178538" h="247862">
                  <a:moveTo>
                    <a:pt x="8333" y="73699"/>
                  </a:moveTo>
                  <a:lnTo>
                    <a:pt x="0" y="127843"/>
                  </a:lnTo>
                  <a:lnTo>
                    <a:pt x="1575" y="165781"/>
                  </a:lnTo>
                  <a:lnTo>
                    <a:pt x="12588" y="210041"/>
                  </a:lnTo>
                  <a:lnTo>
                    <a:pt x="25432" y="228272"/>
                  </a:lnTo>
                  <a:lnTo>
                    <a:pt x="33770" y="236409"/>
                  </a:lnTo>
                  <a:lnTo>
                    <a:pt x="55514" y="245450"/>
                  </a:lnTo>
                  <a:lnTo>
                    <a:pt x="67863" y="247861"/>
                  </a:lnTo>
                  <a:lnTo>
                    <a:pt x="90943" y="244301"/>
                  </a:lnTo>
                  <a:lnTo>
                    <a:pt x="111729" y="233750"/>
                  </a:lnTo>
                  <a:lnTo>
                    <a:pt x="137755" y="205739"/>
                  </a:lnTo>
                  <a:lnTo>
                    <a:pt x="171159" y="151297"/>
                  </a:lnTo>
                  <a:lnTo>
                    <a:pt x="176545" y="139469"/>
                  </a:lnTo>
                  <a:lnTo>
                    <a:pt x="178537" y="89287"/>
                  </a:lnTo>
                  <a:lnTo>
                    <a:pt x="166129" y="41143"/>
                  </a:lnTo>
                  <a:lnTo>
                    <a:pt x="150994" y="21015"/>
                  </a:lnTo>
                  <a:lnTo>
                    <a:pt x="142045" y="14010"/>
                  </a:lnTo>
                  <a:lnTo>
                    <a:pt x="116504" y="6226"/>
                  </a:lnTo>
                  <a:lnTo>
                    <a:pt x="58036" y="1230"/>
                  </a:lnTo>
                  <a:lnTo>
                    <a:pt x="1886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695917" y="5014443"/>
              <a:ext cx="273742" cy="185299"/>
            </a:xfrm>
            <a:custGeom>
              <a:avLst/>
              <a:gdLst/>
              <a:ahLst/>
              <a:cxnLst/>
              <a:rect l="0" t="0" r="0" b="0"/>
              <a:pathLst>
                <a:path w="273742" h="185299">
                  <a:moveTo>
                    <a:pt x="0" y="28707"/>
                  </a:moveTo>
                  <a:lnTo>
                    <a:pt x="8334" y="77638"/>
                  </a:lnTo>
                  <a:lnTo>
                    <a:pt x="9879" y="125484"/>
                  </a:lnTo>
                  <a:lnTo>
                    <a:pt x="4811" y="182874"/>
                  </a:lnTo>
                  <a:lnTo>
                    <a:pt x="5547" y="185298"/>
                  </a:lnTo>
                  <a:lnTo>
                    <a:pt x="20420" y="153399"/>
                  </a:lnTo>
                  <a:lnTo>
                    <a:pt x="53511" y="91734"/>
                  </a:lnTo>
                  <a:lnTo>
                    <a:pt x="89022" y="40386"/>
                  </a:lnTo>
                  <a:lnTo>
                    <a:pt x="117234" y="17220"/>
                  </a:lnTo>
                  <a:lnTo>
                    <a:pt x="137502" y="6834"/>
                  </a:lnTo>
                  <a:lnTo>
                    <a:pt x="174233" y="0"/>
                  </a:lnTo>
                  <a:lnTo>
                    <a:pt x="214752" y="9153"/>
                  </a:lnTo>
                  <a:lnTo>
                    <a:pt x="236215" y="23526"/>
                  </a:lnTo>
                  <a:lnTo>
                    <a:pt x="273741" y="602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169684" y="2417102"/>
            <a:ext cx="491043" cy="604578"/>
            <a:chOff x="169684" y="2417102"/>
            <a:chExt cx="491043" cy="604578"/>
          </a:xfrm>
        </p:grpSpPr>
        <p:sp>
          <p:nvSpPr>
            <p:cNvPr id="126" name="Freeform 125"/>
            <p:cNvSpPr/>
            <p:nvPr/>
          </p:nvSpPr>
          <p:spPr>
            <a:xfrm>
              <a:off x="368497" y="2674239"/>
              <a:ext cx="10530" cy="147399"/>
            </a:xfrm>
            <a:custGeom>
              <a:avLst/>
              <a:gdLst/>
              <a:ahLst/>
              <a:cxnLst/>
              <a:rect l="0" t="0" r="0" b="0"/>
              <a:pathLst>
                <a:path w="10530" h="147399">
                  <a:moveTo>
                    <a:pt x="0" y="0"/>
                  </a:moveTo>
                  <a:lnTo>
                    <a:pt x="0" y="48930"/>
                  </a:lnTo>
                  <a:lnTo>
                    <a:pt x="5590" y="102472"/>
                  </a:lnTo>
                  <a:lnTo>
                    <a:pt x="10529" y="1473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69684" y="2417102"/>
              <a:ext cx="491043" cy="604578"/>
            </a:xfrm>
            <a:custGeom>
              <a:avLst/>
              <a:gdLst/>
              <a:ahLst/>
              <a:cxnLst/>
              <a:rect l="0" t="0" r="0" b="0"/>
              <a:pathLst>
                <a:path w="491043" h="604578">
                  <a:moveTo>
                    <a:pt x="314627" y="520349"/>
                  </a:moveTo>
                  <a:lnTo>
                    <a:pt x="373955" y="469354"/>
                  </a:lnTo>
                  <a:lnTo>
                    <a:pt x="427908" y="414284"/>
                  </a:lnTo>
                  <a:lnTo>
                    <a:pt x="452427" y="372796"/>
                  </a:lnTo>
                  <a:lnTo>
                    <a:pt x="472215" y="317168"/>
                  </a:lnTo>
                  <a:lnTo>
                    <a:pt x="486525" y="263535"/>
                  </a:lnTo>
                  <a:lnTo>
                    <a:pt x="491042" y="207881"/>
                  </a:lnTo>
                  <a:lnTo>
                    <a:pt x="481882" y="154947"/>
                  </a:lnTo>
                  <a:lnTo>
                    <a:pt x="463038" y="93551"/>
                  </a:lnTo>
                  <a:lnTo>
                    <a:pt x="424248" y="45590"/>
                  </a:lnTo>
                  <a:lnTo>
                    <a:pt x="403512" y="31315"/>
                  </a:lnTo>
                  <a:lnTo>
                    <a:pt x="345656" y="8726"/>
                  </a:lnTo>
                  <a:lnTo>
                    <a:pt x="306403" y="0"/>
                  </a:lnTo>
                  <a:lnTo>
                    <a:pt x="251218" y="3226"/>
                  </a:lnTo>
                  <a:lnTo>
                    <a:pt x="206152" y="10328"/>
                  </a:lnTo>
                  <a:lnTo>
                    <a:pt x="149700" y="33689"/>
                  </a:lnTo>
                  <a:lnTo>
                    <a:pt x="97518" y="70409"/>
                  </a:lnTo>
                  <a:lnTo>
                    <a:pt x="55322" y="121510"/>
                  </a:lnTo>
                  <a:lnTo>
                    <a:pt x="24110" y="176664"/>
                  </a:lnTo>
                  <a:lnTo>
                    <a:pt x="4990" y="232618"/>
                  </a:lnTo>
                  <a:lnTo>
                    <a:pt x="0" y="288731"/>
                  </a:lnTo>
                  <a:lnTo>
                    <a:pt x="4604" y="344876"/>
                  </a:lnTo>
                  <a:lnTo>
                    <a:pt x="17948" y="392621"/>
                  </a:lnTo>
                  <a:lnTo>
                    <a:pt x="48582" y="446467"/>
                  </a:lnTo>
                  <a:lnTo>
                    <a:pt x="77284" y="487558"/>
                  </a:lnTo>
                  <a:lnTo>
                    <a:pt x="136065" y="533973"/>
                  </a:lnTo>
                  <a:lnTo>
                    <a:pt x="198851" y="575295"/>
                  </a:lnTo>
                  <a:lnTo>
                    <a:pt x="261984" y="6045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Freeform 128"/>
          <p:cNvSpPr/>
          <p:nvPr/>
        </p:nvSpPr>
        <p:spPr>
          <a:xfrm>
            <a:off x="45534" y="3938887"/>
            <a:ext cx="477220" cy="525197"/>
          </a:xfrm>
          <a:custGeom>
            <a:avLst/>
            <a:gdLst/>
            <a:ahLst/>
            <a:cxnLst/>
            <a:rect l="0" t="0" r="0" b="0"/>
            <a:pathLst>
              <a:path w="477220" h="525197">
                <a:moveTo>
                  <a:pt x="122922" y="188284"/>
                </a:moveTo>
                <a:lnTo>
                  <a:pt x="128511" y="171517"/>
                </a:lnTo>
                <a:lnTo>
                  <a:pt x="140614" y="157046"/>
                </a:lnTo>
                <a:lnTo>
                  <a:pt x="148755" y="149911"/>
                </a:lnTo>
                <a:lnTo>
                  <a:pt x="170278" y="141984"/>
                </a:lnTo>
                <a:lnTo>
                  <a:pt x="195442" y="139630"/>
                </a:lnTo>
                <a:lnTo>
                  <a:pt x="258020" y="150667"/>
                </a:lnTo>
                <a:lnTo>
                  <a:pt x="266799" y="157357"/>
                </a:lnTo>
                <a:lnTo>
                  <a:pt x="279674" y="177268"/>
                </a:lnTo>
                <a:lnTo>
                  <a:pt x="283057" y="201716"/>
                </a:lnTo>
                <a:lnTo>
                  <a:pt x="282321" y="214786"/>
                </a:lnTo>
                <a:lnTo>
                  <a:pt x="264518" y="255538"/>
                </a:lnTo>
                <a:lnTo>
                  <a:pt x="221295" y="319000"/>
                </a:lnTo>
                <a:lnTo>
                  <a:pt x="161339" y="369454"/>
                </a:lnTo>
                <a:lnTo>
                  <a:pt x="142336" y="379158"/>
                </a:lnTo>
                <a:lnTo>
                  <a:pt x="139374" y="379874"/>
                </a:lnTo>
                <a:lnTo>
                  <a:pt x="145442" y="374431"/>
                </a:lnTo>
                <a:lnTo>
                  <a:pt x="185357" y="369391"/>
                </a:lnTo>
                <a:lnTo>
                  <a:pt x="230458" y="373487"/>
                </a:lnTo>
                <a:lnTo>
                  <a:pt x="286450" y="392587"/>
                </a:lnTo>
                <a:lnTo>
                  <a:pt x="343371" y="412529"/>
                </a:lnTo>
                <a:lnTo>
                  <a:pt x="367909" y="410391"/>
                </a:lnTo>
                <a:lnTo>
                  <a:pt x="381003" y="406545"/>
                </a:lnTo>
                <a:lnTo>
                  <a:pt x="401791" y="386675"/>
                </a:lnTo>
                <a:lnTo>
                  <a:pt x="445712" y="323738"/>
                </a:lnTo>
                <a:lnTo>
                  <a:pt x="472445" y="260411"/>
                </a:lnTo>
                <a:lnTo>
                  <a:pt x="477219" y="198867"/>
                </a:lnTo>
                <a:lnTo>
                  <a:pt x="470574" y="139167"/>
                </a:lnTo>
                <a:lnTo>
                  <a:pt x="447961" y="85775"/>
                </a:lnTo>
                <a:lnTo>
                  <a:pt x="420964" y="47023"/>
                </a:lnTo>
                <a:lnTo>
                  <a:pt x="384695" y="18008"/>
                </a:lnTo>
                <a:lnTo>
                  <a:pt x="352953" y="4991"/>
                </a:lnTo>
                <a:lnTo>
                  <a:pt x="300898" y="0"/>
                </a:lnTo>
                <a:lnTo>
                  <a:pt x="273382" y="1657"/>
                </a:lnTo>
                <a:lnTo>
                  <a:pt x="214470" y="21785"/>
                </a:lnTo>
                <a:lnTo>
                  <a:pt x="152444" y="48291"/>
                </a:lnTo>
                <a:lnTo>
                  <a:pt x="114902" y="74665"/>
                </a:lnTo>
                <a:lnTo>
                  <a:pt x="63201" y="133735"/>
                </a:lnTo>
                <a:lnTo>
                  <a:pt x="26280" y="196438"/>
                </a:lnTo>
                <a:lnTo>
                  <a:pt x="8123" y="248560"/>
                </a:lnTo>
                <a:lnTo>
                  <a:pt x="0" y="291542"/>
                </a:lnTo>
                <a:lnTo>
                  <a:pt x="713" y="339372"/>
                </a:lnTo>
                <a:lnTo>
                  <a:pt x="6606" y="363059"/>
                </a:lnTo>
                <a:lnTo>
                  <a:pt x="29453" y="397329"/>
                </a:lnTo>
                <a:lnTo>
                  <a:pt x="82963" y="447898"/>
                </a:lnTo>
                <a:lnTo>
                  <a:pt x="126857" y="474876"/>
                </a:lnTo>
                <a:lnTo>
                  <a:pt x="179850" y="488709"/>
                </a:lnTo>
                <a:lnTo>
                  <a:pt x="240005" y="499048"/>
                </a:lnTo>
                <a:lnTo>
                  <a:pt x="298773" y="503800"/>
                </a:lnTo>
                <a:lnTo>
                  <a:pt x="351850" y="515294"/>
                </a:lnTo>
                <a:lnTo>
                  <a:pt x="386134" y="5251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34189" y="5051150"/>
            <a:ext cx="352662" cy="465784"/>
          </a:xfrm>
          <a:custGeom>
            <a:avLst/>
            <a:gdLst/>
            <a:ahLst/>
            <a:cxnLst/>
            <a:rect l="0" t="0" r="0" b="0"/>
            <a:pathLst>
              <a:path w="352662" h="465784">
                <a:moveTo>
                  <a:pt x="144795" y="65700"/>
                </a:moveTo>
                <a:lnTo>
                  <a:pt x="176078" y="75275"/>
                </a:lnTo>
                <a:lnTo>
                  <a:pt x="192234" y="85943"/>
                </a:lnTo>
                <a:lnTo>
                  <a:pt x="200974" y="107842"/>
                </a:lnTo>
                <a:lnTo>
                  <a:pt x="203689" y="135902"/>
                </a:lnTo>
                <a:lnTo>
                  <a:pt x="200996" y="163972"/>
                </a:lnTo>
                <a:lnTo>
                  <a:pt x="192780" y="185806"/>
                </a:lnTo>
                <a:lnTo>
                  <a:pt x="180160" y="203308"/>
                </a:lnTo>
                <a:lnTo>
                  <a:pt x="162853" y="218886"/>
                </a:lnTo>
                <a:lnTo>
                  <a:pt x="159173" y="220467"/>
                </a:lnTo>
                <a:lnTo>
                  <a:pt x="159060" y="218011"/>
                </a:lnTo>
                <a:lnTo>
                  <a:pt x="161324" y="212864"/>
                </a:lnTo>
                <a:lnTo>
                  <a:pt x="167513" y="209433"/>
                </a:lnTo>
                <a:lnTo>
                  <a:pt x="186868" y="205620"/>
                </a:lnTo>
                <a:lnTo>
                  <a:pt x="207948" y="210165"/>
                </a:lnTo>
                <a:lnTo>
                  <a:pt x="236427" y="225878"/>
                </a:lnTo>
                <a:lnTo>
                  <a:pt x="244488" y="232147"/>
                </a:lnTo>
                <a:lnTo>
                  <a:pt x="253444" y="251590"/>
                </a:lnTo>
                <a:lnTo>
                  <a:pt x="255832" y="263326"/>
                </a:lnTo>
                <a:lnTo>
                  <a:pt x="248015" y="307790"/>
                </a:lnTo>
                <a:lnTo>
                  <a:pt x="217177" y="364471"/>
                </a:lnTo>
                <a:lnTo>
                  <a:pt x="193408" y="391441"/>
                </a:lnTo>
                <a:lnTo>
                  <a:pt x="174590" y="402716"/>
                </a:lnTo>
                <a:lnTo>
                  <a:pt x="133086" y="410052"/>
                </a:lnTo>
                <a:lnTo>
                  <a:pt x="126461" y="409912"/>
                </a:lnTo>
                <a:lnTo>
                  <a:pt x="125553" y="408648"/>
                </a:lnTo>
                <a:lnTo>
                  <a:pt x="128458" y="406636"/>
                </a:lnTo>
                <a:lnTo>
                  <a:pt x="184527" y="391689"/>
                </a:lnTo>
                <a:lnTo>
                  <a:pt x="208077" y="382549"/>
                </a:lnTo>
                <a:lnTo>
                  <a:pt x="263945" y="343775"/>
                </a:lnTo>
                <a:lnTo>
                  <a:pt x="316545" y="286630"/>
                </a:lnTo>
                <a:lnTo>
                  <a:pt x="330703" y="270736"/>
                </a:lnTo>
                <a:lnTo>
                  <a:pt x="346238" y="226277"/>
                </a:lnTo>
                <a:lnTo>
                  <a:pt x="352661" y="168651"/>
                </a:lnTo>
                <a:lnTo>
                  <a:pt x="346426" y="111512"/>
                </a:lnTo>
                <a:lnTo>
                  <a:pt x="336079" y="78494"/>
                </a:lnTo>
                <a:lnTo>
                  <a:pt x="304818" y="25046"/>
                </a:lnTo>
                <a:lnTo>
                  <a:pt x="288446" y="13316"/>
                </a:lnTo>
                <a:lnTo>
                  <a:pt x="248320" y="136"/>
                </a:lnTo>
                <a:lnTo>
                  <a:pt x="204975" y="0"/>
                </a:lnTo>
                <a:lnTo>
                  <a:pt x="168086" y="12958"/>
                </a:lnTo>
                <a:lnTo>
                  <a:pt x="113504" y="48212"/>
                </a:lnTo>
                <a:lnTo>
                  <a:pt x="61776" y="98925"/>
                </a:lnTo>
                <a:lnTo>
                  <a:pt x="33034" y="150945"/>
                </a:lnTo>
                <a:lnTo>
                  <a:pt x="15744" y="206281"/>
                </a:lnTo>
                <a:lnTo>
                  <a:pt x="2234" y="262271"/>
                </a:lnTo>
                <a:lnTo>
                  <a:pt x="0" y="303188"/>
                </a:lnTo>
                <a:lnTo>
                  <a:pt x="3623" y="326838"/>
                </a:lnTo>
                <a:lnTo>
                  <a:pt x="23418" y="365472"/>
                </a:lnTo>
                <a:lnTo>
                  <a:pt x="51510" y="400966"/>
                </a:lnTo>
                <a:lnTo>
                  <a:pt x="99679" y="434826"/>
                </a:lnTo>
                <a:lnTo>
                  <a:pt x="154929" y="457922"/>
                </a:lnTo>
                <a:lnTo>
                  <a:pt x="203560" y="463454"/>
                </a:lnTo>
                <a:lnTo>
                  <a:pt x="232914" y="464748"/>
                </a:lnTo>
                <a:lnTo>
                  <a:pt x="271137" y="4657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Group 132"/>
          <p:cNvGrpSpPr/>
          <p:nvPr/>
        </p:nvGrpSpPr>
        <p:grpSpPr>
          <a:xfrm>
            <a:off x="189870" y="5765628"/>
            <a:ext cx="424100" cy="530415"/>
            <a:chOff x="189870" y="5765628"/>
            <a:chExt cx="424100" cy="530415"/>
          </a:xfrm>
        </p:grpSpPr>
        <p:sp>
          <p:nvSpPr>
            <p:cNvPr id="131" name="Freeform 130"/>
            <p:cNvSpPr/>
            <p:nvPr/>
          </p:nvSpPr>
          <p:spPr>
            <a:xfrm>
              <a:off x="206878" y="5969658"/>
              <a:ext cx="203734" cy="108408"/>
            </a:xfrm>
            <a:custGeom>
              <a:avLst/>
              <a:gdLst/>
              <a:ahLst/>
              <a:cxnLst/>
              <a:rect l="0" t="0" r="0" b="0"/>
              <a:pathLst>
                <a:path w="203734" h="108408">
                  <a:moveTo>
                    <a:pt x="24749" y="0"/>
                  </a:moveTo>
                  <a:lnTo>
                    <a:pt x="10095" y="62093"/>
                  </a:lnTo>
                  <a:lnTo>
                    <a:pt x="0" y="100027"/>
                  </a:lnTo>
                  <a:lnTo>
                    <a:pt x="61" y="106459"/>
                  </a:lnTo>
                  <a:lnTo>
                    <a:pt x="2441" y="108407"/>
                  </a:lnTo>
                  <a:lnTo>
                    <a:pt x="6367" y="107367"/>
                  </a:lnTo>
                  <a:lnTo>
                    <a:pt x="66488" y="59938"/>
                  </a:lnTo>
                  <a:lnTo>
                    <a:pt x="107566" y="41026"/>
                  </a:lnTo>
                  <a:lnTo>
                    <a:pt x="167017" y="30331"/>
                  </a:lnTo>
                  <a:lnTo>
                    <a:pt x="203733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89870" y="5765628"/>
              <a:ext cx="424100" cy="530415"/>
            </a:xfrm>
            <a:custGeom>
              <a:avLst/>
              <a:gdLst/>
              <a:ahLst/>
              <a:cxnLst/>
              <a:rect l="0" t="0" r="0" b="0"/>
              <a:pathLst>
                <a:path w="424100" h="530415">
                  <a:moveTo>
                    <a:pt x="178627" y="35574"/>
                  </a:moveTo>
                  <a:lnTo>
                    <a:pt x="154908" y="97667"/>
                  </a:lnTo>
                  <a:lnTo>
                    <a:pt x="141360" y="149052"/>
                  </a:lnTo>
                  <a:lnTo>
                    <a:pt x="134351" y="207381"/>
                  </a:lnTo>
                  <a:lnTo>
                    <a:pt x="131583" y="254546"/>
                  </a:lnTo>
                  <a:lnTo>
                    <a:pt x="135540" y="312405"/>
                  </a:lnTo>
                  <a:lnTo>
                    <a:pt x="136225" y="365993"/>
                  </a:lnTo>
                  <a:lnTo>
                    <a:pt x="142017" y="415146"/>
                  </a:lnTo>
                  <a:lnTo>
                    <a:pt x="147202" y="426662"/>
                  </a:lnTo>
                  <a:lnTo>
                    <a:pt x="162321" y="442578"/>
                  </a:lnTo>
                  <a:lnTo>
                    <a:pt x="171266" y="446120"/>
                  </a:lnTo>
                  <a:lnTo>
                    <a:pt x="190563" y="446936"/>
                  </a:lnTo>
                  <a:lnTo>
                    <a:pt x="221158" y="440818"/>
                  </a:lnTo>
                  <a:lnTo>
                    <a:pt x="271345" y="410312"/>
                  </a:lnTo>
                  <a:lnTo>
                    <a:pt x="329133" y="371639"/>
                  </a:lnTo>
                  <a:lnTo>
                    <a:pt x="376767" y="319732"/>
                  </a:lnTo>
                  <a:lnTo>
                    <a:pt x="399162" y="278867"/>
                  </a:lnTo>
                  <a:lnTo>
                    <a:pt x="417496" y="219185"/>
                  </a:lnTo>
                  <a:lnTo>
                    <a:pt x="424099" y="162118"/>
                  </a:lnTo>
                  <a:lnTo>
                    <a:pt x="415849" y="105804"/>
                  </a:lnTo>
                  <a:lnTo>
                    <a:pt x="395144" y="58073"/>
                  </a:lnTo>
                  <a:lnTo>
                    <a:pt x="376633" y="36605"/>
                  </a:lnTo>
                  <a:lnTo>
                    <a:pt x="336153" y="13291"/>
                  </a:lnTo>
                  <a:lnTo>
                    <a:pt x="304850" y="1156"/>
                  </a:lnTo>
                  <a:lnTo>
                    <a:pt x="283859" y="0"/>
                  </a:lnTo>
                  <a:lnTo>
                    <a:pt x="222857" y="5803"/>
                  </a:lnTo>
                  <a:lnTo>
                    <a:pt x="159467" y="33228"/>
                  </a:lnTo>
                  <a:lnTo>
                    <a:pt x="105178" y="78766"/>
                  </a:lnTo>
                  <a:lnTo>
                    <a:pt x="60724" y="131643"/>
                  </a:lnTo>
                  <a:lnTo>
                    <a:pt x="31509" y="183926"/>
                  </a:lnTo>
                  <a:lnTo>
                    <a:pt x="8797" y="239314"/>
                  </a:lnTo>
                  <a:lnTo>
                    <a:pt x="1451" y="302550"/>
                  </a:lnTo>
                  <a:lnTo>
                    <a:pt x="0" y="361314"/>
                  </a:lnTo>
                  <a:lnTo>
                    <a:pt x="2141" y="388578"/>
                  </a:lnTo>
                  <a:lnTo>
                    <a:pt x="23383" y="445532"/>
                  </a:lnTo>
                  <a:lnTo>
                    <a:pt x="37100" y="463832"/>
                  </a:lnTo>
                  <a:lnTo>
                    <a:pt x="77409" y="500719"/>
                  </a:lnTo>
                  <a:lnTo>
                    <a:pt x="140597" y="525284"/>
                  </a:lnTo>
                  <a:lnTo>
                    <a:pt x="157570" y="5304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810694" y="5298165"/>
            <a:ext cx="8212230" cy="1008406"/>
            <a:chOff x="810694" y="5298165"/>
            <a:chExt cx="8212230" cy="1008406"/>
          </a:xfrm>
        </p:grpSpPr>
        <p:sp>
          <p:nvSpPr>
            <p:cNvPr id="134" name="Freeform 133"/>
            <p:cNvSpPr/>
            <p:nvPr/>
          </p:nvSpPr>
          <p:spPr>
            <a:xfrm>
              <a:off x="852808" y="5727503"/>
              <a:ext cx="10530" cy="463255"/>
            </a:xfrm>
            <a:custGeom>
              <a:avLst/>
              <a:gdLst/>
              <a:ahLst/>
              <a:cxnLst/>
              <a:rect l="0" t="0" r="0" b="0"/>
              <a:pathLst>
                <a:path w="10530" h="463255">
                  <a:moveTo>
                    <a:pt x="10529" y="0"/>
                  </a:moveTo>
                  <a:lnTo>
                    <a:pt x="10529" y="48930"/>
                  </a:lnTo>
                  <a:lnTo>
                    <a:pt x="10529" y="99896"/>
                  </a:lnTo>
                  <a:lnTo>
                    <a:pt x="10529" y="153211"/>
                  </a:lnTo>
                  <a:lnTo>
                    <a:pt x="10529" y="213148"/>
                  </a:lnTo>
                  <a:lnTo>
                    <a:pt x="10529" y="272387"/>
                  </a:lnTo>
                  <a:lnTo>
                    <a:pt x="10529" y="329101"/>
                  </a:lnTo>
                  <a:lnTo>
                    <a:pt x="10529" y="388020"/>
                  </a:lnTo>
                  <a:lnTo>
                    <a:pt x="7409" y="441677"/>
                  </a:lnTo>
                  <a:lnTo>
                    <a:pt x="0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10694" y="5639223"/>
              <a:ext cx="335466" cy="491593"/>
            </a:xfrm>
            <a:custGeom>
              <a:avLst/>
              <a:gdLst/>
              <a:ahLst/>
              <a:cxnLst/>
              <a:rect l="0" t="0" r="0" b="0"/>
              <a:pathLst>
                <a:path w="335466" h="491593">
                  <a:moveTo>
                    <a:pt x="0" y="183036"/>
                  </a:moveTo>
                  <a:lnTo>
                    <a:pt x="20244" y="124419"/>
                  </a:lnTo>
                  <a:lnTo>
                    <a:pt x="59898" y="66159"/>
                  </a:lnTo>
                  <a:lnTo>
                    <a:pt x="76924" y="51932"/>
                  </a:lnTo>
                  <a:lnTo>
                    <a:pt x="137154" y="17282"/>
                  </a:lnTo>
                  <a:lnTo>
                    <a:pt x="179041" y="1076"/>
                  </a:lnTo>
                  <a:lnTo>
                    <a:pt x="200067" y="0"/>
                  </a:lnTo>
                  <a:lnTo>
                    <a:pt x="242161" y="8841"/>
                  </a:lnTo>
                  <a:lnTo>
                    <a:pt x="260095" y="27627"/>
                  </a:lnTo>
                  <a:lnTo>
                    <a:pt x="268154" y="40826"/>
                  </a:lnTo>
                  <a:lnTo>
                    <a:pt x="270868" y="74208"/>
                  </a:lnTo>
                  <a:lnTo>
                    <a:pt x="259242" y="123105"/>
                  </a:lnTo>
                  <a:lnTo>
                    <a:pt x="234352" y="171068"/>
                  </a:lnTo>
                  <a:lnTo>
                    <a:pt x="183889" y="220898"/>
                  </a:lnTo>
                  <a:lnTo>
                    <a:pt x="150672" y="242478"/>
                  </a:lnTo>
                  <a:lnTo>
                    <a:pt x="127797" y="247279"/>
                  </a:lnTo>
                  <a:lnTo>
                    <a:pt x="116784" y="246922"/>
                  </a:lnTo>
                  <a:lnTo>
                    <a:pt x="111781" y="243174"/>
                  </a:lnTo>
                  <a:lnTo>
                    <a:pt x="110786" y="237167"/>
                  </a:lnTo>
                  <a:lnTo>
                    <a:pt x="112462" y="229652"/>
                  </a:lnTo>
                  <a:lnTo>
                    <a:pt x="126802" y="211943"/>
                  </a:lnTo>
                  <a:lnTo>
                    <a:pt x="149943" y="194714"/>
                  </a:lnTo>
                  <a:lnTo>
                    <a:pt x="179725" y="183157"/>
                  </a:lnTo>
                  <a:lnTo>
                    <a:pt x="229377" y="181252"/>
                  </a:lnTo>
                  <a:lnTo>
                    <a:pt x="269955" y="188097"/>
                  </a:lnTo>
                  <a:lnTo>
                    <a:pt x="298616" y="203123"/>
                  </a:lnTo>
                  <a:lnTo>
                    <a:pt x="327515" y="233572"/>
                  </a:lnTo>
                  <a:lnTo>
                    <a:pt x="335465" y="265158"/>
                  </a:lnTo>
                  <a:lnTo>
                    <a:pt x="331037" y="325860"/>
                  </a:lnTo>
                  <a:lnTo>
                    <a:pt x="307211" y="385595"/>
                  </a:lnTo>
                  <a:lnTo>
                    <a:pt x="296805" y="409933"/>
                  </a:lnTo>
                  <a:lnTo>
                    <a:pt x="257151" y="452183"/>
                  </a:lnTo>
                  <a:lnTo>
                    <a:pt x="204260" y="479960"/>
                  </a:lnTo>
                  <a:lnTo>
                    <a:pt x="161647" y="491592"/>
                  </a:lnTo>
                  <a:lnTo>
                    <a:pt x="133455" y="490578"/>
                  </a:lnTo>
                  <a:lnTo>
                    <a:pt x="111566" y="479989"/>
                  </a:lnTo>
                  <a:lnTo>
                    <a:pt x="102453" y="472252"/>
                  </a:lnTo>
                  <a:lnTo>
                    <a:pt x="97548" y="464754"/>
                  </a:lnTo>
                  <a:lnTo>
                    <a:pt x="95448" y="457416"/>
                  </a:lnTo>
                  <a:lnTo>
                    <a:pt x="94757" y="4357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1167115" y="5882152"/>
              <a:ext cx="233176" cy="269118"/>
            </a:xfrm>
            <a:custGeom>
              <a:avLst/>
              <a:gdLst/>
              <a:ahLst/>
              <a:cxnLst/>
              <a:rect l="0" t="0" r="0" b="0"/>
              <a:pathLst>
                <a:path w="233176" h="269118">
                  <a:moveTo>
                    <a:pt x="1548" y="24335"/>
                  </a:moveTo>
                  <a:lnTo>
                    <a:pt x="21334" y="73266"/>
                  </a:lnTo>
                  <a:lnTo>
                    <a:pt x="29638" y="127351"/>
                  </a:lnTo>
                  <a:lnTo>
                    <a:pt x="30410" y="170725"/>
                  </a:lnTo>
                  <a:lnTo>
                    <a:pt x="24268" y="231097"/>
                  </a:lnTo>
                  <a:lnTo>
                    <a:pt x="18275" y="260118"/>
                  </a:lnTo>
                  <a:lnTo>
                    <a:pt x="13869" y="266922"/>
                  </a:lnTo>
                  <a:lnTo>
                    <a:pt x="8592" y="269117"/>
                  </a:lnTo>
                  <a:lnTo>
                    <a:pt x="2735" y="268242"/>
                  </a:lnTo>
                  <a:lnTo>
                    <a:pt x="0" y="262979"/>
                  </a:lnTo>
                  <a:lnTo>
                    <a:pt x="1739" y="233215"/>
                  </a:lnTo>
                  <a:lnTo>
                    <a:pt x="16074" y="173129"/>
                  </a:lnTo>
                  <a:lnTo>
                    <a:pt x="36317" y="110942"/>
                  </a:lnTo>
                  <a:lnTo>
                    <a:pt x="75527" y="48721"/>
                  </a:lnTo>
                  <a:lnTo>
                    <a:pt x="82453" y="40593"/>
                  </a:lnTo>
                  <a:lnTo>
                    <a:pt x="120147" y="17974"/>
                  </a:lnTo>
                  <a:lnTo>
                    <a:pt x="162770" y="2043"/>
                  </a:lnTo>
                  <a:lnTo>
                    <a:pt x="187846" y="0"/>
                  </a:lnTo>
                  <a:lnTo>
                    <a:pt x="233175" y="3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1442404" y="6064415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10529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1884601" y="5864373"/>
              <a:ext cx="1" cy="273742"/>
            </a:xfrm>
            <a:custGeom>
              <a:avLst/>
              <a:gdLst/>
              <a:ahLst/>
              <a:cxnLst/>
              <a:rect l="0" t="0" r="0" b="0"/>
              <a:pathLst>
                <a:path w="1" h="273742">
                  <a:moveTo>
                    <a:pt x="0" y="0"/>
                  </a:moveTo>
                  <a:lnTo>
                    <a:pt x="0" y="58617"/>
                  </a:lnTo>
                  <a:lnTo>
                    <a:pt x="0" y="116300"/>
                  </a:lnTo>
                  <a:lnTo>
                    <a:pt x="0" y="177439"/>
                  </a:lnTo>
                  <a:lnTo>
                    <a:pt x="0" y="230129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968829" y="5706446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0" y="0"/>
                  </a:moveTo>
                  <a:lnTo>
                    <a:pt x="10529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131719" y="5801202"/>
              <a:ext cx="234409" cy="289906"/>
            </a:xfrm>
            <a:custGeom>
              <a:avLst/>
              <a:gdLst/>
              <a:ahLst/>
              <a:cxnLst/>
              <a:rect l="0" t="0" r="0" b="0"/>
              <a:pathLst>
                <a:path w="234409" h="289906">
                  <a:moveTo>
                    <a:pt x="174022" y="0"/>
                  </a:moveTo>
                  <a:lnTo>
                    <a:pt x="111544" y="14572"/>
                  </a:lnTo>
                  <a:lnTo>
                    <a:pt x="75182" y="32784"/>
                  </a:lnTo>
                  <a:lnTo>
                    <a:pt x="15736" y="73805"/>
                  </a:lnTo>
                  <a:lnTo>
                    <a:pt x="5327" y="80789"/>
                  </a:lnTo>
                  <a:lnTo>
                    <a:pt x="727" y="87784"/>
                  </a:lnTo>
                  <a:lnTo>
                    <a:pt x="0" y="94788"/>
                  </a:lnTo>
                  <a:lnTo>
                    <a:pt x="1856" y="101797"/>
                  </a:lnTo>
                  <a:lnTo>
                    <a:pt x="8942" y="106469"/>
                  </a:lnTo>
                  <a:lnTo>
                    <a:pt x="46860" y="113045"/>
                  </a:lnTo>
                  <a:lnTo>
                    <a:pt x="95140" y="116164"/>
                  </a:lnTo>
                  <a:lnTo>
                    <a:pt x="157617" y="127104"/>
                  </a:lnTo>
                  <a:lnTo>
                    <a:pt x="181939" y="136039"/>
                  </a:lnTo>
                  <a:lnTo>
                    <a:pt x="214192" y="160801"/>
                  </a:lnTo>
                  <a:lnTo>
                    <a:pt x="231260" y="180262"/>
                  </a:lnTo>
                  <a:lnTo>
                    <a:pt x="234408" y="191535"/>
                  </a:lnTo>
                  <a:lnTo>
                    <a:pt x="231666" y="216538"/>
                  </a:lnTo>
                  <a:lnTo>
                    <a:pt x="211379" y="251332"/>
                  </a:lnTo>
                  <a:lnTo>
                    <a:pt x="171962" y="278280"/>
                  </a:lnTo>
                  <a:lnTo>
                    <a:pt x="128828" y="289905"/>
                  </a:lnTo>
                  <a:lnTo>
                    <a:pt x="106753" y="286385"/>
                  </a:lnTo>
                  <a:lnTo>
                    <a:pt x="79266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2490209" y="5727503"/>
              <a:ext cx="168461" cy="357970"/>
            </a:xfrm>
            <a:custGeom>
              <a:avLst/>
              <a:gdLst/>
              <a:ahLst/>
              <a:cxnLst/>
              <a:rect l="0" t="0" r="0" b="0"/>
              <a:pathLst>
                <a:path w="168461" h="357970">
                  <a:moveTo>
                    <a:pt x="110330" y="0"/>
                  </a:moveTo>
                  <a:lnTo>
                    <a:pt x="49976" y="62448"/>
                  </a:lnTo>
                  <a:lnTo>
                    <a:pt x="2742" y="99553"/>
                  </a:lnTo>
                  <a:lnTo>
                    <a:pt x="0" y="103803"/>
                  </a:lnTo>
                  <a:lnTo>
                    <a:pt x="1682" y="105467"/>
                  </a:lnTo>
                  <a:lnTo>
                    <a:pt x="55771" y="99243"/>
                  </a:lnTo>
                  <a:lnTo>
                    <a:pt x="103653" y="105315"/>
                  </a:lnTo>
                  <a:lnTo>
                    <a:pt x="133489" y="115436"/>
                  </a:lnTo>
                  <a:lnTo>
                    <a:pt x="152988" y="130854"/>
                  </a:lnTo>
                  <a:lnTo>
                    <a:pt x="159826" y="139878"/>
                  </a:lnTo>
                  <a:lnTo>
                    <a:pt x="167423" y="165503"/>
                  </a:lnTo>
                  <a:lnTo>
                    <a:pt x="168460" y="196389"/>
                  </a:lnTo>
                  <a:lnTo>
                    <a:pt x="155890" y="244323"/>
                  </a:lnTo>
                  <a:lnTo>
                    <a:pt x="130681" y="290027"/>
                  </a:lnTo>
                  <a:lnTo>
                    <a:pt x="107001" y="314441"/>
                  </a:lnTo>
                  <a:lnTo>
                    <a:pt x="77758" y="333373"/>
                  </a:lnTo>
                  <a:lnTo>
                    <a:pt x="26102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2747938" y="5727503"/>
              <a:ext cx="210571" cy="294427"/>
            </a:xfrm>
            <a:custGeom>
              <a:avLst/>
              <a:gdLst/>
              <a:ahLst/>
              <a:cxnLst/>
              <a:rect l="0" t="0" r="0" b="0"/>
              <a:pathLst>
                <a:path w="210571" h="294427">
                  <a:moveTo>
                    <a:pt x="0" y="31585"/>
                  </a:moveTo>
                  <a:lnTo>
                    <a:pt x="15641" y="49566"/>
                  </a:lnTo>
                  <a:lnTo>
                    <a:pt x="34844" y="95737"/>
                  </a:lnTo>
                  <a:lnTo>
                    <a:pt x="39960" y="148989"/>
                  </a:lnTo>
                  <a:lnTo>
                    <a:pt x="41476" y="211041"/>
                  </a:lnTo>
                  <a:lnTo>
                    <a:pt x="47514" y="257113"/>
                  </a:lnTo>
                  <a:lnTo>
                    <a:pt x="56602" y="278439"/>
                  </a:lnTo>
                  <a:lnTo>
                    <a:pt x="62301" y="287401"/>
                  </a:lnTo>
                  <a:lnTo>
                    <a:pt x="70780" y="292206"/>
                  </a:lnTo>
                  <a:lnTo>
                    <a:pt x="92679" y="294426"/>
                  </a:lnTo>
                  <a:lnTo>
                    <a:pt x="103900" y="289870"/>
                  </a:lnTo>
                  <a:lnTo>
                    <a:pt x="152156" y="247327"/>
                  </a:lnTo>
                  <a:lnTo>
                    <a:pt x="169216" y="219511"/>
                  </a:lnTo>
                  <a:lnTo>
                    <a:pt x="192781" y="157788"/>
                  </a:lnTo>
                  <a:lnTo>
                    <a:pt x="199777" y="101314"/>
                  </a:lnTo>
                  <a:lnTo>
                    <a:pt x="208091" y="50818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3065472" y="5743158"/>
              <a:ext cx="187835" cy="344945"/>
            </a:xfrm>
            <a:custGeom>
              <a:avLst/>
              <a:gdLst/>
              <a:ahLst/>
              <a:cxnLst/>
              <a:rect l="0" t="0" r="0" b="0"/>
              <a:pathLst>
                <a:path w="187835" h="344945">
                  <a:moveTo>
                    <a:pt x="8849" y="121215"/>
                  </a:moveTo>
                  <a:lnTo>
                    <a:pt x="25617" y="137983"/>
                  </a:lnTo>
                  <a:lnTo>
                    <a:pt x="49447" y="146215"/>
                  </a:lnTo>
                  <a:lnTo>
                    <a:pt x="77195" y="147534"/>
                  </a:lnTo>
                  <a:lnTo>
                    <a:pt x="101227" y="140321"/>
                  </a:lnTo>
                  <a:lnTo>
                    <a:pt x="120486" y="123078"/>
                  </a:lnTo>
                  <a:lnTo>
                    <a:pt x="135674" y="98647"/>
                  </a:lnTo>
                  <a:lnTo>
                    <a:pt x="149633" y="52007"/>
                  </a:lnTo>
                  <a:lnTo>
                    <a:pt x="153308" y="18316"/>
                  </a:lnTo>
                  <a:lnTo>
                    <a:pt x="149609" y="8162"/>
                  </a:lnTo>
                  <a:lnTo>
                    <a:pt x="142463" y="2563"/>
                  </a:lnTo>
                  <a:lnTo>
                    <a:pt x="133020" y="0"/>
                  </a:lnTo>
                  <a:lnTo>
                    <a:pt x="123216" y="2970"/>
                  </a:lnTo>
                  <a:lnTo>
                    <a:pt x="71830" y="48351"/>
                  </a:lnTo>
                  <a:lnTo>
                    <a:pt x="45968" y="84938"/>
                  </a:lnTo>
                  <a:lnTo>
                    <a:pt x="23504" y="138052"/>
                  </a:lnTo>
                  <a:lnTo>
                    <a:pt x="6822" y="173777"/>
                  </a:lnTo>
                  <a:lnTo>
                    <a:pt x="0" y="227177"/>
                  </a:lnTo>
                  <a:lnTo>
                    <a:pt x="4242" y="288375"/>
                  </a:lnTo>
                  <a:lnTo>
                    <a:pt x="13041" y="312882"/>
                  </a:lnTo>
                  <a:lnTo>
                    <a:pt x="18663" y="322692"/>
                  </a:lnTo>
                  <a:lnTo>
                    <a:pt x="34268" y="336713"/>
                  </a:lnTo>
                  <a:lnTo>
                    <a:pt x="43343" y="342090"/>
                  </a:lnTo>
                  <a:lnTo>
                    <a:pt x="69023" y="344944"/>
                  </a:lnTo>
                  <a:lnTo>
                    <a:pt x="121991" y="337244"/>
                  </a:lnTo>
                  <a:lnTo>
                    <a:pt x="165501" y="312718"/>
                  </a:lnTo>
                  <a:lnTo>
                    <a:pt x="187834" y="30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3611300" y="5601161"/>
              <a:ext cx="21033" cy="473783"/>
            </a:xfrm>
            <a:custGeom>
              <a:avLst/>
              <a:gdLst/>
              <a:ahLst/>
              <a:cxnLst/>
              <a:rect l="0" t="0" r="0" b="0"/>
              <a:pathLst>
                <a:path w="21033" h="473783">
                  <a:moveTo>
                    <a:pt x="10503" y="0"/>
                  </a:moveTo>
                  <a:lnTo>
                    <a:pt x="10503" y="48931"/>
                  </a:lnTo>
                  <a:lnTo>
                    <a:pt x="4914" y="108061"/>
                  </a:lnTo>
                  <a:lnTo>
                    <a:pt x="950" y="165971"/>
                  </a:lnTo>
                  <a:lnTo>
                    <a:pt x="264" y="216592"/>
                  </a:lnTo>
                  <a:lnTo>
                    <a:pt x="61" y="273185"/>
                  </a:lnTo>
                  <a:lnTo>
                    <a:pt x="0" y="321799"/>
                  </a:lnTo>
                  <a:lnTo>
                    <a:pt x="1152" y="373898"/>
                  </a:lnTo>
                  <a:lnTo>
                    <a:pt x="8383" y="428589"/>
                  </a:lnTo>
                  <a:lnTo>
                    <a:pt x="21032" y="473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600746" y="5486008"/>
              <a:ext cx="356451" cy="325724"/>
            </a:xfrm>
            <a:custGeom>
              <a:avLst/>
              <a:gdLst/>
              <a:ahLst/>
              <a:cxnLst/>
              <a:rect l="0" t="0" r="0" b="0"/>
              <a:pathLst>
                <a:path w="356451" h="325724">
                  <a:moveTo>
                    <a:pt x="0" y="62510"/>
                  </a:moveTo>
                  <a:lnTo>
                    <a:pt x="34898" y="33202"/>
                  </a:lnTo>
                  <a:lnTo>
                    <a:pt x="88825" y="14520"/>
                  </a:lnTo>
                  <a:lnTo>
                    <a:pt x="152207" y="1569"/>
                  </a:lnTo>
                  <a:lnTo>
                    <a:pt x="210175" y="0"/>
                  </a:lnTo>
                  <a:lnTo>
                    <a:pt x="269504" y="7875"/>
                  </a:lnTo>
                  <a:lnTo>
                    <a:pt x="331415" y="29695"/>
                  </a:lnTo>
                  <a:lnTo>
                    <a:pt x="349287" y="48706"/>
                  </a:lnTo>
                  <a:lnTo>
                    <a:pt x="355690" y="60326"/>
                  </a:lnTo>
                  <a:lnTo>
                    <a:pt x="356450" y="73922"/>
                  </a:lnTo>
                  <a:lnTo>
                    <a:pt x="341921" y="118664"/>
                  </a:lnTo>
                  <a:lnTo>
                    <a:pt x="321109" y="154018"/>
                  </a:lnTo>
                  <a:lnTo>
                    <a:pt x="267457" y="200570"/>
                  </a:lnTo>
                  <a:lnTo>
                    <a:pt x="214702" y="240560"/>
                  </a:lnTo>
                  <a:lnTo>
                    <a:pt x="166153" y="269083"/>
                  </a:lnTo>
                  <a:lnTo>
                    <a:pt x="105198" y="297337"/>
                  </a:lnTo>
                  <a:lnTo>
                    <a:pt x="51932" y="314440"/>
                  </a:lnTo>
                  <a:lnTo>
                    <a:pt x="0" y="3257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3927130" y="5713633"/>
              <a:ext cx="364768" cy="308305"/>
            </a:xfrm>
            <a:custGeom>
              <a:avLst/>
              <a:gdLst/>
              <a:ahLst/>
              <a:cxnLst/>
              <a:rect l="0" t="0" r="0" b="0"/>
              <a:pathLst>
                <a:path w="364768" h="308305">
                  <a:moveTo>
                    <a:pt x="0" y="182326"/>
                  </a:moveTo>
                  <a:lnTo>
                    <a:pt x="7235" y="209882"/>
                  </a:lnTo>
                  <a:lnTo>
                    <a:pt x="8382" y="243653"/>
                  </a:lnTo>
                  <a:lnTo>
                    <a:pt x="6758" y="244268"/>
                  </a:lnTo>
                  <a:lnTo>
                    <a:pt x="4505" y="241168"/>
                  </a:lnTo>
                  <a:lnTo>
                    <a:pt x="6924" y="208859"/>
                  </a:lnTo>
                  <a:lnTo>
                    <a:pt x="20639" y="151063"/>
                  </a:lnTo>
                  <a:lnTo>
                    <a:pt x="40168" y="89453"/>
                  </a:lnTo>
                  <a:lnTo>
                    <a:pt x="66884" y="42764"/>
                  </a:lnTo>
                  <a:lnTo>
                    <a:pt x="90947" y="17353"/>
                  </a:lnTo>
                  <a:lnTo>
                    <a:pt x="117240" y="3720"/>
                  </a:lnTo>
                  <a:lnTo>
                    <a:pt x="130802" y="84"/>
                  </a:lnTo>
                  <a:lnTo>
                    <a:pt x="142184" y="0"/>
                  </a:lnTo>
                  <a:lnTo>
                    <a:pt x="161069" y="6145"/>
                  </a:lnTo>
                  <a:lnTo>
                    <a:pt x="174141" y="19795"/>
                  </a:lnTo>
                  <a:lnTo>
                    <a:pt x="183850" y="41070"/>
                  </a:lnTo>
                  <a:lnTo>
                    <a:pt x="194724" y="90170"/>
                  </a:lnTo>
                  <a:lnTo>
                    <a:pt x="195871" y="149867"/>
                  </a:lnTo>
                  <a:lnTo>
                    <a:pt x="190769" y="206720"/>
                  </a:lnTo>
                  <a:lnTo>
                    <a:pt x="201131" y="268726"/>
                  </a:lnTo>
                  <a:lnTo>
                    <a:pt x="204277" y="282040"/>
                  </a:lnTo>
                  <a:lnTo>
                    <a:pt x="209884" y="292086"/>
                  </a:lnTo>
                  <a:lnTo>
                    <a:pt x="225473" y="306367"/>
                  </a:lnTo>
                  <a:lnTo>
                    <a:pt x="234543" y="308304"/>
                  </a:lnTo>
                  <a:lnTo>
                    <a:pt x="253980" y="304217"/>
                  </a:lnTo>
                  <a:lnTo>
                    <a:pt x="279064" y="288761"/>
                  </a:lnTo>
                  <a:lnTo>
                    <a:pt x="322725" y="234145"/>
                  </a:lnTo>
                  <a:lnTo>
                    <a:pt x="355909" y="171725"/>
                  </a:lnTo>
                  <a:lnTo>
                    <a:pt x="364767" y="129012"/>
                  </a:lnTo>
                  <a:lnTo>
                    <a:pt x="361803" y="79311"/>
                  </a:lnTo>
                  <a:lnTo>
                    <a:pt x="355845" y="65686"/>
                  </a:lnTo>
                  <a:lnTo>
                    <a:pt x="336748" y="44308"/>
                  </a:lnTo>
                  <a:lnTo>
                    <a:pt x="309543" y="33247"/>
                  </a:lnTo>
                  <a:lnTo>
                    <a:pt x="280294" y="30671"/>
                  </a:lnTo>
                  <a:lnTo>
                    <a:pt x="226682" y="48081"/>
                  </a:lnTo>
                  <a:lnTo>
                    <a:pt x="186878" y="67290"/>
                  </a:lnTo>
                  <a:lnTo>
                    <a:pt x="157927" y="87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4382121" y="5706446"/>
              <a:ext cx="271476" cy="266248"/>
            </a:xfrm>
            <a:custGeom>
              <a:avLst/>
              <a:gdLst/>
              <a:ahLst/>
              <a:cxnLst/>
              <a:rect l="0" t="0" r="0" b="0"/>
              <a:pathLst>
                <a:path w="271476" h="266248">
                  <a:moveTo>
                    <a:pt x="145133" y="0"/>
                  </a:moveTo>
                  <a:lnTo>
                    <a:pt x="101170" y="20243"/>
                  </a:lnTo>
                  <a:lnTo>
                    <a:pt x="54340" y="59898"/>
                  </a:lnTo>
                  <a:lnTo>
                    <a:pt x="27070" y="96189"/>
                  </a:lnTo>
                  <a:lnTo>
                    <a:pt x="5381" y="147587"/>
                  </a:lnTo>
                  <a:lnTo>
                    <a:pt x="0" y="184630"/>
                  </a:lnTo>
                  <a:lnTo>
                    <a:pt x="3995" y="219651"/>
                  </a:lnTo>
                  <a:lnTo>
                    <a:pt x="11267" y="229492"/>
                  </a:lnTo>
                  <a:lnTo>
                    <a:pt x="34944" y="246665"/>
                  </a:lnTo>
                  <a:lnTo>
                    <a:pt x="81159" y="263899"/>
                  </a:lnTo>
                  <a:lnTo>
                    <a:pt x="108511" y="266247"/>
                  </a:lnTo>
                  <a:lnTo>
                    <a:pt x="154667" y="258222"/>
                  </a:lnTo>
                  <a:lnTo>
                    <a:pt x="209680" y="223862"/>
                  </a:lnTo>
                  <a:lnTo>
                    <a:pt x="234708" y="197741"/>
                  </a:lnTo>
                  <a:lnTo>
                    <a:pt x="265016" y="139788"/>
                  </a:lnTo>
                  <a:lnTo>
                    <a:pt x="271475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4686100" y="5559047"/>
              <a:ext cx="62253" cy="463255"/>
            </a:xfrm>
            <a:custGeom>
              <a:avLst/>
              <a:gdLst/>
              <a:ahLst/>
              <a:cxnLst/>
              <a:rect l="0" t="0" r="0" b="0"/>
              <a:pathLst>
                <a:path w="62253" h="463255">
                  <a:moveTo>
                    <a:pt x="62252" y="0"/>
                  </a:moveTo>
                  <a:lnTo>
                    <a:pt x="47598" y="53027"/>
                  </a:lnTo>
                  <a:lnTo>
                    <a:pt x="41291" y="103238"/>
                  </a:lnTo>
                  <a:lnTo>
                    <a:pt x="29992" y="161336"/>
                  </a:lnTo>
                  <a:lnTo>
                    <a:pt x="19939" y="211580"/>
                  </a:lnTo>
                  <a:lnTo>
                    <a:pt x="9551" y="263512"/>
                  </a:lnTo>
                  <a:lnTo>
                    <a:pt x="2183" y="315944"/>
                  </a:lnTo>
                  <a:lnTo>
                    <a:pt x="0" y="371644"/>
                  </a:lnTo>
                  <a:lnTo>
                    <a:pt x="2474" y="423241"/>
                  </a:lnTo>
                  <a:lnTo>
                    <a:pt x="9610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4833255" y="5742971"/>
              <a:ext cx="220425" cy="258421"/>
            </a:xfrm>
            <a:custGeom>
              <a:avLst/>
              <a:gdLst/>
              <a:ahLst/>
              <a:cxnLst/>
              <a:rect l="0" t="0" r="0" b="0"/>
              <a:pathLst>
                <a:path w="220425" h="258421">
                  <a:moveTo>
                    <a:pt x="136196" y="5589"/>
                  </a:moveTo>
                  <a:lnTo>
                    <a:pt x="113839" y="0"/>
                  </a:lnTo>
                  <a:lnTo>
                    <a:pt x="93504" y="3495"/>
                  </a:lnTo>
                  <a:lnTo>
                    <a:pt x="65445" y="18616"/>
                  </a:lnTo>
                  <a:lnTo>
                    <a:pt x="57443" y="24803"/>
                  </a:lnTo>
                  <a:lnTo>
                    <a:pt x="35003" y="61455"/>
                  </a:lnTo>
                  <a:lnTo>
                    <a:pt x="14865" y="116666"/>
                  </a:lnTo>
                  <a:lnTo>
                    <a:pt x="2742" y="165700"/>
                  </a:lnTo>
                  <a:lnTo>
                    <a:pt x="0" y="220099"/>
                  </a:lnTo>
                  <a:lnTo>
                    <a:pt x="5865" y="241697"/>
                  </a:lnTo>
                  <a:lnTo>
                    <a:pt x="10704" y="250731"/>
                  </a:lnTo>
                  <a:lnTo>
                    <a:pt x="17440" y="254415"/>
                  </a:lnTo>
                  <a:lnTo>
                    <a:pt x="25440" y="254531"/>
                  </a:lnTo>
                  <a:lnTo>
                    <a:pt x="34282" y="252269"/>
                  </a:lnTo>
                  <a:lnTo>
                    <a:pt x="50347" y="240396"/>
                  </a:lnTo>
                  <a:lnTo>
                    <a:pt x="64116" y="223421"/>
                  </a:lnTo>
                  <a:lnTo>
                    <a:pt x="97334" y="163229"/>
                  </a:lnTo>
                  <a:lnTo>
                    <a:pt x="118152" y="110836"/>
                  </a:lnTo>
                  <a:lnTo>
                    <a:pt x="129030" y="62510"/>
                  </a:lnTo>
                  <a:lnTo>
                    <a:pt x="139662" y="14915"/>
                  </a:lnTo>
                  <a:lnTo>
                    <a:pt x="142016" y="12976"/>
                  </a:lnTo>
                  <a:lnTo>
                    <a:pt x="144632" y="32659"/>
                  </a:lnTo>
                  <a:lnTo>
                    <a:pt x="139076" y="86802"/>
                  </a:lnTo>
                  <a:lnTo>
                    <a:pt x="136765" y="142557"/>
                  </a:lnTo>
                  <a:lnTo>
                    <a:pt x="141898" y="198631"/>
                  </a:lnTo>
                  <a:lnTo>
                    <a:pt x="150883" y="246320"/>
                  </a:lnTo>
                  <a:lnTo>
                    <a:pt x="157686" y="254983"/>
                  </a:lnTo>
                  <a:lnTo>
                    <a:pt x="166900" y="258420"/>
                  </a:lnTo>
                  <a:lnTo>
                    <a:pt x="177722" y="258371"/>
                  </a:lnTo>
                  <a:lnTo>
                    <a:pt x="187277" y="253659"/>
                  </a:lnTo>
                  <a:lnTo>
                    <a:pt x="220424" y="216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5122399" y="5687342"/>
              <a:ext cx="331364" cy="313903"/>
            </a:xfrm>
            <a:custGeom>
              <a:avLst/>
              <a:gdLst/>
              <a:ahLst/>
              <a:cxnLst/>
              <a:rect l="0" t="0" r="0" b="0"/>
              <a:pathLst>
                <a:path w="331364" h="313903">
                  <a:moveTo>
                    <a:pt x="36565" y="29632"/>
                  </a:moveTo>
                  <a:lnTo>
                    <a:pt x="33445" y="83777"/>
                  </a:lnTo>
                  <a:lnTo>
                    <a:pt x="21911" y="144313"/>
                  </a:lnTo>
                  <a:lnTo>
                    <a:pt x="15603" y="204190"/>
                  </a:lnTo>
                  <a:lnTo>
                    <a:pt x="4305" y="261078"/>
                  </a:lnTo>
                  <a:lnTo>
                    <a:pt x="0" y="277556"/>
                  </a:lnTo>
                  <a:lnTo>
                    <a:pt x="9682" y="224151"/>
                  </a:lnTo>
                  <a:lnTo>
                    <a:pt x="22763" y="169614"/>
                  </a:lnTo>
                  <a:lnTo>
                    <a:pt x="36612" y="113782"/>
                  </a:lnTo>
                  <a:lnTo>
                    <a:pt x="50227" y="74843"/>
                  </a:lnTo>
                  <a:lnTo>
                    <a:pt x="81378" y="24655"/>
                  </a:lnTo>
                  <a:lnTo>
                    <a:pt x="91006" y="18125"/>
                  </a:lnTo>
                  <a:lnTo>
                    <a:pt x="100935" y="16112"/>
                  </a:lnTo>
                  <a:lnTo>
                    <a:pt x="111064" y="17109"/>
                  </a:lnTo>
                  <a:lnTo>
                    <a:pt x="120156" y="24793"/>
                  </a:lnTo>
                  <a:lnTo>
                    <a:pt x="136498" y="52048"/>
                  </a:lnTo>
                  <a:lnTo>
                    <a:pt x="147673" y="95676"/>
                  </a:lnTo>
                  <a:lnTo>
                    <a:pt x="150984" y="143827"/>
                  </a:lnTo>
                  <a:lnTo>
                    <a:pt x="152103" y="204094"/>
                  </a:lnTo>
                  <a:lnTo>
                    <a:pt x="152324" y="264179"/>
                  </a:lnTo>
                  <a:lnTo>
                    <a:pt x="152342" y="280753"/>
                  </a:lnTo>
                  <a:lnTo>
                    <a:pt x="153524" y="283614"/>
                  </a:lnTo>
                  <a:lnTo>
                    <a:pt x="160707" y="238726"/>
                  </a:lnTo>
                  <a:lnTo>
                    <a:pt x="168062" y="183759"/>
                  </a:lnTo>
                  <a:lnTo>
                    <a:pt x="180779" y="120605"/>
                  </a:lnTo>
                  <a:lnTo>
                    <a:pt x="197676" y="61857"/>
                  </a:lnTo>
                  <a:lnTo>
                    <a:pt x="219612" y="22413"/>
                  </a:lnTo>
                  <a:lnTo>
                    <a:pt x="228786" y="10781"/>
                  </a:lnTo>
                  <a:lnTo>
                    <a:pt x="238412" y="4197"/>
                  </a:lnTo>
                  <a:lnTo>
                    <a:pt x="258466" y="0"/>
                  </a:lnTo>
                  <a:lnTo>
                    <a:pt x="266387" y="2859"/>
                  </a:lnTo>
                  <a:lnTo>
                    <a:pt x="278308" y="15393"/>
                  </a:lnTo>
                  <a:lnTo>
                    <a:pt x="295494" y="54376"/>
                  </a:lnTo>
                  <a:lnTo>
                    <a:pt x="307033" y="112855"/>
                  </a:lnTo>
                  <a:lnTo>
                    <a:pt x="309659" y="169814"/>
                  </a:lnTo>
                  <a:lnTo>
                    <a:pt x="311348" y="224955"/>
                  </a:lnTo>
                  <a:lnTo>
                    <a:pt x="324943" y="287284"/>
                  </a:lnTo>
                  <a:lnTo>
                    <a:pt x="331363" y="3139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5522133" y="5674610"/>
              <a:ext cx="321184" cy="304097"/>
            </a:xfrm>
            <a:custGeom>
              <a:avLst/>
              <a:gdLst/>
              <a:ahLst/>
              <a:cxnLst/>
              <a:rect l="0" t="0" r="0" b="0"/>
              <a:pathLst>
                <a:path w="321184" h="304097">
                  <a:moveTo>
                    <a:pt x="173784" y="250"/>
                  </a:moveTo>
                  <a:lnTo>
                    <a:pt x="131092" y="3370"/>
                  </a:lnTo>
                  <a:lnTo>
                    <a:pt x="111526" y="9826"/>
                  </a:lnTo>
                  <a:lnTo>
                    <a:pt x="72591" y="39654"/>
                  </a:lnTo>
                  <a:lnTo>
                    <a:pt x="51124" y="65738"/>
                  </a:lnTo>
                  <a:lnTo>
                    <a:pt x="24213" y="127822"/>
                  </a:lnTo>
                  <a:lnTo>
                    <a:pt x="13721" y="155214"/>
                  </a:lnTo>
                  <a:lnTo>
                    <a:pt x="3867" y="210928"/>
                  </a:lnTo>
                  <a:lnTo>
                    <a:pt x="0" y="237774"/>
                  </a:lnTo>
                  <a:lnTo>
                    <a:pt x="2180" y="261404"/>
                  </a:lnTo>
                  <a:lnTo>
                    <a:pt x="15574" y="294438"/>
                  </a:lnTo>
                  <a:lnTo>
                    <a:pt x="25027" y="300491"/>
                  </a:lnTo>
                  <a:lnTo>
                    <a:pt x="51128" y="304096"/>
                  </a:lnTo>
                  <a:lnTo>
                    <a:pt x="72867" y="298680"/>
                  </a:lnTo>
                  <a:lnTo>
                    <a:pt x="81940" y="293960"/>
                  </a:lnTo>
                  <a:lnTo>
                    <a:pt x="95140" y="279357"/>
                  </a:lnTo>
                  <a:lnTo>
                    <a:pt x="123827" y="220896"/>
                  </a:lnTo>
                  <a:lnTo>
                    <a:pt x="144159" y="173556"/>
                  </a:lnTo>
                  <a:lnTo>
                    <a:pt x="159440" y="119145"/>
                  </a:lnTo>
                  <a:lnTo>
                    <a:pt x="173724" y="66456"/>
                  </a:lnTo>
                  <a:lnTo>
                    <a:pt x="187810" y="5139"/>
                  </a:lnTo>
                  <a:lnTo>
                    <a:pt x="190154" y="0"/>
                  </a:lnTo>
                  <a:lnTo>
                    <a:pt x="191716" y="3593"/>
                  </a:lnTo>
                  <a:lnTo>
                    <a:pt x="194224" y="59792"/>
                  </a:lnTo>
                  <a:lnTo>
                    <a:pt x="194720" y="122843"/>
                  </a:lnTo>
                  <a:lnTo>
                    <a:pt x="197937" y="184170"/>
                  </a:lnTo>
                  <a:lnTo>
                    <a:pt x="209491" y="230773"/>
                  </a:lnTo>
                  <a:lnTo>
                    <a:pt x="230767" y="263135"/>
                  </a:lnTo>
                  <a:lnTo>
                    <a:pt x="241019" y="266754"/>
                  </a:lnTo>
                  <a:lnTo>
                    <a:pt x="252533" y="265657"/>
                  </a:lnTo>
                  <a:lnTo>
                    <a:pt x="275464" y="255080"/>
                  </a:lnTo>
                  <a:lnTo>
                    <a:pt x="293455" y="238679"/>
                  </a:lnTo>
                  <a:lnTo>
                    <a:pt x="321183" y="1792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5960133" y="5432705"/>
              <a:ext cx="30583" cy="505369"/>
            </a:xfrm>
            <a:custGeom>
              <a:avLst/>
              <a:gdLst/>
              <a:ahLst/>
              <a:cxnLst/>
              <a:rect l="0" t="0" r="0" b="0"/>
              <a:pathLst>
                <a:path w="30583" h="505369">
                  <a:moveTo>
                    <a:pt x="30582" y="0"/>
                  </a:moveTo>
                  <a:lnTo>
                    <a:pt x="27463" y="62477"/>
                  </a:lnTo>
                  <a:lnTo>
                    <a:pt x="21517" y="119186"/>
                  </a:lnTo>
                  <a:lnTo>
                    <a:pt x="14898" y="166986"/>
                  </a:lnTo>
                  <a:lnTo>
                    <a:pt x="11117" y="218193"/>
                  </a:lnTo>
                  <a:lnTo>
                    <a:pt x="9997" y="270410"/>
                  </a:lnTo>
                  <a:lnTo>
                    <a:pt x="4076" y="322927"/>
                  </a:lnTo>
                  <a:lnTo>
                    <a:pt x="0" y="384669"/>
                  </a:lnTo>
                  <a:lnTo>
                    <a:pt x="2314" y="445045"/>
                  </a:lnTo>
                  <a:lnTo>
                    <a:pt x="10508" y="483205"/>
                  </a:lnTo>
                  <a:lnTo>
                    <a:pt x="20054" y="5053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5895959" y="5548518"/>
              <a:ext cx="210571" cy="200043"/>
            </a:xfrm>
            <a:custGeom>
              <a:avLst/>
              <a:gdLst/>
              <a:ahLst/>
              <a:cxnLst/>
              <a:rect l="0" t="0" r="0" b="0"/>
              <a:pathLst>
                <a:path w="210571" h="200043">
                  <a:moveTo>
                    <a:pt x="210570" y="0"/>
                  </a:moveTo>
                  <a:lnTo>
                    <a:pt x="149459" y="44323"/>
                  </a:lnTo>
                  <a:lnTo>
                    <a:pt x="89438" y="95048"/>
                  </a:lnTo>
                  <a:lnTo>
                    <a:pt x="40605" y="152651"/>
                  </a:lnTo>
                  <a:lnTo>
                    <a:pt x="16320" y="177422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6169700" y="5548518"/>
              <a:ext cx="20479" cy="347442"/>
            </a:xfrm>
            <a:custGeom>
              <a:avLst/>
              <a:gdLst/>
              <a:ahLst/>
              <a:cxnLst/>
              <a:rect l="0" t="0" r="0" b="0"/>
              <a:pathLst>
                <a:path w="20479" h="347442">
                  <a:moveTo>
                    <a:pt x="0" y="0"/>
                  </a:moveTo>
                  <a:lnTo>
                    <a:pt x="11178" y="16768"/>
                  </a:lnTo>
                  <a:lnTo>
                    <a:pt x="18130" y="55142"/>
                  </a:lnTo>
                  <a:lnTo>
                    <a:pt x="20478" y="113274"/>
                  </a:lnTo>
                  <a:lnTo>
                    <a:pt x="17823" y="176750"/>
                  </a:lnTo>
                  <a:lnTo>
                    <a:pt x="12690" y="223556"/>
                  </a:lnTo>
                  <a:lnTo>
                    <a:pt x="5366" y="280596"/>
                  </a:lnTo>
                  <a:lnTo>
                    <a:pt x="706" y="335403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6306570" y="5601161"/>
              <a:ext cx="183501" cy="325920"/>
            </a:xfrm>
            <a:custGeom>
              <a:avLst/>
              <a:gdLst/>
              <a:ahLst/>
              <a:cxnLst/>
              <a:rect l="0" t="0" r="0" b="0"/>
              <a:pathLst>
                <a:path w="183501" h="325920">
                  <a:moveTo>
                    <a:pt x="52643" y="0"/>
                  </a:moveTo>
                  <a:lnTo>
                    <a:pt x="37988" y="60730"/>
                  </a:lnTo>
                  <a:lnTo>
                    <a:pt x="25615" y="122827"/>
                  </a:lnTo>
                  <a:lnTo>
                    <a:pt x="21238" y="171834"/>
                  </a:lnTo>
                  <a:lnTo>
                    <a:pt x="12990" y="230907"/>
                  </a:lnTo>
                  <a:lnTo>
                    <a:pt x="13962" y="259383"/>
                  </a:lnTo>
                  <a:lnTo>
                    <a:pt x="22194" y="287637"/>
                  </a:lnTo>
                  <a:lnTo>
                    <a:pt x="36770" y="309553"/>
                  </a:lnTo>
                  <a:lnTo>
                    <a:pt x="45570" y="318673"/>
                  </a:lnTo>
                  <a:lnTo>
                    <a:pt x="56116" y="323582"/>
                  </a:lnTo>
                  <a:lnTo>
                    <a:pt x="80313" y="325919"/>
                  </a:lnTo>
                  <a:lnTo>
                    <a:pt x="92146" y="321394"/>
                  </a:lnTo>
                  <a:lnTo>
                    <a:pt x="124399" y="293840"/>
                  </a:lnTo>
                  <a:lnTo>
                    <a:pt x="153731" y="252494"/>
                  </a:lnTo>
                  <a:lnTo>
                    <a:pt x="174923" y="191611"/>
                  </a:lnTo>
                  <a:lnTo>
                    <a:pt x="183500" y="148150"/>
                  </a:lnTo>
                  <a:lnTo>
                    <a:pt x="178503" y="94199"/>
                  </a:lnTo>
                  <a:lnTo>
                    <a:pt x="168632" y="62533"/>
                  </a:lnTo>
                  <a:lnTo>
                    <a:pt x="159215" y="51047"/>
                  </a:lnTo>
                  <a:lnTo>
                    <a:pt x="133153" y="35166"/>
                  </a:lnTo>
                  <a:lnTo>
                    <a:pt x="102073" y="30447"/>
                  </a:lnTo>
                  <a:lnTo>
                    <a:pt x="69933" y="33419"/>
                  </a:lnTo>
                  <a:lnTo>
                    <a:pt x="20530" y="51272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6559254" y="5568943"/>
              <a:ext cx="252391" cy="421773"/>
            </a:xfrm>
            <a:custGeom>
              <a:avLst/>
              <a:gdLst/>
              <a:ahLst/>
              <a:cxnLst/>
              <a:rect l="0" t="0" r="0" b="0"/>
              <a:pathLst>
                <a:path w="252391" h="421773">
                  <a:moveTo>
                    <a:pt x="0" y="63803"/>
                  </a:moveTo>
                  <a:lnTo>
                    <a:pt x="14471" y="97425"/>
                  </a:lnTo>
                  <a:lnTo>
                    <a:pt x="22876" y="149127"/>
                  </a:lnTo>
                  <a:lnTo>
                    <a:pt x="29866" y="204400"/>
                  </a:lnTo>
                  <a:lnTo>
                    <a:pt x="25181" y="255915"/>
                  </a:lnTo>
                  <a:lnTo>
                    <a:pt x="36101" y="205262"/>
                  </a:lnTo>
                  <a:lnTo>
                    <a:pt x="50501" y="151061"/>
                  </a:lnTo>
                  <a:lnTo>
                    <a:pt x="74664" y="95294"/>
                  </a:lnTo>
                  <a:lnTo>
                    <a:pt x="108922" y="34762"/>
                  </a:lnTo>
                  <a:lnTo>
                    <a:pt x="122889" y="17361"/>
                  </a:lnTo>
                  <a:lnTo>
                    <a:pt x="143135" y="4948"/>
                  </a:lnTo>
                  <a:lnTo>
                    <a:pt x="155084" y="0"/>
                  </a:lnTo>
                  <a:lnTo>
                    <a:pt x="180840" y="741"/>
                  </a:lnTo>
                  <a:lnTo>
                    <a:pt x="194260" y="4214"/>
                  </a:lnTo>
                  <a:lnTo>
                    <a:pt x="204376" y="10039"/>
                  </a:lnTo>
                  <a:lnTo>
                    <a:pt x="218735" y="25870"/>
                  </a:lnTo>
                  <a:lnTo>
                    <a:pt x="237486" y="66969"/>
                  </a:lnTo>
                  <a:lnTo>
                    <a:pt x="249336" y="128986"/>
                  </a:lnTo>
                  <a:lnTo>
                    <a:pt x="251692" y="180213"/>
                  </a:lnTo>
                  <a:lnTo>
                    <a:pt x="252390" y="232436"/>
                  </a:lnTo>
                  <a:lnTo>
                    <a:pt x="249478" y="281834"/>
                  </a:lnTo>
                  <a:lnTo>
                    <a:pt x="238012" y="340448"/>
                  </a:lnTo>
                  <a:lnTo>
                    <a:pt x="222341" y="382988"/>
                  </a:lnTo>
                  <a:lnTo>
                    <a:pt x="209562" y="401805"/>
                  </a:lnTo>
                  <a:lnTo>
                    <a:pt x="189513" y="4217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225136" y="5495876"/>
              <a:ext cx="127919" cy="325730"/>
            </a:xfrm>
            <a:custGeom>
              <a:avLst/>
              <a:gdLst/>
              <a:ahLst/>
              <a:cxnLst/>
              <a:rect l="0" t="0" r="0" b="0"/>
              <a:pathLst>
                <a:path w="127919" h="325730">
                  <a:moveTo>
                    <a:pt x="71113" y="63171"/>
                  </a:moveTo>
                  <a:lnTo>
                    <a:pt x="41805" y="98068"/>
                  </a:lnTo>
                  <a:lnTo>
                    <a:pt x="15469" y="158218"/>
                  </a:lnTo>
                  <a:lnTo>
                    <a:pt x="2193" y="203608"/>
                  </a:lnTo>
                  <a:lnTo>
                    <a:pt x="0" y="254521"/>
                  </a:lnTo>
                  <a:lnTo>
                    <a:pt x="7409" y="297942"/>
                  </a:lnTo>
                  <a:lnTo>
                    <a:pt x="17844" y="318032"/>
                  </a:lnTo>
                  <a:lnTo>
                    <a:pt x="25071" y="323155"/>
                  </a:lnTo>
                  <a:lnTo>
                    <a:pt x="33400" y="325401"/>
                  </a:lnTo>
                  <a:lnTo>
                    <a:pt x="42461" y="325729"/>
                  </a:lnTo>
                  <a:lnTo>
                    <a:pt x="61889" y="319853"/>
                  </a:lnTo>
                  <a:lnTo>
                    <a:pt x="81051" y="308273"/>
                  </a:lnTo>
                  <a:lnTo>
                    <a:pt x="103824" y="282023"/>
                  </a:lnTo>
                  <a:lnTo>
                    <a:pt x="118499" y="249678"/>
                  </a:lnTo>
                  <a:lnTo>
                    <a:pt x="127918" y="204090"/>
                  </a:lnTo>
                  <a:lnTo>
                    <a:pt x="123169" y="154708"/>
                  </a:lnTo>
                  <a:lnTo>
                    <a:pt x="106294" y="111090"/>
                  </a:lnTo>
                  <a:lnTo>
                    <a:pt x="65261" y="47818"/>
                  </a:lnTo>
                  <a:lnTo>
                    <a:pt x="289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7391005" y="5327420"/>
              <a:ext cx="195095" cy="670337"/>
            </a:xfrm>
            <a:custGeom>
              <a:avLst/>
              <a:gdLst/>
              <a:ahLst/>
              <a:cxnLst/>
              <a:rect l="0" t="0" r="0" b="0"/>
              <a:pathLst>
                <a:path w="195095" h="670337">
                  <a:moveTo>
                    <a:pt x="0" y="0"/>
                  </a:moveTo>
                  <a:lnTo>
                    <a:pt x="28682" y="53875"/>
                  </a:lnTo>
                  <a:lnTo>
                    <a:pt x="54615" y="111036"/>
                  </a:lnTo>
                  <a:lnTo>
                    <a:pt x="62651" y="167729"/>
                  </a:lnTo>
                  <a:lnTo>
                    <a:pt x="69906" y="224003"/>
                  </a:lnTo>
                  <a:lnTo>
                    <a:pt x="72576" y="285130"/>
                  </a:lnTo>
                  <a:lnTo>
                    <a:pt x="73367" y="347696"/>
                  </a:lnTo>
                  <a:lnTo>
                    <a:pt x="73601" y="410687"/>
                  </a:lnTo>
                  <a:lnTo>
                    <a:pt x="72501" y="473805"/>
                  </a:lnTo>
                  <a:lnTo>
                    <a:pt x="67625" y="534620"/>
                  </a:lnTo>
                  <a:lnTo>
                    <a:pt x="71380" y="583315"/>
                  </a:lnTo>
                  <a:lnTo>
                    <a:pt x="75352" y="627379"/>
                  </a:lnTo>
                  <a:lnTo>
                    <a:pt x="84573" y="655911"/>
                  </a:lnTo>
                  <a:lnTo>
                    <a:pt x="92647" y="664222"/>
                  </a:lnTo>
                  <a:lnTo>
                    <a:pt x="102709" y="668592"/>
                  </a:lnTo>
                  <a:lnTo>
                    <a:pt x="114097" y="670336"/>
                  </a:lnTo>
                  <a:lnTo>
                    <a:pt x="125197" y="665649"/>
                  </a:lnTo>
                  <a:lnTo>
                    <a:pt x="146891" y="644844"/>
                  </a:lnTo>
                  <a:lnTo>
                    <a:pt x="167656" y="611425"/>
                  </a:lnTo>
                  <a:lnTo>
                    <a:pt x="183983" y="560286"/>
                  </a:lnTo>
                  <a:lnTo>
                    <a:pt x="191541" y="508244"/>
                  </a:lnTo>
                  <a:lnTo>
                    <a:pt x="195094" y="484419"/>
                  </a:lnTo>
                  <a:lnTo>
                    <a:pt x="187842" y="427877"/>
                  </a:lnTo>
                  <a:lnTo>
                    <a:pt x="179412" y="397228"/>
                  </a:lnTo>
                  <a:lnTo>
                    <a:pt x="163967" y="371908"/>
                  </a:lnTo>
                  <a:lnTo>
                    <a:pt x="153765" y="363752"/>
                  </a:lnTo>
                  <a:lnTo>
                    <a:pt x="129951" y="354690"/>
                  </a:lnTo>
                  <a:lnTo>
                    <a:pt x="106890" y="353782"/>
                  </a:lnTo>
                  <a:lnTo>
                    <a:pt x="47959" y="364653"/>
                  </a:lnTo>
                  <a:lnTo>
                    <a:pt x="21057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7812146" y="5359005"/>
              <a:ext cx="10529" cy="442198"/>
            </a:xfrm>
            <a:custGeom>
              <a:avLst/>
              <a:gdLst/>
              <a:ahLst/>
              <a:cxnLst/>
              <a:rect l="0" t="0" r="0" b="0"/>
              <a:pathLst>
                <a:path w="10529" h="442198">
                  <a:moveTo>
                    <a:pt x="10528" y="0"/>
                  </a:moveTo>
                  <a:lnTo>
                    <a:pt x="3292" y="29896"/>
                  </a:lnTo>
                  <a:lnTo>
                    <a:pt x="975" y="88667"/>
                  </a:lnTo>
                  <a:lnTo>
                    <a:pt x="433" y="138454"/>
                  </a:lnTo>
                  <a:lnTo>
                    <a:pt x="128" y="196742"/>
                  </a:lnTo>
                  <a:lnTo>
                    <a:pt x="38" y="249237"/>
                  </a:lnTo>
                  <a:lnTo>
                    <a:pt x="10" y="296247"/>
                  </a:lnTo>
                  <a:lnTo>
                    <a:pt x="3" y="356579"/>
                  </a:lnTo>
                  <a:lnTo>
                    <a:pt x="0" y="409550"/>
                  </a:lnTo>
                  <a:lnTo>
                    <a:pt x="3120" y="427688"/>
                  </a:lnTo>
                  <a:lnTo>
                    <a:pt x="10528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938488" y="5365880"/>
              <a:ext cx="262039" cy="414266"/>
            </a:xfrm>
            <a:custGeom>
              <a:avLst/>
              <a:gdLst/>
              <a:ahLst/>
              <a:cxnLst/>
              <a:rect l="0" t="0" r="0" b="0"/>
              <a:pathLst>
                <a:path w="262039" h="414266">
                  <a:moveTo>
                    <a:pt x="0" y="35240"/>
                  </a:moveTo>
                  <a:lnTo>
                    <a:pt x="37478" y="26906"/>
                  </a:lnTo>
                  <a:lnTo>
                    <a:pt x="88901" y="19555"/>
                  </a:lnTo>
                  <a:lnTo>
                    <a:pt x="151355" y="6838"/>
                  </a:lnTo>
                  <a:lnTo>
                    <a:pt x="181132" y="0"/>
                  </a:lnTo>
                  <a:lnTo>
                    <a:pt x="209964" y="2420"/>
                  </a:lnTo>
                  <a:lnTo>
                    <a:pt x="224204" y="6341"/>
                  </a:lnTo>
                  <a:lnTo>
                    <a:pt x="243145" y="20056"/>
                  </a:lnTo>
                  <a:lnTo>
                    <a:pt x="249834" y="28626"/>
                  </a:lnTo>
                  <a:lnTo>
                    <a:pt x="257267" y="53747"/>
                  </a:lnTo>
                  <a:lnTo>
                    <a:pt x="262038" y="111945"/>
                  </a:lnTo>
                  <a:lnTo>
                    <a:pt x="253405" y="169670"/>
                  </a:lnTo>
                  <a:lnTo>
                    <a:pt x="236622" y="233066"/>
                  </a:lnTo>
                  <a:lnTo>
                    <a:pt x="227024" y="290995"/>
                  </a:lnTo>
                  <a:lnTo>
                    <a:pt x="213863" y="346328"/>
                  </a:lnTo>
                  <a:lnTo>
                    <a:pt x="203118" y="389147"/>
                  </a:lnTo>
                  <a:lnTo>
                    <a:pt x="200041" y="4142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8319005" y="5380062"/>
              <a:ext cx="183856" cy="370703"/>
            </a:xfrm>
            <a:custGeom>
              <a:avLst/>
              <a:gdLst/>
              <a:ahLst/>
              <a:cxnLst/>
              <a:rect l="0" t="0" r="0" b="0"/>
              <a:pathLst>
                <a:path w="183856" h="370703">
                  <a:moveTo>
                    <a:pt x="30094" y="0"/>
                  </a:moveTo>
                  <a:lnTo>
                    <a:pt x="18641" y="55171"/>
                  </a:lnTo>
                  <a:lnTo>
                    <a:pt x="11883" y="113443"/>
                  </a:lnTo>
                  <a:lnTo>
                    <a:pt x="6760" y="164634"/>
                  </a:lnTo>
                  <a:lnTo>
                    <a:pt x="138" y="223854"/>
                  </a:lnTo>
                  <a:lnTo>
                    <a:pt x="0" y="280611"/>
                  </a:lnTo>
                  <a:lnTo>
                    <a:pt x="13145" y="336883"/>
                  </a:lnTo>
                  <a:lnTo>
                    <a:pt x="18794" y="350930"/>
                  </a:lnTo>
                  <a:lnTo>
                    <a:pt x="27240" y="360296"/>
                  </a:lnTo>
                  <a:lnTo>
                    <a:pt x="49103" y="370702"/>
                  </a:lnTo>
                  <a:lnTo>
                    <a:pt x="71298" y="369087"/>
                  </a:lnTo>
                  <a:lnTo>
                    <a:pt x="94030" y="358231"/>
                  </a:lnTo>
                  <a:lnTo>
                    <a:pt x="149330" y="311182"/>
                  </a:lnTo>
                  <a:lnTo>
                    <a:pt x="167328" y="282885"/>
                  </a:lnTo>
                  <a:lnTo>
                    <a:pt x="182721" y="232307"/>
                  </a:lnTo>
                  <a:lnTo>
                    <a:pt x="183855" y="173443"/>
                  </a:lnTo>
                  <a:lnTo>
                    <a:pt x="181734" y="161252"/>
                  </a:lnTo>
                  <a:lnTo>
                    <a:pt x="176811" y="154295"/>
                  </a:lnTo>
                  <a:lnTo>
                    <a:pt x="170019" y="150827"/>
                  </a:lnTo>
                  <a:lnTo>
                    <a:pt x="161981" y="149685"/>
                  </a:lnTo>
                  <a:lnTo>
                    <a:pt x="140573" y="157774"/>
                  </a:lnTo>
                  <a:lnTo>
                    <a:pt x="99880" y="185973"/>
                  </a:lnTo>
                  <a:lnTo>
                    <a:pt x="54933" y="242770"/>
                  </a:lnTo>
                  <a:lnTo>
                    <a:pt x="27808" y="278325"/>
                  </a:lnTo>
                  <a:lnTo>
                    <a:pt x="9037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8591254" y="5298165"/>
              <a:ext cx="206026" cy="474612"/>
            </a:xfrm>
            <a:custGeom>
              <a:avLst/>
              <a:gdLst/>
              <a:ahLst/>
              <a:cxnLst/>
              <a:rect l="0" t="0" r="0" b="0"/>
              <a:pathLst>
                <a:path w="206026" h="474612">
                  <a:moveTo>
                    <a:pt x="0" y="29255"/>
                  </a:moveTo>
                  <a:lnTo>
                    <a:pt x="11178" y="18076"/>
                  </a:lnTo>
                  <a:lnTo>
                    <a:pt x="40487" y="5536"/>
                  </a:lnTo>
                  <a:lnTo>
                    <a:pt x="78807" y="0"/>
                  </a:lnTo>
                  <a:lnTo>
                    <a:pt x="119796" y="3949"/>
                  </a:lnTo>
                  <a:lnTo>
                    <a:pt x="141370" y="15668"/>
                  </a:lnTo>
                  <a:lnTo>
                    <a:pt x="150399" y="23706"/>
                  </a:lnTo>
                  <a:lnTo>
                    <a:pt x="155249" y="34915"/>
                  </a:lnTo>
                  <a:lnTo>
                    <a:pt x="157517" y="62966"/>
                  </a:lnTo>
                  <a:lnTo>
                    <a:pt x="152217" y="100464"/>
                  </a:lnTo>
                  <a:lnTo>
                    <a:pt x="125128" y="155269"/>
                  </a:lnTo>
                  <a:lnTo>
                    <a:pt x="98026" y="192057"/>
                  </a:lnTo>
                  <a:lnTo>
                    <a:pt x="48567" y="229014"/>
                  </a:lnTo>
                  <a:lnTo>
                    <a:pt x="29774" y="238530"/>
                  </a:lnTo>
                  <a:lnTo>
                    <a:pt x="28038" y="237791"/>
                  </a:lnTo>
                  <a:lnTo>
                    <a:pt x="29221" y="234960"/>
                  </a:lnTo>
                  <a:lnTo>
                    <a:pt x="53242" y="225385"/>
                  </a:lnTo>
                  <a:lnTo>
                    <a:pt x="110516" y="221245"/>
                  </a:lnTo>
                  <a:lnTo>
                    <a:pt x="151549" y="228731"/>
                  </a:lnTo>
                  <a:lnTo>
                    <a:pt x="171080" y="239183"/>
                  </a:lnTo>
                  <a:lnTo>
                    <a:pt x="195230" y="269401"/>
                  </a:lnTo>
                  <a:lnTo>
                    <a:pt x="206025" y="313579"/>
                  </a:lnTo>
                  <a:lnTo>
                    <a:pt x="202311" y="340454"/>
                  </a:lnTo>
                  <a:lnTo>
                    <a:pt x="190522" y="366437"/>
                  </a:lnTo>
                  <a:lnTo>
                    <a:pt x="151064" y="421419"/>
                  </a:lnTo>
                  <a:lnTo>
                    <a:pt x="120047" y="455850"/>
                  </a:lnTo>
                  <a:lnTo>
                    <a:pt x="81713" y="472418"/>
                  </a:lnTo>
                  <a:lnTo>
                    <a:pt x="56203" y="474611"/>
                  </a:lnTo>
                  <a:lnTo>
                    <a:pt x="21058" y="4714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8854467" y="5527461"/>
              <a:ext cx="168457" cy="31587"/>
            </a:xfrm>
            <a:custGeom>
              <a:avLst/>
              <a:gdLst/>
              <a:ahLst/>
              <a:cxnLst/>
              <a:rect l="0" t="0" r="0" b="0"/>
              <a:pathLst>
                <a:path w="168457" h="31587">
                  <a:moveTo>
                    <a:pt x="0" y="0"/>
                  </a:moveTo>
                  <a:lnTo>
                    <a:pt x="62280" y="17959"/>
                  </a:lnTo>
                  <a:lnTo>
                    <a:pt x="119450" y="28547"/>
                  </a:lnTo>
                  <a:lnTo>
                    <a:pt x="168456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3484933" y="5917016"/>
              <a:ext cx="4916809" cy="389555"/>
            </a:xfrm>
            <a:custGeom>
              <a:avLst/>
              <a:gdLst/>
              <a:ahLst/>
              <a:cxnLst/>
              <a:rect l="0" t="0" r="0" b="0"/>
              <a:pathLst>
                <a:path w="4916809" h="389555">
                  <a:moveTo>
                    <a:pt x="4916808" y="0"/>
                  </a:moveTo>
                  <a:lnTo>
                    <a:pt x="4858191" y="14654"/>
                  </a:lnTo>
                  <a:lnTo>
                    <a:pt x="4805187" y="28197"/>
                  </a:lnTo>
                  <a:lnTo>
                    <a:pt x="4753470" y="39018"/>
                  </a:lnTo>
                  <a:lnTo>
                    <a:pt x="4693211" y="47091"/>
                  </a:lnTo>
                  <a:lnTo>
                    <a:pt x="4644797" y="56587"/>
                  </a:lnTo>
                  <a:lnTo>
                    <a:pt x="4583271" y="63040"/>
                  </a:lnTo>
                  <a:lnTo>
                    <a:pt x="4534363" y="70021"/>
                  </a:lnTo>
                  <a:lnTo>
                    <a:pt x="4472203" y="72972"/>
                  </a:lnTo>
                  <a:lnTo>
                    <a:pt x="4418135" y="73483"/>
                  </a:lnTo>
                  <a:lnTo>
                    <a:pt x="4360781" y="73635"/>
                  </a:lnTo>
                  <a:lnTo>
                    <a:pt x="4306743" y="73680"/>
                  </a:lnTo>
                  <a:lnTo>
                    <a:pt x="4253687" y="73694"/>
                  </a:lnTo>
                  <a:lnTo>
                    <a:pt x="4197803" y="73698"/>
                  </a:lnTo>
                  <a:lnTo>
                    <a:pt x="4139910" y="73699"/>
                  </a:lnTo>
                  <a:lnTo>
                    <a:pt x="4082592" y="76818"/>
                  </a:lnTo>
                  <a:lnTo>
                    <a:pt x="4021155" y="78913"/>
                  </a:lnTo>
                  <a:lnTo>
                    <a:pt x="3958498" y="75244"/>
                  </a:lnTo>
                  <a:lnTo>
                    <a:pt x="3895480" y="74157"/>
                  </a:lnTo>
                  <a:lnTo>
                    <a:pt x="3832354" y="73835"/>
                  </a:lnTo>
                  <a:lnTo>
                    <a:pt x="3789080" y="73759"/>
                  </a:lnTo>
                  <a:lnTo>
                    <a:pt x="3742552" y="73726"/>
                  </a:lnTo>
                  <a:lnTo>
                    <a:pt x="3697696" y="73711"/>
                  </a:lnTo>
                  <a:lnTo>
                    <a:pt x="3653194" y="73704"/>
                  </a:lnTo>
                  <a:lnTo>
                    <a:pt x="3606119" y="73701"/>
                  </a:lnTo>
                  <a:lnTo>
                    <a:pt x="3557901" y="73700"/>
                  </a:lnTo>
                  <a:lnTo>
                    <a:pt x="3509173" y="73699"/>
                  </a:lnTo>
                  <a:lnTo>
                    <a:pt x="3460221" y="73699"/>
                  </a:lnTo>
                  <a:lnTo>
                    <a:pt x="3414289" y="73699"/>
                  </a:lnTo>
                  <a:lnTo>
                    <a:pt x="3368137" y="73699"/>
                  </a:lnTo>
                  <a:lnTo>
                    <a:pt x="3316430" y="73699"/>
                  </a:lnTo>
                  <a:lnTo>
                    <a:pt x="3268493" y="73699"/>
                  </a:lnTo>
                  <a:lnTo>
                    <a:pt x="3221451" y="73699"/>
                  </a:lnTo>
                  <a:lnTo>
                    <a:pt x="3169348" y="73699"/>
                  </a:lnTo>
                  <a:lnTo>
                    <a:pt x="3118115" y="73699"/>
                  </a:lnTo>
                  <a:lnTo>
                    <a:pt x="3068049" y="74869"/>
                  </a:lnTo>
                  <a:lnTo>
                    <a:pt x="3018501" y="79289"/>
                  </a:lnTo>
                  <a:lnTo>
                    <a:pt x="2966064" y="82033"/>
                  </a:lnTo>
                  <a:lnTo>
                    <a:pt x="2912733" y="84422"/>
                  </a:lnTo>
                  <a:lnTo>
                    <a:pt x="2861734" y="89383"/>
                  </a:lnTo>
                  <a:lnTo>
                    <a:pt x="2808652" y="92368"/>
                  </a:lnTo>
                  <a:lnTo>
                    <a:pt x="2755035" y="94865"/>
                  </a:lnTo>
                  <a:lnTo>
                    <a:pt x="2703909" y="99873"/>
                  </a:lnTo>
                  <a:lnTo>
                    <a:pt x="2650770" y="102880"/>
                  </a:lnTo>
                  <a:lnTo>
                    <a:pt x="2597128" y="105385"/>
                  </a:lnTo>
                  <a:lnTo>
                    <a:pt x="2545990" y="110399"/>
                  </a:lnTo>
                  <a:lnTo>
                    <a:pt x="2492847" y="116527"/>
                  </a:lnTo>
                  <a:lnTo>
                    <a:pt x="2438032" y="121979"/>
                  </a:lnTo>
                  <a:lnTo>
                    <a:pt x="2382474" y="124403"/>
                  </a:lnTo>
                  <a:lnTo>
                    <a:pt x="2326586" y="128599"/>
                  </a:lnTo>
                  <a:lnTo>
                    <a:pt x="2270552" y="134364"/>
                  </a:lnTo>
                  <a:lnTo>
                    <a:pt x="2214452" y="140826"/>
                  </a:lnTo>
                  <a:lnTo>
                    <a:pt x="2158323" y="147597"/>
                  </a:lnTo>
                  <a:lnTo>
                    <a:pt x="2102181" y="154506"/>
                  </a:lnTo>
                  <a:lnTo>
                    <a:pt x="2046034" y="161476"/>
                  </a:lnTo>
                  <a:lnTo>
                    <a:pt x="1989884" y="168473"/>
                  </a:lnTo>
                  <a:lnTo>
                    <a:pt x="1934903" y="175483"/>
                  </a:lnTo>
                  <a:lnTo>
                    <a:pt x="1883171" y="182497"/>
                  </a:lnTo>
                  <a:lnTo>
                    <a:pt x="1829763" y="189514"/>
                  </a:lnTo>
                  <a:lnTo>
                    <a:pt x="1774831" y="196533"/>
                  </a:lnTo>
                  <a:lnTo>
                    <a:pt x="1719221" y="203551"/>
                  </a:lnTo>
                  <a:lnTo>
                    <a:pt x="1666429" y="210570"/>
                  </a:lnTo>
                  <a:lnTo>
                    <a:pt x="1614500" y="218759"/>
                  </a:lnTo>
                  <a:lnTo>
                    <a:pt x="1560225" y="230197"/>
                  </a:lnTo>
                  <a:lnTo>
                    <a:pt x="1508027" y="239960"/>
                  </a:lnTo>
                  <a:lnTo>
                    <a:pt x="1457532" y="249368"/>
                  </a:lnTo>
                  <a:lnTo>
                    <a:pt x="1407794" y="261349"/>
                  </a:lnTo>
                  <a:lnTo>
                    <a:pt x="1355272" y="271352"/>
                  </a:lnTo>
                  <a:lnTo>
                    <a:pt x="1301903" y="279698"/>
                  </a:lnTo>
                  <a:lnTo>
                    <a:pt x="1250887" y="287307"/>
                  </a:lnTo>
                  <a:lnTo>
                    <a:pt x="1200918" y="291469"/>
                  </a:lnTo>
                  <a:lnTo>
                    <a:pt x="1151413" y="294488"/>
                  </a:lnTo>
                  <a:lnTo>
                    <a:pt x="1102115" y="299729"/>
                  </a:lnTo>
                  <a:lnTo>
                    <a:pt x="1052908" y="305958"/>
                  </a:lnTo>
                  <a:lnTo>
                    <a:pt x="1003743" y="311457"/>
                  </a:lnTo>
                  <a:lnTo>
                    <a:pt x="954595" y="313900"/>
                  </a:lnTo>
                  <a:lnTo>
                    <a:pt x="908575" y="318105"/>
                  </a:lnTo>
                  <a:lnTo>
                    <a:pt x="863555" y="322704"/>
                  </a:lnTo>
                  <a:lnTo>
                    <a:pt x="816251" y="324748"/>
                  </a:lnTo>
                  <a:lnTo>
                    <a:pt x="771050" y="325656"/>
                  </a:lnTo>
                  <a:lnTo>
                    <a:pt x="727564" y="327230"/>
                  </a:lnTo>
                  <a:lnTo>
                    <a:pt x="684840" y="331829"/>
                  </a:lnTo>
                  <a:lnTo>
                    <a:pt x="642455" y="334652"/>
                  </a:lnTo>
                  <a:lnTo>
                    <a:pt x="599051" y="337077"/>
                  </a:lnTo>
                  <a:lnTo>
                    <a:pt x="552464" y="342054"/>
                  </a:lnTo>
                  <a:lnTo>
                    <a:pt x="491376" y="345844"/>
                  </a:lnTo>
                  <a:lnTo>
                    <a:pt x="430642" y="346968"/>
                  </a:lnTo>
                  <a:lnTo>
                    <a:pt x="368193" y="352890"/>
                  </a:lnTo>
                  <a:lnTo>
                    <a:pt x="310825" y="356464"/>
                  </a:lnTo>
                  <a:lnTo>
                    <a:pt x="251194" y="363112"/>
                  </a:lnTo>
                  <a:lnTo>
                    <a:pt x="194660" y="366902"/>
                  </a:lnTo>
                  <a:lnTo>
                    <a:pt x="146454" y="373614"/>
                  </a:lnTo>
                  <a:lnTo>
                    <a:pt x="96946" y="377422"/>
                  </a:lnTo>
                  <a:lnTo>
                    <a:pt x="39643" y="384139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744762" y="4922731"/>
            <a:ext cx="709416" cy="439429"/>
            <a:chOff x="6744762" y="4922731"/>
            <a:chExt cx="709416" cy="439429"/>
          </a:xfrm>
        </p:grpSpPr>
        <p:sp>
          <p:nvSpPr>
            <p:cNvPr id="166" name="Freeform 165"/>
            <p:cNvSpPr/>
            <p:nvPr/>
          </p:nvSpPr>
          <p:spPr>
            <a:xfrm>
              <a:off x="6744762" y="5059601"/>
              <a:ext cx="204047" cy="302559"/>
            </a:xfrm>
            <a:custGeom>
              <a:avLst/>
              <a:gdLst/>
              <a:ahLst/>
              <a:cxnLst/>
              <a:rect l="0" t="0" r="0" b="0"/>
              <a:pathLst>
                <a:path w="204047" h="302559">
                  <a:moveTo>
                    <a:pt x="25062" y="0"/>
                  </a:moveTo>
                  <a:lnTo>
                    <a:pt x="19473" y="16768"/>
                  </a:lnTo>
                  <a:lnTo>
                    <a:pt x="22745" y="71856"/>
                  </a:lnTo>
                  <a:lnTo>
                    <a:pt x="23206" y="125406"/>
                  </a:lnTo>
                  <a:lnTo>
                    <a:pt x="16594" y="179840"/>
                  </a:lnTo>
                  <a:lnTo>
                    <a:pt x="12025" y="227591"/>
                  </a:lnTo>
                  <a:lnTo>
                    <a:pt x="0" y="289841"/>
                  </a:lnTo>
                  <a:lnTo>
                    <a:pt x="1335" y="297343"/>
                  </a:lnTo>
                  <a:lnTo>
                    <a:pt x="5734" y="301174"/>
                  </a:lnTo>
                  <a:lnTo>
                    <a:pt x="12177" y="302558"/>
                  </a:lnTo>
                  <a:lnTo>
                    <a:pt x="73482" y="290429"/>
                  </a:lnTo>
                  <a:lnTo>
                    <a:pt x="126220" y="277081"/>
                  </a:lnTo>
                  <a:lnTo>
                    <a:pt x="149570" y="270156"/>
                  </a:lnTo>
                  <a:lnTo>
                    <a:pt x="168526" y="256940"/>
                  </a:lnTo>
                  <a:lnTo>
                    <a:pt x="204046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960639" y="5101715"/>
              <a:ext cx="19756" cy="178986"/>
            </a:xfrm>
            <a:custGeom>
              <a:avLst/>
              <a:gdLst/>
              <a:ahLst/>
              <a:cxnLst/>
              <a:rect l="0" t="0" r="0" b="0"/>
              <a:pathLst>
                <a:path w="19756" h="178986">
                  <a:moveTo>
                    <a:pt x="19755" y="0"/>
                  </a:moveTo>
                  <a:lnTo>
                    <a:pt x="5284" y="34792"/>
                  </a:lnTo>
                  <a:lnTo>
                    <a:pt x="0" y="93657"/>
                  </a:lnTo>
                  <a:lnTo>
                    <a:pt x="2203" y="133425"/>
                  </a:lnTo>
                  <a:lnTo>
                    <a:pt x="10265" y="161196"/>
                  </a:lnTo>
                  <a:lnTo>
                    <a:pt x="19755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7075150" y="5072861"/>
              <a:ext cx="134365" cy="207840"/>
            </a:xfrm>
            <a:custGeom>
              <a:avLst/>
              <a:gdLst/>
              <a:ahLst/>
              <a:cxnLst/>
              <a:rect l="0" t="0" r="0" b="0"/>
              <a:pathLst>
                <a:path w="134365" h="207840">
                  <a:moveTo>
                    <a:pt x="0" y="60440"/>
                  </a:moveTo>
                  <a:lnTo>
                    <a:pt x="0" y="114584"/>
                  </a:lnTo>
                  <a:lnTo>
                    <a:pt x="1171" y="133637"/>
                  </a:lnTo>
                  <a:lnTo>
                    <a:pt x="3120" y="133804"/>
                  </a:lnTo>
                  <a:lnTo>
                    <a:pt x="8406" y="124631"/>
                  </a:lnTo>
                  <a:lnTo>
                    <a:pt x="35434" y="70134"/>
                  </a:lnTo>
                  <a:lnTo>
                    <a:pt x="61324" y="12627"/>
                  </a:lnTo>
                  <a:lnTo>
                    <a:pt x="70129" y="5168"/>
                  </a:lnTo>
                  <a:lnTo>
                    <a:pt x="80678" y="1365"/>
                  </a:lnTo>
                  <a:lnTo>
                    <a:pt x="92390" y="0"/>
                  </a:lnTo>
                  <a:lnTo>
                    <a:pt x="101368" y="3769"/>
                  </a:lnTo>
                  <a:lnTo>
                    <a:pt x="114463" y="20435"/>
                  </a:lnTo>
                  <a:lnTo>
                    <a:pt x="128412" y="50536"/>
                  </a:lnTo>
                  <a:lnTo>
                    <a:pt x="134364" y="98449"/>
                  </a:lnTo>
                  <a:lnTo>
                    <a:pt x="130539" y="151510"/>
                  </a:lnTo>
                  <a:lnTo>
                    <a:pt x="126342" y="2078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7317306" y="5059601"/>
              <a:ext cx="126343" cy="188796"/>
            </a:xfrm>
            <a:custGeom>
              <a:avLst/>
              <a:gdLst/>
              <a:ahLst/>
              <a:cxnLst/>
              <a:rect l="0" t="0" r="0" b="0"/>
              <a:pathLst>
                <a:path w="126343" h="188796">
                  <a:moveTo>
                    <a:pt x="0" y="0"/>
                  </a:moveTo>
                  <a:lnTo>
                    <a:pt x="0" y="57264"/>
                  </a:lnTo>
                  <a:lnTo>
                    <a:pt x="0" y="118156"/>
                  </a:lnTo>
                  <a:lnTo>
                    <a:pt x="0" y="161092"/>
                  </a:lnTo>
                  <a:lnTo>
                    <a:pt x="3510" y="171735"/>
                  </a:lnTo>
                  <a:lnTo>
                    <a:pt x="16768" y="186681"/>
                  </a:lnTo>
                  <a:lnTo>
                    <a:pt x="25216" y="188795"/>
                  </a:lnTo>
                  <a:lnTo>
                    <a:pt x="43963" y="184904"/>
                  </a:lnTo>
                  <a:lnTo>
                    <a:pt x="68658" y="169560"/>
                  </a:lnTo>
                  <a:lnTo>
                    <a:pt x="104029" y="135009"/>
                  </a:lnTo>
                  <a:lnTo>
                    <a:pt x="126342" y="94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317306" y="5070130"/>
              <a:ext cx="126343" cy="52643"/>
            </a:xfrm>
            <a:custGeom>
              <a:avLst/>
              <a:gdLst/>
              <a:ahLst/>
              <a:cxnLst/>
              <a:rect l="0" t="0" r="0" b="0"/>
              <a:pathLst>
                <a:path w="126343" h="52643">
                  <a:moveTo>
                    <a:pt x="0" y="52642"/>
                  </a:moveTo>
                  <a:lnTo>
                    <a:pt x="55044" y="33514"/>
                  </a:lnTo>
                  <a:lnTo>
                    <a:pt x="100214" y="12642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296249" y="4922731"/>
              <a:ext cx="157929" cy="126343"/>
            </a:xfrm>
            <a:custGeom>
              <a:avLst/>
              <a:gdLst/>
              <a:ahLst/>
              <a:cxnLst/>
              <a:rect l="0" t="0" r="0" b="0"/>
              <a:pathLst>
                <a:path w="157929" h="126343">
                  <a:moveTo>
                    <a:pt x="0" y="126342"/>
                  </a:moveTo>
                  <a:lnTo>
                    <a:pt x="0" y="103985"/>
                  </a:lnTo>
                  <a:lnTo>
                    <a:pt x="3509" y="95060"/>
                  </a:lnTo>
                  <a:lnTo>
                    <a:pt x="38373" y="56654"/>
                  </a:lnTo>
                  <a:lnTo>
                    <a:pt x="93455" y="24243"/>
                  </a:lnTo>
                  <a:lnTo>
                    <a:pt x="148455" y="3399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1241443" y="6114602"/>
            <a:ext cx="7813066" cy="1324441"/>
            <a:chOff x="1241443" y="6114602"/>
            <a:chExt cx="7813066" cy="1324441"/>
          </a:xfrm>
        </p:grpSpPr>
        <p:sp>
          <p:nvSpPr>
            <p:cNvPr id="173" name="Freeform 172"/>
            <p:cNvSpPr/>
            <p:nvPr/>
          </p:nvSpPr>
          <p:spPr>
            <a:xfrm>
              <a:off x="1241443" y="6514865"/>
              <a:ext cx="213788" cy="345110"/>
            </a:xfrm>
            <a:custGeom>
              <a:avLst/>
              <a:gdLst/>
              <a:ahLst/>
              <a:cxnLst/>
              <a:rect l="0" t="0" r="0" b="0"/>
              <a:pathLst>
                <a:path w="213788" h="345110">
                  <a:moveTo>
                    <a:pt x="190433" y="29255"/>
                  </a:moveTo>
                  <a:lnTo>
                    <a:pt x="172452" y="13613"/>
                  </a:lnTo>
                  <a:lnTo>
                    <a:pt x="155535" y="5535"/>
                  </a:lnTo>
                  <a:lnTo>
                    <a:pt x="120691" y="0"/>
                  </a:lnTo>
                  <a:lnTo>
                    <a:pt x="80731" y="9538"/>
                  </a:lnTo>
                  <a:lnTo>
                    <a:pt x="50434" y="27182"/>
                  </a:lnTo>
                  <a:lnTo>
                    <a:pt x="13170" y="62510"/>
                  </a:lnTo>
                  <a:lnTo>
                    <a:pt x="1295" y="82639"/>
                  </a:lnTo>
                  <a:lnTo>
                    <a:pt x="0" y="91750"/>
                  </a:lnTo>
                  <a:lnTo>
                    <a:pt x="4800" y="108113"/>
                  </a:lnTo>
                  <a:lnTo>
                    <a:pt x="26246" y="130479"/>
                  </a:lnTo>
                  <a:lnTo>
                    <a:pt x="81745" y="150592"/>
                  </a:lnTo>
                  <a:lnTo>
                    <a:pt x="142794" y="165830"/>
                  </a:lnTo>
                  <a:lnTo>
                    <a:pt x="189341" y="185694"/>
                  </a:lnTo>
                  <a:lnTo>
                    <a:pt x="204766" y="201728"/>
                  </a:lnTo>
                  <a:lnTo>
                    <a:pt x="210516" y="210917"/>
                  </a:lnTo>
                  <a:lnTo>
                    <a:pt x="213787" y="233606"/>
                  </a:lnTo>
                  <a:lnTo>
                    <a:pt x="210171" y="256948"/>
                  </a:lnTo>
                  <a:lnTo>
                    <a:pt x="194981" y="283243"/>
                  </a:lnTo>
                  <a:lnTo>
                    <a:pt x="182316" y="298506"/>
                  </a:lnTo>
                  <a:lnTo>
                    <a:pt x="156442" y="314664"/>
                  </a:lnTo>
                  <a:lnTo>
                    <a:pt x="102957" y="336669"/>
                  </a:lnTo>
                  <a:lnTo>
                    <a:pt x="64091" y="3451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547689" y="6480948"/>
              <a:ext cx="73701" cy="357970"/>
            </a:xfrm>
            <a:custGeom>
              <a:avLst/>
              <a:gdLst/>
              <a:ahLst/>
              <a:cxnLst/>
              <a:rect l="0" t="0" r="0" b="0"/>
              <a:pathLst>
                <a:path w="73701" h="357970">
                  <a:moveTo>
                    <a:pt x="73700" y="0"/>
                  </a:moveTo>
                  <a:lnTo>
                    <a:pt x="73700" y="48931"/>
                  </a:lnTo>
                  <a:lnTo>
                    <a:pt x="73700" y="96776"/>
                  </a:lnTo>
                  <a:lnTo>
                    <a:pt x="70580" y="147997"/>
                  </a:lnTo>
                  <a:lnTo>
                    <a:pt x="62247" y="200219"/>
                  </a:lnTo>
                  <a:lnTo>
                    <a:pt x="52369" y="252736"/>
                  </a:lnTo>
                  <a:lnTo>
                    <a:pt x="38551" y="311706"/>
                  </a:lnTo>
                  <a:lnTo>
                    <a:pt x="22471" y="346211"/>
                  </a:lnTo>
                  <a:lnTo>
                    <a:pt x="17320" y="352470"/>
                  </a:lnTo>
                  <a:lnTo>
                    <a:pt x="12717" y="355473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1558218" y="6628347"/>
              <a:ext cx="200042" cy="8334"/>
            </a:xfrm>
            <a:custGeom>
              <a:avLst/>
              <a:gdLst/>
              <a:ahLst/>
              <a:cxnLst/>
              <a:rect l="0" t="0" r="0" b="0"/>
              <a:pathLst>
                <a:path w="200042" h="8334">
                  <a:moveTo>
                    <a:pt x="0" y="0"/>
                  </a:moveTo>
                  <a:lnTo>
                    <a:pt x="52050" y="8333"/>
                  </a:lnTo>
                  <a:lnTo>
                    <a:pt x="101990" y="6759"/>
                  </a:lnTo>
                  <a:lnTo>
                    <a:pt x="149542" y="2003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1792120" y="6575705"/>
              <a:ext cx="218824" cy="285908"/>
            </a:xfrm>
            <a:custGeom>
              <a:avLst/>
              <a:gdLst/>
              <a:ahLst/>
              <a:cxnLst/>
              <a:rect l="0" t="0" r="0" b="0"/>
              <a:pathLst>
                <a:path w="218824" h="285908">
                  <a:moveTo>
                    <a:pt x="187238" y="0"/>
                  </a:moveTo>
                  <a:lnTo>
                    <a:pt x="127297" y="26364"/>
                  </a:lnTo>
                  <a:lnTo>
                    <a:pt x="71799" y="68008"/>
                  </a:lnTo>
                  <a:lnTo>
                    <a:pt x="27312" y="119531"/>
                  </a:lnTo>
                  <a:lnTo>
                    <a:pt x="5405" y="168945"/>
                  </a:lnTo>
                  <a:lnTo>
                    <a:pt x="0" y="205776"/>
                  </a:lnTo>
                  <a:lnTo>
                    <a:pt x="4975" y="226376"/>
                  </a:lnTo>
                  <a:lnTo>
                    <a:pt x="9577" y="235146"/>
                  </a:lnTo>
                  <a:lnTo>
                    <a:pt x="17325" y="239822"/>
                  </a:lnTo>
                  <a:lnTo>
                    <a:pt x="38411" y="241898"/>
                  </a:lnTo>
                  <a:lnTo>
                    <a:pt x="60261" y="235802"/>
                  </a:lnTo>
                  <a:lnTo>
                    <a:pt x="89174" y="219216"/>
                  </a:lnTo>
                  <a:lnTo>
                    <a:pt x="97295" y="212824"/>
                  </a:lnTo>
                  <a:lnTo>
                    <a:pt x="127141" y="160540"/>
                  </a:lnTo>
                  <a:lnTo>
                    <a:pt x="147334" y="109828"/>
                  </a:lnTo>
                  <a:lnTo>
                    <a:pt x="160077" y="53209"/>
                  </a:lnTo>
                  <a:lnTo>
                    <a:pt x="165542" y="15115"/>
                  </a:lnTo>
                  <a:lnTo>
                    <a:pt x="168094" y="15927"/>
                  </a:lnTo>
                  <a:lnTo>
                    <a:pt x="170966" y="21146"/>
                  </a:lnTo>
                  <a:lnTo>
                    <a:pt x="175953" y="76022"/>
                  </a:lnTo>
                  <a:lnTo>
                    <a:pt x="176560" y="135899"/>
                  </a:lnTo>
                  <a:lnTo>
                    <a:pt x="176680" y="196817"/>
                  </a:lnTo>
                  <a:lnTo>
                    <a:pt x="177870" y="245620"/>
                  </a:lnTo>
                  <a:lnTo>
                    <a:pt x="182295" y="275671"/>
                  </a:lnTo>
                  <a:lnTo>
                    <a:pt x="187452" y="283216"/>
                  </a:lnTo>
                  <a:lnTo>
                    <a:pt x="194399" y="285907"/>
                  </a:lnTo>
                  <a:lnTo>
                    <a:pt x="218823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105700" y="6428306"/>
              <a:ext cx="52643" cy="400084"/>
            </a:xfrm>
            <a:custGeom>
              <a:avLst/>
              <a:gdLst/>
              <a:ahLst/>
              <a:cxnLst/>
              <a:rect l="0" t="0" r="0" b="0"/>
              <a:pathLst>
                <a:path w="52643" h="400084">
                  <a:moveTo>
                    <a:pt x="52642" y="0"/>
                  </a:moveTo>
                  <a:lnTo>
                    <a:pt x="37988" y="55141"/>
                  </a:lnTo>
                  <a:lnTo>
                    <a:pt x="31680" y="113275"/>
                  </a:lnTo>
                  <a:lnTo>
                    <a:pt x="24724" y="162765"/>
                  </a:lnTo>
                  <a:lnTo>
                    <a:pt x="20973" y="214473"/>
                  </a:lnTo>
                  <a:lnTo>
                    <a:pt x="14143" y="265668"/>
                  </a:lnTo>
                  <a:lnTo>
                    <a:pt x="11242" y="325482"/>
                  </a:lnTo>
                  <a:lnTo>
                    <a:pt x="5080" y="382357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2053057" y="6565508"/>
              <a:ext cx="421141" cy="285614"/>
            </a:xfrm>
            <a:custGeom>
              <a:avLst/>
              <a:gdLst/>
              <a:ahLst/>
              <a:cxnLst/>
              <a:rect l="0" t="0" r="0" b="0"/>
              <a:pathLst>
                <a:path w="421141" h="285614">
                  <a:moveTo>
                    <a:pt x="0" y="62839"/>
                  </a:moveTo>
                  <a:lnTo>
                    <a:pt x="58735" y="119235"/>
                  </a:lnTo>
                  <a:lnTo>
                    <a:pt x="110301" y="147116"/>
                  </a:lnTo>
                  <a:lnTo>
                    <a:pt x="143779" y="157617"/>
                  </a:lnTo>
                  <a:lnTo>
                    <a:pt x="202089" y="156953"/>
                  </a:lnTo>
                  <a:lnTo>
                    <a:pt x="260310" y="148177"/>
                  </a:lnTo>
                  <a:lnTo>
                    <a:pt x="313202" y="127963"/>
                  </a:lnTo>
                  <a:lnTo>
                    <a:pt x="343535" y="112940"/>
                  </a:lnTo>
                  <a:lnTo>
                    <a:pt x="359743" y="97975"/>
                  </a:lnTo>
                  <a:lnTo>
                    <a:pt x="380851" y="63242"/>
                  </a:lnTo>
                  <a:lnTo>
                    <a:pt x="390756" y="36891"/>
                  </a:lnTo>
                  <a:lnTo>
                    <a:pt x="391525" y="25654"/>
                  </a:lnTo>
                  <a:lnTo>
                    <a:pt x="386141" y="6928"/>
                  </a:lnTo>
                  <a:lnTo>
                    <a:pt x="377920" y="2169"/>
                  </a:lnTo>
                  <a:lnTo>
                    <a:pt x="353188" y="0"/>
                  </a:lnTo>
                  <a:lnTo>
                    <a:pt x="317558" y="5356"/>
                  </a:lnTo>
                  <a:lnTo>
                    <a:pt x="290363" y="19940"/>
                  </a:lnTo>
                  <a:lnTo>
                    <a:pt x="245892" y="74224"/>
                  </a:lnTo>
                  <a:lnTo>
                    <a:pt x="218225" y="136615"/>
                  </a:lnTo>
                  <a:lnTo>
                    <a:pt x="212838" y="179325"/>
                  </a:lnTo>
                  <a:lnTo>
                    <a:pt x="216831" y="217846"/>
                  </a:lnTo>
                  <a:lnTo>
                    <a:pt x="236602" y="257076"/>
                  </a:lnTo>
                  <a:lnTo>
                    <a:pt x="258015" y="275119"/>
                  </a:lnTo>
                  <a:lnTo>
                    <a:pt x="270276" y="281568"/>
                  </a:lnTo>
                  <a:lnTo>
                    <a:pt x="299497" y="285613"/>
                  </a:lnTo>
                  <a:lnTo>
                    <a:pt x="354738" y="278680"/>
                  </a:lnTo>
                  <a:lnTo>
                    <a:pt x="397105" y="258809"/>
                  </a:lnTo>
                  <a:lnTo>
                    <a:pt x="421140" y="2418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2537368" y="6528002"/>
              <a:ext cx="220534" cy="267179"/>
            </a:xfrm>
            <a:custGeom>
              <a:avLst/>
              <a:gdLst/>
              <a:ahLst/>
              <a:cxnLst/>
              <a:rect l="0" t="0" r="0" b="0"/>
              <a:pathLst>
                <a:path w="220534" h="267179">
                  <a:moveTo>
                    <a:pt x="136871" y="5588"/>
                  </a:moveTo>
                  <a:lnTo>
                    <a:pt x="114514" y="0"/>
                  </a:lnTo>
                  <a:lnTo>
                    <a:pt x="94179" y="3495"/>
                  </a:lnTo>
                  <a:lnTo>
                    <a:pt x="43208" y="31266"/>
                  </a:lnTo>
                  <a:lnTo>
                    <a:pt x="26612" y="44687"/>
                  </a:lnTo>
                  <a:lnTo>
                    <a:pt x="23591" y="52711"/>
                  </a:lnTo>
                  <a:lnTo>
                    <a:pt x="23916" y="61571"/>
                  </a:lnTo>
                  <a:lnTo>
                    <a:pt x="26472" y="70986"/>
                  </a:lnTo>
                  <a:lnTo>
                    <a:pt x="41791" y="87686"/>
                  </a:lnTo>
                  <a:lnTo>
                    <a:pt x="89753" y="117472"/>
                  </a:lnTo>
                  <a:lnTo>
                    <a:pt x="151523" y="139820"/>
                  </a:lnTo>
                  <a:lnTo>
                    <a:pt x="213048" y="180023"/>
                  </a:lnTo>
                  <a:lnTo>
                    <a:pt x="218071" y="188559"/>
                  </a:lnTo>
                  <a:lnTo>
                    <a:pt x="220533" y="207402"/>
                  </a:lnTo>
                  <a:lnTo>
                    <a:pt x="214608" y="224355"/>
                  </a:lnTo>
                  <a:lnTo>
                    <a:pt x="209752" y="232151"/>
                  </a:lnTo>
                  <a:lnTo>
                    <a:pt x="191879" y="243934"/>
                  </a:lnTo>
                  <a:lnTo>
                    <a:pt x="136688" y="261030"/>
                  </a:lnTo>
                  <a:lnTo>
                    <a:pt x="86644" y="266500"/>
                  </a:lnTo>
                  <a:lnTo>
                    <a:pt x="29246" y="267178"/>
                  </a:lnTo>
                  <a:lnTo>
                    <a:pt x="0" y="2582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108048" y="6438835"/>
              <a:ext cx="176844" cy="326133"/>
            </a:xfrm>
            <a:custGeom>
              <a:avLst/>
              <a:gdLst/>
              <a:ahLst/>
              <a:cxnLst/>
              <a:rect l="0" t="0" r="0" b="0"/>
              <a:pathLst>
                <a:path w="176844" h="326133">
                  <a:moveTo>
                    <a:pt x="124201" y="0"/>
                  </a:moveTo>
                  <a:lnTo>
                    <a:pt x="85683" y="9574"/>
                  </a:lnTo>
                  <a:lnTo>
                    <a:pt x="67697" y="20243"/>
                  </a:lnTo>
                  <a:lnTo>
                    <a:pt x="44418" y="44992"/>
                  </a:lnTo>
                  <a:lnTo>
                    <a:pt x="23997" y="93202"/>
                  </a:lnTo>
                  <a:lnTo>
                    <a:pt x="8698" y="147785"/>
                  </a:lnTo>
                  <a:lnTo>
                    <a:pt x="0" y="203626"/>
                  </a:lnTo>
                  <a:lnTo>
                    <a:pt x="9672" y="256865"/>
                  </a:lnTo>
                  <a:lnTo>
                    <a:pt x="32944" y="300326"/>
                  </a:lnTo>
                  <a:lnTo>
                    <a:pt x="52057" y="317922"/>
                  </a:lnTo>
                  <a:lnTo>
                    <a:pt x="62067" y="324251"/>
                  </a:lnTo>
                  <a:lnTo>
                    <a:pt x="74590" y="326132"/>
                  </a:lnTo>
                  <a:lnTo>
                    <a:pt x="118990" y="317600"/>
                  </a:lnTo>
                  <a:lnTo>
                    <a:pt x="176843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3403293" y="6480948"/>
              <a:ext cx="173476" cy="266486"/>
            </a:xfrm>
            <a:custGeom>
              <a:avLst/>
              <a:gdLst/>
              <a:ahLst/>
              <a:cxnLst/>
              <a:rect l="0" t="0" r="0" b="0"/>
              <a:pathLst>
                <a:path w="173476" h="266486">
                  <a:moveTo>
                    <a:pt x="50054" y="21057"/>
                  </a:moveTo>
                  <a:lnTo>
                    <a:pt x="27148" y="69989"/>
                  </a:lnTo>
                  <a:lnTo>
                    <a:pt x="6145" y="123529"/>
                  </a:lnTo>
                  <a:lnTo>
                    <a:pt x="0" y="162684"/>
                  </a:lnTo>
                  <a:lnTo>
                    <a:pt x="3768" y="209510"/>
                  </a:lnTo>
                  <a:lnTo>
                    <a:pt x="17882" y="249250"/>
                  </a:lnTo>
                  <a:lnTo>
                    <a:pt x="26267" y="257414"/>
                  </a:lnTo>
                  <a:lnTo>
                    <a:pt x="48061" y="266485"/>
                  </a:lnTo>
                  <a:lnTo>
                    <a:pt x="60423" y="265394"/>
                  </a:lnTo>
                  <a:lnTo>
                    <a:pt x="86638" y="254824"/>
                  </a:lnTo>
                  <a:lnTo>
                    <a:pt x="149265" y="195830"/>
                  </a:lnTo>
                  <a:lnTo>
                    <a:pt x="166538" y="167208"/>
                  </a:lnTo>
                  <a:lnTo>
                    <a:pt x="173475" y="125322"/>
                  </a:lnTo>
                  <a:lnTo>
                    <a:pt x="164352" y="81456"/>
                  </a:lnTo>
                  <a:lnTo>
                    <a:pt x="141242" y="44413"/>
                  </a:lnTo>
                  <a:lnTo>
                    <a:pt x="106578" y="16799"/>
                  </a:lnTo>
                  <a:lnTo>
                    <a:pt x="6058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3675909" y="6375664"/>
              <a:ext cx="19595" cy="421141"/>
            </a:xfrm>
            <a:custGeom>
              <a:avLst/>
              <a:gdLst/>
              <a:ahLst/>
              <a:cxnLst/>
              <a:rect l="0" t="0" r="0" b="0"/>
              <a:pathLst>
                <a:path w="19595" h="421141">
                  <a:moveTo>
                    <a:pt x="9065" y="0"/>
                  </a:moveTo>
                  <a:lnTo>
                    <a:pt x="9065" y="57263"/>
                  </a:lnTo>
                  <a:lnTo>
                    <a:pt x="9065" y="118156"/>
                  </a:lnTo>
                  <a:lnTo>
                    <a:pt x="9065" y="176414"/>
                  </a:lnTo>
                  <a:lnTo>
                    <a:pt x="9065" y="224756"/>
                  </a:lnTo>
                  <a:lnTo>
                    <a:pt x="5946" y="283605"/>
                  </a:lnTo>
                  <a:lnTo>
                    <a:pt x="0" y="340289"/>
                  </a:lnTo>
                  <a:lnTo>
                    <a:pt x="7231" y="393038"/>
                  </a:lnTo>
                  <a:lnTo>
                    <a:pt x="19594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3842902" y="6532197"/>
              <a:ext cx="161268" cy="251336"/>
            </a:xfrm>
            <a:custGeom>
              <a:avLst/>
              <a:gdLst/>
              <a:ahLst/>
              <a:cxnLst/>
              <a:rect l="0" t="0" r="0" b="0"/>
              <a:pathLst>
                <a:path w="161268" h="251336">
                  <a:moveTo>
                    <a:pt x="10528" y="22451"/>
                  </a:moveTo>
                  <a:lnTo>
                    <a:pt x="3293" y="50007"/>
                  </a:lnTo>
                  <a:lnTo>
                    <a:pt x="976" y="95476"/>
                  </a:lnTo>
                  <a:lnTo>
                    <a:pt x="1459" y="157432"/>
                  </a:lnTo>
                  <a:lnTo>
                    <a:pt x="9661" y="211534"/>
                  </a:lnTo>
                  <a:lnTo>
                    <a:pt x="20281" y="238680"/>
                  </a:lnTo>
                  <a:lnTo>
                    <a:pt x="27559" y="246152"/>
                  </a:lnTo>
                  <a:lnTo>
                    <a:pt x="35920" y="249964"/>
                  </a:lnTo>
                  <a:lnTo>
                    <a:pt x="45004" y="251335"/>
                  </a:lnTo>
                  <a:lnTo>
                    <a:pt x="67574" y="243500"/>
                  </a:lnTo>
                  <a:lnTo>
                    <a:pt x="89694" y="228320"/>
                  </a:lnTo>
                  <a:lnTo>
                    <a:pt x="129007" y="175503"/>
                  </a:lnTo>
                  <a:lnTo>
                    <a:pt x="150335" y="118182"/>
                  </a:lnTo>
                  <a:lnTo>
                    <a:pt x="161267" y="74732"/>
                  </a:lnTo>
                  <a:lnTo>
                    <a:pt x="155902" y="44907"/>
                  </a:lnTo>
                  <a:lnTo>
                    <a:pt x="141819" y="19563"/>
                  </a:lnTo>
                  <a:lnTo>
                    <a:pt x="123862" y="4400"/>
                  </a:lnTo>
                  <a:lnTo>
                    <a:pt x="101063" y="0"/>
                  </a:lnTo>
                  <a:lnTo>
                    <a:pt x="75332" y="3114"/>
                  </a:lnTo>
                  <a:lnTo>
                    <a:pt x="26925" y="21057"/>
                  </a:lnTo>
                  <a:lnTo>
                    <a:pt x="0" y="32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4100049" y="6541049"/>
              <a:ext cx="206108" cy="245227"/>
            </a:xfrm>
            <a:custGeom>
              <a:avLst/>
              <a:gdLst/>
              <a:ahLst/>
              <a:cxnLst/>
              <a:rect l="0" t="0" r="0" b="0"/>
              <a:pathLst>
                <a:path w="206108" h="245227">
                  <a:moveTo>
                    <a:pt x="6065" y="76770"/>
                  </a:moveTo>
                  <a:lnTo>
                    <a:pt x="6065" y="135387"/>
                  </a:lnTo>
                  <a:lnTo>
                    <a:pt x="4895" y="195627"/>
                  </a:lnTo>
                  <a:lnTo>
                    <a:pt x="0" y="224291"/>
                  </a:lnTo>
                  <a:lnTo>
                    <a:pt x="20180" y="167284"/>
                  </a:lnTo>
                  <a:lnTo>
                    <a:pt x="39789" y="114536"/>
                  </a:lnTo>
                  <a:lnTo>
                    <a:pt x="61647" y="56527"/>
                  </a:lnTo>
                  <a:lnTo>
                    <a:pt x="87364" y="19349"/>
                  </a:lnTo>
                  <a:lnTo>
                    <a:pt x="113602" y="2304"/>
                  </a:lnTo>
                  <a:lnTo>
                    <a:pt x="133408" y="0"/>
                  </a:lnTo>
                  <a:lnTo>
                    <a:pt x="143602" y="1024"/>
                  </a:lnTo>
                  <a:lnTo>
                    <a:pt x="151569" y="7555"/>
                  </a:lnTo>
                  <a:lnTo>
                    <a:pt x="168370" y="43524"/>
                  </a:lnTo>
                  <a:lnTo>
                    <a:pt x="181409" y="98191"/>
                  </a:lnTo>
                  <a:lnTo>
                    <a:pt x="183971" y="146288"/>
                  </a:lnTo>
                  <a:lnTo>
                    <a:pt x="184730" y="198754"/>
                  </a:lnTo>
                  <a:lnTo>
                    <a:pt x="187247" y="224571"/>
                  </a:lnTo>
                  <a:lnTo>
                    <a:pt x="191194" y="231456"/>
                  </a:lnTo>
                  <a:lnTo>
                    <a:pt x="206107" y="2452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4489603" y="6512534"/>
              <a:ext cx="16595" cy="242156"/>
            </a:xfrm>
            <a:custGeom>
              <a:avLst/>
              <a:gdLst/>
              <a:ahLst/>
              <a:cxnLst/>
              <a:rect l="0" t="0" r="0" b="0"/>
              <a:pathLst>
                <a:path w="16595" h="242156">
                  <a:moveTo>
                    <a:pt x="6066" y="0"/>
                  </a:moveTo>
                  <a:lnTo>
                    <a:pt x="6066" y="55170"/>
                  </a:lnTo>
                  <a:lnTo>
                    <a:pt x="2946" y="107204"/>
                  </a:lnTo>
                  <a:lnTo>
                    <a:pt x="0" y="133044"/>
                  </a:lnTo>
                  <a:lnTo>
                    <a:pt x="7640" y="184468"/>
                  </a:lnTo>
                  <a:lnTo>
                    <a:pt x="16594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4636886" y="6438835"/>
              <a:ext cx="198695" cy="258729"/>
            </a:xfrm>
            <a:custGeom>
              <a:avLst/>
              <a:gdLst/>
              <a:ahLst/>
              <a:cxnLst/>
              <a:rect l="0" t="0" r="0" b="0"/>
              <a:pathLst>
                <a:path w="198695" h="258729">
                  <a:moveTo>
                    <a:pt x="100938" y="0"/>
                  </a:moveTo>
                  <a:lnTo>
                    <a:pt x="84171" y="5588"/>
                  </a:lnTo>
                  <a:lnTo>
                    <a:pt x="23581" y="56878"/>
                  </a:lnTo>
                  <a:lnTo>
                    <a:pt x="4555" y="75581"/>
                  </a:lnTo>
                  <a:lnTo>
                    <a:pt x="418" y="84313"/>
                  </a:lnTo>
                  <a:lnTo>
                    <a:pt x="0" y="92473"/>
                  </a:lnTo>
                  <a:lnTo>
                    <a:pt x="2060" y="100253"/>
                  </a:lnTo>
                  <a:lnTo>
                    <a:pt x="9283" y="105440"/>
                  </a:lnTo>
                  <a:lnTo>
                    <a:pt x="48564" y="112740"/>
                  </a:lnTo>
                  <a:lnTo>
                    <a:pt x="102967" y="117242"/>
                  </a:lnTo>
                  <a:lnTo>
                    <a:pt x="154312" y="132354"/>
                  </a:lnTo>
                  <a:lnTo>
                    <a:pt x="180811" y="145001"/>
                  </a:lnTo>
                  <a:lnTo>
                    <a:pt x="189282" y="155159"/>
                  </a:lnTo>
                  <a:lnTo>
                    <a:pt x="198694" y="182043"/>
                  </a:lnTo>
                  <a:lnTo>
                    <a:pt x="196638" y="207249"/>
                  </a:lnTo>
                  <a:lnTo>
                    <a:pt x="186755" y="228981"/>
                  </a:lnTo>
                  <a:lnTo>
                    <a:pt x="170665" y="246438"/>
                  </a:lnTo>
                  <a:lnTo>
                    <a:pt x="148695" y="255756"/>
                  </a:lnTo>
                  <a:lnTo>
                    <a:pt x="125673" y="258728"/>
                  </a:lnTo>
                  <a:lnTo>
                    <a:pt x="9041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4927337" y="6312493"/>
              <a:ext cx="21051" cy="389555"/>
            </a:xfrm>
            <a:custGeom>
              <a:avLst/>
              <a:gdLst/>
              <a:ahLst/>
              <a:cxnLst/>
              <a:rect l="0" t="0" r="0" b="0"/>
              <a:pathLst>
                <a:path w="21051" h="389555">
                  <a:moveTo>
                    <a:pt x="0" y="0"/>
                  </a:moveTo>
                  <a:lnTo>
                    <a:pt x="11453" y="48930"/>
                  </a:lnTo>
                  <a:lnTo>
                    <a:pt x="19160" y="108060"/>
                  </a:lnTo>
                  <a:lnTo>
                    <a:pt x="20495" y="156280"/>
                  </a:lnTo>
                  <a:lnTo>
                    <a:pt x="20946" y="217740"/>
                  </a:lnTo>
                  <a:lnTo>
                    <a:pt x="21024" y="266636"/>
                  </a:lnTo>
                  <a:lnTo>
                    <a:pt x="21050" y="328792"/>
                  </a:lnTo>
                  <a:lnTo>
                    <a:pt x="17936" y="367261"/>
                  </a:lnTo>
                  <a:lnTo>
                    <a:pt x="10529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4958923" y="6419241"/>
              <a:ext cx="361558" cy="290541"/>
            </a:xfrm>
            <a:custGeom>
              <a:avLst/>
              <a:gdLst/>
              <a:ahLst/>
              <a:cxnLst/>
              <a:rect l="0" t="0" r="0" b="0"/>
              <a:pathLst>
                <a:path w="361558" h="290541">
                  <a:moveTo>
                    <a:pt x="0" y="9065"/>
                  </a:moveTo>
                  <a:lnTo>
                    <a:pt x="60383" y="9065"/>
                  </a:lnTo>
                  <a:lnTo>
                    <a:pt x="114987" y="9065"/>
                  </a:lnTo>
                  <a:lnTo>
                    <a:pt x="168211" y="5945"/>
                  </a:lnTo>
                  <a:lnTo>
                    <a:pt x="217906" y="731"/>
                  </a:lnTo>
                  <a:lnTo>
                    <a:pt x="233008" y="0"/>
                  </a:lnTo>
                  <a:lnTo>
                    <a:pt x="240736" y="3022"/>
                  </a:lnTo>
                  <a:lnTo>
                    <a:pt x="243549" y="8546"/>
                  </a:lnTo>
                  <a:lnTo>
                    <a:pt x="243084" y="15738"/>
                  </a:lnTo>
                  <a:lnTo>
                    <a:pt x="230089" y="33087"/>
                  </a:lnTo>
                  <a:lnTo>
                    <a:pt x="189209" y="67232"/>
                  </a:lnTo>
                  <a:lnTo>
                    <a:pt x="185801" y="74749"/>
                  </a:lnTo>
                  <a:lnTo>
                    <a:pt x="187038" y="82100"/>
                  </a:lnTo>
                  <a:lnTo>
                    <a:pt x="191372" y="89341"/>
                  </a:lnTo>
                  <a:lnTo>
                    <a:pt x="198941" y="94168"/>
                  </a:lnTo>
                  <a:lnTo>
                    <a:pt x="247830" y="105034"/>
                  </a:lnTo>
                  <a:lnTo>
                    <a:pt x="307877" y="123688"/>
                  </a:lnTo>
                  <a:lnTo>
                    <a:pt x="345076" y="143113"/>
                  </a:lnTo>
                  <a:lnTo>
                    <a:pt x="352883" y="152242"/>
                  </a:lnTo>
                  <a:lnTo>
                    <a:pt x="361557" y="174865"/>
                  </a:lnTo>
                  <a:lnTo>
                    <a:pt x="359173" y="200517"/>
                  </a:lnTo>
                  <a:lnTo>
                    <a:pt x="349145" y="225176"/>
                  </a:lnTo>
                  <a:lnTo>
                    <a:pt x="309753" y="267649"/>
                  </a:lnTo>
                  <a:lnTo>
                    <a:pt x="282461" y="283904"/>
                  </a:lnTo>
                  <a:lnTo>
                    <a:pt x="246558" y="290540"/>
                  </a:lnTo>
                  <a:lnTo>
                    <a:pt x="226174" y="285854"/>
                  </a:lnTo>
                  <a:lnTo>
                    <a:pt x="217463" y="281328"/>
                  </a:lnTo>
                  <a:lnTo>
                    <a:pt x="211656" y="274802"/>
                  </a:lnTo>
                  <a:lnTo>
                    <a:pt x="200041" y="2406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5690632" y="6375193"/>
              <a:ext cx="156598" cy="255685"/>
            </a:xfrm>
            <a:custGeom>
              <a:avLst/>
              <a:gdLst/>
              <a:ahLst/>
              <a:cxnLst/>
              <a:rect l="0" t="0" r="0" b="0"/>
              <a:pathLst>
                <a:path w="156598" h="255685">
                  <a:moveTo>
                    <a:pt x="131627" y="116284"/>
                  </a:moveTo>
                  <a:lnTo>
                    <a:pt x="155346" y="57667"/>
                  </a:lnTo>
                  <a:lnTo>
                    <a:pt x="156597" y="34080"/>
                  </a:lnTo>
                  <a:lnTo>
                    <a:pt x="155293" y="22877"/>
                  </a:lnTo>
                  <a:lnTo>
                    <a:pt x="149744" y="14238"/>
                  </a:lnTo>
                  <a:lnTo>
                    <a:pt x="131101" y="1520"/>
                  </a:lnTo>
                  <a:lnTo>
                    <a:pt x="120748" y="0"/>
                  </a:lnTo>
                  <a:lnTo>
                    <a:pt x="99886" y="4551"/>
                  </a:lnTo>
                  <a:lnTo>
                    <a:pt x="45922" y="39741"/>
                  </a:lnTo>
                  <a:lnTo>
                    <a:pt x="15376" y="77097"/>
                  </a:lnTo>
                  <a:lnTo>
                    <a:pt x="3921" y="108616"/>
                  </a:lnTo>
                  <a:lnTo>
                    <a:pt x="0" y="139782"/>
                  </a:lnTo>
                  <a:lnTo>
                    <a:pt x="5539" y="178228"/>
                  </a:lnTo>
                  <a:lnTo>
                    <a:pt x="21478" y="216396"/>
                  </a:lnTo>
                  <a:lnTo>
                    <a:pt x="34319" y="235258"/>
                  </a:lnTo>
                  <a:lnTo>
                    <a:pt x="57183" y="248319"/>
                  </a:lnTo>
                  <a:lnTo>
                    <a:pt x="85673" y="255684"/>
                  </a:lnTo>
                  <a:lnTo>
                    <a:pt x="142156" y="2531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5983410" y="6349017"/>
              <a:ext cx="217876" cy="257558"/>
            </a:xfrm>
            <a:custGeom>
              <a:avLst/>
              <a:gdLst/>
              <a:ahLst/>
              <a:cxnLst/>
              <a:rect l="0" t="0" r="0" b="0"/>
              <a:pathLst>
                <a:path w="217876" h="257558">
                  <a:moveTo>
                    <a:pt x="144176" y="5589"/>
                  </a:moveTo>
                  <a:lnTo>
                    <a:pt x="127408" y="0"/>
                  </a:lnTo>
                  <a:lnTo>
                    <a:pt x="109817" y="375"/>
                  </a:lnTo>
                  <a:lnTo>
                    <a:pt x="100213" y="2113"/>
                  </a:lnTo>
                  <a:lnTo>
                    <a:pt x="80183" y="19642"/>
                  </a:lnTo>
                  <a:lnTo>
                    <a:pt x="37829" y="79536"/>
                  </a:lnTo>
                  <a:lnTo>
                    <a:pt x="15109" y="140875"/>
                  </a:lnTo>
                  <a:lnTo>
                    <a:pt x="0" y="201134"/>
                  </a:lnTo>
                  <a:lnTo>
                    <a:pt x="549" y="229368"/>
                  </a:lnTo>
                  <a:lnTo>
                    <a:pt x="8592" y="249716"/>
                  </a:lnTo>
                  <a:lnTo>
                    <a:pt x="15182" y="254909"/>
                  </a:lnTo>
                  <a:lnTo>
                    <a:pt x="23085" y="257200"/>
                  </a:lnTo>
                  <a:lnTo>
                    <a:pt x="31863" y="257557"/>
                  </a:lnTo>
                  <a:lnTo>
                    <a:pt x="50975" y="248597"/>
                  </a:lnTo>
                  <a:lnTo>
                    <a:pt x="78346" y="223821"/>
                  </a:lnTo>
                  <a:lnTo>
                    <a:pt x="101274" y="188013"/>
                  </a:lnTo>
                  <a:lnTo>
                    <a:pt x="124393" y="134691"/>
                  </a:lnTo>
                  <a:lnTo>
                    <a:pt x="139055" y="88023"/>
                  </a:lnTo>
                  <a:lnTo>
                    <a:pt x="141900" y="57824"/>
                  </a:lnTo>
                  <a:lnTo>
                    <a:pt x="140319" y="50941"/>
                  </a:lnTo>
                  <a:lnTo>
                    <a:pt x="136925" y="49862"/>
                  </a:lnTo>
                  <a:lnTo>
                    <a:pt x="132323" y="52652"/>
                  </a:lnTo>
                  <a:lnTo>
                    <a:pt x="127210" y="74469"/>
                  </a:lnTo>
                  <a:lnTo>
                    <a:pt x="127451" y="119975"/>
                  </a:lnTo>
                  <a:lnTo>
                    <a:pt x="138012" y="182862"/>
                  </a:lnTo>
                  <a:lnTo>
                    <a:pt x="153528" y="217471"/>
                  </a:lnTo>
                  <a:lnTo>
                    <a:pt x="169389" y="231560"/>
                  </a:lnTo>
                  <a:lnTo>
                    <a:pt x="178532" y="236955"/>
                  </a:lnTo>
                  <a:lnTo>
                    <a:pt x="194931" y="239830"/>
                  </a:lnTo>
                  <a:lnTo>
                    <a:pt x="217875" y="2372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333015" y="6310526"/>
              <a:ext cx="213969" cy="286237"/>
            </a:xfrm>
            <a:custGeom>
              <a:avLst/>
              <a:gdLst/>
              <a:ahLst/>
              <a:cxnLst/>
              <a:rect l="0" t="0" r="0" b="0"/>
              <a:pathLst>
                <a:path w="213969" h="286237">
                  <a:moveTo>
                    <a:pt x="36726" y="23023"/>
                  </a:moveTo>
                  <a:lnTo>
                    <a:pt x="22072" y="76051"/>
                  </a:lnTo>
                  <a:lnTo>
                    <a:pt x="16934" y="129771"/>
                  </a:lnTo>
                  <a:lnTo>
                    <a:pt x="14874" y="187884"/>
                  </a:lnTo>
                  <a:lnTo>
                    <a:pt x="7410" y="244451"/>
                  </a:lnTo>
                  <a:lnTo>
                    <a:pt x="6653" y="258380"/>
                  </a:lnTo>
                  <a:lnTo>
                    <a:pt x="4980" y="262986"/>
                  </a:lnTo>
                  <a:lnTo>
                    <a:pt x="2693" y="261378"/>
                  </a:lnTo>
                  <a:lnTo>
                    <a:pt x="0" y="255626"/>
                  </a:lnTo>
                  <a:lnTo>
                    <a:pt x="1798" y="225174"/>
                  </a:lnTo>
                  <a:lnTo>
                    <a:pt x="12886" y="172962"/>
                  </a:lnTo>
                  <a:lnTo>
                    <a:pt x="29461" y="117589"/>
                  </a:lnTo>
                  <a:lnTo>
                    <a:pt x="61722" y="57140"/>
                  </a:lnTo>
                  <a:lnTo>
                    <a:pt x="96444" y="16800"/>
                  </a:lnTo>
                  <a:lnTo>
                    <a:pt x="128640" y="772"/>
                  </a:lnTo>
                  <a:lnTo>
                    <a:pt x="140116" y="0"/>
                  </a:lnTo>
                  <a:lnTo>
                    <a:pt x="162226" y="5382"/>
                  </a:lnTo>
                  <a:lnTo>
                    <a:pt x="188815" y="21566"/>
                  </a:lnTo>
                  <a:lnTo>
                    <a:pt x="201027" y="46942"/>
                  </a:lnTo>
                  <a:lnTo>
                    <a:pt x="212810" y="109246"/>
                  </a:lnTo>
                  <a:lnTo>
                    <a:pt x="213968" y="168953"/>
                  </a:lnTo>
                  <a:lnTo>
                    <a:pt x="208305" y="223410"/>
                  </a:lnTo>
                  <a:lnTo>
                    <a:pt x="205182" y="2862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6734075" y="6301510"/>
              <a:ext cx="225263" cy="263667"/>
            </a:xfrm>
            <a:custGeom>
              <a:avLst/>
              <a:gdLst/>
              <a:ahLst/>
              <a:cxnLst/>
              <a:rect l="0" t="0" r="0" b="0"/>
              <a:pathLst>
                <a:path w="225263" h="263667">
                  <a:moveTo>
                    <a:pt x="4163" y="21511"/>
                  </a:moveTo>
                  <a:lnTo>
                    <a:pt x="12497" y="58989"/>
                  </a:lnTo>
                  <a:lnTo>
                    <a:pt x="14042" y="106314"/>
                  </a:lnTo>
                  <a:lnTo>
                    <a:pt x="11380" y="169080"/>
                  </a:lnTo>
                  <a:lnTo>
                    <a:pt x="3182" y="225892"/>
                  </a:lnTo>
                  <a:lnTo>
                    <a:pt x="0" y="241993"/>
                  </a:lnTo>
                  <a:lnTo>
                    <a:pt x="218" y="248048"/>
                  </a:lnTo>
                  <a:lnTo>
                    <a:pt x="2703" y="247404"/>
                  </a:lnTo>
                  <a:lnTo>
                    <a:pt x="10533" y="234212"/>
                  </a:lnTo>
                  <a:lnTo>
                    <a:pt x="28645" y="174361"/>
                  </a:lnTo>
                  <a:lnTo>
                    <a:pt x="42752" y="120637"/>
                  </a:lnTo>
                  <a:lnTo>
                    <a:pt x="65902" y="58611"/>
                  </a:lnTo>
                  <a:lnTo>
                    <a:pt x="85498" y="28734"/>
                  </a:lnTo>
                  <a:lnTo>
                    <a:pt x="111710" y="5064"/>
                  </a:lnTo>
                  <a:lnTo>
                    <a:pt x="121485" y="1187"/>
                  </a:lnTo>
                  <a:lnTo>
                    <a:pt x="141705" y="0"/>
                  </a:lnTo>
                  <a:lnTo>
                    <a:pt x="150840" y="4831"/>
                  </a:lnTo>
                  <a:lnTo>
                    <a:pt x="167229" y="22676"/>
                  </a:lnTo>
                  <a:lnTo>
                    <a:pt x="196405" y="84784"/>
                  </a:lnTo>
                  <a:lnTo>
                    <a:pt x="203834" y="135222"/>
                  </a:lnTo>
                  <a:lnTo>
                    <a:pt x="212234" y="193364"/>
                  </a:lnTo>
                  <a:lnTo>
                    <a:pt x="217113" y="234258"/>
                  </a:lnTo>
                  <a:lnTo>
                    <a:pt x="225262" y="2636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096207" y="6271114"/>
              <a:ext cx="208154" cy="240312"/>
            </a:xfrm>
            <a:custGeom>
              <a:avLst/>
              <a:gdLst/>
              <a:ahLst/>
              <a:cxnLst/>
              <a:rect l="0" t="0" r="0" b="0"/>
              <a:pathLst>
                <a:path w="208154" h="240312">
                  <a:moveTo>
                    <a:pt x="0" y="20321"/>
                  </a:moveTo>
                  <a:lnTo>
                    <a:pt x="3120" y="79680"/>
                  </a:lnTo>
                  <a:lnTo>
                    <a:pt x="14655" y="141621"/>
                  </a:lnTo>
                  <a:lnTo>
                    <a:pt x="24750" y="195342"/>
                  </a:lnTo>
                  <a:lnTo>
                    <a:pt x="37906" y="221330"/>
                  </a:lnTo>
                  <a:lnTo>
                    <a:pt x="46328" y="231536"/>
                  </a:lnTo>
                  <a:lnTo>
                    <a:pt x="55452" y="237171"/>
                  </a:lnTo>
                  <a:lnTo>
                    <a:pt x="74948" y="240311"/>
                  </a:lnTo>
                  <a:lnTo>
                    <a:pt x="111245" y="229913"/>
                  </a:lnTo>
                  <a:lnTo>
                    <a:pt x="131721" y="215249"/>
                  </a:lnTo>
                  <a:lnTo>
                    <a:pt x="159521" y="177904"/>
                  </a:lnTo>
                  <a:lnTo>
                    <a:pt x="189179" y="119169"/>
                  </a:lnTo>
                  <a:lnTo>
                    <a:pt x="205132" y="71433"/>
                  </a:lnTo>
                  <a:lnTo>
                    <a:pt x="208153" y="41088"/>
                  </a:lnTo>
                  <a:lnTo>
                    <a:pt x="205450" y="28317"/>
                  </a:lnTo>
                  <a:lnTo>
                    <a:pt x="193087" y="7887"/>
                  </a:lnTo>
                  <a:lnTo>
                    <a:pt x="182537" y="2673"/>
                  </a:lnTo>
                  <a:lnTo>
                    <a:pt x="155217" y="0"/>
                  </a:lnTo>
                  <a:lnTo>
                    <a:pt x="118131" y="5072"/>
                  </a:lnTo>
                  <a:lnTo>
                    <a:pt x="56322" y="38687"/>
                  </a:lnTo>
                  <a:lnTo>
                    <a:pt x="21058" y="519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7464705" y="6154565"/>
              <a:ext cx="10530" cy="336913"/>
            </a:xfrm>
            <a:custGeom>
              <a:avLst/>
              <a:gdLst/>
              <a:ahLst/>
              <a:cxnLst/>
              <a:rect l="0" t="0" r="0" b="0"/>
              <a:pathLst>
                <a:path w="10530" h="336913">
                  <a:moveTo>
                    <a:pt x="0" y="0"/>
                  </a:moveTo>
                  <a:lnTo>
                    <a:pt x="8333" y="48931"/>
                  </a:lnTo>
                  <a:lnTo>
                    <a:pt x="10095" y="108061"/>
                  </a:lnTo>
                  <a:lnTo>
                    <a:pt x="10443" y="164802"/>
                  </a:lnTo>
                  <a:lnTo>
                    <a:pt x="7392" y="224190"/>
                  </a:lnTo>
                  <a:lnTo>
                    <a:pt x="2190" y="274657"/>
                  </a:lnTo>
                  <a:lnTo>
                    <a:pt x="3769" y="314177"/>
                  </a:lnTo>
                  <a:lnTo>
                    <a:pt x="10529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7454177" y="6196679"/>
              <a:ext cx="157928" cy="136871"/>
            </a:xfrm>
            <a:custGeom>
              <a:avLst/>
              <a:gdLst/>
              <a:ahLst/>
              <a:cxnLst/>
              <a:rect l="0" t="0" r="0" b="0"/>
              <a:pathLst>
                <a:path w="157928" h="136871">
                  <a:moveTo>
                    <a:pt x="157927" y="0"/>
                  </a:moveTo>
                  <a:lnTo>
                    <a:pt x="113964" y="20243"/>
                  </a:lnTo>
                  <a:lnTo>
                    <a:pt x="74504" y="54562"/>
                  </a:lnTo>
                  <a:lnTo>
                    <a:pt x="16095" y="115002"/>
                  </a:lnTo>
                  <a:lnTo>
                    <a:pt x="0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7791088" y="6228264"/>
              <a:ext cx="379027" cy="242157"/>
            </a:xfrm>
            <a:custGeom>
              <a:avLst/>
              <a:gdLst/>
              <a:ahLst/>
              <a:cxnLst/>
              <a:rect l="0" t="0" r="0" b="0"/>
              <a:pathLst>
                <a:path w="379027" h="242157">
                  <a:moveTo>
                    <a:pt x="0" y="0"/>
                  </a:moveTo>
                  <a:lnTo>
                    <a:pt x="19786" y="48931"/>
                  </a:lnTo>
                  <a:lnTo>
                    <a:pt x="29255" y="108062"/>
                  </a:lnTo>
                  <a:lnTo>
                    <a:pt x="22945" y="170555"/>
                  </a:lnTo>
                  <a:lnTo>
                    <a:pt x="21430" y="225023"/>
                  </a:lnTo>
                  <a:lnTo>
                    <a:pt x="23646" y="231904"/>
                  </a:lnTo>
                  <a:lnTo>
                    <a:pt x="27463" y="234152"/>
                  </a:lnTo>
                  <a:lnTo>
                    <a:pt x="32347" y="233310"/>
                  </a:lnTo>
                  <a:lnTo>
                    <a:pt x="36772" y="229240"/>
                  </a:lnTo>
                  <a:lnTo>
                    <a:pt x="48590" y="205574"/>
                  </a:lnTo>
                  <a:lnTo>
                    <a:pt x="66609" y="148359"/>
                  </a:lnTo>
                  <a:lnTo>
                    <a:pt x="92552" y="86550"/>
                  </a:lnTo>
                  <a:lnTo>
                    <a:pt x="107752" y="56451"/>
                  </a:lnTo>
                  <a:lnTo>
                    <a:pt x="133848" y="25319"/>
                  </a:lnTo>
                  <a:lnTo>
                    <a:pt x="143045" y="21559"/>
                  </a:lnTo>
                  <a:lnTo>
                    <a:pt x="165741" y="20500"/>
                  </a:lnTo>
                  <a:lnTo>
                    <a:pt x="176005" y="24195"/>
                  </a:lnTo>
                  <a:lnTo>
                    <a:pt x="193648" y="37660"/>
                  </a:lnTo>
                  <a:lnTo>
                    <a:pt x="211145" y="64971"/>
                  </a:lnTo>
                  <a:lnTo>
                    <a:pt x="218150" y="100879"/>
                  </a:lnTo>
                  <a:lnTo>
                    <a:pt x="220225" y="152333"/>
                  </a:lnTo>
                  <a:lnTo>
                    <a:pt x="220926" y="205263"/>
                  </a:lnTo>
                  <a:lnTo>
                    <a:pt x="224184" y="176550"/>
                  </a:lnTo>
                  <a:lnTo>
                    <a:pt x="240223" y="118786"/>
                  </a:lnTo>
                  <a:lnTo>
                    <a:pt x="265312" y="57974"/>
                  </a:lnTo>
                  <a:lnTo>
                    <a:pt x="282422" y="28226"/>
                  </a:lnTo>
                  <a:lnTo>
                    <a:pt x="302309" y="4594"/>
                  </a:lnTo>
                  <a:lnTo>
                    <a:pt x="311504" y="1893"/>
                  </a:lnTo>
                  <a:lnTo>
                    <a:pt x="334199" y="5131"/>
                  </a:lnTo>
                  <a:lnTo>
                    <a:pt x="343292" y="11609"/>
                  </a:lnTo>
                  <a:lnTo>
                    <a:pt x="356515" y="31286"/>
                  </a:lnTo>
                  <a:lnTo>
                    <a:pt x="370536" y="68672"/>
                  </a:lnTo>
                  <a:lnTo>
                    <a:pt x="370922" y="126152"/>
                  </a:lnTo>
                  <a:lnTo>
                    <a:pt x="369216" y="183868"/>
                  </a:lnTo>
                  <a:lnTo>
                    <a:pt x="379026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8285984" y="6215923"/>
              <a:ext cx="132708" cy="252154"/>
            </a:xfrm>
            <a:custGeom>
              <a:avLst/>
              <a:gdLst/>
              <a:ahLst/>
              <a:cxnLst/>
              <a:rect l="0" t="0" r="0" b="0"/>
              <a:pathLst>
                <a:path w="132708" h="252154">
                  <a:moveTo>
                    <a:pt x="10472" y="12341"/>
                  </a:moveTo>
                  <a:lnTo>
                    <a:pt x="1407" y="70958"/>
                  </a:lnTo>
                  <a:lnTo>
                    <a:pt x="233" y="125132"/>
                  </a:lnTo>
                  <a:lnTo>
                    <a:pt x="0" y="184013"/>
                  </a:lnTo>
                  <a:lnTo>
                    <a:pt x="2309" y="214982"/>
                  </a:lnTo>
                  <a:lnTo>
                    <a:pt x="11134" y="240444"/>
                  </a:lnTo>
                  <a:lnTo>
                    <a:pt x="17932" y="247468"/>
                  </a:lnTo>
                  <a:lnTo>
                    <a:pt x="25974" y="250981"/>
                  </a:lnTo>
                  <a:lnTo>
                    <a:pt x="34845" y="252153"/>
                  </a:lnTo>
                  <a:lnTo>
                    <a:pt x="57180" y="244096"/>
                  </a:lnTo>
                  <a:lnTo>
                    <a:pt x="79195" y="228817"/>
                  </a:lnTo>
                  <a:lnTo>
                    <a:pt x="92878" y="210328"/>
                  </a:lnTo>
                  <a:lnTo>
                    <a:pt x="118430" y="148156"/>
                  </a:lnTo>
                  <a:lnTo>
                    <a:pt x="130847" y="106395"/>
                  </a:lnTo>
                  <a:lnTo>
                    <a:pt x="132707" y="54637"/>
                  </a:lnTo>
                  <a:lnTo>
                    <a:pt x="124850" y="27630"/>
                  </a:lnTo>
                  <a:lnTo>
                    <a:pt x="110440" y="10168"/>
                  </a:lnTo>
                  <a:lnTo>
                    <a:pt x="101684" y="3874"/>
                  </a:lnTo>
                  <a:lnTo>
                    <a:pt x="79477" y="0"/>
                  </a:lnTo>
                  <a:lnTo>
                    <a:pt x="20343" y="9987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8496498" y="6122979"/>
              <a:ext cx="284270" cy="327920"/>
            </a:xfrm>
            <a:custGeom>
              <a:avLst/>
              <a:gdLst/>
              <a:ahLst/>
              <a:cxnLst/>
              <a:rect l="0" t="0" r="0" b="0"/>
              <a:pathLst>
                <a:path w="284270" h="327920">
                  <a:moveTo>
                    <a:pt x="0" y="94757"/>
                  </a:moveTo>
                  <a:lnTo>
                    <a:pt x="34746" y="149802"/>
                  </a:lnTo>
                  <a:lnTo>
                    <a:pt x="55644" y="209269"/>
                  </a:lnTo>
                  <a:lnTo>
                    <a:pt x="81965" y="269280"/>
                  </a:lnTo>
                  <a:lnTo>
                    <a:pt x="103408" y="323423"/>
                  </a:lnTo>
                  <a:lnTo>
                    <a:pt x="109883" y="327919"/>
                  </a:lnTo>
                  <a:lnTo>
                    <a:pt x="116539" y="327408"/>
                  </a:lnTo>
                  <a:lnTo>
                    <a:pt x="123316" y="323557"/>
                  </a:lnTo>
                  <a:lnTo>
                    <a:pt x="133966" y="300561"/>
                  </a:lnTo>
                  <a:lnTo>
                    <a:pt x="150334" y="239785"/>
                  </a:lnTo>
                  <a:lnTo>
                    <a:pt x="161267" y="191281"/>
                  </a:lnTo>
                  <a:lnTo>
                    <a:pt x="176611" y="130895"/>
                  </a:lnTo>
                  <a:lnTo>
                    <a:pt x="197840" y="77026"/>
                  </a:lnTo>
                  <a:lnTo>
                    <a:pt x="213037" y="46220"/>
                  </a:lnTo>
                  <a:lnTo>
                    <a:pt x="239133" y="9260"/>
                  </a:lnTo>
                  <a:lnTo>
                    <a:pt x="247160" y="3834"/>
                  </a:lnTo>
                  <a:lnTo>
                    <a:pt x="2842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8812353" y="6114602"/>
              <a:ext cx="242156" cy="303176"/>
            </a:xfrm>
            <a:custGeom>
              <a:avLst/>
              <a:gdLst/>
              <a:ahLst/>
              <a:cxnLst/>
              <a:rect l="0" t="0" r="0" b="0"/>
              <a:pathLst>
                <a:path w="242156" h="303176">
                  <a:moveTo>
                    <a:pt x="0" y="187362"/>
                  </a:moveTo>
                  <a:lnTo>
                    <a:pt x="16768" y="204130"/>
                  </a:lnTo>
                  <a:lnTo>
                    <a:pt x="27556" y="207899"/>
                  </a:lnTo>
                  <a:lnTo>
                    <a:pt x="55141" y="208968"/>
                  </a:lnTo>
                  <a:lnTo>
                    <a:pt x="103555" y="191814"/>
                  </a:lnTo>
                  <a:lnTo>
                    <a:pt x="155389" y="155901"/>
                  </a:lnTo>
                  <a:lnTo>
                    <a:pt x="169667" y="140624"/>
                  </a:lnTo>
                  <a:lnTo>
                    <a:pt x="203257" y="79331"/>
                  </a:lnTo>
                  <a:lnTo>
                    <a:pt x="214122" y="35900"/>
                  </a:lnTo>
                  <a:lnTo>
                    <a:pt x="212929" y="11251"/>
                  </a:lnTo>
                  <a:lnTo>
                    <a:pt x="206293" y="4444"/>
                  </a:lnTo>
                  <a:lnTo>
                    <a:pt x="196020" y="1076"/>
                  </a:lnTo>
                  <a:lnTo>
                    <a:pt x="183323" y="0"/>
                  </a:lnTo>
                  <a:lnTo>
                    <a:pt x="162975" y="5044"/>
                  </a:lnTo>
                  <a:lnTo>
                    <a:pt x="135247" y="24157"/>
                  </a:lnTo>
                  <a:lnTo>
                    <a:pt x="76677" y="82538"/>
                  </a:lnTo>
                  <a:lnTo>
                    <a:pt x="40166" y="137120"/>
                  </a:lnTo>
                  <a:lnTo>
                    <a:pt x="28409" y="181964"/>
                  </a:lnTo>
                  <a:lnTo>
                    <a:pt x="29393" y="211089"/>
                  </a:lnTo>
                  <a:lnTo>
                    <a:pt x="39970" y="236512"/>
                  </a:lnTo>
                  <a:lnTo>
                    <a:pt x="47704" y="248205"/>
                  </a:lnTo>
                  <a:lnTo>
                    <a:pt x="86534" y="275839"/>
                  </a:lnTo>
                  <a:lnTo>
                    <a:pt x="135084" y="293256"/>
                  </a:lnTo>
                  <a:lnTo>
                    <a:pt x="186513" y="300236"/>
                  </a:lnTo>
                  <a:lnTo>
                    <a:pt x="242155" y="3031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1468400" y="7007374"/>
              <a:ext cx="279332" cy="273158"/>
            </a:xfrm>
            <a:custGeom>
              <a:avLst/>
              <a:gdLst/>
              <a:ahLst/>
              <a:cxnLst/>
              <a:rect l="0" t="0" r="0" b="0"/>
              <a:pathLst>
                <a:path w="279332" h="273158">
                  <a:moveTo>
                    <a:pt x="5590" y="63170"/>
                  </a:moveTo>
                  <a:lnTo>
                    <a:pt x="0" y="79938"/>
                  </a:lnTo>
                  <a:lnTo>
                    <a:pt x="3496" y="100648"/>
                  </a:lnTo>
                  <a:lnTo>
                    <a:pt x="19214" y="157661"/>
                  </a:lnTo>
                  <a:lnTo>
                    <a:pt x="32414" y="210777"/>
                  </a:lnTo>
                  <a:lnTo>
                    <a:pt x="35059" y="241857"/>
                  </a:lnTo>
                  <a:lnTo>
                    <a:pt x="38104" y="246635"/>
                  </a:lnTo>
                  <a:lnTo>
                    <a:pt x="42474" y="243972"/>
                  </a:lnTo>
                  <a:lnTo>
                    <a:pt x="52398" y="226584"/>
                  </a:lnTo>
                  <a:lnTo>
                    <a:pt x="71964" y="163820"/>
                  </a:lnTo>
                  <a:lnTo>
                    <a:pt x="101230" y="106061"/>
                  </a:lnTo>
                  <a:lnTo>
                    <a:pt x="115947" y="85743"/>
                  </a:lnTo>
                  <a:lnTo>
                    <a:pt x="134186" y="68913"/>
                  </a:lnTo>
                  <a:lnTo>
                    <a:pt x="143963" y="64659"/>
                  </a:lnTo>
                  <a:lnTo>
                    <a:pt x="164185" y="63052"/>
                  </a:lnTo>
                  <a:lnTo>
                    <a:pt x="172151" y="66601"/>
                  </a:lnTo>
                  <a:lnTo>
                    <a:pt x="184122" y="79903"/>
                  </a:lnTo>
                  <a:lnTo>
                    <a:pt x="203027" y="123890"/>
                  </a:lnTo>
                  <a:lnTo>
                    <a:pt x="212269" y="181377"/>
                  </a:lnTo>
                  <a:lnTo>
                    <a:pt x="222627" y="239638"/>
                  </a:lnTo>
                  <a:lnTo>
                    <a:pt x="224883" y="267163"/>
                  </a:lnTo>
                  <a:lnTo>
                    <a:pt x="227825" y="272865"/>
                  </a:lnTo>
                  <a:lnTo>
                    <a:pt x="232125" y="273157"/>
                  </a:lnTo>
                  <a:lnTo>
                    <a:pt x="237332" y="269841"/>
                  </a:lnTo>
                  <a:lnTo>
                    <a:pt x="243117" y="247441"/>
                  </a:lnTo>
                  <a:lnTo>
                    <a:pt x="252420" y="192636"/>
                  </a:lnTo>
                  <a:lnTo>
                    <a:pt x="258287" y="137270"/>
                  </a:lnTo>
                  <a:lnTo>
                    <a:pt x="266337" y="82396"/>
                  </a:lnTo>
                  <a:lnTo>
                    <a:pt x="276417" y="23338"/>
                  </a:lnTo>
                  <a:lnTo>
                    <a:pt x="27933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1863544" y="7228472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0" y="0"/>
                  </a:moveTo>
                  <a:lnTo>
                    <a:pt x="21057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2213505" y="7039008"/>
              <a:ext cx="211373" cy="274130"/>
            </a:xfrm>
            <a:custGeom>
              <a:avLst/>
              <a:gdLst/>
              <a:ahLst/>
              <a:cxnLst/>
              <a:rect l="0" t="0" r="0" b="0"/>
              <a:pathLst>
                <a:path w="211373" h="274130">
                  <a:moveTo>
                    <a:pt x="29065" y="31536"/>
                  </a:moveTo>
                  <a:lnTo>
                    <a:pt x="11107" y="94987"/>
                  </a:lnTo>
                  <a:lnTo>
                    <a:pt x="2037" y="143663"/>
                  </a:lnTo>
                  <a:lnTo>
                    <a:pt x="0" y="200850"/>
                  </a:lnTo>
                  <a:lnTo>
                    <a:pt x="3669" y="237418"/>
                  </a:lnTo>
                  <a:lnTo>
                    <a:pt x="8625" y="250679"/>
                  </a:lnTo>
                  <a:lnTo>
                    <a:pt x="23490" y="268534"/>
                  </a:lnTo>
                  <a:lnTo>
                    <a:pt x="51154" y="274129"/>
                  </a:lnTo>
                  <a:lnTo>
                    <a:pt x="82166" y="271546"/>
                  </a:lnTo>
                  <a:lnTo>
                    <a:pt x="103748" y="262600"/>
                  </a:lnTo>
                  <a:lnTo>
                    <a:pt x="129052" y="238820"/>
                  </a:lnTo>
                  <a:lnTo>
                    <a:pt x="178699" y="175449"/>
                  </a:lnTo>
                  <a:lnTo>
                    <a:pt x="204120" y="115458"/>
                  </a:lnTo>
                  <a:lnTo>
                    <a:pt x="211372" y="94571"/>
                  </a:lnTo>
                  <a:lnTo>
                    <a:pt x="210854" y="51903"/>
                  </a:lnTo>
                  <a:lnTo>
                    <a:pt x="199937" y="28499"/>
                  </a:lnTo>
                  <a:lnTo>
                    <a:pt x="192113" y="18983"/>
                  </a:lnTo>
                  <a:lnTo>
                    <a:pt x="170941" y="5290"/>
                  </a:lnTo>
                  <a:lnTo>
                    <a:pt x="158744" y="0"/>
                  </a:lnTo>
                  <a:lnTo>
                    <a:pt x="129594" y="363"/>
                  </a:lnTo>
                  <a:lnTo>
                    <a:pt x="86537" y="13721"/>
                  </a:lnTo>
                  <a:lnTo>
                    <a:pt x="50122" y="315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2534647" y="6891560"/>
              <a:ext cx="108007" cy="368499"/>
            </a:xfrm>
            <a:custGeom>
              <a:avLst/>
              <a:gdLst/>
              <a:ahLst/>
              <a:cxnLst/>
              <a:rect l="0" t="0" r="0" b="0"/>
              <a:pathLst>
                <a:path w="108007" h="368499">
                  <a:moveTo>
                    <a:pt x="108006" y="0"/>
                  </a:moveTo>
                  <a:lnTo>
                    <a:pt x="85649" y="5590"/>
                  </a:lnTo>
                  <a:lnTo>
                    <a:pt x="54978" y="25832"/>
                  </a:lnTo>
                  <a:lnTo>
                    <a:pt x="29253" y="59647"/>
                  </a:lnTo>
                  <a:lnTo>
                    <a:pt x="3904" y="115350"/>
                  </a:lnTo>
                  <a:lnTo>
                    <a:pt x="0" y="126033"/>
                  </a:lnTo>
                  <a:lnTo>
                    <a:pt x="95" y="174602"/>
                  </a:lnTo>
                  <a:lnTo>
                    <a:pt x="7532" y="227860"/>
                  </a:lnTo>
                  <a:lnTo>
                    <a:pt x="20526" y="282615"/>
                  </a:lnTo>
                  <a:lnTo>
                    <a:pt x="37850" y="345605"/>
                  </a:lnTo>
                  <a:lnTo>
                    <a:pt x="44835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2537368" y="7102129"/>
              <a:ext cx="52644" cy="21059"/>
            </a:xfrm>
            <a:custGeom>
              <a:avLst/>
              <a:gdLst/>
              <a:ahLst/>
              <a:cxnLst/>
              <a:rect l="0" t="0" r="0" b="0"/>
              <a:pathLst>
                <a:path w="52644" h="21059">
                  <a:moveTo>
                    <a:pt x="0" y="21058"/>
                  </a:moveTo>
                  <a:lnTo>
                    <a:pt x="5264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971248" y="6912617"/>
              <a:ext cx="18846" cy="315856"/>
            </a:xfrm>
            <a:custGeom>
              <a:avLst/>
              <a:gdLst/>
              <a:ahLst/>
              <a:cxnLst/>
              <a:rect l="0" t="0" r="0" b="0"/>
              <a:pathLst>
                <a:path w="18846" h="315856">
                  <a:moveTo>
                    <a:pt x="18845" y="0"/>
                  </a:moveTo>
                  <a:lnTo>
                    <a:pt x="10512" y="54145"/>
                  </a:lnTo>
                  <a:lnTo>
                    <a:pt x="8751" y="109092"/>
                  </a:lnTo>
                  <a:lnTo>
                    <a:pt x="7233" y="165004"/>
                  </a:lnTo>
                  <a:lnTo>
                    <a:pt x="0" y="227349"/>
                  </a:lnTo>
                  <a:lnTo>
                    <a:pt x="3815" y="289793"/>
                  </a:lnTo>
                  <a:lnTo>
                    <a:pt x="8317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190135" y="6996844"/>
              <a:ext cx="10529" cy="189515"/>
            </a:xfrm>
            <a:custGeom>
              <a:avLst/>
              <a:gdLst/>
              <a:ahLst/>
              <a:cxnLst/>
              <a:rect l="0" t="0" r="0" b="0"/>
              <a:pathLst>
                <a:path w="10529" h="189515">
                  <a:moveTo>
                    <a:pt x="10528" y="0"/>
                  </a:moveTo>
                  <a:lnTo>
                    <a:pt x="4939" y="58618"/>
                  </a:lnTo>
                  <a:lnTo>
                    <a:pt x="1463" y="115765"/>
                  </a:lnTo>
                  <a:lnTo>
                    <a:pt x="650" y="148548"/>
                  </a:lnTo>
                  <a:lnTo>
                    <a:pt x="0" y="18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328941" y="6955633"/>
              <a:ext cx="429734" cy="283087"/>
            </a:xfrm>
            <a:custGeom>
              <a:avLst/>
              <a:gdLst/>
              <a:ahLst/>
              <a:cxnLst/>
              <a:rect l="0" t="0" r="0" b="0"/>
              <a:pathLst>
                <a:path w="429734" h="283087">
                  <a:moveTo>
                    <a:pt x="29650" y="62269"/>
                  </a:moveTo>
                  <a:lnTo>
                    <a:pt x="22414" y="90995"/>
                  </a:lnTo>
                  <a:lnTo>
                    <a:pt x="16652" y="151261"/>
                  </a:lnTo>
                  <a:lnTo>
                    <a:pt x="4596" y="209179"/>
                  </a:lnTo>
                  <a:lnTo>
                    <a:pt x="0" y="254107"/>
                  </a:lnTo>
                  <a:lnTo>
                    <a:pt x="524" y="256841"/>
                  </a:lnTo>
                  <a:lnTo>
                    <a:pt x="16136" y="197951"/>
                  </a:lnTo>
                  <a:lnTo>
                    <a:pt x="33228" y="137429"/>
                  </a:lnTo>
                  <a:lnTo>
                    <a:pt x="49550" y="92972"/>
                  </a:lnTo>
                  <a:lnTo>
                    <a:pt x="74541" y="57458"/>
                  </a:lnTo>
                  <a:lnTo>
                    <a:pt x="94055" y="43363"/>
                  </a:lnTo>
                  <a:lnTo>
                    <a:pt x="104172" y="41476"/>
                  </a:lnTo>
                  <a:lnTo>
                    <a:pt x="124772" y="45619"/>
                  </a:lnTo>
                  <a:lnTo>
                    <a:pt x="142506" y="61498"/>
                  </a:lnTo>
                  <a:lnTo>
                    <a:pt x="167366" y="104231"/>
                  </a:lnTo>
                  <a:lnTo>
                    <a:pt x="187227" y="165339"/>
                  </a:lnTo>
                  <a:lnTo>
                    <a:pt x="206248" y="221075"/>
                  </a:lnTo>
                  <a:lnTo>
                    <a:pt x="225215" y="257762"/>
                  </a:lnTo>
                  <a:lnTo>
                    <a:pt x="242910" y="276276"/>
                  </a:lnTo>
                  <a:lnTo>
                    <a:pt x="252542" y="280980"/>
                  </a:lnTo>
                  <a:lnTo>
                    <a:pt x="272602" y="283086"/>
                  </a:lnTo>
                  <a:lnTo>
                    <a:pt x="293217" y="273883"/>
                  </a:lnTo>
                  <a:lnTo>
                    <a:pt x="329457" y="244969"/>
                  </a:lnTo>
                  <a:lnTo>
                    <a:pt x="364339" y="188012"/>
                  </a:lnTo>
                  <a:lnTo>
                    <a:pt x="386864" y="132770"/>
                  </a:lnTo>
                  <a:lnTo>
                    <a:pt x="395918" y="73595"/>
                  </a:lnTo>
                  <a:lnTo>
                    <a:pt x="391898" y="28450"/>
                  </a:lnTo>
                  <a:lnTo>
                    <a:pt x="386962" y="17496"/>
                  </a:lnTo>
                  <a:lnTo>
                    <a:pt x="372119" y="2206"/>
                  </a:lnTo>
                  <a:lnTo>
                    <a:pt x="363248" y="0"/>
                  </a:lnTo>
                  <a:lnTo>
                    <a:pt x="344032" y="3788"/>
                  </a:lnTo>
                  <a:lnTo>
                    <a:pt x="326913" y="16390"/>
                  </a:lnTo>
                  <a:lnTo>
                    <a:pt x="312675" y="33689"/>
                  </a:lnTo>
                  <a:lnTo>
                    <a:pt x="286350" y="94118"/>
                  </a:lnTo>
                  <a:lnTo>
                    <a:pt x="268363" y="146531"/>
                  </a:lnTo>
                  <a:lnTo>
                    <a:pt x="268965" y="183682"/>
                  </a:lnTo>
                  <a:lnTo>
                    <a:pt x="276782" y="204358"/>
                  </a:lnTo>
                  <a:lnTo>
                    <a:pt x="289225" y="221346"/>
                  </a:lnTo>
                  <a:lnTo>
                    <a:pt x="306453" y="236695"/>
                  </a:lnTo>
                  <a:lnTo>
                    <a:pt x="347062" y="252900"/>
                  </a:lnTo>
                  <a:lnTo>
                    <a:pt x="376223" y="251889"/>
                  </a:lnTo>
                  <a:lnTo>
                    <a:pt x="409589" y="241285"/>
                  </a:lnTo>
                  <a:lnTo>
                    <a:pt x="429733" y="230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3928610" y="6775746"/>
              <a:ext cx="177505" cy="663297"/>
            </a:xfrm>
            <a:custGeom>
              <a:avLst/>
              <a:gdLst/>
              <a:ahLst/>
              <a:cxnLst/>
              <a:rect l="0" t="0" r="0" b="0"/>
              <a:pathLst>
                <a:path w="177505" h="663297">
                  <a:moveTo>
                    <a:pt x="145919" y="0"/>
                  </a:moveTo>
                  <a:lnTo>
                    <a:pt x="103936" y="51558"/>
                  </a:lnTo>
                  <a:lnTo>
                    <a:pt x="80180" y="110732"/>
                  </a:lnTo>
                  <a:lnTo>
                    <a:pt x="58151" y="173735"/>
                  </a:lnTo>
                  <a:lnTo>
                    <a:pt x="44004" y="225133"/>
                  </a:lnTo>
                  <a:lnTo>
                    <a:pt x="26685" y="277406"/>
                  </a:lnTo>
                  <a:lnTo>
                    <a:pt x="13624" y="329940"/>
                  </a:lnTo>
                  <a:lnTo>
                    <a:pt x="3515" y="382550"/>
                  </a:lnTo>
                  <a:lnTo>
                    <a:pt x="0" y="435182"/>
                  </a:lnTo>
                  <a:lnTo>
                    <a:pt x="128" y="485482"/>
                  </a:lnTo>
                  <a:lnTo>
                    <a:pt x="13232" y="546250"/>
                  </a:lnTo>
                  <a:lnTo>
                    <a:pt x="27899" y="588183"/>
                  </a:lnTo>
                  <a:lnTo>
                    <a:pt x="47909" y="613873"/>
                  </a:lnTo>
                  <a:lnTo>
                    <a:pt x="82434" y="640853"/>
                  </a:lnTo>
                  <a:lnTo>
                    <a:pt x="122299" y="656127"/>
                  </a:lnTo>
                  <a:lnTo>
                    <a:pt x="177504" y="6632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4052584" y="6491477"/>
            <a:ext cx="4273974" cy="924124"/>
            <a:chOff x="4052584" y="6491477"/>
            <a:chExt cx="4273974" cy="924124"/>
          </a:xfrm>
        </p:grpSpPr>
        <p:sp>
          <p:nvSpPr>
            <p:cNvPr id="210" name="Freeform 209"/>
            <p:cNvSpPr/>
            <p:nvPr/>
          </p:nvSpPr>
          <p:spPr>
            <a:xfrm>
              <a:off x="4052584" y="6974701"/>
              <a:ext cx="294934" cy="296868"/>
            </a:xfrm>
            <a:custGeom>
              <a:avLst/>
              <a:gdLst/>
              <a:ahLst/>
              <a:cxnLst/>
              <a:rect l="0" t="0" r="0" b="0"/>
              <a:pathLst>
                <a:path w="294934" h="296868">
                  <a:moveTo>
                    <a:pt x="53530" y="232713"/>
                  </a:moveTo>
                  <a:lnTo>
                    <a:pt x="10868" y="286829"/>
                  </a:lnTo>
                  <a:lnTo>
                    <a:pt x="4032" y="296867"/>
                  </a:lnTo>
                  <a:lnTo>
                    <a:pt x="644" y="296539"/>
                  </a:lnTo>
                  <a:lnTo>
                    <a:pt x="0" y="277459"/>
                  </a:lnTo>
                  <a:lnTo>
                    <a:pt x="12224" y="222532"/>
                  </a:lnTo>
                  <a:lnTo>
                    <a:pt x="36306" y="162353"/>
                  </a:lnTo>
                  <a:lnTo>
                    <a:pt x="62209" y="106811"/>
                  </a:lnTo>
                  <a:lnTo>
                    <a:pt x="102808" y="48829"/>
                  </a:lnTo>
                  <a:lnTo>
                    <a:pt x="123763" y="26281"/>
                  </a:lnTo>
                  <a:lnTo>
                    <a:pt x="161558" y="4782"/>
                  </a:lnTo>
                  <a:lnTo>
                    <a:pt x="193179" y="0"/>
                  </a:lnTo>
                  <a:lnTo>
                    <a:pt x="209800" y="362"/>
                  </a:lnTo>
                  <a:lnTo>
                    <a:pt x="237627" y="10123"/>
                  </a:lnTo>
                  <a:lnTo>
                    <a:pt x="259353" y="26160"/>
                  </a:lnTo>
                  <a:lnTo>
                    <a:pt x="272909" y="44985"/>
                  </a:lnTo>
                  <a:lnTo>
                    <a:pt x="287117" y="86494"/>
                  </a:lnTo>
                  <a:lnTo>
                    <a:pt x="293146" y="141426"/>
                  </a:lnTo>
                  <a:lnTo>
                    <a:pt x="294933" y="196567"/>
                  </a:lnTo>
                  <a:lnTo>
                    <a:pt x="285157" y="2432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4148228" y="7049488"/>
              <a:ext cx="126343" cy="52642"/>
            </a:xfrm>
            <a:custGeom>
              <a:avLst/>
              <a:gdLst/>
              <a:ahLst/>
              <a:cxnLst/>
              <a:rect l="0" t="0" r="0" b="0"/>
              <a:pathLst>
                <a:path w="126343" h="52642">
                  <a:moveTo>
                    <a:pt x="0" y="52641"/>
                  </a:moveTo>
                  <a:lnTo>
                    <a:pt x="19151" y="35831"/>
                  </a:lnTo>
                  <a:lnTo>
                    <a:pt x="73217" y="8733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4485140" y="7123187"/>
              <a:ext cx="21058" cy="292414"/>
            </a:xfrm>
            <a:custGeom>
              <a:avLst/>
              <a:gdLst/>
              <a:ahLst/>
              <a:cxnLst/>
              <a:rect l="0" t="0" r="0" b="0"/>
              <a:pathLst>
                <a:path w="21058" h="292414">
                  <a:moveTo>
                    <a:pt x="21057" y="0"/>
                  </a:moveTo>
                  <a:lnTo>
                    <a:pt x="21057" y="48930"/>
                  </a:lnTo>
                  <a:lnTo>
                    <a:pt x="21057" y="108061"/>
                  </a:lnTo>
                  <a:lnTo>
                    <a:pt x="21057" y="156280"/>
                  </a:lnTo>
                  <a:lnTo>
                    <a:pt x="19887" y="215400"/>
                  </a:lnTo>
                  <a:lnTo>
                    <a:pt x="12724" y="268326"/>
                  </a:lnTo>
                  <a:lnTo>
                    <a:pt x="10334" y="291222"/>
                  </a:lnTo>
                  <a:lnTo>
                    <a:pt x="8060" y="292413"/>
                  </a:lnTo>
                  <a:lnTo>
                    <a:pt x="5373" y="289699"/>
                  </a:lnTo>
                  <a:lnTo>
                    <a:pt x="708" y="240198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4474612" y="6941439"/>
              <a:ext cx="174227" cy="214369"/>
            </a:xfrm>
            <a:custGeom>
              <a:avLst/>
              <a:gdLst/>
              <a:ahLst/>
              <a:cxnLst/>
              <a:rect l="0" t="0" r="0" b="0"/>
              <a:pathLst>
                <a:path w="174227" h="214369">
                  <a:moveTo>
                    <a:pt x="0" y="213334"/>
                  </a:moveTo>
                  <a:lnTo>
                    <a:pt x="11453" y="159189"/>
                  </a:lnTo>
                  <a:lnTo>
                    <a:pt x="30338" y="98653"/>
                  </a:lnTo>
                  <a:lnTo>
                    <a:pt x="57768" y="41115"/>
                  </a:lnTo>
                  <a:lnTo>
                    <a:pt x="85746" y="13997"/>
                  </a:lnTo>
                  <a:lnTo>
                    <a:pt x="105960" y="2687"/>
                  </a:lnTo>
                  <a:lnTo>
                    <a:pt x="126642" y="0"/>
                  </a:lnTo>
                  <a:lnTo>
                    <a:pt x="137070" y="921"/>
                  </a:lnTo>
                  <a:lnTo>
                    <a:pt x="154896" y="11303"/>
                  </a:lnTo>
                  <a:lnTo>
                    <a:pt x="162925" y="18985"/>
                  </a:lnTo>
                  <a:lnTo>
                    <a:pt x="171847" y="39998"/>
                  </a:lnTo>
                  <a:lnTo>
                    <a:pt x="174226" y="52153"/>
                  </a:lnTo>
                  <a:lnTo>
                    <a:pt x="166396" y="97207"/>
                  </a:lnTo>
                  <a:lnTo>
                    <a:pt x="135553" y="154086"/>
                  </a:lnTo>
                  <a:lnTo>
                    <a:pt x="102598" y="190278"/>
                  </a:lnTo>
                  <a:lnTo>
                    <a:pt x="72903" y="209622"/>
                  </a:lnTo>
                  <a:lnTo>
                    <a:pt x="62640" y="214368"/>
                  </a:lnTo>
                  <a:lnTo>
                    <a:pt x="53458" y="214023"/>
                  </a:lnTo>
                  <a:lnTo>
                    <a:pt x="44997" y="210283"/>
                  </a:lnTo>
                  <a:lnTo>
                    <a:pt x="21057" y="1922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4727296" y="7017902"/>
              <a:ext cx="40651" cy="239377"/>
            </a:xfrm>
            <a:custGeom>
              <a:avLst/>
              <a:gdLst/>
              <a:ahLst/>
              <a:cxnLst/>
              <a:rect l="0" t="0" r="0" b="0"/>
              <a:pathLst>
                <a:path w="40651" h="239377">
                  <a:moveTo>
                    <a:pt x="31585" y="0"/>
                  </a:moveTo>
                  <a:lnTo>
                    <a:pt x="34704" y="54145"/>
                  </a:lnTo>
                  <a:lnTo>
                    <a:pt x="40650" y="109092"/>
                  </a:lnTo>
                  <a:lnTo>
                    <a:pt x="33587" y="170691"/>
                  </a:lnTo>
                  <a:lnTo>
                    <a:pt x="26391" y="230638"/>
                  </a:lnTo>
                  <a:lnTo>
                    <a:pt x="22273" y="237986"/>
                  </a:lnTo>
                  <a:lnTo>
                    <a:pt x="17188" y="239376"/>
                  </a:lnTo>
                  <a:lnTo>
                    <a:pt x="11459" y="236793"/>
                  </a:lnTo>
                  <a:lnTo>
                    <a:pt x="7639" y="231562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4727296" y="6873670"/>
              <a:ext cx="149676" cy="219767"/>
            </a:xfrm>
            <a:custGeom>
              <a:avLst/>
              <a:gdLst/>
              <a:ahLst/>
              <a:cxnLst/>
              <a:rect l="0" t="0" r="0" b="0"/>
              <a:pathLst>
                <a:path w="149676" h="219767">
                  <a:moveTo>
                    <a:pt x="0" y="112646"/>
                  </a:moveTo>
                  <a:lnTo>
                    <a:pt x="2339" y="79024"/>
                  </a:lnTo>
                  <a:lnTo>
                    <a:pt x="16811" y="43153"/>
                  </a:lnTo>
                  <a:lnTo>
                    <a:pt x="29308" y="24829"/>
                  </a:lnTo>
                  <a:lnTo>
                    <a:pt x="45781" y="12005"/>
                  </a:lnTo>
                  <a:lnTo>
                    <a:pt x="65970" y="3576"/>
                  </a:lnTo>
                  <a:lnTo>
                    <a:pt x="102474" y="0"/>
                  </a:lnTo>
                  <a:lnTo>
                    <a:pt x="125093" y="3309"/>
                  </a:lnTo>
                  <a:lnTo>
                    <a:pt x="133698" y="9339"/>
                  </a:lnTo>
                  <a:lnTo>
                    <a:pt x="146379" y="28517"/>
                  </a:lnTo>
                  <a:lnTo>
                    <a:pt x="149675" y="55758"/>
                  </a:lnTo>
                  <a:lnTo>
                    <a:pt x="141834" y="103979"/>
                  </a:lnTo>
                  <a:lnTo>
                    <a:pt x="124693" y="145953"/>
                  </a:lnTo>
                  <a:lnTo>
                    <a:pt x="82624" y="201997"/>
                  </a:lnTo>
                  <a:lnTo>
                    <a:pt x="62458" y="215918"/>
                  </a:lnTo>
                  <a:lnTo>
                    <a:pt x="41797" y="219766"/>
                  </a:lnTo>
                  <a:lnTo>
                    <a:pt x="31374" y="219154"/>
                  </a:lnTo>
                  <a:lnTo>
                    <a:pt x="25595" y="216407"/>
                  </a:lnTo>
                  <a:lnTo>
                    <a:pt x="22913" y="212235"/>
                  </a:lnTo>
                  <a:lnTo>
                    <a:pt x="21056" y="1968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4940581" y="6885523"/>
              <a:ext cx="207855" cy="207604"/>
            </a:xfrm>
            <a:custGeom>
              <a:avLst/>
              <a:gdLst/>
              <a:ahLst/>
              <a:cxnLst/>
              <a:rect l="0" t="0" r="0" b="0"/>
              <a:pathLst>
                <a:path w="207855" h="207604">
                  <a:moveTo>
                    <a:pt x="92041" y="27094"/>
                  </a:moveTo>
                  <a:lnTo>
                    <a:pt x="86452" y="4737"/>
                  </a:lnTo>
                  <a:lnTo>
                    <a:pt x="80126" y="492"/>
                  </a:lnTo>
                  <a:lnTo>
                    <a:pt x="71229" y="0"/>
                  </a:lnTo>
                  <a:lnTo>
                    <a:pt x="60619" y="2012"/>
                  </a:lnTo>
                  <a:lnTo>
                    <a:pt x="42591" y="16726"/>
                  </a:lnTo>
                  <a:lnTo>
                    <a:pt x="17542" y="58711"/>
                  </a:lnTo>
                  <a:lnTo>
                    <a:pt x="2499" y="104308"/>
                  </a:lnTo>
                  <a:lnTo>
                    <a:pt x="0" y="155257"/>
                  </a:lnTo>
                  <a:lnTo>
                    <a:pt x="3561" y="186221"/>
                  </a:lnTo>
                  <a:lnTo>
                    <a:pt x="9657" y="196349"/>
                  </a:lnTo>
                  <a:lnTo>
                    <a:pt x="18401" y="203102"/>
                  </a:lnTo>
                  <a:lnTo>
                    <a:pt x="28909" y="207603"/>
                  </a:lnTo>
                  <a:lnTo>
                    <a:pt x="39425" y="207094"/>
                  </a:lnTo>
                  <a:lnTo>
                    <a:pt x="60467" y="197171"/>
                  </a:lnTo>
                  <a:lnTo>
                    <a:pt x="86455" y="166264"/>
                  </a:lnTo>
                  <a:lnTo>
                    <a:pt x="120234" y="103291"/>
                  </a:lnTo>
                  <a:lnTo>
                    <a:pt x="140727" y="41244"/>
                  </a:lnTo>
                  <a:lnTo>
                    <a:pt x="149230" y="14129"/>
                  </a:lnTo>
                  <a:lnTo>
                    <a:pt x="147484" y="18992"/>
                  </a:lnTo>
                  <a:lnTo>
                    <a:pt x="145236" y="67522"/>
                  </a:lnTo>
                  <a:lnTo>
                    <a:pt x="147912" y="127193"/>
                  </a:lnTo>
                  <a:lnTo>
                    <a:pt x="154307" y="149961"/>
                  </a:lnTo>
                  <a:lnTo>
                    <a:pt x="164948" y="167879"/>
                  </a:lnTo>
                  <a:lnTo>
                    <a:pt x="172232" y="172424"/>
                  </a:lnTo>
                  <a:lnTo>
                    <a:pt x="207854" y="1744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5244092" y="6754689"/>
              <a:ext cx="30686" cy="305328"/>
            </a:xfrm>
            <a:custGeom>
              <a:avLst/>
              <a:gdLst/>
              <a:ahLst/>
              <a:cxnLst/>
              <a:rect l="0" t="0" r="0" b="0"/>
              <a:pathLst>
                <a:path w="30686" h="305328">
                  <a:moveTo>
                    <a:pt x="30685" y="0"/>
                  </a:moveTo>
                  <a:lnTo>
                    <a:pt x="16031" y="55141"/>
                  </a:lnTo>
                  <a:lnTo>
                    <a:pt x="5936" y="114734"/>
                  </a:lnTo>
                  <a:lnTo>
                    <a:pt x="2138" y="157448"/>
                  </a:lnTo>
                  <a:lnTo>
                    <a:pt x="0" y="217837"/>
                  </a:lnTo>
                  <a:lnTo>
                    <a:pt x="4867" y="279466"/>
                  </a:lnTo>
                  <a:lnTo>
                    <a:pt x="9628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5345623" y="6864914"/>
              <a:ext cx="181839" cy="216160"/>
            </a:xfrm>
            <a:custGeom>
              <a:avLst/>
              <a:gdLst/>
              <a:ahLst/>
              <a:cxnLst/>
              <a:rect l="0" t="0" r="0" b="0"/>
              <a:pathLst>
                <a:path w="181839" h="216160">
                  <a:moveTo>
                    <a:pt x="118667" y="5589"/>
                  </a:moveTo>
                  <a:lnTo>
                    <a:pt x="101900" y="0"/>
                  </a:lnTo>
                  <a:lnTo>
                    <a:pt x="84309" y="3495"/>
                  </a:lnTo>
                  <a:lnTo>
                    <a:pt x="65962" y="14017"/>
                  </a:lnTo>
                  <a:lnTo>
                    <a:pt x="27875" y="59342"/>
                  </a:lnTo>
                  <a:lnTo>
                    <a:pt x="7840" y="116206"/>
                  </a:lnTo>
                  <a:lnTo>
                    <a:pt x="0" y="145219"/>
                  </a:lnTo>
                  <a:lnTo>
                    <a:pt x="1975" y="170591"/>
                  </a:lnTo>
                  <a:lnTo>
                    <a:pt x="5778" y="182271"/>
                  </a:lnTo>
                  <a:lnTo>
                    <a:pt x="11822" y="188888"/>
                  </a:lnTo>
                  <a:lnTo>
                    <a:pt x="19361" y="192129"/>
                  </a:lnTo>
                  <a:lnTo>
                    <a:pt x="27897" y="193120"/>
                  </a:lnTo>
                  <a:lnTo>
                    <a:pt x="43620" y="187982"/>
                  </a:lnTo>
                  <a:lnTo>
                    <a:pt x="51088" y="183336"/>
                  </a:lnTo>
                  <a:lnTo>
                    <a:pt x="94022" y="127422"/>
                  </a:lnTo>
                  <a:lnTo>
                    <a:pt x="120991" y="80521"/>
                  </a:lnTo>
                  <a:lnTo>
                    <a:pt x="142615" y="17897"/>
                  </a:lnTo>
                  <a:lnTo>
                    <a:pt x="145161" y="16134"/>
                  </a:lnTo>
                  <a:lnTo>
                    <a:pt x="147990" y="29773"/>
                  </a:lnTo>
                  <a:lnTo>
                    <a:pt x="149806" y="86189"/>
                  </a:lnTo>
                  <a:lnTo>
                    <a:pt x="151290" y="135276"/>
                  </a:lnTo>
                  <a:lnTo>
                    <a:pt x="159789" y="177635"/>
                  </a:lnTo>
                  <a:lnTo>
                    <a:pt x="181838" y="216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5624832" y="6786275"/>
              <a:ext cx="155314" cy="283184"/>
            </a:xfrm>
            <a:custGeom>
              <a:avLst/>
              <a:gdLst/>
              <a:ahLst/>
              <a:cxnLst/>
              <a:rect l="0" t="0" r="0" b="0"/>
              <a:pathLst>
                <a:path w="155314" h="283184">
                  <a:moveTo>
                    <a:pt x="102671" y="0"/>
                  </a:moveTo>
                  <a:lnTo>
                    <a:pt x="93606" y="58617"/>
                  </a:lnTo>
                  <a:lnTo>
                    <a:pt x="98497" y="97367"/>
                  </a:lnTo>
                  <a:lnTo>
                    <a:pt x="97549" y="96496"/>
                  </a:lnTo>
                  <a:lnTo>
                    <a:pt x="78045" y="54066"/>
                  </a:lnTo>
                  <a:lnTo>
                    <a:pt x="72216" y="46572"/>
                  </a:lnTo>
                  <a:lnTo>
                    <a:pt x="64820" y="45086"/>
                  </a:lnTo>
                  <a:lnTo>
                    <a:pt x="56380" y="47605"/>
                  </a:lnTo>
                  <a:lnTo>
                    <a:pt x="47244" y="52793"/>
                  </a:lnTo>
                  <a:lnTo>
                    <a:pt x="33973" y="67917"/>
                  </a:lnTo>
                  <a:lnTo>
                    <a:pt x="8354" y="126758"/>
                  </a:lnTo>
                  <a:lnTo>
                    <a:pt x="2260" y="151094"/>
                  </a:lnTo>
                  <a:lnTo>
                    <a:pt x="0" y="203086"/>
                  </a:lnTo>
                  <a:lnTo>
                    <a:pt x="3617" y="238440"/>
                  </a:lnTo>
                  <a:lnTo>
                    <a:pt x="15363" y="264291"/>
                  </a:lnTo>
                  <a:lnTo>
                    <a:pt x="23409" y="274460"/>
                  </a:lnTo>
                  <a:lnTo>
                    <a:pt x="34621" y="280070"/>
                  </a:lnTo>
                  <a:lnTo>
                    <a:pt x="62678" y="283183"/>
                  </a:lnTo>
                  <a:lnTo>
                    <a:pt x="85286" y="277547"/>
                  </a:lnTo>
                  <a:lnTo>
                    <a:pt x="103133" y="266074"/>
                  </a:lnTo>
                  <a:lnTo>
                    <a:pt x="125165" y="239884"/>
                  </a:lnTo>
                  <a:lnTo>
                    <a:pt x="155313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5875628" y="6702047"/>
              <a:ext cx="178259" cy="357970"/>
            </a:xfrm>
            <a:custGeom>
              <a:avLst/>
              <a:gdLst/>
              <a:ahLst/>
              <a:cxnLst/>
              <a:rect l="0" t="0" r="0" b="0"/>
              <a:pathLst>
                <a:path w="178259" h="357970">
                  <a:moveTo>
                    <a:pt x="41388" y="0"/>
                  </a:moveTo>
                  <a:lnTo>
                    <a:pt x="32323" y="58617"/>
                  </a:lnTo>
                  <a:lnTo>
                    <a:pt x="19599" y="121453"/>
                  </a:lnTo>
                  <a:lnTo>
                    <a:pt x="11737" y="181528"/>
                  </a:lnTo>
                  <a:lnTo>
                    <a:pt x="2949" y="238455"/>
                  </a:lnTo>
                  <a:lnTo>
                    <a:pt x="0" y="300999"/>
                  </a:lnTo>
                  <a:lnTo>
                    <a:pt x="767" y="329139"/>
                  </a:lnTo>
                  <a:lnTo>
                    <a:pt x="2609" y="331730"/>
                  </a:lnTo>
                  <a:lnTo>
                    <a:pt x="5007" y="329948"/>
                  </a:lnTo>
                  <a:lnTo>
                    <a:pt x="24035" y="282734"/>
                  </a:lnTo>
                  <a:lnTo>
                    <a:pt x="44533" y="223091"/>
                  </a:lnTo>
                  <a:lnTo>
                    <a:pt x="75674" y="173788"/>
                  </a:lnTo>
                  <a:lnTo>
                    <a:pt x="86472" y="166162"/>
                  </a:lnTo>
                  <a:lnTo>
                    <a:pt x="110948" y="160807"/>
                  </a:lnTo>
                  <a:lnTo>
                    <a:pt x="121687" y="165697"/>
                  </a:lnTo>
                  <a:lnTo>
                    <a:pt x="139858" y="186727"/>
                  </a:lnTo>
                  <a:lnTo>
                    <a:pt x="157651" y="231451"/>
                  </a:lnTo>
                  <a:lnTo>
                    <a:pt x="164743" y="281748"/>
                  </a:lnTo>
                  <a:lnTo>
                    <a:pt x="168310" y="338060"/>
                  </a:lnTo>
                  <a:lnTo>
                    <a:pt x="178258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6180228" y="6849445"/>
              <a:ext cx="10530" cy="189515"/>
            </a:xfrm>
            <a:custGeom>
              <a:avLst/>
              <a:gdLst/>
              <a:ahLst/>
              <a:cxnLst/>
              <a:rect l="0" t="0" r="0" b="0"/>
              <a:pathLst>
                <a:path w="10530" h="189515">
                  <a:moveTo>
                    <a:pt x="10529" y="0"/>
                  </a:moveTo>
                  <a:lnTo>
                    <a:pt x="10529" y="58618"/>
                  </a:lnTo>
                  <a:lnTo>
                    <a:pt x="2196" y="118334"/>
                  </a:lnTo>
                  <a:lnTo>
                    <a:pt x="651" y="155556"/>
                  </a:lnTo>
                  <a:lnTo>
                    <a:pt x="0" y="18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6303704" y="6817860"/>
              <a:ext cx="181852" cy="210571"/>
            </a:xfrm>
            <a:custGeom>
              <a:avLst/>
              <a:gdLst/>
              <a:ahLst/>
              <a:cxnLst/>
              <a:rect l="0" t="0" r="0" b="0"/>
              <a:pathLst>
                <a:path w="181852" h="210571">
                  <a:moveTo>
                    <a:pt x="160794" y="0"/>
                  </a:moveTo>
                  <a:lnTo>
                    <a:pt x="99683" y="19129"/>
                  </a:lnTo>
                  <a:lnTo>
                    <a:pt x="77481" y="30339"/>
                  </a:lnTo>
                  <a:lnTo>
                    <a:pt x="45252" y="60982"/>
                  </a:lnTo>
                  <a:lnTo>
                    <a:pt x="6945" y="123859"/>
                  </a:lnTo>
                  <a:lnTo>
                    <a:pt x="0" y="146296"/>
                  </a:lnTo>
                  <a:lnTo>
                    <a:pt x="812" y="167966"/>
                  </a:lnTo>
                  <a:lnTo>
                    <a:pt x="13436" y="199896"/>
                  </a:lnTo>
                  <a:lnTo>
                    <a:pt x="21611" y="204625"/>
                  </a:lnTo>
                  <a:lnTo>
                    <a:pt x="31740" y="205436"/>
                  </a:lnTo>
                  <a:lnTo>
                    <a:pt x="53134" y="200100"/>
                  </a:lnTo>
                  <a:lnTo>
                    <a:pt x="70441" y="189929"/>
                  </a:lnTo>
                  <a:lnTo>
                    <a:pt x="106681" y="141459"/>
                  </a:lnTo>
                  <a:lnTo>
                    <a:pt x="143888" y="78999"/>
                  </a:lnTo>
                  <a:lnTo>
                    <a:pt x="168330" y="24877"/>
                  </a:lnTo>
                  <a:lnTo>
                    <a:pt x="172837" y="13075"/>
                  </a:lnTo>
                  <a:lnTo>
                    <a:pt x="175842" y="11057"/>
                  </a:lnTo>
                  <a:lnTo>
                    <a:pt x="177844" y="15560"/>
                  </a:lnTo>
                  <a:lnTo>
                    <a:pt x="178900" y="37331"/>
                  </a:lnTo>
                  <a:lnTo>
                    <a:pt x="174087" y="89049"/>
                  </a:lnTo>
                  <a:lnTo>
                    <a:pt x="173312" y="146488"/>
                  </a:lnTo>
                  <a:lnTo>
                    <a:pt x="179818" y="196525"/>
                  </a:lnTo>
                  <a:lnTo>
                    <a:pt x="181851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6639851" y="6808907"/>
              <a:ext cx="172088" cy="240582"/>
            </a:xfrm>
            <a:custGeom>
              <a:avLst/>
              <a:gdLst/>
              <a:ahLst/>
              <a:cxnLst/>
              <a:rect l="0" t="0" r="0" b="0"/>
              <a:pathLst>
                <a:path w="172088" h="240582">
                  <a:moveTo>
                    <a:pt x="24688" y="19482"/>
                  </a:moveTo>
                  <a:lnTo>
                    <a:pt x="21569" y="62174"/>
                  </a:lnTo>
                  <a:lnTo>
                    <a:pt x="10034" y="120592"/>
                  </a:lnTo>
                  <a:lnTo>
                    <a:pt x="0" y="167486"/>
                  </a:lnTo>
                  <a:lnTo>
                    <a:pt x="2380" y="167284"/>
                  </a:lnTo>
                  <a:lnTo>
                    <a:pt x="6307" y="163640"/>
                  </a:lnTo>
                  <a:lnTo>
                    <a:pt x="24578" y="122954"/>
                  </a:lnTo>
                  <a:lnTo>
                    <a:pt x="48855" y="61436"/>
                  </a:lnTo>
                  <a:lnTo>
                    <a:pt x="81250" y="17338"/>
                  </a:lnTo>
                  <a:lnTo>
                    <a:pt x="95060" y="2542"/>
                  </a:lnTo>
                  <a:lnTo>
                    <a:pt x="104358" y="0"/>
                  </a:lnTo>
                  <a:lnTo>
                    <a:pt x="127167" y="3414"/>
                  </a:lnTo>
                  <a:lnTo>
                    <a:pt x="146663" y="18969"/>
                  </a:lnTo>
                  <a:lnTo>
                    <a:pt x="160788" y="41481"/>
                  </a:lnTo>
                  <a:lnTo>
                    <a:pt x="168740" y="83972"/>
                  </a:lnTo>
                  <a:lnTo>
                    <a:pt x="171095" y="144525"/>
                  </a:lnTo>
                  <a:lnTo>
                    <a:pt x="171794" y="197041"/>
                  </a:lnTo>
                  <a:lnTo>
                    <a:pt x="172087" y="2405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7085679" y="6701294"/>
              <a:ext cx="400084" cy="341134"/>
            </a:xfrm>
            <a:custGeom>
              <a:avLst/>
              <a:gdLst/>
              <a:ahLst/>
              <a:cxnLst/>
              <a:rect l="0" t="0" r="0" b="0"/>
              <a:pathLst>
                <a:path w="400084" h="341134">
                  <a:moveTo>
                    <a:pt x="0" y="63924"/>
                  </a:moveTo>
                  <a:lnTo>
                    <a:pt x="0" y="122541"/>
                  </a:lnTo>
                  <a:lnTo>
                    <a:pt x="0" y="176715"/>
                  </a:lnTo>
                  <a:lnTo>
                    <a:pt x="0" y="232476"/>
                  </a:lnTo>
                  <a:lnTo>
                    <a:pt x="0" y="280761"/>
                  </a:lnTo>
                  <a:lnTo>
                    <a:pt x="2340" y="314713"/>
                  </a:lnTo>
                  <a:lnTo>
                    <a:pt x="11179" y="337603"/>
                  </a:lnTo>
                  <a:lnTo>
                    <a:pt x="16811" y="341133"/>
                  </a:lnTo>
                  <a:lnTo>
                    <a:pt x="22906" y="339977"/>
                  </a:lnTo>
                  <a:lnTo>
                    <a:pt x="29308" y="335697"/>
                  </a:lnTo>
                  <a:lnTo>
                    <a:pt x="39543" y="318463"/>
                  </a:lnTo>
                  <a:lnTo>
                    <a:pt x="59323" y="263040"/>
                  </a:lnTo>
                  <a:lnTo>
                    <a:pt x="66530" y="237427"/>
                  </a:lnTo>
                  <a:lnTo>
                    <a:pt x="66580" y="226386"/>
                  </a:lnTo>
                  <a:lnTo>
                    <a:pt x="58982" y="194989"/>
                  </a:lnTo>
                  <a:lnTo>
                    <a:pt x="63750" y="144483"/>
                  </a:lnTo>
                  <a:lnTo>
                    <a:pt x="80630" y="91953"/>
                  </a:lnTo>
                  <a:lnTo>
                    <a:pt x="108508" y="42853"/>
                  </a:lnTo>
                  <a:lnTo>
                    <a:pt x="132844" y="21024"/>
                  </a:lnTo>
                  <a:lnTo>
                    <a:pt x="159258" y="9762"/>
                  </a:lnTo>
                  <a:lnTo>
                    <a:pt x="172852" y="6759"/>
                  </a:lnTo>
                  <a:lnTo>
                    <a:pt x="184255" y="8266"/>
                  </a:lnTo>
                  <a:lnTo>
                    <a:pt x="203164" y="19300"/>
                  </a:lnTo>
                  <a:lnTo>
                    <a:pt x="226962" y="45243"/>
                  </a:lnTo>
                  <a:lnTo>
                    <a:pt x="243243" y="103102"/>
                  </a:lnTo>
                  <a:lnTo>
                    <a:pt x="249886" y="157160"/>
                  </a:lnTo>
                  <a:lnTo>
                    <a:pt x="252131" y="219688"/>
                  </a:lnTo>
                  <a:lnTo>
                    <a:pt x="251350" y="264104"/>
                  </a:lnTo>
                  <a:lnTo>
                    <a:pt x="249455" y="262888"/>
                  </a:lnTo>
                  <a:lnTo>
                    <a:pt x="247021" y="256228"/>
                  </a:lnTo>
                  <a:lnTo>
                    <a:pt x="249186" y="207731"/>
                  </a:lnTo>
                  <a:lnTo>
                    <a:pt x="251648" y="158266"/>
                  </a:lnTo>
                  <a:lnTo>
                    <a:pt x="262055" y="100800"/>
                  </a:lnTo>
                  <a:lnTo>
                    <a:pt x="286471" y="43564"/>
                  </a:lnTo>
                  <a:lnTo>
                    <a:pt x="303509" y="17077"/>
                  </a:lnTo>
                  <a:lnTo>
                    <a:pt x="319726" y="4888"/>
                  </a:lnTo>
                  <a:lnTo>
                    <a:pt x="328965" y="0"/>
                  </a:lnTo>
                  <a:lnTo>
                    <a:pt x="337463" y="251"/>
                  </a:lnTo>
                  <a:lnTo>
                    <a:pt x="345467" y="3929"/>
                  </a:lnTo>
                  <a:lnTo>
                    <a:pt x="353144" y="9889"/>
                  </a:lnTo>
                  <a:lnTo>
                    <a:pt x="375127" y="46224"/>
                  </a:lnTo>
                  <a:lnTo>
                    <a:pt x="393940" y="102498"/>
                  </a:lnTo>
                  <a:lnTo>
                    <a:pt x="398870" y="161794"/>
                  </a:lnTo>
                  <a:lnTo>
                    <a:pt x="399723" y="212246"/>
                  </a:lnTo>
                  <a:lnTo>
                    <a:pt x="400083" y="2639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612190" y="6775746"/>
              <a:ext cx="20972" cy="194812"/>
            </a:xfrm>
            <a:custGeom>
              <a:avLst/>
              <a:gdLst/>
              <a:ahLst/>
              <a:cxnLst/>
              <a:rect l="0" t="0" r="0" b="0"/>
              <a:pathLst>
                <a:path w="20972" h="194812">
                  <a:moveTo>
                    <a:pt x="10442" y="42114"/>
                  </a:moveTo>
                  <a:lnTo>
                    <a:pt x="2109" y="79592"/>
                  </a:lnTo>
                  <a:lnTo>
                    <a:pt x="348" y="142195"/>
                  </a:lnTo>
                  <a:lnTo>
                    <a:pt x="0" y="194811"/>
                  </a:lnTo>
                  <a:lnTo>
                    <a:pt x="3051" y="166036"/>
                  </a:lnTo>
                  <a:lnTo>
                    <a:pt x="10639" y="105920"/>
                  </a:lnTo>
                  <a:lnTo>
                    <a:pt x="18584" y="43973"/>
                  </a:lnTo>
                  <a:lnTo>
                    <a:pt x="209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561955" y="6712576"/>
              <a:ext cx="323891" cy="86597"/>
            </a:xfrm>
            <a:custGeom>
              <a:avLst/>
              <a:gdLst/>
              <a:ahLst/>
              <a:cxnLst/>
              <a:rect l="0" t="0" r="0" b="0"/>
              <a:pathLst>
                <a:path w="323891" h="86597">
                  <a:moveTo>
                    <a:pt x="39621" y="63170"/>
                  </a:moveTo>
                  <a:lnTo>
                    <a:pt x="15574" y="72746"/>
                  </a:lnTo>
                  <a:lnTo>
                    <a:pt x="1247" y="83414"/>
                  </a:lnTo>
                  <a:lnTo>
                    <a:pt x="0" y="86025"/>
                  </a:lnTo>
                  <a:lnTo>
                    <a:pt x="2678" y="86596"/>
                  </a:lnTo>
                  <a:lnTo>
                    <a:pt x="66100" y="69863"/>
                  </a:lnTo>
                  <a:lnTo>
                    <a:pt x="114927" y="54625"/>
                  </a:lnTo>
                  <a:lnTo>
                    <a:pt x="166438" y="42701"/>
                  </a:lnTo>
                  <a:lnTo>
                    <a:pt x="215626" y="31759"/>
                  </a:lnTo>
                  <a:lnTo>
                    <a:pt x="268579" y="17581"/>
                  </a:lnTo>
                  <a:lnTo>
                    <a:pt x="3238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7848594" y="6722852"/>
              <a:ext cx="184651" cy="222338"/>
            </a:xfrm>
            <a:custGeom>
              <a:avLst/>
              <a:gdLst/>
              <a:ahLst/>
              <a:cxnLst/>
              <a:rect l="0" t="0" r="0" b="0"/>
              <a:pathLst>
                <a:path w="184651" h="222338">
                  <a:moveTo>
                    <a:pt x="37251" y="31837"/>
                  </a:moveTo>
                  <a:lnTo>
                    <a:pt x="22597" y="84866"/>
                  </a:lnTo>
                  <a:lnTo>
                    <a:pt x="10223" y="143481"/>
                  </a:lnTo>
                  <a:lnTo>
                    <a:pt x="3446" y="205145"/>
                  </a:lnTo>
                  <a:lnTo>
                    <a:pt x="0" y="222337"/>
                  </a:lnTo>
                  <a:lnTo>
                    <a:pt x="718" y="222008"/>
                  </a:lnTo>
                  <a:lnTo>
                    <a:pt x="13419" y="169098"/>
                  </a:lnTo>
                  <a:lnTo>
                    <a:pt x="24600" y="116570"/>
                  </a:lnTo>
                  <a:lnTo>
                    <a:pt x="48746" y="62483"/>
                  </a:lnTo>
                  <a:lnTo>
                    <a:pt x="76046" y="18264"/>
                  </a:lnTo>
                  <a:lnTo>
                    <a:pt x="96217" y="5137"/>
                  </a:lnTo>
                  <a:lnTo>
                    <a:pt x="108147" y="0"/>
                  </a:lnTo>
                  <a:lnTo>
                    <a:pt x="118440" y="83"/>
                  </a:lnTo>
                  <a:lnTo>
                    <a:pt x="127642" y="3649"/>
                  </a:lnTo>
                  <a:lnTo>
                    <a:pt x="144105" y="18140"/>
                  </a:lnTo>
                  <a:lnTo>
                    <a:pt x="165358" y="53775"/>
                  </a:lnTo>
                  <a:lnTo>
                    <a:pt x="178414" y="100859"/>
                  </a:lnTo>
                  <a:lnTo>
                    <a:pt x="183418" y="162932"/>
                  </a:lnTo>
                  <a:lnTo>
                    <a:pt x="184650" y="2002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8191171" y="6491477"/>
              <a:ext cx="135387" cy="442198"/>
            </a:xfrm>
            <a:custGeom>
              <a:avLst/>
              <a:gdLst/>
              <a:ahLst/>
              <a:cxnLst/>
              <a:rect l="0" t="0" r="0" b="0"/>
              <a:pathLst>
                <a:path w="135387" h="442198">
                  <a:moveTo>
                    <a:pt x="0" y="0"/>
                  </a:moveTo>
                  <a:lnTo>
                    <a:pt x="52706" y="61110"/>
                  </a:lnTo>
                  <a:lnTo>
                    <a:pt x="85204" y="115542"/>
                  </a:lnTo>
                  <a:lnTo>
                    <a:pt x="117637" y="178961"/>
                  </a:lnTo>
                  <a:lnTo>
                    <a:pt x="131859" y="224604"/>
                  </a:lnTo>
                  <a:lnTo>
                    <a:pt x="135386" y="276729"/>
                  </a:lnTo>
                  <a:lnTo>
                    <a:pt x="135261" y="329738"/>
                  </a:lnTo>
                  <a:lnTo>
                    <a:pt x="128335" y="380150"/>
                  </a:lnTo>
                  <a:lnTo>
                    <a:pt x="115513" y="423571"/>
                  </a:lnTo>
                  <a:lnTo>
                    <a:pt x="105285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8080099" y="6659933"/>
              <a:ext cx="123979" cy="231628"/>
            </a:xfrm>
            <a:custGeom>
              <a:avLst/>
              <a:gdLst/>
              <a:ahLst/>
              <a:cxnLst/>
              <a:rect l="0" t="0" r="0" b="0"/>
              <a:pathLst>
                <a:path w="123979" h="231628">
                  <a:moveTo>
                    <a:pt x="90015" y="0"/>
                  </a:moveTo>
                  <a:lnTo>
                    <a:pt x="47324" y="26025"/>
                  </a:lnTo>
                  <a:lnTo>
                    <a:pt x="11263" y="64152"/>
                  </a:lnTo>
                  <a:lnTo>
                    <a:pt x="2371" y="87783"/>
                  </a:lnTo>
                  <a:lnTo>
                    <a:pt x="0" y="100637"/>
                  </a:lnTo>
                  <a:lnTo>
                    <a:pt x="1929" y="110375"/>
                  </a:lnTo>
                  <a:lnTo>
                    <a:pt x="6724" y="118037"/>
                  </a:lnTo>
                  <a:lnTo>
                    <a:pt x="22582" y="129670"/>
                  </a:lnTo>
                  <a:lnTo>
                    <a:pt x="84284" y="150422"/>
                  </a:lnTo>
                  <a:lnTo>
                    <a:pt x="119903" y="166882"/>
                  </a:lnTo>
                  <a:lnTo>
                    <a:pt x="123978" y="174426"/>
                  </a:lnTo>
                  <a:lnTo>
                    <a:pt x="123186" y="182964"/>
                  </a:lnTo>
                  <a:lnTo>
                    <a:pt x="119148" y="192167"/>
                  </a:lnTo>
                  <a:lnTo>
                    <a:pt x="105303" y="205510"/>
                  </a:lnTo>
                  <a:lnTo>
                    <a:pt x="74658" y="219599"/>
                  </a:lnTo>
                  <a:lnTo>
                    <a:pt x="37373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7664746" y="6533590"/>
              <a:ext cx="63172" cy="389556"/>
            </a:xfrm>
            <a:custGeom>
              <a:avLst/>
              <a:gdLst/>
              <a:ahLst/>
              <a:cxnLst/>
              <a:rect l="0" t="0" r="0" b="0"/>
              <a:pathLst>
                <a:path w="63172" h="389556">
                  <a:moveTo>
                    <a:pt x="63171" y="0"/>
                  </a:moveTo>
                  <a:lnTo>
                    <a:pt x="46383" y="55046"/>
                  </a:lnTo>
                  <a:lnTo>
                    <a:pt x="39838" y="106454"/>
                  </a:lnTo>
                  <a:lnTo>
                    <a:pt x="33216" y="167258"/>
                  </a:lnTo>
                  <a:lnTo>
                    <a:pt x="26480" y="218275"/>
                  </a:lnTo>
                  <a:lnTo>
                    <a:pt x="20959" y="279510"/>
                  </a:lnTo>
                  <a:lnTo>
                    <a:pt x="9816" y="339786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2" name="Freeform 231"/>
          <p:cNvSpPr/>
          <p:nvPr/>
        </p:nvSpPr>
        <p:spPr>
          <a:xfrm>
            <a:off x="168738" y="7571690"/>
            <a:ext cx="587049" cy="583168"/>
          </a:xfrm>
          <a:custGeom>
            <a:avLst/>
            <a:gdLst/>
            <a:ahLst/>
            <a:cxnLst/>
            <a:rect l="0" t="0" r="0" b="0"/>
            <a:pathLst>
              <a:path w="587049" h="583168">
                <a:moveTo>
                  <a:pt x="336630" y="154253"/>
                </a:moveTo>
                <a:lnTo>
                  <a:pt x="278013" y="163318"/>
                </a:lnTo>
                <a:lnTo>
                  <a:pt x="232044" y="175526"/>
                </a:lnTo>
                <a:lnTo>
                  <a:pt x="182090" y="207848"/>
                </a:lnTo>
                <a:lnTo>
                  <a:pt x="126449" y="259530"/>
                </a:lnTo>
                <a:lnTo>
                  <a:pt x="110245" y="275522"/>
                </a:lnTo>
                <a:lnTo>
                  <a:pt x="109668" y="280722"/>
                </a:lnTo>
                <a:lnTo>
                  <a:pt x="113962" y="284189"/>
                </a:lnTo>
                <a:lnTo>
                  <a:pt x="142362" y="289068"/>
                </a:lnTo>
                <a:lnTo>
                  <a:pt x="199470" y="290717"/>
                </a:lnTo>
                <a:lnTo>
                  <a:pt x="261506" y="302523"/>
                </a:lnTo>
                <a:lnTo>
                  <a:pt x="304763" y="321451"/>
                </a:lnTo>
                <a:lnTo>
                  <a:pt x="342136" y="346513"/>
                </a:lnTo>
                <a:lnTo>
                  <a:pt x="359744" y="369163"/>
                </a:lnTo>
                <a:lnTo>
                  <a:pt x="366077" y="381755"/>
                </a:lnTo>
                <a:lnTo>
                  <a:pt x="366790" y="394828"/>
                </a:lnTo>
                <a:lnTo>
                  <a:pt x="358223" y="421833"/>
                </a:lnTo>
                <a:lnTo>
                  <a:pt x="333669" y="463344"/>
                </a:lnTo>
                <a:lnTo>
                  <a:pt x="278290" y="509716"/>
                </a:lnTo>
                <a:lnTo>
                  <a:pt x="224197" y="539500"/>
                </a:lnTo>
                <a:lnTo>
                  <a:pt x="198922" y="547742"/>
                </a:lnTo>
                <a:lnTo>
                  <a:pt x="168192" y="551406"/>
                </a:lnTo>
                <a:lnTo>
                  <a:pt x="161167" y="554723"/>
                </a:lnTo>
                <a:lnTo>
                  <a:pt x="159993" y="559273"/>
                </a:lnTo>
                <a:lnTo>
                  <a:pt x="162720" y="564646"/>
                </a:lnTo>
                <a:lnTo>
                  <a:pt x="178228" y="573736"/>
                </a:lnTo>
                <a:lnTo>
                  <a:pt x="203058" y="580506"/>
                </a:lnTo>
                <a:lnTo>
                  <a:pt x="252989" y="583147"/>
                </a:lnTo>
                <a:lnTo>
                  <a:pt x="306200" y="574152"/>
                </a:lnTo>
                <a:lnTo>
                  <a:pt x="368151" y="556512"/>
                </a:lnTo>
                <a:lnTo>
                  <a:pt x="429760" y="525622"/>
                </a:lnTo>
                <a:lnTo>
                  <a:pt x="485350" y="469437"/>
                </a:lnTo>
                <a:lnTo>
                  <a:pt x="525392" y="414257"/>
                </a:lnTo>
                <a:lnTo>
                  <a:pt x="559969" y="354089"/>
                </a:lnTo>
                <a:lnTo>
                  <a:pt x="577841" y="300919"/>
                </a:lnTo>
                <a:lnTo>
                  <a:pt x="587048" y="245355"/>
                </a:lnTo>
                <a:lnTo>
                  <a:pt x="583053" y="186575"/>
                </a:lnTo>
                <a:lnTo>
                  <a:pt x="570053" y="126972"/>
                </a:lnTo>
                <a:lnTo>
                  <a:pt x="539493" y="70592"/>
                </a:lnTo>
                <a:lnTo>
                  <a:pt x="502152" y="38608"/>
                </a:lnTo>
                <a:lnTo>
                  <a:pt x="445538" y="13170"/>
                </a:lnTo>
                <a:lnTo>
                  <a:pt x="389295" y="0"/>
                </a:lnTo>
                <a:lnTo>
                  <a:pt x="337806" y="533"/>
                </a:lnTo>
                <a:lnTo>
                  <a:pt x="280047" y="4981"/>
                </a:lnTo>
                <a:lnTo>
                  <a:pt x="224197" y="12073"/>
                </a:lnTo>
                <a:lnTo>
                  <a:pt x="173304" y="33145"/>
                </a:lnTo>
                <a:lnTo>
                  <a:pt x="114904" y="74856"/>
                </a:lnTo>
                <a:lnTo>
                  <a:pt x="60711" y="133620"/>
                </a:lnTo>
                <a:lnTo>
                  <a:pt x="39887" y="166077"/>
                </a:lnTo>
                <a:lnTo>
                  <a:pt x="21777" y="218373"/>
                </a:lnTo>
                <a:lnTo>
                  <a:pt x="6935" y="273764"/>
                </a:lnTo>
                <a:lnTo>
                  <a:pt x="1144" y="329766"/>
                </a:lnTo>
                <a:lnTo>
                  <a:pt x="0" y="385887"/>
                </a:lnTo>
                <a:lnTo>
                  <a:pt x="5363" y="442033"/>
                </a:lnTo>
                <a:lnTo>
                  <a:pt x="18857" y="489778"/>
                </a:lnTo>
                <a:lnTo>
                  <a:pt x="42840" y="529885"/>
                </a:lnTo>
                <a:lnTo>
                  <a:pt x="75696" y="560685"/>
                </a:lnTo>
                <a:lnTo>
                  <a:pt x="105678" y="576624"/>
                </a:lnTo>
                <a:lnTo>
                  <a:pt x="153556" y="583167"/>
                </a:lnTo>
                <a:lnTo>
                  <a:pt x="212196" y="579516"/>
                </a:lnTo>
                <a:lnTo>
                  <a:pt x="270846" y="560566"/>
                </a:lnTo>
                <a:lnTo>
                  <a:pt x="326279" y="541226"/>
                </a:lnTo>
                <a:lnTo>
                  <a:pt x="368215" y="52275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0" name="Group 289"/>
          <p:cNvGrpSpPr/>
          <p:nvPr/>
        </p:nvGrpSpPr>
        <p:grpSpPr>
          <a:xfrm>
            <a:off x="539038" y="7404964"/>
            <a:ext cx="8951840" cy="1616565"/>
            <a:chOff x="539038" y="7404964"/>
            <a:chExt cx="8951840" cy="1616565"/>
          </a:xfrm>
        </p:grpSpPr>
        <p:sp>
          <p:nvSpPr>
            <p:cNvPr id="233" name="Freeform 232"/>
            <p:cNvSpPr/>
            <p:nvPr/>
          </p:nvSpPr>
          <p:spPr>
            <a:xfrm>
              <a:off x="958093" y="7638514"/>
              <a:ext cx="389556" cy="519099"/>
            </a:xfrm>
            <a:custGeom>
              <a:avLst/>
              <a:gdLst/>
              <a:ahLst/>
              <a:cxnLst/>
              <a:rect l="0" t="0" r="0" b="0"/>
              <a:pathLst>
                <a:path w="389556" h="519099">
                  <a:moveTo>
                    <a:pt x="0" y="519098"/>
                  </a:moveTo>
                  <a:lnTo>
                    <a:pt x="19151" y="502287"/>
                  </a:lnTo>
                  <a:lnTo>
                    <a:pt x="67628" y="469600"/>
                  </a:lnTo>
                  <a:lnTo>
                    <a:pt x="112079" y="413164"/>
                  </a:lnTo>
                  <a:lnTo>
                    <a:pt x="152583" y="352752"/>
                  </a:lnTo>
                  <a:lnTo>
                    <a:pt x="183177" y="289872"/>
                  </a:lnTo>
                  <a:lnTo>
                    <a:pt x="210705" y="237728"/>
                  </a:lnTo>
                  <a:lnTo>
                    <a:pt x="244513" y="175332"/>
                  </a:lnTo>
                  <a:lnTo>
                    <a:pt x="266108" y="113909"/>
                  </a:lnTo>
                  <a:lnTo>
                    <a:pt x="284189" y="56558"/>
                  </a:lnTo>
                  <a:lnTo>
                    <a:pt x="298292" y="8282"/>
                  </a:lnTo>
                  <a:lnTo>
                    <a:pt x="302976" y="1909"/>
                  </a:lnTo>
                  <a:lnTo>
                    <a:pt x="308439" y="0"/>
                  </a:lnTo>
                  <a:lnTo>
                    <a:pt x="314421" y="1067"/>
                  </a:lnTo>
                  <a:lnTo>
                    <a:pt x="318408" y="8798"/>
                  </a:lnTo>
                  <a:lnTo>
                    <a:pt x="324808" y="65398"/>
                  </a:lnTo>
                  <a:lnTo>
                    <a:pt x="331662" y="122332"/>
                  </a:lnTo>
                  <a:lnTo>
                    <a:pt x="340946" y="170170"/>
                  </a:lnTo>
                  <a:lnTo>
                    <a:pt x="351105" y="226979"/>
                  </a:lnTo>
                  <a:lnTo>
                    <a:pt x="361525" y="277086"/>
                  </a:lnTo>
                  <a:lnTo>
                    <a:pt x="366432" y="327158"/>
                  </a:lnTo>
                  <a:lnTo>
                    <a:pt x="376495" y="379668"/>
                  </a:lnTo>
                  <a:lnTo>
                    <a:pt x="387604" y="440122"/>
                  </a:lnTo>
                  <a:lnTo>
                    <a:pt x="389555" y="487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1105492" y="7925984"/>
              <a:ext cx="315856" cy="42115"/>
            </a:xfrm>
            <a:custGeom>
              <a:avLst/>
              <a:gdLst/>
              <a:ahLst/>
              <a:cxnLst/>
              <a:rect l="0" t="0" r="0" b="0"/>
              <a:pathLst>
                <a:path w="315856" h="42115">
                  <a:moveTo>
                    <a:pt x="0" y="42114"/>
                  </a:moveTo>
                  <a:lnTo>
                    <a:pt x="52051" y="30662"/>
                  </a:lnTo>
                  <a:lnTo>
                    <a:pt x="108229" y="23904"/>
                  </a:lnTo>
                  <a:lnTo>
                    <a:pt x="169329" y="21901"/>
                  </a:lnTo>
                  <a:lnTo>
                    <a:pt x="228766" y="18188"/>
                  </a:lnTo>
                  <a:lnTo>
                    <a:pt x="290074" y="6453"/>
                  </a:lnTo>
                  <a:lnTo>
                    <a:pt x="3158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1568746" y="7620658"/>
              <a:ext cx="31587" cy="463255"/>
            </a:xfrm>
            <a:custGeom>
              <a:avLst/>
              <a:gdLst/>
              <a:ahLst/>
              <a:cxnLst/>
              <a:rect l="0" t="0" r="0" b="0"/>
              <a:pathLst>
                <a:path w="31587" h="463255">
                  <a:moveTo>
                    <a:pt x="0" y="0"/>
                  </a:moveTo>
                  <a:lnTo>
                    <a:pt x="8333" y="55170"/>
                  </a:lnTo>
                  <a:lnTo>
                    <a:pt x="9878" y="113443"/>
                  </a:lnTo>
                  <a:lnTo>
                    <a:pt x="10336" y="167753"/>
                  </a:lnTo>
                  <a:lnTo>
                    <a:pt x="10471" y="220890"/>
                  </a:lnTo>
                  <a:lnTo>
                    <a:pt x="7392" y="273680"/>
                  </a:lnTo>
                  <a:lnTo>
                    <a:pt x="2190" y="323246"/>
                  </a:lnTo>
                  <a:lnTo>
                    <a:pt x="433" y="381916"/>
                  </a:lnTo>
                  <a:lnTo>
                    <a:pt x="5718" y="430055"/>
                  </a:lnTo>
                  <a:lnTo>
                    <a:pt x="9661" y="441121"/>
                  </a:lnTo>
                  <a:lnTo>
                    <a:pt x="14630" y="448498"/>
                  </a:lnTo>
                  <a:lnTo>
                    <a:pt x="31586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1789845" y="7620658"/>
              <a:ext cx="279053" cy="492521"/>
            </a:xfrm>
            <a:custGeom>
              <a:avLst/>
              <a:gdLst/>
              <a:ahLst/>
              <a:cxnLst/>
              <a:rect l="0" t="0" r="0" b="0"/>
              <a:pathLst>
                <a:path w="279053" h="492521">
                  <a:moveTo>
                    <a:pt x="0" y="0"/>
                  </a:moveTo>
                  <a:lnTo>
                    <a:pt x="0" y="58617"/>
                  </a:lnTo>
                  <a:lnTo>
                    <a:pt x="7235" y="121197"/>
                  </a:lnTo>
                  <a:lnTo>
                    <a:pt x="9553" y="173691"/>
                  </a:lnTo>
                  <a:lnTo>
                    <a:pt x="10239" y="232008"/>
                  </a:lnTo>
                  <a:lnTo>
                    <a:pt x="10442" y="286852"/>
                  </a:lnTo>
                  <a:lnTo>
                    <a:pt x="10503" y="338977"/>
                  </a:lnTo>
                  <a:lnTo>
                    <a:pt x="10521" y="386917"/>
                  </a:lnTo>
                  <a:lnTo>
                    <a:pt x="10526" y="431667"/>
                  </a:lnTo>
                  <a:lnTo>
                    <a:pt x="16117" y="381004"/>
                  </a:lnTo>
                  <a:lnTo>
                    <a:pt x="28486" y="321618"/>
                  </a:lnTo>
                  <a:lnTo>
                    <a:pt x="39896" y="287147"/>
                  </a:lnTo>
                  <a:lnTo>
                    <a:pt x="70822" y="240917"/>
                  </a:lnTo>
                  <a:lnTo>
                    <a:pt x="102612" y="215792"/>
                  </a:lnTo>
                  <a:lnTo>
                    <a:pt x="134513" y="210162"/>
                  </a:lnTo>
                  <a:lnTo>
                    <a:pt x="170917" y="213898"/>
                  </a:lnTo>
                  <a:lnTo>
                    <a:pt x="220788" y="234563"/>
                  </a:lnTo>
                  <a:lnTo>
                    <a:pt x="251942" y="257194"/>
                  </a:lnTo>
                  <a:lnTo>
                    <a:pt x="268342" y="275745"/>
                  </a:lnTo>
                  <a:lnTo>
                    <a:pt x="277190" y="305047"/>
                  </a:lnTo>
                  <a:lnTo>
                    <a:pt x="279052" y="351647"/>
                  </a:lnTo>
                  <a:lnTo>
                    <a:pt x="269201" y="398835"/>
                  </a:lnTo>
                  <a:lnTo>
                    <a:pt x="248219" y="431298"/>
                  </a:lnTo>
                  <a:lnTo>
                    <a:pt x="216923" y="464134"/>
                  </a:lnTo>
                  <a:lnTo>
                    <a:pt x="167906" y="487012"/>
                  </a:lnTo>
                  <a:lnTo>
                    <a:pt x="131118" y="492520"/>
                  </a:lnTo>
                  <a:lnTo>
                    <a:pt x="90582" y="482974"/>
                  </a:lnTo>
                  <a:lnTo>
                    <a:pt x="69114" y="468509"/>
                  </a:lnTo>
                  <a:lnTo>
                    <a:pt x="52944" y="449212"/>
                  </a:lnTo>
                  <a:lnTo>
                    <a:pt x="38434" y="413211"/>
                  </a:lnTo>
                  <a:lnTo>
                    <a:pt x="31585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2159947" y="7830844"/>
              <a:ext cx="293194" cy="269181"/>
            </a:xfrm>
            <a:custGeom>
              <a:avLst/>
              <a:gdLst/>
              <a:ahLst/>
              <a:cxnLst/>
              <a:rect l="0" t="0" r="0" b="0"/>
              <a:pathLst>
                <a:path w="293194" h="269181">
                  <a:moveTo>
                    <a:pt x="156322" y="126726"/>
                  </a:moveTo>
                  <a:lnTo>
                    <a:pt x="153203" y="72581"/>
                  </a:lnTo>
                  <a:lnTo>
                    <a:pt x="141750" y="34644"/>
                  </a:lnTo>
                  <a:lnTo>
                    <a:pt x="136079" y="23224"/>
                  </a:lnTo>
                  <a:lnTo>
                    <a:pt x="120419" y="7416"/>
                  </a:lnTo>
                  <a:lnTo>
                    <a:pt x="111330" y="1562"/>
                  </a:lnTo>
                  <a:lnTo>
                    <a:pt x="101761" y="0"/>
                  </a:lnTo>
                  <a:lnTo>
                    <a:pt x="81770" y="4503"/>
                  </a:lnTo>
                  <a:lnTo>
                    <a:pt x="56374" y="20192"/>
                  </a:lnTo>
                  <a:lnTo>
                    <a:pt x="44441" y="36094"/>
                  </a:lnTo>
                  <a:lnTo>
                    <a:pt x="22310" y="92391"/>
                  </a:lnTo>
                  <a:lnTo>
                    <a:pt x="6521" y="127081"/>
                  </a:lnTo>
                  <a:lnTo>
                    <a:pt x="0" y="180132"/>
                  </a:lnTo>
                  <a:lnTo>
                    <a:pt x="1990" y="218589"/>
                  </a:lnTo>
                  <a:lnTo>
                    <a:pt x="4301" y="230082"/>
                  </a:lnTo>
                  <a:lnTo>
                    <a:pt x="16228" y="249091"/>
                  </a:lnTo>
                  <a:lnTo>
                    <a:pt x="24322" y="257435"/>
                  </a:lnTo>
                  <a:lnTo>
                    <a:pt x="45793" y="266707"/>
                  </a:lnTo>
                  <a:lnTo>
                    <a:pt x="58070" y="269180"/>
                  </a:lnTo>
                  <a:lnTo>
                    <a:pt x="68594" y="268489"/>
                  </a:lnTo>
                  <a:lnTo>
                    <a:pt x="86526" y="261481"/>
                  </a:lnTo>
                  <a:lnTo>
                    <a:pt x="109776" y="244382"/>
                  </a:lnTo>
                  <a:lnTo>
                    <a:pt x="152732" y="189135"/>
                  </a:lnTo>
                  <a:lnTo>
                    <a:pt x="187897" y="125701"/>
                  </a:lnTo>
                  <a:lnTo>
                    <a:pt x="214596" y="62467"/>
                  </a:lnTo>
                  <a:lnTo>
                    <a:pt x="223762" y="27228"/>
                  </a:lnTo>
                  <a:lnTo>
                    <a:pt x="212787" y="83613"/>
                  </a:lnTo>
                  <a:lnTo>
                    <a:pt x="211267" y="122790"/>
                  </a:lnTo>
                  <a:lnTo>
                    <a:pt x="220642" y="177421"/>
                  </a:lnTo>
                  <a:lnTo>
                    <a:pt x="228193" y="210089"/>
                  </a:lnTo>
                  <a:lnTo>
                    <a:pt x="239348" y="232406"/>
                  </a:lnTo>
                  <a:lnTo>
                    <a:pt x="246768" y="236954"/>
                  </a:lnTo>
                  <a:lnTo>
                    <a:pt x="255224" y="237646"/>
                  </a:lnTo>
                  <a:lnTo>
                    <a:pt x="293193" y="232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2510331" y="7831556"/>
              <a:ext cx="227079" cy="231300"/>
            </a:xfrm>
            <a:custGeom>
              <a:avLst/>
              <a:gdLst/>
              <a:ahLst/>
              <a:cxnLst/>
              <a:rect l="0" t="0" r="0" b="0"/>
              <a:pathLst>
                <a:path w="227079" h="231300">
                  <a:moveTo>
                    <a:pt x="16509" y="20729"/>
                  </a:moveTo>
                  <a:lnTo>
                    <a:pt x="8175" y="75899"/>
                  </a:lnTo>
                  <a:lnTo>
                    <a:pt x="6630" y="137291"/>
                  </a:lnTo>
                  <a:lnTo>
                    <a:pt x="3053" y="190577"/>
                  </a:lnTo>
                  <a:lnTo>
                    <a:pt x="0" y="208521"/>
                  </a:lnTo>
                  <a:lnTo>
                    <a:pt x="2542" y="200899"/>
                  </a:lnTo>
                  <a:lnTo>
                    <a:pt x="8647" y="148036"/>
                  </a:lnTo>
                  <a:lnTo>
                    <a:pt x="23879" y="87320"/>
                  </a:lnTo>
                  <a:lnTo>
                    <a:pt x="46710" y="26119"/>
                  </a:lnTo>
                  <a:lnTo>
                    <a:pt x="62687" y="8307"/>
                  </a:lnTo>
                  <a:lnTo>
                    <a:pt x="71861" y="1919"/>
                  </a:lnTo>
                  <a:lnTo>
                    <a:pt x="82656" y="0"/>
                  </a:lnTo>
                  <a:lnTo>
                    <a:pt x="107129" y="4108"/>
                  </a:lnTo>
                  <a:lnTo>
                    <a:pt x="147214" y="25163"/>
                  </a:lnTo>
                  <a:lnTo>
                    <a:pt x="165457" y="43756"/>
                  </a:lnTo>
                  <a:lnTo>
                    <a:pt x="192290" y="89878"/>
                  </a:lnTo>
                  <a:lnTo>
                    <a:pt x="207542" y="141434"/>
                  </a:lnTo>
                  <a:lnTo>
                    <a:pt x="219470" y="195573"/>
                  </a:lnTo>
                  <a:lnTo>
                    <a:pt x="227078" y="2312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2842695" y="7841757"/>
              <a:ext cx="126342" cy="263213"/>
            </a:xfrm>
            <a:custGeom>
              <a:avLst/>
              <a:gdLst/>
              <a:ahLst/>
              <a:cxnLst/>
              <a:rect l="0" t="0" r="0" b="0"/>
              <a:pathLst>
                <a:path w="126342" h="263213">
                  <a:moveTo>
                    <a:pt x="0" y="0"/>
                  </a:moveTo>
                  <a:lnTo>
                    <a:pt x="19127" y="55045"/>
                  </a:lnTo>
                  <a:lnTo>
                    <a:pt x="44213" y="114512"/>
                  </a:lnTo>
                  <a:lnTo>
                    <a:pt x="62985" y="176618"/>
                  </a:lnTo>
                  <a:lnTo>
                    <a:pt x="82761" y="226220"/>
                  </a:lnTo>
                  <a:lnTo>
                    <a:pt x="98783" y="244041"/>
                  </a:lnTo>
                  <a:lnTo>
                    <a:pt x="126341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2863751" y="7852285"/>
              <a:ext cx="189514" cy="621183"/>
            </a:xfrm>
            <a:custGeom>
              <a:avLst/>
              <a:gdLst/>
              <a:ahLst/>
              <a:cxnLst/>
              <a:rect l="0" t="0" r="0" b="0"/>
              <a:pathLst>
                <a:path w="189514" h="621183">
                  <a:moveTo>
                    <a:pt x="189513" y="0"/>
                  </a:moveTo>
                  <a:lnTo>
                    <a:pt x="169270" y="60730"/>
                  </a:lnTo>
                  <a:lnTo>
                    <a:pt x="155699" y="112621"/>
                  </a:lnTo>
                  <a:lnTo>
                    <a:pt x="138680" y="165041"/>
                  </a:lnTo>
                  <a:lnTo>
                    <a:pt x="118820" y="223207"/>
                  </a:lnTo>
                  <a:lnTo>
                    <a:pt x="105061" y="267269"/>
                  </a:lnTo>
                  <a:lnTo>
                    <a:pt x="91148" y="312979"/>
                  </a:lnTo>
                  <a:lnTo>
                    <a:pt x="77165" y="356691"/>
                  </a:lnTo>
                  <a:lnTo>
                    <a:pt x="63152" y="399514"/>
                  </a:lnTo>
                  <a:lnTo>
                    <a:pt x="49125" y="441944"/>
                  </a:lnTo>
                  <a:lnTo>
                    <a:pt x="29244" y="501784"/>
                  </a:lnTo>
                  <a:lnTo>
                    <a:pt x="11453" y="558343"/>
                  </a:lnTo>
                  <a:lnTo>
                    <a:pt x="0" y="6211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3348062" y="7578544"/>
              <a:ext cx="42115" cy="579069"/>
            </a:xfrm>
            <a:custGeom>
              <a:avLst/>
              <a:gdLst/>
              <a:ahLst/>
              <a:cxnLst/>
              <a:rect l="0" t="0" r="0" b="0"/>
              <a:pathLst>
                <a:path w="42115" h="579069">
                  <a:moveTo>
                    <a:pt x="0" y="0"/>
                  </a:moveTo>
                  <a:lnTo>
                    <a:pt x="8334" y="52051"/>
                  </a:lnTo>
                  <a:lnTo>
                    <a:pt x="12998" y="105109"/>
                  </a:lnTo>
                  <a:lnTo>
                    <a:pt x="18669" y="160995"/>
                  </a:lnTo>
                  <a:lnTo>
                    <a:pt x="20349" y="222007"/>
                  </a:lnTo>
                  <a:lnTo>
                    <a:pt x="23967" y="284539"/>
                  </a:lnTo>
                  <a:lnTo>
                    <a:pt x="29328" y="347520"/>
                  </a:lnTo>
                  <a:lnTo>
                    <a:pt x="30917" y="407516"/>
                  </a:lnTo>
                  <a:lnTo>
                    <a:pt x="31388" y="459217"/>
                  </a:lnTo>
                  <a:lnTo>
                    <a:pt x="31547" y="518609"/>
                  </a:lnTo>
                  <a:lnTo>
                    <a:pt x="42114" y="579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3242777" y="7509869"/>
              <a:ext cx="386456" cy="384531"/>
            </a:xfrm>
            <a:custGeom>
              <a:avLst/>
              <a:gdLst/>
              <a:ahLst/>
              <a:cxnLst/>
              <a:rect l="0" t="0" r="0" b="0"/>
              <a:pathLst>
                <a:path w="386456" h="384531">
                  <a:moveTo>
                    <a:pt x="0" y="79204"/>
                  </a:moveTo>
                  <a:lnTo>
                    <a:pt x="38374" y="31765"/>
                  </a:lnTo>
                  <a:lnTo>
                    <a:pt x="65183" y="15105"/>
                  </a:lnTo>
                  <a:lnTo>
                    <a:pt x="127531" y="3648"/>
                  </a:lnTo>
                  <a:lnTo>
                    <a:pt x="154947" y="0"/>
                  </a:lnTo>
                  <a:lnTo>
                    <a:pt x="210675" y="4070"/>
                  </a:lnTo>
                  <a:lnTo>
                    <a:pt x="238693" y="7206"/>
                  </a:lnTo>
                  <a:lnTo>
                    <a:pt x="291688" y="28284"/>
                  </a:lnTo>
                  <a:lnTo>
                    <a:pt x="336298" y="60567"/>
                  </a:lnTo>
                  <a:lnTo>
                    <a:pt x="369330" y="100739"/>
                  </a:lnTo>
                  <a:lnTo>
                    <a:pt x="383042" y="133158"/>
                  </a:lnTo>
                  <a:lnTo>
                    <a:pt x="386455" y="170709"/>
                  </a:lnTo>
                  <a:lnTo>
                    <a:pt x="379408" y="205752"/>
                  </a:lnTo>
                  <a:lnTo>
                    <a:pt x="353538" y="258923"/>
                  </a:lnTo>
                  <a:lnTo>
                    <a:pt x="333773" y="284251"/>
                  </a:lnTo>
                  <a:lnTo>
                    <a:pt x="282957" y="322695"/>
                  </a:lnTo>
                  <a:lnTo>
                    <a:pt x="227858" y="358148"/>
                  </a:lnTo>
                  <a:lnTo>
                    <a:pt x="171915" y="378105"/>
                  </a:lnTo>
                  <a:lnTo>
                    <a:pt x="115814" y="3845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3674446" y="7589073"/>
              <a:ext cx="20215" cy="547483"/>
            </a:xfrm>
            <a:custGeom>
              <a:avLst/>
              <a:gdLst/>
              <a:ahLst/>
              <a:cxnLst/>
              <a:rect l="0" t="0" r="0" b="0"/>
              <a:pathLst>
                <a:path w="20215" h="547483">
                  <a:moveTo>
                    <a:pt x="0" y="0"/>
                  </a:moveTo>
                  <a:lnTo>
                    <a:pt x="11453" y="60383"/>
                  </a:lnTo>
                  <a:lnTo>
                    <a:pt x="18211" y="118107"/>
                  </a:lnTo>
                  <a:lnTo>
                    <a:pt x="20214" y="179664"/>
                  </a:lnTo>
                  <a:lnTo>
                    <a:pt x="17687" y="242357"/>
                  </a:lnTo>
                  <a:lnTo>
                    <a:pt x="12649" y="305386"/>
                  </a:lnTo>
                  <a:lnTo>
                    <a:pt x="8037" y="365396"/>
                  </a:lnTo>
                  <a:lnTo>
                    <a:pt x="2382" y="417102"/>
                  </a:lnTo>
                  <a:lnTo>
                    <a:pt x="470" y="476494"/>
                  </a:lnTo>
                  <a:lnTo>
                    <a:pt x="8395" y="529685"/>
                  </a:lnTo>
                  <a:lnTo>
                    <a:pt x="10528" y="5474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3819003" y="7799643"/>
              <a:ext cx="234470" cy="330957"/>
            </a:xfrm>
            <a:custGeom>
              <a:avLst/>
              <a:gdLst/>
              <a:ahLst/>
              <a:cxnLst/>
              <a:rect l="0" t="0" r="0" b="0"/>
              <a:pathLst>
                <a:path w="234470" h="330957">
                  <a:moveTo>
                    <a:pt x="129184" y="0"/>
                  </a:moveTo>
                  <a:lnTo>
                    <a:pt x="106827" y="5589"/>
                  </a:lnTo>
                  <a:lnTo>
                    <a:pt x="86492" y="23931"/>
                  </a:lnTo>
                  <a:lnTo>
                    <a:pt x="42757" y="83219"/>
                  </a:lnTo>
                  <a:lnTo>
                    <a:pt x="16749" y="129262"/>
                  </a:lnTo>
                  <a:lnTo>
                    <a:pt x="0" y="183071"/>
                  </a:lnTo>
                  <a:lnTo>
                    <a:pt x="180" y="235956"/>
                  </a:lnTo>
                  <a:lnTo>
                    <a:pt x="11017" y="266306"/>
                  </a:lnTo>
                  <a:lnTo>
                    <a:pt x="18820" y="279313"/>
                  </a:lnTo>
                  <a:lnTo>
                    <a:pt x="27532" y="286814"/>
                  </a:lnTo>
                  <a:lnTo>
                    <a:pt x="36850" y="290645"/>
                  </a:lnTo>
                  <a:lnTo>
                    <a:pt x="46570" y="292029"/>
                  </a:lnTo>
                  <a:lnTo>
                    <a:pt x="66730" y="287328"/>
                  </a:lnTo>
                  <a:lnTo>
                    <a:pt x="77020" y="282799"/>
                  </a:lnTo>
                  <a:lnTo>
                    <a:pt x="91572" y="268407"/>
                  </a:lnTo>
                  <a:lnTo>
                    <a:pt x="118126" y="210101"/>
                  </a:lnTo>
                  <a:lnTo>
                    <a:pt x="125907" y="175725"/>
                  </a:lnTo>
                  <a:lnTo>
                    <a:pt x="134818" y="114431"/>
                  </a:lnTo>
                  <a:lnTo>
                    <a:pt x="132468" y="84003"/>
                  </a:lnTo>
                  <a:lnTo>
                    <a:pt x="129033" y="77058"/>
                  </a:lnTo>
                  <a:lnTo>
                    <a:pt x="124404" y="75939"/>
                  </a:lnTo>
                  <a:lnTo>
                    <a:pt x="118978" y="78702"/>
                  </a:lnTo>
                  <a:lnTo>
                    <a:pt x="116531" y="84053"/>
                  </a:lnTo>
                  <a:lnTo>
                    <a:pt x="119485" y="146184"/>
                  </a:lnTo>
                  <a:lnTo>
                    <a:pt x="133265" y="208791"/>
                  </a:lnTo>
                  <a:lnTo>
                    <a:pt x="153435" y="271311"/>
                  </a:lnTo>
                  <a:lnTo>
                    <a:pt x="178948" y="315375"/>
                  </a:lnTo>
                  <a:lnTo>
                    <a:pt x="188096" y="322554"/>
                  </a:lnTo>
                  <a:lnTo>
                    <a:pt x="210739" y="330531"/>
                  </a:lnTo>
                  <a:lnTo>
                    <a:pt x="223922" y="330956"/>
                  </a:lnTo>
                  <a:lnTo>
                    <a:pt x="234469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4095586" y="7849640"/>
              <a:ext cx="221099" cy="286916"/>
            </a:xfrm>
            <a:custGeom>
              <a:avLst/>
              <a:gdLst/>
              <a:ahLst/>
              <a:cxnLst/>
              <a:rect l="0" t="0" r="0" b="0"/>
              <a:pathLst>
                <a:path w="221099" h="286916">
                  <a:moveTo>
                    <a:pt x="0" y="2645"/>
                  </a:moveTo>
                  <a:lnTo>
                    <a:pt x="0" y="54695"/>
                  </a:lnTo>
                  <a:lnTo>
                    <a:pt x="0" y="104635"/>
                  </a:lnTo>
                  <a:lnTo>
                    <a:pt x="0" y="163431"/>
                  </a:lnTo>
                  <a:lnTo>
                    <a:pt x="0" y="217182"/>
                  </a:lnTo>
                  <a:lnTo>
                    <a:pt x="0" y="269716"/>
                  </a:lnTo>
                  <a:lnTo>
                    <a:pt x="0" y="217969"/>
                  </a:lnTo>
                  <a:lnTo>
                    <a:pt x="7235" y="163634"/>
                  </a:lnTo>
                  <a:lnTo>
                    <a:pt x="12997" y="107842"/>
                  </a:lnTo>
                  <a:lnTo>
                    <a:pt x="25054" y="57349"/>
                  </a:lnTo>
                  <a:lnTo>
                    <a:pt x="46418" y="18724"/>
                  </a:lnTo>
                  <a:lnTo>
                    <a:pt x="56681" y="9855"/>
                  </a:lnTo>
                  <a:lnTo>
                    <a:pt x="80564" y="0"/>
                  </a:lnTo>
                  <a:lnTo>
                    <a:pt x="106776" y="1859"/>
                  </a:lnTo>
                  <a:lnTo>
                    <a:pt x="131684" y="10485"/>
                  </a:lnTo>
                  <a:lnTo>
                    <a:pt x="150553" y="22117"/>
                  </a:lnTo>
                  <a:lnTo>
                    <a:pt x="174329" y="47409"/>
                  </a:lnTo>
                  <a:lnTo>
                    <a:pt x="202155" y="110273"/>
                  </a:lnTo>
                  <a:lnTo>
                    <a:pt x="214966" y="159187"/>
                  </a:lnTo>
                  <a:lnTo>
                    <a:pt x="219281" y="220474"/>
                  </a:lnTo>
                  <a:lnTo>
                    <a:pt x="220739" y="272404"/>
                  </a:lnTo>
                  <a:lnTo>
                    <a:pt x="221098" y="2869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4627857" y="7528170"/>
              <a:ext cx="502946" cy="882621"/>
            </a:xfrm>
            <a:custGeom>
              <a:avLst/>
              <a:gdLst/>
              <a:ahLst/>
              <a:cxnLst/>
              <a:rect l="0" t="0" r="0" b="0"/>
              <a:pathLst>
                <a:path w="502946" h="882621">
                  <a:moveTo>
                    <a:pt x="46796" y="271473"/>
                  </a:moveTo>
                  <a:lnTo>
                    <a:pt x="35343" y="323523"/>
                  </a:lnTo>
                  <a:lnTo>
                    <a:pt x="28585" y="376582"/>
                  </a:lnTo>
                  <a:lnTo>
                    <a:pt x="23463" y="429348"/>
                  </a:lnTo>
                  <a:lnTo>
                    <a:pt x="17656" y="482027"/>
                  </a:lnTo>
                  <a:lnTo>
                    <a:pt x="19055" y="531561"/>
                  </a:lnTo>
                  <a:lnTo>
                    <a:pt x="30008" y="584631"/>
                  </a:lnTo>
                  <a:lnTo>
                    <a:pt x="45591" y="612525"/>
                  </a:lnTo>
                  <a:lnTo>
                    <a:pt x="64588" y="625042"/>
                  </a:lnTo>
                  <a:lnTo>
                    <a:pt x="76205" y="630018"/>
                  </a:lnTo>
                  <a:lnTo>
                    <a:pt x="120500" y="631432"/>
                  </a:lnTo>
                  <a:lnTo>
                    <a:pt x="159491" y="618854"/>
                  </a:lnTo>
                  <a:lnTo>
                    <a:pt x="187682" y="600308"/>
                  </a:lnTo>
                  <a:lnTo>
                    <a:pt x="232536" y="544505"/>
                  </a:lnTo>
                  <a:lnTo>
                    <a:pt x="248189" y="513419"/>
                  </a:lnTo>
                  <a:lnTo>
                    <a:pt x="255553" y="463067"/>
                  </a:lnTo>
                  <a:lnTo>
                    <a:pt x="253888" y="411181"/>
                  </a:lnTo>
                  <a:lnTo>
                    <a:pt x="242688" y="377599"/>
                  </a:lnTo>
                  <a:lnTo>
                    <a:pt x="221432" y="345421"/>
                  </a:lnTo>
                  <a:lnTo>
                    <a:pt x="165329" y="293732"/>
                  </a:lnTo>
                  <a:lnTo>
                    <a:pt x="104736" y="254546"/>
                  </a:lnTo>
                  <a:lnTo>
                    <a:pt x="42322" y="211865"/>
                  </a:lnTo>
                  <a:lnTo>
                    <a:pt x="13885" y="179591"/>
                  </a:lnTo>
                  <a:lnTo>
                    <a:pt x="2923" y="153818"/>
                  </a:lnTo>
                  <a:lnTo>
                    <a:pt x="0" y="140394"/>
                  </a:lnTo>
                  <a:lnTo>
                    <a:pt x="2991" y="116118"/>
                  </a:lnTo>
                  <a:lnTo>
                    <a:pt x="17829" y="85842"/>
                  </a:lnTo>
                  <a:lnTo>
                    <a:pt x="51820" y="47376"/>
                  </a:lnTo>
                  <a:lnTo>
                    <a:pt x="81040" y="27129"/>
                  </a:lnTo>
                  <a:lnTo>
                    <a:pt x="140285" y="5387"/>
                  </a:lnTo>
                  <a:lnTo>
                    <a:pt x="178352" y="0"/>
                  </a:lnTo>
                  <a:lnTo>
                    <a:pt x="230445" y="9582"/>
                  </a:lnTo>
                  <a:lnTo>
                    <a:pt x="273566" y="32828"/>
                  </a:lnTo>
                  <a:lnTo>
                    <a:pt x="302980" y="61943"/>
                  </a:lnTo>
                  <a:lnTo>
                    <a:pt x="332710" y="120034"/>
                  </a:lnTo>
                  <a:lnTo>
                    <a:pt x="347020" y="171749"/>
                  </a:lnTo>
                  <a:lnTo>
                    <a:pt x="357500" y="232176"/>
                  </a:lnTo>
                  <a:lnTo>
                    <a:pt x="360361" y="277794"/>
                  </a:lnTo>
                  <a:lnTo>
                    <a:pt x="361633" y="325365"/>
                  </a:lnTo>
                  <a:lnTo>
                    <a:pt x="361029" y="374973"/>
                  </a:lnTo>
                  <a:lnTo>
                    <a:pt x="356860" y="428217"/>
                  </a:lnTo>
                  <a:lnTo>
                    <a:pt x="351109" y="483077"/>
                  </a:lnTo>
                  <a:lnTo>
                    <a:pt x="344653" y="537484"/>
                  </a:lnTo>
                  <a:lnTo>
                    <a:pt x="337884" y="588962"/>
                  </a:lnTo>
                  <a:lnTo>
                    <a:pt x="330977" y="642256"/>
                  </a:lnTo>
                  <a:lnTo>
                    <a:pt x="325177" y="694799"/>
                  </a:lnTo>
                  <a:lnTo>
                    <a:pt x="322599" y="741547"/>
                  </a:lnTo>
                  <a:lnTo>
                    <a:pt x="321148" y="796148"/>
                  </a:lnTo>
                  <a:lnTo>
                    <a:pt x="326307" y="836374"/>
                  </a:lnTo>
                  <a:lnTo>
                    <a:pt x="335190" y="856332"/>
                  </a:lnTo>
                  <a:lnTo>
                    <a:pt x="340834" y="864930"/>
                  </a:lnTo>
                  <a:lnTo>
                    <a:pt x="362703" y="877603"/>
                  </a:lnTo>
                  <a:lnTo>
                    <a:pt x="376724" y="882620"/>
                  </a:lnTo>
                  <a:lnTo>
                    <a:pt x="390750" y="882455"/>
                  </a:lnTo>
                  <a:lnTo>
                    <a:pt x="418813" y="872913"/>
                  </a:lnTo>
                  <a:lnTo>
                    <a:pt x="449742" y="847810"/>
                  </a:lnTo>
                  <a:lnTo>
                    <a:pt x="468134" y="818145"/>
                  </a:lnTo>
                  <a:lnTo>
                    <a:pt x="488557" y="754752"/>
                  </a:lnTo>
                  <a:lnTo>
                    <a:pt x="502945" y="693839"/>
                  </a:lnTo>
                  <a:lnTo>
                    <a:pt x="502355" y="631625"/>
                  </a:lnTo>
                  <a:lnTo>
                    <a:pt x="490506" y="570861"/>
                  </a:lnTo>
                  <a:lnTo>
                    <a:pt x="466848" y="528183"/>
                  </a:lnTo>
                  <a:lnTo>
                    <a:pt x="452245" y="513078"/>
                  </a:lnTo>
                  <a:lnTo>
                    <a:pt x="393783" y="486120"/>
                  </a:lnTo>
                  <a:lnTo>
                    <a:pt x="341534" y="468079"/>
                  </a:lnTo>
                  <a:lnTo>
                    <a:pt x="286849" y="453586"/>
                  </a:lnTo>
                  <a:lnTo>
                    <a:pt x="267895" y="4504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5390591" y="7578544"/>
              <a:ext cx="241486" cy="525707"/>
            </a:xfrm>
            <a:custGeom>
              <a:avLst/>
              <a:gdLst/>
              <a:ahLst/>
              <a:cxnLst/>
              <a:rect l="0" t="0" r="0" b="0"/>
              <a:pathLst>
                <a:path w="241486" h="525707">
                  <a:moveTo>
                    <a:pt x="0" y="0"/>
                  </a:moveTo>
                  <a:lnTo>
                    <a:pt x="0" y="60384"/>
                  </a:lnTo>
                  <a:lnTo>
                    <a:pt x="0" y="114988"/>
                  </a:lnTo>
                  <a:lnTo>
                    <a:pt x="0" y="168211"/>
                  </a:lnTo>
                  <a:lnTo>
                    <a:pt x="0" y="221026"/>
                  </a:lnTo>
                  <a:lnTo>
                    <a:pt x="3119" y="273719"/>
                  </a:lnTo>
                  <a:lnTo>
                    <a:pt x="8333" y="329497"/>
                  </a:lnTo>
                  <a:lnTo>
                    <a:pt x="9878" y="384237"/>
                  </a:lnTo>
                  <a:lnTo>
                    <a:pt x="15989" y="444656"/>
                  </a:lnTo>
                  <a:lnTo>
                    <a:pt x="36323" y="487509"/>
                  </a:lnTo>
                  <a:lnTo>
                    <a:pt x="70164" y="518664"/>
                  </a:lnTo>
                  <a:lnTo>
                    <a:pt x="96304" y="525706"/>
                  </a:lnTo>
                  <a:lnTo>
                    <a:pt x="121181" y="523765"/>
                  </a:lnTo>
                  <a:lnTo>
                    <a:pt x="140036" y="515105"/>
                  </a:lnTo>
                  <a:lnTo>
                    <a:pt x="171204" y="482075"/>
                  </a:lnTo>
                  <a:lnTo>
                    <a:pt x="206960" y="425785"/>
                  </a:lnTo>
                  <a:lnTo>
                    <a:pt x="226711" y="371538"/>
                  </a:lnTo>
                  <a:lnTo>
                    <a:pt x="238758" y="315762"/>
                  </a:lnTo>
                  <a:lnTo>
                    <a:pt x="241485" y="254096"/>
                  </a:lnTo>
                  <a:lnTo>
                    <a:pt x="240853" y="195164"/>
                  </a:lnTo>
                  <a:lnTo>
                    <a:pt x="232541" y="159602"/>
                  </a:lnTo>
                  <a:lnTo>
                    <a:pt x="208336" y="105506"/>
                  </a:lnTo>
                  <a:lnTo>
                    <a:pt x="184869" y="71620"/>
                  </a:lnTo>
                  <a:lnTo>
                    <a:pt x="13687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5748560" y="7777359"/>
              <a:ext cx="249987" cy="274969"/>
            </a:xfrm>
            <a:custGeom>
              <a:avLst/>
              <a:gdLst/>
              <a:ahLst/>
              <a:cxnLst/>
              <a:rect l="0" t="0" r="0" b="0"/>
              <a:pathLst>
                <a:path w="249987" h="274969">
                  <a:moveTo>
                    <a:pt x="0" y="180211"/>
                  </a:moveTo>
                  <a:lnTo>
                    <a:pt x="3120" y="222902"/>
                  </a:lnTo>
                  <a:lnTo>
                    <a:pt x="5589" y="233238"/>
                  </a:lnTo>
                  <a:lnTo>
                    <a:pt x="8405" y="235450"/>
                  </a:lnTo>
                  <a:lnTo>
                    <a:pt x="11453" y="232245"/>
                  </a:lnTo>
                  <a:lnTo>
                    <a:pt x="21331" y="199138"/>
                  </a:lnTo>
                  <a:lnTo>
                    <a:pt x="29560" y="136247"/>
                  </a:lnTo>
                  <a:lnTo>
                    <a:pt x="40760" y="87169"/>
                  </a:lnTo>
                  <a:lnTo>
                    <a:pt x="64290" y="46799"/>
                  </a:lnTo>
                  <a:lnTo>
                    <a:pt x="91468" y="15947"/>
                  </a:lnTo>
                  <a:lnTo>
                    <a:pt x="123547" y="0"/>
                  </a:lnTo>
                  <a:lnTo>
                    <a:pt x="149276" y="1072"/>
                  </a:lnTo>
                  <a:lnTo>
                    <a:pt x="173970" y="9346"/>
                  </a:lnTo>
                  <a:lnTo>
                    <a:pt x="192743" y="20823"/>
                  </a:lnTo>
                  <a:lnTo>
                    <a:pt x="216466" y="46028"/>
                  </a:lnTo>
                  <a:lnTo>
                    <a:pt x="237037" y="87156"/>
                  </a:lnTo>
                  <a:lnTo>
                    <a:pt x="247528" y="129113"/>
                  </a:lnTo>
                  <a:lnTo>
                    <a:pt x="249986" y="187168"/>
                  </a:lnTo>
                  <a:lnTo>
                    <a:pt x="240929" y="243717"/>
                  </a:lnTo>
                  <a:lnTo>
                    <a:pt x="236931" y="265758"/>
                  </a:lnTo>
                  <a:lnTo>
                    <a:pt x="237503" y="269998"/>
                  </a:lnTo>
                  <a:lnTo>
                    <a:pt x="242155" y="2749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6129050" y="7757529"/>
              <a:ext cx="9065" cy="315855"/>
            </a:xfrm>
            <a:custGeom>
              <a:avLst/>
              <a:gdLst/>
              <a:ahLst/>
              <a:cxnLst/>
              <a:rect l="0" t="0" r="0" b="0"/>
              <a:pathLst>
                <a:path w="9065" h="315855">
                  <a:moveTo>
                    <a:pt x="9064" y="0"/>
                  </a:moveTo>
                  <a:lnTo>
                    <a:pt x="9064" y="52050"/>
                  </a:lnTo>
                  <a:lnTo>
                    <a:pt x="9064" y="101989"/>
                  </a:lnTo>
                  <a:lnTo>
                    <a:pt x="9064" y="149542"/>
                  </a:lnTo>
                  <a:lnTo>
                    <a:pt x="3475" y="212423"/>
                  </a:lnTo>
                  <a:lnTo>
                    <a:pt x="0" y="261292"/>
                  </a:lnTo>
                  <a:lnTo>
                    <a:pt x="6060" y="308716"/>
                  </a:lnTo>
                  <a:lnTo>
                    <a:pt x="7062" y="312265"/>
                  </a:lnTo>
                  <a:lnTo>
                    <a:pt x="9064" y="315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6254989" y="7775725"/>
              <a:ext cx="182468" cy="279256"/>
            </a:xfrm>
            <a:custGeom>
              <a:avLst/>
              <a:gdLst/>
              <a:ahLst/>
              <a:cxnLst/>
              <a:rect l="0" t="0" r="0" b="0"/>
              <a:pathLst>
                <a:path w="182468" h="279256">
                  <a:moveTo>
                    <a:pt x="19996" y="2861"/>
                  </a:moveTo>
                  <a:lnTo>
                    <a:pt x="11663" y="51792"/>
                  </a:lnTo>
                  <a:lnTo>
                    <a:pt x="4311" y="105333"/>
                  </a:lnTo>
                  <a:lnTo>
                    <a:pt x="0" y="158110"/>
                  </a:lnTo>
                  <a:lnTo>
                    <a:pt x="2268" y="210476"/>
                  </a:lnTo>
                  <a:lnTo>
                    <a:pt x="19223" y="260550"/>
                  </a:lnTo>
                  <a:lnTo>
                    <a:pt x="28839" y="269410"/>
                  </a:lnTo>
                  <a:lnTo>
                    <a:pt x="55122" y="279255"/>
                  </a:lnTo>
                  <a:lnTo>
                    <a:pt x="67980" y="278370"/>
                  </a:lnTo>
                  <a:lnTo>
                    <a:pt x="91624" y="268029"/>
                  </a:lnTo>
                  <a:lnTo>
                    <a:pt x="119078" y="242476"/>
                  </a:lnTo>
                  <a:lnTo>
                    <a:pt x="153392" y="192039"/>
                  </a:lnTo>
                  <a:lnTo>
                    <a:pt x="173956" y="138517"/>
                  </a:lnTo>
                  <a:lnTo>
                    <a:pt x="182467" y="97387"/>
                  </a:lnTo>
                  <a:lnTo>
                    <a:pt x="180722" y="61250"/>
                  </a:lnTo>
                  <a:lnTo>
                    <a:pt x="169808" y="31151"/>
                  </a:lnTo>
                  <a:lnTo>
                    <a:pt x="161984" y="18212"/>
                  </a:lnTo>
                  <a:lnTo>
                    <a:pt x="150920" y="9586"/>
                  </a:lnTo>
                  <a:lnTo>
                    <a:pt x="123028" y="0"/>
                  </a:lnTo>
                  <a:lnTo>
                    <a:pt x="59802" y="1082"/>
                  </a:lnTo>
                  <a:lnTo>
                    <a:pt x="9467" y="28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6538197" y="7754903"/>
              <a:ext cx="228315" cy="307953"/>
            </a:xfrm>
            <a:custGeom>
              <a:avLst/>
              <a:gdLst/>
              <a:ahLst/>
              <a:cxnLst/>
              <a:rect l="0" t="0" r="0" b="0"/>
              <a:pathLst>
                <a:path w="228315" h="307953">
                  <a:moveTo>
                    <a:pt x="0" y="55268"/>
                  </a:moveTo>
                  <a:lnTo>
                    <a:pt x="29309" y="113885"/>
                  </a:lnTo>
                  <a:lnTo>
                    <a:pt x="39585" y="168059"/>
                  </a:lnTo>
                  <a:lnTo>
                    <a:pt x="41615" y="223820"/>
                  </a:lnTo>
                  <a:lnTo>
                    <a:pt x="36426" y="285484"/>
                  </a:lnTo>
                  <a:lnTo>
                    <a:pt x="34813" y="291804"/>
                  </a:lnTo>
                  <a:lnTo>
                    <a:pt x="33737" y="291338"/>
                  </a:lnTo>
                  <a:lnTo>
                    <a:pt x="32010" y="240199"/>
                  </a:lnTo>
                  <a:lnTo>
                    <a:pt x="37301" y="185841"/>
                  </a:lnTo>
                  <a:lnTo>
                    <a:pt x="49569" y="123477"/>
                  </a:lnTo>
                  <a:lnTo>
                    <a:pt x="66377" y="69218"/>
                  </a:lnTo>
                  <a:lnTo>
                    <a:pt x="97469" y="18769"/>
                  </a:lnTo>
                  <a:lnTo>
                    <a:pt x="109434" y="9878"/>
                  </a:lnTo>
                  <a:lnTo>
                    <a:pt x="138325" y="0"/>
                  </a:lnTo>
                  <a:lnTo>
                    <a:pt x="151878" y="2044"/>
                  </a:lnTo>
                  <a:lnTo>
                    <a:pt x="176295" y="16795"/>
                  </a:lnTo>
                  <a:lnTo>
                    <a:pt x="192608" y="35829"/>
                  </a:lnTo>
                  <a:lnTo>
                    <a:pt x="216610" y="94302"/>
                  </a:lnTo>
                  <a:lnTo>
                    <a:pt x="228314" y="142007"/>
                  </a:lnTo>
                  <a:lnTo>
                    <a:pt x="227526" y="179234"/>
                  </a:lnTo>
                  <a:lnTo>
                    <a:pt x="222369" y="234433"/>
                  </a:lnTo>
                  <a:lnTo>
                    <a:pt x="221266" y="295036"/>
                  </a:lnTo>
                  <a:lnTo>
                    <a:pt x="221099" y="3079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6990923" y="7841757"/>
              <a:ext cx="178985" cy="42115"/>
            </a:xfrm>
            <a:custGeom>
              <a:avLst/>
              <a:gdLst/>
              <a:ahLst/>
              <a:cxnLst/>
              <a:rect l="0" t="0" r="0" b="0"/>
              <a:pathLst>
                <a:path w="178985" h="42115">
                  <a:moveTo>
                    <a:pt x="0" y="42114"/>
                  </a:moveTo>
                  <a:lnTo>
                    <a:pt x="53028" y="27460"/>
                  </a:lnTo>
                  <a:lnTo>
                    <a:pt x="103238" y="15085"/>
                  </a:lnTo>
                  <a:lnTo>
                    <a:pt x="151977" y="8309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7348892" y="7536430"/>
              <a:ext cx="63171" cy="547483"/>
            </a:xfrm>
            <a:custGeom>
              <a:avLst/>
              <a:gdLst/>
              <a:ahLst/>
              <a:cxnLst/>
              <a:rect l="0" t="0" r="0" b="0"/>
              <a:pathLst>
                <a:path w="63171" h="547483">
                  <a:moveTo>
                    <a:pt x="0" y="0"/>
                  </a:moveTo>
                  <a:lnTo>
                    <a:pt x="11453" y="60385"/>
                  </a:lnTo>
                  <a:lnTo>
                    <a:pt x="21330" y="111869"/>
                  </a:lnTo>
                  <a:lnTo>
                    <a:pt x="28546" y="159879"/>
                  </a:lnTo>
                  <a:lnTo>
                    <a:pt x="30985" y="222913"/>
                  </a:lnTo>
                  <a:lnTo>
                    <a:pt x="31406" y="271809"/>
                  </a:lnTo>
                  <a:lnTo>
                    <a:pt x="31531" y="323341"/>
                  </a:lnTo>
                  <a:lnTo>
                    <a:pt x="31574" y="384751"/>
                  </a:lnTo>
                  <a:lnTo>
                    <a:pt x="34702" y="438822"/>
                  </a:lnTo>
                  <a:lnTo>
                    <a:pt x="46239" y="494823"/>
                  </a:lnTo>
                  <a:lnTo>
                    <a:pt x="63170" y="5474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7222550" y="7404964"/>
              <a:ext cx="442197" cy="78825"/>
            </a:xfrm>
            <a:custGeom>
              <a:avLst/>
              <a:gdLst/>
              <a:ahLst/>
              <a:cxnLst/>
              <a:rect l="0" t="0" r="0" b="0"/>
              <a:pathLst>
                <a:path w="442197" h="78825">
                  <a:moveTo>
                    <a:pt x="0" y="78824"/>
                  </a:moveTo>
                  <a:lnTo>
                    <a:pt x="9574" y="54777"/>
                  </a:lnTo>
                  <a:lnTo>
                    <a:pt x="20243" y="40451"/>
                  </a:lnTo>
                  <a:lnTo>
                    <a:pt x="44992" y="24820"/>
                  </a:lnTo>
                  <a:lnTo>
                    <a:pt x="96909" y="12780"/>
                  </a:lnTo>
                  <a:lnTo>
                    <a:pt x="147387" y="7393"/>
                  </a:lnTo>
                  <a:lnTo>
                    <a:pt x="206365" y="4403"/>
                  </a:lnTo>
                  <a:lnTo>
                    <a:pt x="259955" y="0"/>
                  </a:lnTo>
                  <a:lnTo>
                    <a:pt x="310272" y="4112"/>
                  </a:lnTo>
                  <a:lnTo>
                    <a:pt x="362553" y="10414"/>
                  </a:lnTo>
                  <a:lnTo>
                    <a:pt x="421612" y="29089"/>
                  </a:lnTo>
                  <a:lnTo>
                    <a:pt x="442196" y="3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7296249" y="7704886"/>
              <a:ext cx="115814" cy="10529"/>
            </a:xfrm>
            <a:custGeom>
              <a:avLst/>
              <a:gdLst/>
              <a:ahLst/>
              <a:cxnLst/>
              <a:rect l="0" t="0" r="0" b="0"/>
              <a:pathLst>
                <a:path w="115814" h="10529">
                  <a:moveTo>
                    <a:pt x="0" y="10528"/>
                  </a:moveTo>
                  <a:lnTo>
                    <a:pt x="49263" y="9359"/>
                  </a:lnTo>
                  <a:lnTo>
                    <a:pt x="100934" y="2196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7602951" y="7715414"/>
              <a:ext cx="146024" cy="266800"/>
            </a:xfrm>
            <a:custGeom>
              <a:avLst/>
              <a:gdLst/>
              <a:ahLst/>
              <a:cxnLst/>
              <a:rect l="0" t="0" r="0" b="0"/>
              <a:pathLst>
                <a:path w="146024" h="266800">
                  <a:moveTo>
                    <a:pt x="40738" y="178985"/>
                  </a:moveTo>
                  <a:lnTo>
                    <a:pt x="22780" y="242413"/>
                  </a:lnTo>
                  <a:lnTo>
                    <a:pt x="15989" y="263327"/>
                  </a:lnTo>
                  <a:lnTo>
                    <a:pt x="12541" y="266799"/>
                  </a:lnTo>
                  <a:lnTo>
                    <a:pt x="9071" y="265603"/>
                  </a:lnTo>
                  <a:lnTo>
                    <a:pt x="5589" y="261297"/>
                  </a:lnTo>
                  <a:lnTo>
                    <a:pt x="0" y="212358"/>
                  </a:lnTo>
                  <a:lnTo>
                    <a:pt x="2016" y="152605"/>
                  </a:lnTo>
                  <a:lnTo>
                    <a:pt x="13332" y="95136"/>
                  </a:lnTo>
                  <a:lnTo>
                    <a:pt x="34567" y="50286"/>
                  </a:lnTo>
                  <a:lnTo>
                    <a:pt x="68675" y="18540"/>
                  </a:lnTo>
                  <a:lnTo>
                    <a:pt x="97998" y="8240"/>
                  </a:lnTo>
                  <a:lnTo>
                    <a:pt x="14602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7740655" y="7755811"/>
              <a:ext cx="208362" cy="242414"/>
            </a:xfrm>
            <a:custGeom>
              <a:avLst/>
              <a:gdLst/>
              <a:ahLst/>
              <a:cxnLst/>
              <a:rect l="0" t="0" r="0" b="0"/>
              <a:pathLst>
                <a:path w="208362" h="242414">
                  <a:moveTo>
                    <a:pt x="166247" y="33303"/>
                  </a:moveTo>
                  <a:lnTo>
                    <a:pt x="131350" y="3994"/>
                  </a:lnTo>
                  <a:lnTo>
                    <a:pt x="105894" y="0"/>
                  </a:lnTo>
                  <a:lnTo>
                    <a:pt x="90917" y="573"/>
                  </a:lnTo>
                  <a:lnTo>
                    <a:pt x="64917" y="10568"/>
                  </a:lnTo>
                  <a:lnTo>
                    <a:pt x="44002" y="26708"/>
                  </a:lnTo>
                  <a:lnTo>
                    <a:pt x="25651" y="55525"/>
                  </a:lnTo>
                  <a:lnTo>
                    <a:pt x="5244" y="107156"/>
                  </a:lnTo>
                  <a:lnTo>
                    <a:pt x="0" y="155401"/>
                  </a:lnTo>
                  <a:lnTo>
                    <a:pt x="5012" y="184666"/>
                  </a:lnTo>
                  <a:lnTo>
                    <a:pt x="9624" y="197383"/>
                  </a:lnTo>
                  <a:lnTo>
                    <a:pt x="24107" y="214632"/>
                  </a:lnTo>
                  <a:lnTo>
                    <a:pt x="32883" y="220870"/>
                  </a:lnTo>
                  <a:lnTo>
                    <a:pt x="41072" y="222688"/>
                  </a:lnTo>
                  <a:lnTo>
                    <a:pt x="48872" y="221560"/>
                  </a:lnTo>
                  <a:lnTo>
                    <a:pt x="56412" y="218469"/>
                  </a:lnTo>
                  <a:lnTo>
                    <a:pt x="71028" y="202557"/>
                  </a:lnTo>
                  <a:lnTo>
                    <a:pt x="98118" y="149221"/>
                  </a:lnTo>
                  <a:lnTo>
                    <a:pt x="116924" y="96488"/>
                  </a:lnTo>
                  <a:lnTo>
                    <a:pt x="127586" y="59303"/>
                  </a:lnTo>
                  <a:lnTo>
                    <a:pt x="129944" y="56486"/>
                  </a:lnTo>
                  <a:lnTo>
                    <a:pt x="131516" y="60456"/>
                  </a:lnTo>
                  <a:lnTo>
                    <a:pt x="134247" y="119721"/>
                  </a:lnTo>
                  <a:lnTo>
                    <a:pt x="136878" y="178491"/>
                  </a:lnTo>
                  <a:lnTo>
                    <a:pt x="145785" y="211695"/>
                  </a:lnTo>
                  <a:lnTo>
                    <a:pt x="160662" y="232691"/>
                  </a:lnTo>
                  <a:lnTo>
                    <a:pt x="169542" y="239928"/>
                  </a:lnTo>
                  <a:lnTo>
                    <a:pt x="177803" y="242413"/>
                  </a:lnTo>
                  <a:lnTo>
                    <a:pt x="185649" y="241730"/>
                  </a:lnTo>
                  <a:lnTo>
                    <a:pt x="198267" y="235902"/>
                  </a:lnTo>
                  <a:lnTo>
                    <a:pt x="208361" y="2228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8002501" y="7771781"/>
              <a:ext cx="114972" cy="238433"/>
            </a:xfrm>
            <a:custGeom>
              <a:avLst/>
              <a:gdLst/>
              <a:ahLst/>
              <a:cxnLst/>
              <a:rect l="0" t="0" r="0" b="0"/>
              <a:pathLst>
                <a:path w="114972" h="238433">
                  <a:moveTo>
                    <a:pt x="20215" y="27862"/>
                  </a:moveTo>
                  <a:lnTo>
                    <a:pt x="17095" y="70553"/>
                  </a:lnTo>
                  <a:lnTo>
                    <a:pt x="5560" y="128972"/>
                  </a:lnTo>
                  <a:lnTo>
                    <a:pt x="1054" y="187672"/>
                  </a:lnTo>
                  <a:lnTo>
                    <a:pt x="421" y="195233"/>
                  </a:lnTo>
                  <a:lnTo>
                    <a:pt x="0" y="194425"/>
                  </a:lnTo>
                  <a:lnTo>
                    <a:pt x="4913" y="139922"/>
                  </a:lnTo>
                  <a:lnTo>
                    <a:pt x="13861" y="79392"/>
                  </a:lnTo>
                  <a:lnTo>
                    <a:pt x="28535" y="22443"/>
                  </a:lnTo>
                  <a:lnTo>
                    <a:pt x="39900" y="3616"/>
                  </a:lnTo>
                  <a:lnTo>
                    <a:pt x="48546" y="0"/>
                  </a:lnTo>
                  <a:lnTo>
                    <a:pt x="70631" y="2220"/>
                  </a:lnTo>
                  <a:lnTo>
                    <a:pt x="80732" y="9598"/>
                  </a:lnTo>
                  <a:lnTo>
                    <a:pt x="98194" y="33393"/>
                  </a:lnTo>
                  <a:lnTo>
                    <a:pt x="110000" y="90851"/>
                  </a:lnTo>
                  <a:lnTo>
                    <a:pt x="113497" y="154149"/>
                  </a:lnTo>
                  <a:lnTo>
                    <a:pt x="114680" y="216931"/>
                  </a:lnTo>
                  <a:lnTo>
                    <a:pt x="114971" y="2384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8264871" y="7589073"/>
              <a:ext cx="10530" cy="400084"/>
            </a:xfrm>
            <a:custGeom>
              <a:avLst/>
              <a:gdLst/>
              <a:ahLst/>
              <a:cxnLst/>
              <a:rect l="0" t="0" r="0" b="0"/>
              <a:pathLst>
                <a:path w="10530" h="400084">
                  <a:moveTo>
                    <a:pt x="10529" y="0"/>
                  </a:moveTo>
                  <a:lnTo>
                    <a:pt x="2195" y="48931"/>
                  </a:lnTo>
                  <a:lnTo>
                    <a:pt x="434" y="108060"/>
                  </a:lnTo>
                  <a:lnTo>
                    <a:pt x="1255" y="164802"/>
                  </a:lnTo>
                  <a:lnTo>
                    <a:pt x="8351" y="224190"/>
                  </a:lnTo>
                  <a:lnTo>
                    <a:pt x="10098" y="286309"/>
                  </a:lnTo>
                  <a:lnTo>
                    <a:pt x="9274" y="349706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8298207" y="7725943"/>
              <a:ext cx="208820" cy="234240"/>
            </a:xfrm>
            <a:custGeom>
              <a:avLst/>
              <a:gdLst/>
              <a:ahLst/>
              <a:cxnLst/>
              <a:rect l="0" t="0" r="0" b="0"/>
              <a:pathLst>
                <a:path w="208820" h="234240">
                  <a:moveTo>
                    <a:pt x="114062" y="0"/>
                  </a:moveTo>
                  <a:lnTo>
                    <a:pt x="103318" y="33622"/>
                  </a:lnTo>
                  <a:lnTo>
                    <a:pt x="65594" y="93408"/>
                  </a:lnTo>
                  <a:lnTo>
                    <a:pt x="38480" y="120353"/>
                  </a:lnTo>
                  <a:lnTo>
                    <a:pt x="2631" y="143155"/>
                  </a:lnTo>
                  <a:lnTo>
                    <a:pt x="0" y="148079"/>
                  </a:lnTo>
                  <a:lnTo>
                    <a:pt x="4096" y="151362"/>
                  </a:lnTo>
                  <a:lnTo>
                    <a:pt x="58286" y="162220"/>
                  </a:lnTo>
                  <a:lnTo>
                    <a:pt x="119770" y="192440"/>
                  </a:lnTo>
                  <a:lnTo>
                    <a:pt x="173856" y="225965"/>
                  </a:lnTo>
                  <a:lnTo>
                    <a:pt x="193280" y="233790"/>
                  </a:lnTo>
                  <a:lnTo>
                    <a:pt x="198460" y="234239"/>
                  </a:lnTo>
                  <a:lnTo>
                    <a:pt x="208819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8561839" y="7557488"/>
              <a:ext cx="17912" cy="400083"/>
            </a:xfrm>
            <a:custGeom>
              <a:avLst/>
              <a:gdLst/>
              <a:ahLst/>
              <a:cxnLst/>
              <a:rect l="0" t="0" r="0" b="0"/>
              <a:pathLst>
                <a:path w="17912" h="400083">
                  <a:moveTo>
                    <a:pt x="8358" y="0"/>
                  </a:moveTo>
                  <a:lnTo>
                    <a:pt x="15593" y="44366"/>
                  </a:lnTo>
                  <a:lnTo>
                    <a:pt x="17911" y="103092"/>
                  </a:lnTo>
                  <a:lnTo>
                    <a:pt x="17427" y="152858"/>
                  </a:lnTo>
                  <a:lnTo>
                    <a:pt x="11566" y="202958"/>
                  </a:lnTo>
                  <a:lnTo>
                    <a:pt x="8991" y="262401"/>
                  </a:lnTo>
                  <a:lnTo>
                    <a:pt x="2894" y="319203"/>
                  </a:lnTo>
                  <a:lnTo>
                    <a:pt x="0" y="371975"/>
                  </a:lnTo>
                  <a:lnTo>
                    <a:pt x="8358" y="4000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8719060" y="7715414"/>
              <a:ext cx="9066" cy="252685"/>
            </a:xfrm>
            <a:custGeom>
              <a:avLst/>
              <a:gdLst/>
              <a:ahLst/>
              <a:cxnLst/>
              <a:rect l="0" t="0" r="0" b="0"/>
              <a:pathLst>
                <a:path w="9066" h="252685">
                  <a:moveTo>
                    <a:pt x="9065" y="0"/>
                  </a:moveTo>
                  <a:lnTo>
                    <a:pt x="9065" y="48931"/>
                  </a:lnTo>
                  <a:lnTo>
                    <a:pt x="9065" y="99897"/>
                  </a:lnTo>
                  <a:lnTo>
                    <a:pt x="5945" y="153213"/>
                  </a:lnTo>
                  <a:lnTo>
                    <a:pt x="0" y="213149"/>
                  </a:lnTo>
                  <a:lnTo>
                    <a:pt x="2306" y="232383"/>
                  </a:lnTo>
                  <a:lnTo>
                    <a:pt x="9065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8838848" y="7716036"/>
              <a:ext cx="199459" cy="262592"/>
            </a:xfrm>
            <a:custGeom>
              <a:avLst/>
              <a:gdLst/>
              <a:ahLst/>
              <a:cxnLst/>
              <a:rect l="0" t="0" r="0" b="0"/>
              <a:pathLst>
                <a:path w="199459" h="262592">
                  <a:moveTo>
                    <a:pt x="15619" y="9907"/>
                  </a:moveTo>
                  <a:lnTo>
                    <a:pt x="15619" y="70291"/>
                  </a:lnTo>
                  <a:lnTo>
                    <a:pt x="15619" y="131135"/>
                  </a:lnTo>
                  <a:lnTo>
                    <a:pt x="14449" y="174920"/>
                  </a:lnTo>
                  <a:lnTo>
                    <a:pt x="7214" y="223096"/>
                  </a:lnTo>
                  <a:lnTo>
                    <a:pt x="4166" y="225733"/>
                  </a:lnTo>
                  <a:lnTo>
                    <a:pt x="964" y="223981"/>
                  </a:lnTo>
                  <a:lnTo>
                    <a:pt x="0" y="219304"/>
                  </a:lnTo>
                  <a:lnTo>
                    <a:pt x="6858" y="174102"/>
                  </a:lnTo>
                  <a:lnTo>
                    <a:pt x="16143" y="123289"/>
                  </a:lnTo>
                  <a:lnTo>
                    <a:pt x="29760" y="69088"/>
                  </a:lnTo>
                  <a:lnTo>
                    <a:pt x="51395" y="27312"/>
                  </a:lnTo>
                  <a:lnTo>
                    <a:pt x="70124" y="8674"/>
                  </a:lnTo>
                  <a:lnTo>
                    <a:pt x="80031" y="2066"/>
                  </a:lnTo>
                  <a:lnTo>
                    <a:pt x="91315" y="0"/>
                  </a:lnTo>
                  <a:lnTo>
                    <a:pt x="116333" y="3944"/>
                  </a:lnTo>
                  <a:lnTo>
                    <a:pt x="139929" y="19735"/>
                  </a:lnTo>
                  <a:lnTo>
                    <a:pt x="159775" y="41181"/>
                  </a:lnTo>
                  <a:lnTo>
                    <a:pt x="186233" y="94094"/>
                  </a:lnTo>
                  <a:lnTo>
                    <a:pt x="192123" y="142477"/>
                  </a:lnTo>
                  <a:lnTo>
                    <a:pt x="199458" y="201265"/>
                  </a:lnTo>
                  <a:lnTo>
                    <a:pt x="194603" y="2625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9191379" y="7473259"/>
              <a:ext cx="1" cy="63172"/>
            </a:xfrm>
            <a:custGeom>
              <a:avLst/>
              <a:gdLst/>
              <a:ahLst/>
              <a:cxnLst/>
              <a:rect l="0" t="0" r="0" b="0"/>
              <a:pathLst>
                <a:path w="1" h="63172">
                  <a:moveTo>
                    <a:pt x="0" y="0"/>
                  </a:move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9340324" y="7599601"/>
              <a:ext cx="150554" cy="273743"/>
            </a:xfrm>
            <a:custGeom>
              <a:avLst/>
              <a:gdLst/>
              <a:ahLst/>
              <a:cxnLst/>
              <a:rect l="0" t="0" r="0" b="0"/>
              <a:pathLst>
                <a:path w="150554" h="273743">
                  <a:moveTo>
                    <a:pt x="145853" y="0"/>
                  </a:moveTo>
                  <a:lnTo>
                    <a:pt x="96922" y="11453"/>
                  </a:lnTo>
                  <a:lnTo>
                    <a:pt x="43381" y="24749"/>
                  </a:lnTo>
                  <a:lnTo>
                    <a:pt x="9816" y="40739"/>
                  </a:lnTo>
                  <a:lnTo>
                    <a:pt x="3689" y="49386"/>
                  </a:lnTo>
                  <a:lnTo>
                    <a:pt x="0" y="71473"/>
                  </a:lnTo>
                  <a:lnTo>
                    <a:pt x="2994" y="81574"/>
                  </a:lnTo>
                  <a:lnTo>
                    <a:pt x="15679" y="99036"/>
                  </a:lnTo>
                  <a:lnTo>
                    <a:pt x="59655" y="135376"/>
                  </a:lnTo>
                  <a:lnTo>
                    <a:pt x="108419" y="165906"/>
                  </a:lnTo>
                  <a:lnTo>
                    <a:pt x="136711" y="197466"/>
                  </a:lnTo>
                  <a:lnTo>
                    <a:pt x="147639" y="223073"/>
                  </a:lnTo>
                  <a:lnTo>
                    <a:pt x="150553" y="236453"/>
                  </a:lnTo>
                  <a:lnTo>
                    <a:pt x="147816" y="246543"/>
                  </a:lnTo>
                  <a:lnTo>
                    <a:pt x="141313" y="254439"/>
                  </a:lnTo>
                  <a:lnTo>
                    <a:pt x="132298" y="260873"/>
                  </a:lnTo>
                  <a:lnTo>
                    <a:pt x="86074" y="269929"/>
                  </a:lnTo>
                  <a:lnTo>
                    <a:pt x="30039" y="273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8675482" y="7504844"/>
              <a:ext cx="31587" cy="10530"/>
            </a:xfrm>
            <a:custGeom>
              <a:avLst/>
              <a:gdLst/>
              <a:ahLst/>
              <a:cxnLst/>
              <a:rect l="0" t="0" r="0" b="0"/>
              <a:pathLst>
                <a:path w="31587" h="10530">
                  <a:moveTo>
                    <a:pt x="31586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539038" y="8430171"/>
              <a:ext cx="296138" cy="591358"/>
            </a:xfrm>
            <a:custGeom>
              <a:avLst/>
              <a:gdLst/>
              <a:ahLst/>
              <a:cxnLst/>
              <a:rect l="0" t="0" r="0" b="0"/>
              <a:pathLst>
                <a:path w="296138" h="591358">
                  <a:moveTo>
                    <a:pt x="61086" y="169637"/>
                  </a:moveTo>
                  <a:lnTo>
                    <a:pt x="49908" y="186405"/>
                  </a:lnTo>
                  <a:lnTo>
                    <a:pt x="42956" y="219189"/>
                  </a:lnTo>
                  <a:lnTo>
                    <a:pt x="41777" y="272189"/>
                  </a:lnTo>
                  <a:lnTo>
                    <a:pt x="54716" y="330838"/>
                  </a:lnTo>
                  <a:lnTo>
                    <a:pt x="69727" y="381176"/>
                  </a:lnTo>
                  <a:lnTo>
                    <a:pt x="81584" y="433137"/>
                  </a:lnTo>
                  <a:lnTo>
                    <a:pt x="92506" y="482458"/>
                  </a:lnTo>
                  <a:lnTo>
                    <a:pt x="106677" y="535455"/>
                  </a:lnTo>
                  <a:lnTo>
                    <a:pt x="107475" y="558001"/>
                  </a:lnTo>
                  <a:lnTo>
                    <a:pt x="106050" y="568927"/>
                  </a:lnTo>
                  <a:lnTo>
                    <a:pt x="101591" y="577380"/>
                  </a:lnTo>
                  <a:lnTo>
                    <a:pt x="87277" y="589892"/>
                  </a:lnTo>
                  <a:lnTo>
                    <a:pt x="79717" y="591357"/>
                  </a:lnTo>
                  <a:lnTo>
                    <a:pt x="72337" y="589994"/>
                  </a:lnTo>
                  <a:lnTo>
                    <a:pt x="65077" y="586745"/>
                  </a:lnTo>
                  <a:lnTo>
                    <a:pt x="53891" y="573778"/>
                  </a:lnTo>
                  <a:lnTo>
                    <a:pt x="29794" y="513391"/>
                  </a:lnTo>
                  <a:lnTo>
                    <a:pt x="15521" y="454608"/>
                  </a:lnTo>
                  <a:lnTo>
                    <a:pt x="4952" y="403942"/>
                  </a:lnTo>
                  <a:lnTo>
                    <a:pt x="0" y="351884"/>
                  </a:lnTo>
                  <a:lnTo>
                    <a:pt x="9711" y="299416"/>
                  </a:lnTo>
                  <a:lnTo>
                    <a:pt x="21818" y="246824"/>
                  </a:lnTo>
                  <a:lnTo>
                    <a:pt x="44794" y="183888"/>
                  </a:lnTo>
                  <a:lnTo>
                    <a:pt x="64968" y="134736"/>
                  </a:lnTo>
                  <a:lnTo>
                    <a:pt x="95865" y="78732"/>
                  </a:lnTo>
                  <a:lnTo>
                    <a:pt x="135417" y="39117"/>
                  </a:lnTo>
                  <a:lnTo>
                    <a:pt x="187511" y="4675"/>
                  </a:lnTo>
                  <a:lnTo>
                    <a:pt x="198012" y="0"/>
                  </a:lnTo>
                  <a:lnTo>
                    <a:pt x="225278" y="1046"/>
                  </a:lnTo>
                  <a:lnTo>
                    <a:pt x="254553" y="10480"/>
                  </a:lnTo>
                  <a:lnTo>
                    <a:pt x="279263" y="26371"/>
                  </a:lnTo>
                  <a:lnTo>
                    <a:pt x="287256" y="39031"/>
                  </a:lnTo>
                  <a:lnTo>
                    <a:pt x="296137" y="71816"/>
                  </a:lnTo>
                  <a:lnTo>
                    <a:pt x="293845" y="100425"/>
                  </a:lnTo>
                  <a:lnTo>
                    <a:pt x="274145" y="159483"/>
                  </a:lnTo>
                  <a:lnTo>
                    <a:pt x="242984" y="220711"/>
                  </a:lnTo>
                  <a:lnTo>
                    <a:pt x="214217" y="255679"/>
                  </a:lnTo>
                  <a:lnTo>
                    <a:pt x="184837" y="276760"/>
                  </a:lnTo>
                  <a:lnTo>
                    <a:pt x="139820" y="291836"/>
                  </a:lnTo>
                  <a:lnTo>
                    <a:pt x="113729" y="295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905451" y="8294482"/>
              <a:ext cx="42115" cy="442198"/>
            </a:xfrm>
            <a:custGeom>
              <a:avLst/>
              <a:gdLst/>
              <a:ahLst/>
              <a:cxnLst/>
              <a:rect l="0" t="0" r="0" b="0"/>
              <a:pathLst>
                <a:path w="42115" h="442198">
                  <a:moveTo>
                    <a:pt x="0" y="0"/>
                  </a:moveTo>
                  <a:lnTo>
                    <a:pt x="19786" y="48931"/>
                  </a:lnTo>
                  <a:lnTo>
                    <a:pt x="28089" y="96776"/>
                  </a:lnTo>
                  <a:lnTo>
                    <a:pt x="30549" y="147997"/>
                  </a:lnTo>
                  <a:lnTo>
                    <a:pt x="31278" y="200219"/>
                  </a:lnTo>
                  <a:lnTo>
                    <a:pt x="31494" y="249617"/>
                  </a:lnTo>
                  <a:lnTo>
                    <a:pt x="25978" y="308230"/>
                  </a:lnTo>
                  <a:lnTo>
                    <a:pt x="22029" y="366037"/>
                  </a:lnTo>
                  <a:lnTo>
                    <a:pt x="23685" y="410793"/>
                  </a:lnTo>
                  <a:lnTo>
                    <a:pt x="42114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1048363" y="8410296"/>
              <a:ext cx="225586" cy="279560"/>
            </a:xfrm>
            <a:custGeom>
              <a:avLst/>
              <a:gdLst/>
              <a:ahLst/>
              <a:cxnLst/>
              <a:rect l="0" t="0" r="0" b="0"/>
              <a:pathLst>
                <a:path w="225586" h="279560">
                  <a:moveTo>
                    <a:pt x="183471" y="0"/>
                  </a:moveTo>
                  <a:lnTo>
                    <a:pt x="129327" y="14572"/>
                  </a:lnTo>
                  <a:lnTo>
                    <a:pt x="102085" y="28703"/>
                  </a:lnTo>
                  <a:lnTo>
                    <a:pt x="43653" y="78028"/>
                  </a:lnTo>
                  <a:lnTo>
                    <a:pt x="25320" y="106567"/>
                  </a:lnTo>
                  <a:lnTo>
                    <a:pt x="4920" y="164335"/>
                  </a:lnTo>
                  <a:lnTo>
                    <a:pt x="0" y="194700"/>
                  </a:lnTo>
                  <a:lnTo>
                    <a:pt x="4977" y="236934"/>
                  </a:lnTo>
                  <a:lnTo>
                    <a:pt x="14843" y="260892"/>
                  </a:lnTo>
                  <a:lnTo>
                    <a:pt x="23089" y="268684"/>
                  </a:lnTo>
                  <a:lnTo>
                    <a:pt x="44730" y="277343"/>
                  </a:lnTo>
                  <a:lnTo>
                    <a:pt x="55882" y="276142"/>
                  </a:lnTo>
                  <a:lnTo>
                    <a:pt x="77632" y="265450"/>
                  </a:lnTo>
                  <a:lnTo>
                    <a:pt x="104018" y="234110"/>
                  </a:lnTo>
                  <a:lnTo>
                    <a:pt x="132725" y="175531"/>
                  </a:lnTo>
                  <a:lnTo>
                    <a:pt x="150874" y="121500"/>
                  </a:lnTo>
                  <a:lnTo>
                    <a:pt x="166960" y="61797"/>
                  </a:lnTo>
                  <a:lnTo>
                    <a:pt x="166615" y="62255"/>
                  </a:lnTo>
                  <a:lnTo>
                    <a:pt x="157655" y="104974"/>
                  </a:lnTo>
                  <a:lnTo>
                    <a:pt x="160261" y="167701"/>
                  </a:lnTo>
                  <a:lnTo>
                    <a:pt x="162946" y="228543"/>
                  </a:lnTo>
                  <a:lnTo>
                    <a:pt x="167720" y="262232"/>
                  </a:lnTo>
                  <a:lnTo>
                    <a:pt x="172970" y="271917"/>
                  </a:lnTo>
                  <a:lnTo>
                    <a:pt x="179980" y="277204"/>
                  </a:lnTo>
                  <a:lnTo>
                    <a:pt x="188163" y="279559"/>
                  </a:lnTo>
                  <a:lnTo>
                    <a:pt x="195958" y="278789"/>
                  </a:lnTo>
                  <a:lnTo>
                    <a:pt x="225585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1358776" y="8459863"/>
              <a:ext cx="220500" cy="276817"/>
            </a:xfrm>
            <a:custGeom>
              <a:avLst/>
              <a:gdLst/>
              <a:ahLst/>
              <a:cxnLst/>
              <a:rect l="0" t="0" r="0" b="0"/>
              <a:pathLst>
                <a:path w="220500" h="276817">
                  <a:moveTo>
                    <a:pt x="30986" y="3075"/>
                  </a:moveTo>
                  <a:lnTo>
                    <a:pt x="27866" y="57220"/>
                  </a:lnTo>
                  <a:lnTo>
                    <a:pt x="16332" y="112166"/>
                  </a:lnTo>
                  <a:lnTo>
                    <a:pt x="3958" y="169250"/>
                  </a:lnTo>
                  <a:lnTo>
                    <a:pt x="751" y="208030"/>
                  </a:lnTo>
                  <a:lnTo>
                    <a:pt x="300" y="207561"/>
                  </a:lnTo>
                  <a:lnTo>
                    <a:pt x="0" y="202570"/>
                  </a:lnTo>
                  <a:lnTo>
                    <a:pt x="23172" y="149502"/>
                  </a:lnTo>
                  <a:lnTo>
                    <a:pt x="41410" y="89370"/>
                  </a:lnTo>
                  <a:lnTo>
                    <a:pt x="61121" y="45598"/>
                  </a:lnTo>
                  <a:lnTo>
                    <a:pt x="80729" y="19314"/>
                  </a:lnTo>
                  <a:lnTo>
                    <a:pt x="106946" y="2297"/>
                  </a:lnTo>
                  <a:lnTo>
                    <a:pt x="126747" y="0"/>
                  </a:lnTo>
                  <a:lnTo>
                    <a:pt x="136940" y="1024"/>
                  </a:lnTo>
                  <a:lnTo>
                    <a:pt x="157625" y="14642"/>
                  </a:lnTo>
                  <a:lnTo>
                    <a:pt x="176177" y="35122"/>
                  </a:lnTo>
                  <a:lnTo>
                    <a:pt x="188322" y="55923"/>
                  </a:lnTo>
                  <a:lnTo>
                    <a:pt x="201736" y="109721"/>
                  </a:lnTo>
                  <a:lnTo>
                    <a:pt x="207531" y="160756"/>
                  </a:lnTo>
                  <a:lnTo>
                    <a:pt x="209247" y="216691"/>
                  </a:lnTo>
                  <a:lnTo>
                    <a:pt x="220499" y="2768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1884601" y="8305011"/>
              <a:ext cx="63172" cy="368498"/>
            </a:xfrm>
            <a:custGeom>
              <a:avLst/>
              <a:gdLst/>
              <a:ahLst/>
              <a:cxnLst/>
              <a:rect l="0" t="0" r="0" b="0"/>
              <a:pathLst>
                <a:path w="63172" h="368498">
                  <a:moveTo>
                    <a:pt x="63171" y="0"/>
                  </a:moveTo>
                  <a:lnTo>
                    <a:pt x="51718" y="60383"/>
                  </a:lnTo>
                  <a:lnTo>
                    <a:pt x="44960" y="114987"/>
                  </a:lnTo>
                  <a:lnTo>
                    <a:pt x="39838" y="168211"/>
                  </a:lnTo>
                  <a:lnTo>
                    <a:pt x="30911" y="221026"/>
                  </a:lnTo>
                  <a:lnTo>
                    <a:pt x="20857" y="273719"/>
                  </a:lnTo>
                  <a:lnTo>
                    <a:pt x="10469" y="329497"/>
                  </a:lnTo>
                  <a:lnTo>
                    <a:pt x="3102" y="365520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1863544" y="8428782"/>
              <a:ext cx="438343" cy="318014"/>
            </a:xfrm>
            <a:custGeom>
              <a:avLst/>
              <a:gdLst/>
              <a:ahLst/>
              <a:cxnLst/>
              <a:rect l="0" t="0" r="0" b="0"/>
              <a:pathLst>
                <a:path w="438343" h="318014">
                  <a:moveTo>
                    <a:pt x="0" y="65741"/>
                  </a:moveTo>
                  <a:lnTo>
                    <a:pt x="11179" y="76920"/>
                  </a:lnTo>
                  <a:lnTo>
                    <a:pt x="19151" y="77873"/>
                  </a:lnTo>
                  <a:lnTo>
                    <a:pt x="73217" y="62213"/>
                  </a:lnTo>
                  <a:lnTo>
                    <a:pt x="130190" y="48190"/>
                  </a:lnTo>
                  <a:lnTo>
                    <a:pt x="168816" y="40004"/>
                  </a:lnTo>
                  <a:lnTo>
                    <a:pt x="199812" y="41824"/>
                  </a:lnTo>
                  <a:lnTo>
                    <a:pt x="226845" y="52772"/>
                  </a:lnTo>
                  <a:lnTo>
                    <a:pt x="248219" y="69336"/>
                  </a:lnTo>
                  <a:lnTo>
                    <a:pt x="261618" y="88396"/>
                  </a:lnTo>
                  <a:lnTo>
                    <a:pt x="275738" y="124446"/>
                  </a:lnTo>
                  <a:lnTo>
                    <a:pt x="283754" y="177380"/>
                  </a:lnTo>
                  <a:lnTo>
                    <a:pt x="293113" y="239237"/>
                  </a:lnTo>
                  <a:lnTo>
                    <a:pt x="304040" y="291822"/>
                  </a:lnTo>
                  <a:lnTo>
                    <a:pt x="314894" y="310891"/>
                  </a:lnTo>
                  <a:lnTo>
                    <a:pt x="322233" y="315742"/>
                  </a:lnTo>
                  <a:lnTo>
                    <a:pt x="339747" y="318013"/>
                  </a:lnTo>
                  <a:lnTo>
                    <a:pt x="356109" y="312002"/>
                  </a:lnTo>
                  <a:lnTo>
                    <a:pt x="363748" y="307124"/>
                  </a:lnTo>
                  <a:lnTo>
                    <a:pt x="385678" y="272312"/>
                  </a:lnTo>
                  <a:lnTo>
                    <a:pt x="412758" y="210881"/>
                  </a:lnTo>
                  <a:lnTo>
                    <a:pt x="429185" y="164118"/>
                  </a:lnTo>
                  <a:lnTo>
                    <a:pt x="438342" y="112047"/>
                  </a:lnTo>
                  <a:lnTo>
                    <a:pt x="437935" y="70103"/>
                  </a:lnTo>
                  <a:lnTo>
                    <a:pt x="421728" y="18900"/>
                  </a:lnTo>
                  <a:lnTo>
                    <a:pt x="412173" y="9947"/>
                  </a:lnTo>
                  <a:lnTo>
                    <a:pt x="385959" y="0"/>
                  </a:lnTo>
                  <a:lnTo>
                    <a:pt x="354811" y="4938"/>
                  </a:lnTo>
                  <a:lnTo>
                    <a:pt x="292745" y="31114"/>
                  </a:lnTo>
                  <a:lnTo>
                    <a:pt x="235863" y="74136"/>
                  </a:lnTo>
                  <a:lnTo>
                    <a:pt x="199429" y="109914"/>
                  </a:lnTo>
                  <a:lnTo>
                    <a:pt x="189513" y="128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2537368" y="8473467"/>
              <a:ext cx="200042" cy="262684"/>
            </a:xfrm>
            <a:custGeom>
              <a:avLst/>
              <a:gdLst/>
              <a:ahLst/>
              <a:cxnLst/>
              <a:rect l="0" t="0" r="0" b="0"/>
              <a:pathLst>
                <a:path w="200042" h="262684">
                  <a:moveTo>
                    <a:pt x="0" y="0"/>
                  </a:moveTo>
                  <a:lnTo>
                    <a:pt x="9065" y="58617"/>
                  </a:lnTo>
                  <a:lnTo>
                    <a:pt x="11409" y="115130"/>
                  </a:lnTo>
                  <a:lnTo>
                    <a:pt x="18848" y="167864"/>
                  </a:lnTo>
                  <a:lnTo>
                    <a:pt x="34962" y="222022"/>
                  </a:lnTo>
                  <a:lnTo>
                    <a:pt x="48294" y="246075"/>
                  </a:lnTo>
                  <a:lnTo>
                    <a:pt x="65918" y="260665"/>
                  </a:lnTo>
                  <a:lnTo>
                    <a:pt x="75531" y="262683"/>
                  </a:lnTo>
                  <a:lnTo>
                    <a:pt x="95570" y="258688"/>
                  </a:lnTo>
                  <a:lnTo>
                    <a:pt x="113055" y="245993"/>
                  </a:lnTo>
                  <a:lnTo>
                    <a:pt x="127456" y="228653"/>
                  </a:lnTo>
                  <a:lnTo>
                    <a:pt x="155720" y="178592"/>
                  </a:lnTo>
                  <a:lnTo>
                    <a:pt x="170272" y="130515"/>
                  </a:lnTo>
                  <a:lnTo>
                    <a:pt x="185669" y="76603"/>
                  </a:lnTo>
                  <a:lnTo>
                    <a:pt x="196856" y="32159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2853223" y="8419833"/>
              <a:ext cx="217755" cy="285261"/>
            </a:xfrm>
            <a:custGeom>
              <a:avLst/>
              <a:gdLst/>
              <a:ahLst/>
              <a:cxnLst/>
              <a:rect l="0" t="0" r="0" b="0"/>
              <a:pathLst>
                <a:path w="217755" h="285261">
                  <a:moveTo>
                    <a:pt x="0" y="285260"/>
                  </a:moveTo>
                  <a:lnTo>
                    <a:pt x="3120" y="242568"/>
                  </a:lnTo>
                  <a:lnTo>
                    <a:pt x="17958" y="182023"/>
                  </a:lnTo>
                  <a:lnTo>
                    <a:pt x="31667" y="127045"/>
                  </a:lnTo>
                  <a:lnTo>
                    <a:pt x="50313" y="66681"/>
                  </a:lnTo>
                  <a:lnTo>
                    <a:pt x="86925" y="20763"/>
                  </a:lnTo>
                  <a:lnTo>
                    <a:pt x="122202" y="1260"/>
                  </a:lnTo>
                  <a:lnTo>
                    <a:pt x="134111" y="0"/>
                  </a:lnTo>
                  <a:lnTo>
                    <a:pt x="156701" y="4840"/>
                  </a:lnTo>
                  <a:lnTo>
                    <a:pt x="178439" y="24148"/>
                  </a:lnTo>
                  <a:lnTo>
                    <a:pt x="209813" y="73026"/>
                  </a:lnTo>
                  <a:lnTo>
                    <a:pt x="217754" y="128140"/>
                  </a:lnTo>
                  <a:lnTo>
                    <a:pt x="214519" y="190743"/>
                  </a:lnTo>
                  <a:lnTo>
                    <a:pt x="202757" y="252104"/>
                  </a:lnTo>
                  <a:lnTo>
                    <a:pt x="200041" y="2642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3244236" y="8431352"/>
              <a:ext cx="9071" cy="252686"/>
            </a:xfrm>
            <a:custGeom>
              <a:avLst/>
              <a:gdLst/>
              <a:ahLst/>
              <a:cxnLst/>
              <a:rect l="0" t="0" r="0" b="0"/>
              <a:pathLst>
                <a:path w="9071" h="252686">
                  <a:moveTo>
                    <a:pt x="9070" y="0"/>
                  </a:moveTo>
                  <a:lnTo>
                    <a:pt x="9070" y="58617"/>
                  </a:lnTo>
                  <a:lnTo>
                    <a:pt x="3480" y="115764"/>
                  </a:lnTo>
                  <a:lnTo>
                    <a:pt x="5" y="167792"/>
                  </a:lnTo>
                  <a:lnTo>
                    <a:pt x="0" y="229850"/>
                  </a:lnTo>
                  <a:lnTo>
                    <a:pt x="9070" y="252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3421762" y="8273425"/>
              <a:ext cx="73700" cy="379027"/>
            </a:xfrm>
            <a:custGeom>
              <a:avLst/>
              <a:gdLst/>
              <a:ahLst/>
              <a:cxnLst/>
              <a:rect l="0" t="0" r="0" b="0"/>
              <a:pathLst>
                <a:path w="73700" h="379027">
                  <a:moveTo>
                    <a:pt x="73699" y="0"/>
                  </a:moveTo>
                  <a:lnTo>
                    <a:pt x="70580" y="55170"/>
                  </a:lnTo>
                  <a:lnTo>
                    <a:pt x="62247" y="110323"/>
                  </a:lnTo>
                  <a:lnTo>
                    <a:pt x="54539" y="170881"/>
                  </a:lnTo>
                  <a:lnTo>
                    <a:pt x="44611" y="227903"/>
                  </a:lnTo>
                  <a:lnTo>
                    <a:pt x="31385" y="281107"/>
                  </a:lnTo>
                  <a:lnTo>
                    <a:pt x="14012" y="336496"/>
                  </a:lnTo>
                  <a:lnTo>
                    <a:pt x="0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3442819" y="8323170"/>
              <a:ext cx="339670" cy="332668"/>
            </a:xfrm>
            <a:custGeom>
              <a:avLst/>
              <a:gdLst/>
              <a:ahLst/>
              <a:cxnLst/>
              <a:rect l="0" t="0" r="0" b="0"/>
              <a:pathLst>
                <a:path w="339670" h="332668">
                  <a:moveTo>
                    <a:pt x="0" y="55540"/>
                  </a:moveTo>
                  <a:lnTo>
                    <a:pt x="17981" y="79587"/>
                  </a:lnTo>
                  <a:lnTo>
                    <a:pt x="69741" y="115133"/>
                  </a:lnTo>
                  <a:lnTo>
                    <a:pt x="104112" y="130649"/>
                  </a:lnTo>
                  <a:lnTo>
                    <a:pt x="147701" y="137066"/>
                  </a:lnTo>
                  <a:lnTo>
                    <a:pt x="207597" y="129659"/>
                  </a:lnTo>
                  <a:lnTo>
                    <a:pt x="256222" y="113245"/>
                  </a:lnTo>
                  <a:lnTo>
                    <a:pt x="308928" y="86739"/>
                  </a:lnTo>
                  <a:lnTo>
                    <a:pt x="318256" y="79849"/>
                  </a:lnTo>
                  <a:lnTo>
                    <a:pt x="331740" y="59714"/>
                  </a:lnTo>
                  <a:lnTo>
                    <a:pt x="336974" y="47795"/>
                  </a:lnTo>
                  <a:lnTo>
                    <a:pt x="339669" y="22073"/>
                  </a:lnTo>
                  <a:lnTo>
                    <a:pt x="338750" y="8662"/>
                  </a:lnTo>
                  <a:lnTo>
                    <a:pt x="333458" y="2061"/>
                  </a:lnTo>
                  <a:lnTo>
                    <a:pt x="325250" y="0"/>
                  </a:lnTo>
                  <a:lnTo>
                    <a:pt x="304823" y="3949"/>
                  </a:lnTo>
                  <a:lnTo>
                    <a:pt x="274761" y="19327"/>
                  </a:lnTo>
                  <a:lnTo>
                    <a:pt x="239931" y="51723"/>
                  </a:lnTo>
                  <a:lnTo>
                    <a:pt x="197625" y="108849"/>
                  </a:lnTo>
                  <a:lnTo>
                    <a:pt x="171791" y="161650"/>
                  </a:lnTo>
                  <a:lnTo>
                    <a:pt x="155077" y="211551"/>
                  </a:lnTo>
                  <a:lnTo>
                    <a:pt x="155263" y="261253"/>
                  </a:lnTo>
                  <a:lnTo>
                    <a:pt x="173906" y="309255"/>
                  </a:lnTo>
                  <a:lnTo>
                    <a:pt x="183787" y="319440"/>
                  </a:lnTo>
                  <a:lnTo>
                    <a:pt x="207245" y="330757"/>
                  </a:lnTo>
                  <a:lnTo>
                    <a:pt x="233269" y="332667"/>
                  </a:lnTo>
                  <a:lnTo>
                    <a:pt x="260432" y="327276"/>
                  </a:lnTo>
                  <a:lnTo>
                    <a:pt x="309760" y="298340"/>
                  </a:lnTo>
                  <a:lnTo>
                    <a:pt x="336912" y="2766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3390176" y="8273425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4182114" y="8354880"/>
              <a:ext cx="187214" cy="355500"/>
            </a:xfrm>
            <a:custGeom>
              <a:avLst/>
              <a:gdLst/>
              <a:ahLst/>
              <a:cxnLst/>
              <a:rect l="0" t="0" r="0" b="0"/>
              <a:pathLst>
                <a:path w="187214" h="355500">
                  <a:moveTo>
                    <a:pt x="187213" y="13301"/>
                  </a:moveTo>
                  <a:lnTo>
                    <a:pt x="176034" y="2123"/>
                  </a:lnTo>
                  <a:lnTo>
                    <a:pt x="169232" y="0"/>
                  </a:lnTo>
                  <a:lnTo>
                    <a:pt x="152315" y="761"/>
                  </a:lnTo>
                  <a:lnTo>
                    <a:pt x="136218" y="8118"/>
                  </a:lnTo>
                  <a:lnTo>
                    <a:pt x="106820" y="31905"/>
                  </a:lnTo>
                  <a:lnTo>
                    <a:pt x="58819" y="87709"/>
                  </a:lnTo>
                  <a:lnTo>
                    <a:pt x="27927" y="130425"/>
                  </a:lnTo>
                  <a:lnTo>
                    <a:pt x="5464" y="190840"/>
                  </a:lnTo>
                  <a:lnTo>
                    <a:pt x="0" y="229032"/>
                  </a:lnTo>
                  <a:lnTo>
                    <a:pt x="6559" y="275454"/>
                  </a:lnTo>
                  <a:lnTo>
                    <a:pt x="16963" y="306615"/>
                  </a:lnTo>
                  <a:lnTo>
                    <a:pt x="47521" y="346046"/>
                  </a:lnTo>
                  <a:lnTo>
                    <a:pt x="70535" y="354210"/>
                  </a:lnTo>
                  <a:lnTo>
                    <a:pt x="97921" y="355499"/>
                  </a:lnTo>
                  <a:lnTo>
                    <a:pt x="145099" y="339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4459722" y="8389238"/>
              <a:ext cx="157488" cy="278589"/>
            </a:xfrm>
            <a:custGeom>
              <a:avLst/>
              <a:gdLst/>
              <a:ahLst/>
              <a:cxnLst/>
              <a:rect l="0" t="0" r="0" b="0"/>
              <a:pathLst>
                <a:path w="157488" h="278589">
                  <a:moveTo>
                    <a:pt x="88589" y="10529"/>
                  </a:moveTo>
                  <a:lnTo>
                    <a:pt x="71778" y="29680"/>
                  </a:lnTo>
                  <a:lnTo>
                    <a:pt x="44680" y="83746"/>
                  </a:lnTo>
                  <a:lnTo>
                    <a:pt x="17311" y="139927"/>
                  </a:lnTo>
                  <a:lnTo>
                    <a:pt x="0" y="201397"/>
                  </a:lnTo>
                  <a:lnTo>
                    <a:pt x="1643" y="231840"/>
                  </a:lnTo>
                  <a:lnTo>
                    <a:pt x="12512" y="255509"/>
                  </a:lnTo>
                  <a:lnTo>
                    <a:pt x="20324" y="265096"/>
                  </a:lnTo>
                  <a:lnTo>
                    <a:pt x="41481" y="275748"/>
                  </a:lnTo>
                  <a:lnTo>
                    <a:pt x="53674" y="278588"/>
                  </a:lnTo>
                  <a:lnTo>
                    <a:pt x="65313" y="276973"/>
                  </a:lnTo>
                  <a:lnTo>
                    <a:pt x="87603" y="265819"/>
                  </a:lnTo>
                  <a:lnTo>
                    <a:pt x="119882" y="234219"/>
                  </a:lnTo>
                  <a:lnTo>
                    <a:pt x="146084" y="189631"/>
                  </a:lnTo>
                  <a:lnTo>
                    <a:pt x="157487" y="133787"/>
                  </a:lnTo>
                  <a:lnTo>
                    <a:pt x="155277" y="78375"/>
                  </a:lnTo>
                  <a:lnTo>
                    <a:pt x="147084" y="51991"/>
                  </a:lnTo>
                  <a:lnTo>
                    <a:pt x="141623" y="41680"/>
                  </a:lnTo>
                  <a:lnTo>
                    <a:pt x="123079" y="23984"/>
                  </a:lnTo>
                  <a:lnTo>
                    <a:pt x="101578" y="10659"/>
                  </a:lnTo>
                  <a:lnTo>
                    <a:pt x="6753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4695710" y="8231312"/>
              <a:ext cx="63172" cy="432476"/>
            </a:xfrm>
            <a:custGeom>
              <a:avLst/>
              <a:gdLst/>
              <a:ahLst/>
              <a:cxnLst/>
              <a:rect l="0" t="0" r="0" b="0"/>
              <a:pathLst>
                <a:path w="63172" h="432476">
                  <a:moveTo>
                    <a:pt x="0" y="0"/>
                  </a:moveTo>
                  <a:lnTo>
                    <a:pt x="15641" y="26386"/>
                  </a:lnTo>
                  <a:lnTo>
                    <a:pt x="26341" y="62279"/>
                  </a:lnTo>
                  <a:lnTo>
                    <a:pt x="30550" y="119450"/>
                  </a:lnTo>
                  <a:lnTo>
                    <a:pt x="31279" y="169533"/>
                  </a:lnTo>
                  <a:lnTo>
                    <a:pt x="31494" y="224536"/>
                  </a:lnTo>
                  <a:lnTo>
                    <a:pt x="28439" y="282168"/>
                  </a:lnTo>
                  <a:lnTo>
                    <a:pt x="23244" y="333168"/>
                  </a:lnTo>
                  <a:lnTo>
                    <a:pt x="21489" y="392324"/>
                  </a:lnTo>
                  <a:lnTo>
                    <a:pt x="26774" y="429369"/>
                  </a:lnTo>
                  <a:lnTo>
                    <a:pt x="30718" y="432475"/>
                  </a:lnTo>
                  <a:lnTo>
                    <a:pt x="35686" y="429866"/>
                  </a:lnTo>
                  <a:lnTo>
                    <a:pt x="63171" y="4000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4853637" y="8432462"/>
              <a:ext cx="159913" cy="235992"/>
            </a:xfrm>
            <a:custGeom>
              <a:avLst/>
              <a:gdLst/>
              <a:ahLst/>
              <a:cxnLst/>
              <a:rect l="0" t="0" r="0" b="0"/>
              <a:pathLst>
                <a:path w="159913" h="235992">
                  <a:moveTo>
                    <a:pt x="42115" y="9419"/>
                  </a:moveTo>
                  <a:lnTo>
                    <a:pt x="22328" y="58350"/>
                  </a:lnTo>
                  <a:lnTo>
                    <a:pt x="14025" y="112434"/>
                  </a:lnTo>
                  <a:lnTo>
                    <a:pt x="11565" y="174083"/>
                  </a:lnTo>
                  <a:lnTo>
                    <a:pt x="13329" y="207776"/>
                  </a:lnTo>
                  <a:lnTo>
                    <a:pt x="21912" y="230548"/>
                  </a:lnTo>
                  <a:lnTo>
                    <a:pt x="29816" y="235217"/>
                  </a:lnTo>
                  <a:lnTo>
                    <a:pt x="39765" y="235991"/>
                  </a:lnTo>
                  <a:lnTo>
                    <a:pt x="60957" y="230611"/>
                  </a:lnTo>
                  <a:lnTo>
                    <a:pt x="78175" y="220420"/>
                  </a:lnTo>
                  <a:lnTo>
                    <a:pt x="116698" y="168429"/>
                  </a:lnTo>
                  <a:lnTo>
                    <a:pt x="145322" y="113075"/>
                  </a:lnTo>
                  <a:lnTo>
                    <a:pt x="159912" y="60279"/>
                  </a:lnTo>
                  <a:lnTo>
                    <a:pt x="159590" y="29294"/>
                  </a:lnTo>
                  <a:lnTo>
                    <a:pt x="154357" y="17989"/>
                  </a:lnTo>
                  <a:lnTo>
                    <a:pt x="136063" y="2309"/>
                  </a:lnTo>
                  <a:lnTo>
                    <a:pt x="124634" y="0"/>
                  </a:lnTo>
                  <a:lnTo>
                    <a:pt x="64564" y="13305"/>
                  </a:lnTo>
                  <a:lnTo>
                    <a:pt x="11738" y="35740"/>
                  </a:lnTo>
                  <a:lnTo>
                    <a:pt x="0" y="410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5074736" y="8418830"/>
              <a:ext cx="256389" cy="244151"/>
            </a:xfrm>
            <a:custGeom>
              <a:avLst/>
              <a:gdLst/>
              <a:ahLst/>
              <a:cxnLst/>
              <a:rect l="0" t="0" r="0" b="0"/>
              <a:pathLst>
                <a:path w="256389" h="244151">
                  <a:moveTo>
                    <a:pt x="0" y="44108"/>
                  </a:moveTo>
                  <a:lnTo>
                    <a:pt x="34747" y="97983"/>
                  </a:lnTo>
                  <a:lnTo>
                    <a:pt x="46820" y="131040"/>
                  </a:lnTo>
                  <a:lnTo>
                    <a:pt x="49747" y="175670"/>
                  </a:lnTo>
                  <a:lnTo>
                    <a:pt x="46065" y="208522"/>
                  </a:lnTo>
                  <a:lnTo>
                    <a:pt x="66727" y="145626"/>
                  </a:lnTo>
                  <a:lnTo>
                    <a:pt x="91499" y="87113"/>
                  </a:lnTo>
                  <a:lnTo>
                    <a:pt x="111078" y="56070"/>
                  </a:lnTo>
                  <a:lnTo>
                    <a:pt x="153101" y="16683"/>
                  </a:lnTo>
                  <a:lnTo>
                    <a:pt x="186263" y="757"/>
                  </a:lnTo>
                  <a:lnTo>
                    <a:pt x="197875" y="0"/>
                  </a:lnTo>
                  <a:lnTo>
                    <a:pt x="220135" y="5397"/>
                  </a:lnTo>
                  <a:lnTo>
                    <a:pt x="228645" y="13621"/>
                  </a:lnTo>
                  <a:lnTo>
                    <a:pt x="254876" y="73990"/>
                  </a:lnTo>
                  <a:lnTo>
                    <a:pt x="256388" y="95994"/>
                  </a:lnTo>
                  <a:lnTo>
                    <a:pt x="252002" y="158869"/>
                  </a:lnTo>
                  <a:lnTo>
                    <a:pt x="247567" y="218031"/>
                  </a:lnTo>
                  <a:lnTo>
                    <a:pt x="251168" y="240700"/>
                  </a:lnTo>
                  <a:lnTo>
                    <a:pt x="252684" y="244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5537990" y="8462938"/>
              <a:ext cx="31587" cy="157929"/>
            </a:xfrm>
            <a:custGeom>
              <a:avLst/>
              <a:gdLst/>
              <a:ahLst/>
              <a:cxnLst/>
              <a:rect l="0" t="0" r="0" b="0"/>
              <a:pathLst>
                <a:path w="31587" h="157929">
                  <a:moveTo>
                    <a:pt x="31586" y="0"/>
                  </a:moveTo>
                  <a:lnTo>
                    <a:pt x="16931" y="53027"/>
                  </a:lnTo>
                  <a:lnTo>
                    <a:pt x="4557" y="115369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5750457" y="8389238"/>
              <a:ext cx="187617" cy="257624"/>
            </a:xfrm>
            <a:custGeom>
              <a:avLst/>
              <a:gdLst/>
              <a:ahLst/>
              <a:cxnLst/>
              <a:rect l="0" t="0" r="0" b="0"/>
              <a:pathLst>
                <a:path w="187617" h="257624">
                  <a:moveTo>
                    <a:pt x="19160" y="0"/>
                  </a:moveTo>
                  <a:lnTo>
                    <a:pt x="13571" y="58618"/>
                  </a:lnTo>
                  <a:lnTo>
                    <a:pt x="4506" y="110175"/>
                  </a:lnTo>
                  <a:lnTo>
                    <a:pt x="0" y="164317"/>
                  </a:lnTo>
                  <a:lnTo>
                    <a:pt x="818" y="224267"/>
                  </a:lnTo>
                  <a:lnTo>
                    <a:pt x="9448" y="244344"/>
                  </a:lnTo>
                  <a:lnTo>
                    <a:pt x="17365" y="250634"/>
                  </a:lnTo>
                  <a:lnTo>
                    <a:pt x="38639" y="257623"/>
                  </a:lnTo>
                  <a:lnTo>
                    <a:pt x="76924" y="255967"/>
                  </a:lnTo>
                  <a:lnTo>
                    <a:pt x="117903" y="242479"/>
                  </a:lnTo>
                  <a:lnTo>
                    <a:pt x="175200" y="208057"/>
                  </a:lnTo>
                  <a:lnTo>
                    <a:pt x="187616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5769617" y="8431352"/>
              <a:ext cx="168457" cy="31587"/>
            </a:xfrm>
            <a:custGeom>
              <a:avLst/>
              <a:gdLst/>
              <a:ahLst/>
              <a:cxnLst/>
              <a:rect l="0" t="0" r="0" b="0"/>
              <a:pathLst>
                <a:path w="168457" h="31587">
                  <a:moveTo>
                    <a:pt x="0" y="31586"/>
                  </a:moveTo>
                  <a:lnTo>
                    <a:pt x="37478" y="23253"/>
                  </a:lnTo>
                  <a:lnTo>
                    <a:pt x="95316" y="14111"/>
                  </a:lnTo>
                  <a:lnTo>
                    <a:pt x="141964" y="8117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5780145" y="8347125"/>
              <a:ext cx="73701" cy="1"/>
            </a:xfrm>
            <a:custGeom>
              <a:avLst/>
              <a:gdLst/>
              <a:ahLst/>
              <a:cxnLst/>
              <a:rect l="0" t="0" r="0" b="0"/>
              <a:pathLst>
                <a:path w="73701" h="1">
                  <a:moveTo>
                    <a:pt x="0" y="0"/>
                  </a:moveTo>
                  <a:lnTo>
                    <a:pt x="42692" y="0"/>
                  </a:lnTo>
                  <a:lnTo>
                    <a:pt x="73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6048662" y="8294482"/>
              <a:ext cx="153454" cy="315855"/>
            </a:xfrm>
            <a:custGeom>
              <a:avLst/>
              <a:gdLst/>
              <a:ahLst/>
              <a:cxnLst/>
              <a:rect l="0" t="0" r="0" b="0"/>
              <a:pathLst>
                <a:path w="153454" h="315855">
                  <a:moveTo>
                    <a:pt x="142095" y="0"/>
                  </a:moveTo>
                  <a:lnTo>
                    <a:pt x="87950" y="3120"/>
                  </a:lnTo>
                  <a:lnTo>
                    <a:pt x="27470" y="19128"/>
                  </a:lnTo>
                  <a:lnTo>
                    <a:pt x="5753" y="30339"/>
                  </a:lnTo>
                  <a:lnTo>
                    <a:pt x="897" y="37773"/>
                  </a:lnTo>
                  <a:lnTo>
                    <a:pt x="0" y="46240"/>
                  </a:lnTo>
                  <a:lnTo>
                    <a:pt x="1741" y="55393"/>
                  </a:lnTo>
                  <a:lnTo>
                    <a:pt x="6412" y="62665"/>
                  </a:lnTo>
                  <a:lnTo>
                    <a:pt x="65962" y="105770"/>
                  </a:lnTo>
                  <a:lnTo>
                    <a:pt x="121748" y="158895"/>
                  </a:lnTo>
                  <a:lnTo>
                    <a:pt x="140071" y="180584"/>
                  </a:lnTo>
                  <a:lnTo>
                    <a:pt x="152114" y="205822"/>
                  </a:lnTo>
                  <a:lnTo>
                    <a:pt x="153453" y="217933"/>
                  </a:lnTo>
                  <a:lnTo>
                    <a:pt x="148703" y="240748"/>
                  </a:lnTo>
                  <a:lnTo>
                    <a:pt x="127285" y="273324"/>
                  </a:lnTo>
                  <a:lnTo>
                    <a:pt x="98713" y="294025"/>
                  </a:lnTo>
                  <a:lnTo>
                    <a:pt x="39419" y="310329"/>
                  </a:lnTo>
                  <a:lnTo>
                    <a:pt x="15753" y="315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5548518" y="8283953"/>
              <a:ext cx="31587" cy="1"/>
            </a:xfrm>
            <a:custGeom>
              <a:avLst/>
              <a:gdLst/>
              <a:ahLst/>
              <a:cxnLst/>
              <a:rect l="0" t="0" r="0" b="0"/>
              <a:pathLst>
                <a:path w="31587" h="1">
                  <a:moveTo>
                    <a:pt x="31586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1" name="Group 300"/>
          <p:cNvGrpSpPr/>
          <p:nvPr/>
        </p:nvGrpSpPr>
        <p:grpSpPr>
          <a:xfrm>
            <a:off x="6571978" y="8010213"/>
            <a:ext cx="3303752" cy="579068"/>
            <a:chOff x="6571978" y="8010213"/>
            <a:chExt cx="3303752" cy="579068"/>
          </a:xfrm>
        </p:grpSpPr>
        <p:sp>
          <p:nvSpPr>
            <p:cNvPr id="291" name="Freeform 290"/>
            <p:cNvSpPr/>
            <p:nvPr/>
          </p:nvSpPr>
          <p:spPr>
            <a:xfrm>
              <a:off x="6571978" y="8262896"/>
              <a:ext cx="206046" cy="319963"/>
            </a:xfrm>
            <a:custGeom>
              <a:avLst/>
              <a:gdLst/>
              <a:ahLst/>
              <a:cxnLst/>
              <a:rect l="0" t="0" r="0" b="0"/>
              <a:pathLst>
                <a:path w="206046" h="319963">
                  <a:moveTo>
                    <a:pt x="8334" y="0"/>
                  </a:moveTo>
                  <a:lnTo>
                    <a:pt x="0" y="48932"/>
                  </a:lnTo>
                  <a:lnTo>
                    <a:pt x="3828" y="108062"/>
                  </a:lnTo>
                  <a:lnTo>
                    <a:pt x="7444" y="164802"/>
                  </a:lnTo>
                  <a:lnTo>
                    <a:pt x="11277" y="221071"/>
                  </a:lnTo>
                  <a:lnTo>
                    <a:pt x="27439" y="282880"/>
                  </a:lnTo>
                  <a:lnTo>
                    <a:pt x="38661" y="304709"/>
                  </a:lnTo>
                  <a:lnTo>
                    <a:pt x="47269" y="311934"/>
                  </a:lnTo>
                  <a:lnTo>
                    <a:pt x="69312" y="319962"/>
                  </a:lnTo>
                  <a:lnTo>
                    <a:pt x="94707" y="317290"/>
                  </a:lnTo>
                  <a:lnTo>
                    <a:pt x="108029" y="313303"/>
                  </a:lnTo>
                  <a:lnTo>
                    <a:pt x="132191" y="296393"/>
                  </a:lnTo>
                  <a:lnTo>
                    <a:pt x="177415" y="249601"/>
                  </a:lnTo>
                  <a:lnTo>
                    <a:pt x="200514" y="199636"/>
                  </a:lnTo>
                  <a:lnTo>
                    <a:pt x="206045" y="157157"/>
                  </a:lnTo>
                  <a:lnTo>
                    <a:pt x="199509" y="99977"/>
                  </a:lnTo>
                  <a:lnTo>
                    <a:pt x="189110" y="65888"/>
                  </a:lnTo>
                  <a:lnTo>
                    <a:pt x="171731" y="41620"/>
                  </a:lnTo>
                  <a:lnTo>
                    <a:pt x="145203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6858991" y="8290222"/>
              <a:ext cx="194885" cy="299059"/>
            </a:xfrm>
            <a:custGeom>
              <a:avLst/>
              <a:gdLst/>
              <a:ahLst/>
              <a:cxnLst/>
              <a:rect l="0" t="0" r="0" b="0"/>
              <a:pathLst>
                <a:path w="194885" h="299059">
                  <a:moveTo>
                    <a:pt x="5589" y="214830"/>
                  </a:moveTo>
                  <a:lnTo>
                    <a:pt x="0" y="198062"/>
                  </a:lnTo>
                  <a:lnTo>
                    <a:pt x="4442" y="139249"/>
                  </a:lnTo>
                  <a:lnTo>
                    <a:pt x="14479" y="101579"/>
                  </a:lnTo>
                  <a:lnTo>
                    <a:pt x="44902" y="46712"/>
                  </a:lnTo>
                  <a:lnTo>
                    <a:pt x="76640" y="14888"/>
                  </a:lnTo>
                  <a:lnTo>
                    <a:pt x="102288" y="3135"/>
                  </a:lnTo>
                  <a:lnTo>
                    <a:pt x="115679" y="0"/>
                  </a:lnTo>
                  <a:lnTo>
                    <a:pt x="139916" y="2757"/>
                  </a:lnTo>
                  <a:lnTo>
                    <a:pt x="151293" y="6768"/>
                  </a:lnTo>
                  <a:lnTo>
                    <a:pt x="167052" y="20582"/>
                  </a:lnTo>
                  <a:lnTo>
                    <a:pt x="177956" y="41930"/>
                  </a:lnTo>
                  <a:lnTo>
                    <a:pt x="189503" y="91071"/>
                  </a:lnTo>
                  <a:lnTo>
                    <a:pt x="193996" y="150783"/>
                  </a:lnTo>
                  <a:lnTo>
                    <a:pt x="194884" y="207638"/>
                  </a:lnTo>
                  <a:lnTo>
                    <a:pt x="187824" y="261589"/>
                  </a:lnTo>
                  <a:lnTo>
                    <a:pt x="184574" y="299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7127939" y="8168140"/>
              <a:ext cx="484166" cy="399769"/>
            </a:xfrm>
            <a:custGeom>
              <a:avLst/>
              <a:gdLst/>
              <a:ahLst/>
              <a:cxnLst/>
              <a:rect l="0" t="0" r="0" b="0"/>
              <a:pathLst>
                <a:path w="484166" h="399769">
                  <a:moveTo>
                    <a:pt x="178838" y="0"/>
                  </a:moveTo>
                  <a:lnTo>
                    <a:pt x="187172" y="48931"/>
                  </a:lnTo>
                  <a:lnTo>
                    <a:pt x="188934" y="108061"/>
                  </a:lnTo>
                  <a:lnTo>
                    <a:pt x="189238" y="156281"/>
                  </a:lnTo>
                  <a:lnTo>
                    <a:pt x="189329" y="207612"/>
                  </a:lnTo>
                  <a:lnTo>
                    <a:pt x="189356" y="259866"/>
                  </a:lnTo>
                  <a:lnTo>
                    <a:pt x="182130" y="322690"/>
                  </a:lnTo>
                  <a:lnTo>
                    <a:pt x="179813" y="360124"/>
                  </a:lnTo>
                  <a:lnTo>
                    <a:pt x="171688" y="301544"/>
                  </a:lnTo>
                  <a:lnTo>
                    <a:pt x="166972" y="250783"/>
                  </a:lnTo>
                  <a:lnTo>
                    <a:pt x="151796" y="207407"/>
                  </a:lnTo>
                  <a:lnTo>
                    <a:pt x="139134" y="187328"/>
                  </a:lnTo>
                  <a:lnTo>
                    <a:pt x="128972" y="182207"/>
                  </a:lnTo>
                  <a:lnTo>
                    <a:pt x="102083" y="179637"/>
                  </a:lnTo>
                  <a:lnTo>
                    <a:pt x="79995" y="185514"/>
                  </a:lnTo>
                  <a:lnTo>
                    <a:pt x="46749" y="208350"/>
                  </a:lnTo>
                  <a:lnTo>
                    <a:pt x="11587" y="259438"/>
                  </a:lnTo>
                  <a:lnTo>
                    <a:pt x="0" y="287661"/>
                  </a:lnTo>
                  <a:lnTo>
                    <a:pt x="309" y="312683"/>
                  </a:lnTo>
                  <a:lnTo>
                    <a:pt x="3667" y="324269"/>
                  </a:lnTo>
                  <a:lnTo>
                    <a:pt x="16757" y="343381"/>
                  </a:lnTo>
                  <a:lnTo>
                    <a:pt x="34273" y="358505"/>
                  </a:lnTo>
                  <a:lnTo>
                    <a:pt x="53756" y="369126"/>
                  </a:lnTo>
                  <a:lnTo>
                    <a:pt x="101223" y="376093"/>
                  </a:lnTo>
                  <a:lnTo>
                    <a:pt x="159740" y="366979"/>
                  </a:lnTo>
                  <a:lnTo>
                    <a:pt x="218350" y="350173"/>
                  </a:lnTo>
                  <a:lnTo>
                    <a:pt x="270654" y="325537"/>
                  </a:lnTo>
                  <a:lnTo>
                    <a:pt x="325850" y="290007"/>
                  </a:lnTo>
                  <a:lnTo>
                    <a:pt x="388461" y="229151"/>
                  </a:lnTo>
                  <a:lnTo>
                    <a:pt x="401856" y="208300"/>
                  </a:lnTo>
                  <a:lnTo>
                    <a:pt x="414804" y="170253"/>
                  </a:lnTo>
                  <a:lnTo>
                    <a:pt x="418243" y="143128"/>
                  </a:lnTo>
                  <a:lnTo>
                    <a:pt x="415650" y="131684"/>
                  </a:lnTo>
                  <a:lnTo>
                    <a:pt x="403411" y="112728"/>
                  </a:lnTo>
                  <a:lnTo>
                    <a:pt x="395234" y="109077"/>
                  </a:lnTo>
                  <a:lnTo>
                    <a:pt x="386273" y="108983"/>
                  </a:lnTo>
                  <a:lnTo>
                    <a:pt x="365788" y="116287"/>
                  </a:lnTo>
                  <a:lnTo>
                    <a:pt x="341086" y="131232"/>
                  </a:lnTo>
                  <a:lnTo>
                    <a:pt x="323868" y="149572"/>
                  </a:lnTo>
                  <a:lnTo>
                    <a:pt x="292000" y="205008"/>
                  </a:lnTo>
                  <a:lnTo>
                    <a:pt x="280738" y="260655"/>
                  </a:lnTo>
                  <a:lnTo>
                    <a:pt x="286228" y="313270"/>
                  </a:lnTo>
                  <a:lnTo>
                    <a:pt x="294417" y="336933"/>
                  </a:lnTo>
                  <a:lnTo>
                    <a:pt x="318759" y="374223"/>
                  </a:lnTo>
                  <a:lnTo>
                    <a:pt x="338122" y="392879"/>
                  </a:lnTo>
                  <a:lnTo>
                    <a:pt x="350538" y="397620"/>
                  </a:lnTo>
                  <a:lnTo>
                    <a:pt x="379931" y="399768"/>
                  </a:lnTo>
                  <a:lnTo>
                    <a:pt x="409373" y="390584"/>
                  </a:lnTo>
                  <a:lnTo>
                    <a:pt x="468597" y="356935"/>
                  </a:lnTo>
                  <a:lnTo>
                    <a:pt x="484165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7696768" y="8178668"/>
              <a:ext cx="189078" cy="357216"/>
            </a:xfrm>
            <a:custGeom>
              <a:avLst/>
              <a:gdLst/>
              <a:ahLst/>
              <a:cxnLst/>
              <a:rect l="0" t="0" r="0" b="0"/>
              <a:pathLst>
                <a:path w="189078" h="357216">
                  <a:moveTo>
                    <a:pt x="20621" y="115814"/>
                  </a:moveTo>
                  <a:lnTo>
                    <a:pt x="12288" y="176198"/>
                  </a:lnTo>
                  <a:lnTo>
                    <a:pt x="10743" y="233922"/>
                  </a:lnTo>
                  <a:lnTo>
                    <a:pt x="10286" y="292359"/>
                  </a:lnTo>
                  <a:lnTo>
                    <a:pt x="4541" y="353328"/>
                  </a:lnTo>
                  <a:lnTo>
                    <a:pt x="2882" y="357215"/>
                  </a:lnTo>
                  <a:lnTo>
                    <a:pt x="1776" y="355127"/>
                  </a:lnTo>
                  <a:lnTo>
                    <a:pt x="0" y="301386"/>
                  </a:lnTo>
                  <a:lnTo>
                    <a:pt x="2877" y="258342"/>
                  </a:lnTo>
                  <a:lnTo>
                    <a:pt x="14194" y="200548"/>
                  </a:lnTo>
                  <a:lnTo>
                    <a:pt x="38492" y="138324"/>
                  </a:lnTo>
                  <a:lnTo>
                    <a:pt x="58021" y="106886"/>
                  </a:lnTo>
                  <a:lnTo>
                    <a:pt x="117913" y="47728"/>
                  </a:lnTo>
                  <a:lnTo>
                    <a:pt x="177745" y="8004"/>
                  </a:lnTo>
                  <a:lnTo>
                    <a:pt x="18907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8146395" y="8093527"/>
              <a:ext cx="291688" cy="403845"/>
            </a:xfrm>
            <a:custGeom>
              <a:avLst/>
              <a:gdLst/>
              <a:ahLst/>
              <a:cxnLst/>
              <a:rect l="0" t="0" r="0" b="0"/>
              <a:pathLst>
                <a:path w="291688" h="403845">
                  <a:moveTo>
                    <a:pt x="23719" y="379940"/>
                  </a:moveTo>
                  <a:lnTo>
                    <a:pt x="8079" y="352383"/>
                  </a:lnTo>
                  <a:lnTo>
                    <a:pt x="0" y="324799"/>
                  </a:lnTo>
                  <a:lnTo>
                    <a:pt x="54" y="265205"/>
                  </a:lnTo>
                  <a:lnTo>
                    <a:pt x="4623" y="219372"/>
                  </a:lnTo>
                  <a:lnTo>
                    <a:pt x="13772" y="156889"/>
                  </a:lnTo>
                  <a:lnTo>
                    <a:pt x="27343" y="99444"/>
                  </a:lnTo>
                  <a:lnTo>
                    <a:pt x="43380" y="70792"/>
                  </a:lnTo>
                  <a:lnTo>
                    <a:pt x="68539" y="41895"/>
                  </a:lnTo>
                  <a:lnTo>
                    <a:pt x="109399" y="16696"/>
                  </a:lnTo>
                  <a:lnTo>
                    <a:pt x="158550" y="0"/>
                  </a:lnTo>
                  <a:lnTo>
                    <a:pt x="189709" y="897"/>
                  </a:lnTo>
                  <a:lnTo>
                    <a:pt x="204569" y="4412"/>
                  </a:lnTo>
                  <a:lnTo>
                    <a:pt x="215646" y="10265"/>
                  </a:lnTo>
                  <a:lnTo>
                    <a:pt x="231073" y="26127"/>
                  </a:lnTo>
                  <a:lnTo>
                    <a:pt x="235589" y="51114"/>
                  </a:lnTo>
                  <a:lnTo>
                    <a:pt x="231358" y="81717"/>
                  </a:lnTo>
                  <a:lnTo>
                    <a:pt x="209244" y="128321"/>
                  </a:lnTo>
                  <a:lnTo>
                    <a:pt x="170330" y="166807"/>
                  </a:lnTo>
                  <a:lnTo>
                    <a:pt x="116032" y="204127"/>
                  </a:lnTo>
                  <a:lnTo>
                    <a:pt x="72389" y="221912"/>
                  </a:lnTo>
                  <a:lnTo>
                    <a:pt x="47690" y="222747"/>
                  </a:lnTo>
                  <a:lnTo>
                    <a:pt x="43209" y="218993"/>
                  </a:lnTo>
                  <a:lnTo>
                    <a:pt x="43731" y="212980"/>
                  </a:lnTo>
                  <a:lnTo>
                    <a:pt x="58115" y="190870"/>
                  </a:lnTo>
                  <a:lnTo>
                    <a:pt x="64198" y="183703"/>
                  </a:lnTo>
                  <a:lnTo>
                    <a:pt x="100704" y="162438"/>
                  </a:lnTo>
                  <a:lnTo>
                    <a:pt x="154153" y="146909"/>
                  </a:lnTo>
                  <a:lnTo>
                    <a:pt x="197677" y="146077"/>
                  </a:lnTo>
                  <a:lnTo>
                    <a:pt x="243978" y="164418"/>
                  </a:lnTo>
                  <a:lnTo>
                    <a:pt x="268232" y="185496"/>
                  </a:lnTo>
                  <a:lnTo>
                    <a:pt x="277975" y="197668"/>
                  </a:lnTo>
                  <a:lnTo>
                    <a:pt x="288800" y="226790"/>
                  </a:lnTo>
                  <a:lnTo>
                    <a:pt x="291687" y="242745"/>
                  </a:lnTo>
                  <a:lnTo>
                    <a:pt x="285535" y="276071"/>
                  </a:lnTo>
                  <a:lnTo>
                    <a:pt x="265461" y="318358"/>
                  </a:lnTo>
                  <a:lnTo>
                    <a:pt x="241575" y="345705"/>
                  </a:lnTo>
                  <a:lnTo>
                    <a:pt x="191749" y="381931"/>
                  </a:lnTo>
                  <a:lnTo>
                    <a:pt x="139477" y="403844"/>
                  </a:lnTo>
                  <a:lnTo>
                    <a:pt x="102341" y="403660"/>
                  </a:lnTo>
                  <a:lnTo>
                    <a:pt x="81669" y="395942"/>
                  </a:lnTo>
                  <a:lnTo>
                    <a:pt x="55305" y="379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8496498" y="8252368"/>
              <a:ext cx="231628" cy="251761"/>
            </a:xfrm>
            <a:custGeom>
              <a:avLst/>
              <a:gdLst/>
              <a:ahLst/>
              <a:cxnLst/>
              <a:rect l="0" t="0" r="0" b="0"/>
              <a:pathLst>
                <a:path w="231628" h="251761">
                  <a:moveTo>
                    <a:pt x="0" y="10528"/>
                  </a:moveTo>
                  <a:lnTo>
                    <a:pt x="19785" y="67792"/>
                  </a:lnTo>
                  <a:lnTo>
                    <a:pt x="29254" y="128685"/>
                  </a:lnTo>
                  <a:lnTo>
                    <a:pt x="37190" y="179707"/>
                  </a:lnTo>
                  <a:lnTo>
                    <a:pt x="29920" y="237446"/>
                  </a:lnTo>
                  <a:lnTo>
                    <a:pt x="26965" y="249544"/>
                  </a:lnTo>
                  <a:lnTo>
                    <a:pt x="24996" y="251760"/>
                  </a:lnTo>
                  <a:lnTo>
                    <a:pt x="22808" y="238625"/>
                  </a:lnTo>
                  <a:lnTo>
                    <a:pt x="32740" y="189049"/>
                  </a:lnTo>
                  <a:lnTo>
                    <a:pt x="55864" y="126301"/>
                  </a:lnTo>
                  <a:lnTo>
                    <a:pt x="95039" y="66287"/>
                  </a:lnTo>
                  <a:lnTo>
                    <a:pt x="132228" y="28486"/>
                  </a:lnTo>
                  <a:lnTo>
                    <a:pt x="167731" y="9480"/>
                  </a:lnTo>
                  <a:lnTo>
                    <a:pt x="212289" y="1872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9022923" y="8136555"/>
              <a:ext cx="189513" cy="300665"/>
            </a:xfrm>
            <a:custGeom>
              <a:avLst/>
              <a:gdLst/>
              <a:ahLst/>
              <a:cxnLst/>
              <a:rect l="0" t="0" r="0" b="0"/>
              <a:pathLst>
                <a:path w="189513" h="300665">
                  <a:moveTo>
                    <a:pt x="0" y="42113"/>
                  </a:moveTo>
                  <a:lnTo>
                    <a:pt x="14654" y="97255"/>
                  </a:lnTo>
                  <a:lnTo>
                    <a:pt x="19160" y="151258"/>
                  </a:lnTo>
                  <a:lnTo>
                    <a:pt x="20495" y="200535"/>
                  </a:lnTo>
                  <a:lnTo>
                    <a:pt x="20890" y="250360"/>
                  </a:lnTo>
                  <a:lnTo>
                    <a:pt x="21007" y="296578"/>
                  </a:lnTo>
                  <a:lnTo>
                    <a:pt x="19854" y="300664"/>
                  </a:lnTo>
                  <a:lnTo>
                    <a:pt x="17915" y="297539"/>
                  </a:lnTo>
                  <a:lnTo>
                    <a:pt x="13811" y="277299"/>
                  </a:lnTo>
                  <a:lnTo>
                    <a:pt x="12670" y="226442"/>
                  </a:lnTo>
                  <a:lnTo>
                    <a:pt x="19222" y="170429"/>
                  </a:lnTo>
                  <a:lnTo>
                    <a:pt x="35315" y="106931"/>
                  </a:lnTo>
                  <a:lnTo>
                    <a:pt x="51277" y="79776"/>
                  </a:lnTo>
                  <a:lnTo>
                    <a:pt x="70825" y="56912"/>
                  </a:lnTo>
                  <a:lnTo>
                    <a:pt x="127014" y="23169"/>
                  </a:lnTo>
                  <a:lnTo>
                    <a:pt x="1895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9330444" y="8052327"/>
              <a:ext cx="174195" cy="377073"/>
            </a:xfrm>
            <a:custGeom>
              <a:avLst/>
              <a:gdLst/>
              <a:ahLst/>
              <a:cxnLst/>
              <a:rect l="0" t="0" r="0" b="0"/>
              <a:pathLst>
                <a:path w="174195" h="377073">
                  <a:moveTo>
                    <a:pt x="8333" y="126341"/>
                  </a:moveTo>
                  <a:lnTo>
                    <a:pt x="8333" y="178392"/>
                  </a:lnTo>
                  <a:lnTo>
                    <a:pt x="5214" y="228331"/>
                  </a:lnTo>
                  <a:lnTo>
                    <a:pt x="0" y="275883"/>
                  </a:lnTo>
                  <a:lnTo>
                    <a:pt x="1575" y="327018"/>
                  </a:lnTo>
                  <a:lnTo>
                    <a:pt x="3827" y="344353"/>
                  </a:lnTo>
                  <a:lnTo>
                    <a:pt x="8839" y="357081"/>
                  </a:lnTo>
                  <a:lnTo>
                    <a:pt x="23766" y="374342"/>
                  </a:lnTo>
                  <a:lnTo>
                    <a:pt x="32660" y="377072"/>
                  </a:lnTo>
                  <a:lnTo>
                    <a:pt x="51901" y="373868"/>
                  </a:lnTo>
                  <a:lnTo>
                    <a:pt x="72150" y="358406"/>
                  </a:lnTo>
                  <a:lnTo>
                    <a:pt x="115827" y="305384"/>
                  </a:lnTo>
                  <a:lnTo>
                    <a:pt x="141827" y="260104"/>
                  </a:lnTo>
                  <a:lnTo>
                    <a:pt x="158575" y="206446"/>
                  </a:lnTo>
                  <a:lnTo>
                    <a:pt x="171978" y="148448"/>
                  </a:lnTo>
                  <a:lnTo>
                    <a:pt x="174194" y="91948"/>
                  </a:lnTo>
                  <a:lnTo>
                    <a:pt x="169131" y="36603"/>
                  </a:lnTo>
                  <a:lnTo>
                    <a:pt x="16626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9591462" y="8010213"/>
              <a:ext cx="42115" cy="400084"/>
            </a:xfrm>
            <a:custGeom>
              <a:avLst/>
              <a:gdLst/>
              <a:ahLst/>
              <a:cxnLst/>
              <a:rect l="0" t="0" r="0" b="0"/>
              <a:pathLst>
                <a:path w="42115" h="400084">
                  <a:moveTo>
                    <a:pt x="0" y="0"/>
                  </a:moveTo>
                  <a:lnTo>
                    <a:pt x="14654" y="58617"/>
                  </a:lnTo>
                  <a:lnTo>
                    <a:pt x="28197" y="112790"/>
                  </a:lnTo>
                  <a:lnTo>
                    <a:pt x="39018" y="168552"/>
                  </a:lnTo>
                  <a:lnTo>
                    <a:pt x="41502" y="224626"/>
                  </a:lnTo>
                  <a:lnTo>
                    <a:pt x="41993" y="280764"/>
                  </a:lnTo>
                  <a:lnTo>
                    <a:pt x="42090" y="336912"/>
                  </a:lnTo>
                  <a:lnTo>
                    <a:pt x="42114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9675689" y="8120936"/>
              <a:ext cx="200041" cy="226190"/>
            </a:xfrm>
            <a:custGeom>
              <a:avLst/>
              <a:gdLst/>
              <a:ahLst/>
              <a:cxnLst/>
              <a:rect l="0" t="0" r="0" b="0"/>
              <a:pathLst>
                <a:path w="200041" h="226190">
                  <a:moveTo>
                    <a:pt x="0" y="89318"/>
                  </a:moveTo>
                  <a:lnTo>
                    <a:pt x="53028" y="113037"/>
                  </a:lnTo>
                  <a:lnTo>
                    <a:pt x="89932" y="118573"/>
                  </a:lnTo>
                  <a:lnTo>
                    <a:pt x="130502" y="114624"/>
                  </a:lnTo>
                  <a:lnTo>
                    <a:pt x="166570" y="100455"/>
                  </a:lnTo>
                  <a:lnTo>
                    <a:pt x="193894" y="81439"/>
                  </a:lnTo>
                  <a:lnTo>
                    <a:pt x="198283" y="71197"/>
                  </a:lnTo>
                  <a:lnTo>
                    <a:pt x="200040" y="44220"/>
                  </a:lnTo>
                  <a:lnTo>
                    <a:pt x="193802" y="22092"/>
                  </a:lnTo>
                  <a:lnTo>
                    <a:pt x="188863" y="12915"/>
                  </a:lnTo>
                  <a:lnTo>
                    <a:pt x="180891" y="6797"/>
                  </a:lnTo>
                  <a:lnTo>
                    <a:pt x="159555" y="0"/>
                  </a:lnTo>
                  <a:lnTo>
                    <a:pt x="115646" y="7352"/>
                  </a:lnTo>
                  <a:lnTo>
                    <a:pt x="82359" y="24347"/>
                  </a:lnTo>
                  <a:lnTo>
                    <a:pt x="57679" y="44201"/>
                  </a:lnTo>
                  <a:lnTo>
                    <a:pt x="35548" y="76080"/>
                  </a:lnTo>
                  <a:lnTo>
                    <a:pt x="25351" y="115161"/>
                  </a:lnTo>
                  <a:lnTo>
                    <a:pt x="29205" y="142528"/>
                  </a:lnTo>
                  <a:lnTo>
                    <a:pt x="39887" y="169119"/>
                  </a:lnTo>
                  <a:lnTo>
                    <a:pt x="84228" y="2261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505368" y="8688101"/>
            <a:ext cx="7011980" cy="682266"/>
            <a:chOff x="505368" y="8688101"/>
            <a:chExt cx="7011980" cy="682266"/>
          </a:xfrm>
        </p:grpSpPr>
        <p:sp>
          <p:nvSpPr>
            <p:cNvPr id="302" name="Freeform 301"/>
            <p:cNvSpPr/>
            <p:nvPr/>
          </p:nvSpPr>
          <p:spPr>
            <a:xfrm>
              <a:off x="505368" y="9168347"/>
              <a:ext cx="221099" cy="63173"/>
            </a:xfrm>
            <a:custGeom>
              <a:avLst/>
              <a:gdLst/>
              <a:ahLst/>
              <a:cxnLst/>
              <a:rect l="0" t="0" r="0" b="0"/>
              <a:pathLst>
                <a:path w="221099" h="63173">
                  <a:moveTo>
                    <a:pt x="0" y="63172"/>
                  </a:moveTo>
                  <a:lnTo>
                    <a:pt x="42692" y="60052"/>
                  </a:lnTo>
                  <a:lnTo>
                    <a:pt x="97172" y="44043"/>
                  </a:lnTo>
                  <a:lnTo>
                    <a:pt x="156671" y="20052"/>
                  </a:lnTo>
                  <a:lnTo>
                    <a:pt x="193430" y="5942"/>
                  </a:lnTo>
                  <a:lnTo>
                    <a:pt x="2210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562473" y="9073590"/>
              <a:ext cx="16595" cy="168458"/>
            </a:xfrm>
            <a:custGeom>
              <a:avLst/>
              <a:gdLst/>
              <a:ahLst/>
              <a:cxnLst/>
              <a:rect l="0" t="0" r="0" b="0"/>
              <a:pathLst>
                <a:path w="16595" h="168458">
                  <a:moveTo>
                    <a:pt x="6066" y="0"/>
                  </a:moveTo>
                  <a:lnTo>
                    <a:pt x="0" y="33622"/>
                  </a:lnTo>
                  <a:lnTo>
                    <a:pt x="7641" y="88444"/>
                  </a:lnTo>
                  <a:lnTo>
                    <a:pt x="13941" y="131881"/>
                  </a:lnTo>
                  <a:lnTo>
                    <a:pt x="16594" y="1684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865576" y="9013220"/>
              <a:ext cx="185811" cy="357147"/>
            </a:xfrm>
            <a:custGeom>
              <a:avLst/>
              <a:gdLst/>
              <a:ahLst/>
              <a:cxnLst/>
              <a:rect l="0" t="0" r="0" b="0"/>
              <a:pathLst>
                <a:path w="185811" h="357147">
                  <a:moveTo>
                    <a:pt x="176745" y="18257"/>
                  </a:moveTo>
                  <a:lnTo>
                    <a:pt x="185810" y="76873"/>
                  </a:lnTo>
                  <a:lnTo>
                    <a:pt x="185128" y="81901"/>
                  </a:lnTo>
                  <a:lnTo>
                    <a:pt x="183504" y="81743"/>
                  </a:lnTo>
                  <a:lnTo>
                    <a:pt x="147832" y="24096"/>
                  </a:lnTo>
                  <a:lnTo>
                    <a:pt x="127364" y="1400"/>
                  </a:lnTo>
                  <a:lnTo>
                    <a:pt x="119258" y="0"/>
                  </a:lnTo>
                  <a:lnTo>
                    <a:pt x="100893" y="7802"/>
                  </a:lnTo>
                  <a:lnTo>
                    <a:pt x="70822" y="43106"/>
                  </a:lnTo>
                  <a:lnTo>
                    <a:pt x="44861" y="106267"/>
                  </a:lnTo>
                  <a:lnTo>
                    <a:pt x="21536" y="165016"/>
                  </a:lnTo>
                  <a:lnTo>
                    <a:pt x="5317" y="227270"/>
                  </a:lnTo>
                  <a:lnTo>
                    <a:pt x="0" y="284128"/>
                  </a:lnTo>
                  <a:lnTo>
                    <a:pt x="9603" y="334250"/>
                  </a:lnTo>
                  <a:lnTo>
                    <a:pt x="17354" y="344733"/>
                  </a:lnTo>
                  <a:lnTo>
                    <a:pt x="27200" y="351721"/>
                  </a:lnTo>
                  <a:lnTo>
                    <a:pt x="38444" y="356379"/>
                  </a:lnTo>
                  <a:lnTo>
                    <a:pt x="48280" y="357146"/>
                  </a:lnTo>
                  <a:lnTo>
                    <a:pt x="65447" y="351758"/>
                  </a:lnTo>
                  <a:lnTo>
                    <a:pt x="124173" y="309140"/>
                  </a:lnTo>
                  <a:lnTo>
                    <a:pt x="151889" y="281389"/>
                  </a:lnTo>
                  <a:lnTo>
                    <a:pt x="166217" y="2604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1179192" y="9061951"/>
              <a:ext cx="165834" cy="245146"/>
            </a:xfrm>
            <a:custGeom>
              <a:avLst/>
              <a:gdLst/>
              <a:ahLst/>
              <a:cxnLst/>
              <a:rect l="0" t="0" r="0" b="0"/>
              <a:pathLst>
                <a:path w="165834" h="245146">
                  <a:moveTo>
                    <a:pt x="21057" y="85339"/>
                  </a:moveTo>
                  <a:lnTo>
                    <a:pt x="4268" y="148789"/>
                  </a:lnTo>
                  <a:lnTo>
                    <a:pt x="3604" y="195126"/>
                  </a:lnTo>
                  <a:lnTo>
                    <a:pt x="11740" y="224601"/>
                  </a:lnTo>
                  <a:lnTo>
                    <a:pt x="19525" y="234332"/>
                  </a:lnTo>
                  <a:lnTo>
                    <a:pt x="40653" y="245145"/>
                  </a:lnTo>
                  <a:lnTo>
                    <a:pt x="51669" y="243349"/>
                  </a:lnTo>
                  <a:lnTo>
                    <a:pt x="73267" y="228875"/>
                  </a:lnTo>
                  <a:lnTo>
                    <a:pt x="113388" y="175390"/>
                  </a:lnTo>
                  <a:lnTo>
                    <a:pt x="138124" y="122364"/>
                  </a:lnTo>
                  <a:lnTo>
                    <a:pt x="159605" y="67436"/>
                  </a:lnTo>
                  <a:lnTo>
                    <a:pt x="165833" y="28042"/>
                  </a:lnTo>
                  <a:lnTo>
                    <a:pt x="163198" y="17896"/>
                  </a:lnTo>
                  <a:lnTo>
                    <a:pt x="157931" y="9961"/>
                  </a:lnTo>
                  <a:lnTo>
                    <a:pt x="150911" y="3502"/>
                  </a:lnTo>
                  <a:lnTo>
                    <a:pt x="141551" y="366"/>
                  </a:lnTo>
                  <a:lnTo>
                    <a:pt x="118674" y="0"/>
                  </a:lnTo>
                  <a:lnTo>
                    <a:pt x="79486" y="17550"/>
                  </a:lnTo>
                  <a:lnTo>
                    <a:pt x="16625" y="69740"/>
                  </a:lnTo>
                  <a:lnTo>
                    <a:pt x="0" y="853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1389762" y="9037120"/>
              <a:ext cx="187296" cy="277295"/>
            </a:xfrm>
            <a:custGeom>
              <a:avLst/>
              <a:gdLst/>
              <a:ahLst/>
              <a:cxnLst/>
              <a:rect l="0" t="0" r="0" b="0"/>
              <a:pathLst>
                <a:path w="187296" h="277295">
                  <a:moveTo>
                    <a:pt x="0" y="25942"/>
                  </a:moveTo>
                  <a:lnTo>
                    <a:pt x="14654" y="86673"/>
                  </a:lnTo>
                  <a:lnTo>
                    <a:pt x="19792" y="147600"/>
                  </a:lnTo>
                  <a:lnTo>
                    <a:pt x="23927" y="210934"/>
                  </a:lnTo>
                  <a:lnTo>
                    <a:pt x="30521" y="245031"/>
                  </a:lnTo>
                  <a:lnTo>
                    <a:pt x="41251" y="267985"/>
                  </a:lnTo>
                  <a:lnTo>
                    <a:pt x="49727" y="273871"/>
                  </a:lnTo>
                  <a:lnTo>
                    <a:pt x="71624" y="277294"/>
                  </a:lnTo>
                  <a:lnTo>
                    <a:pt x="82844" y="271889"/>
                  </a:lnTo>
                  <a:lnTo>
                    <a:pt x="104670" y="250286"/>
                  </a:lnTo>
                  <a:lnTo>
                    <a:pt x="130466" y="205568"/>
                  </a:lnTo>
                  <a:lnTo>
                    <a:pt x="156116" y="152369"/>
                  </a:lnTo>
                  <a:lnTo>
                    <a:pt x="182027" y="89121"/>
                  </a:lnTo>
                  <a:lnTo>
                    <a:pt x="187295" y="46351"/>
                  </a:lnTo>
                  <a:lnTo>
                    <a:pt x="182288" y="22925"/>
                  </a:lnTo>
                  <a:lnTo>
                    <a:pt x="177677" y="13402"/>
                  </a:lnTo>
                  <a:lnTo>
                    <a:pt x="169924" y="7054"/>
                  </a:lnTo>
                  <a:lnTo>
                    <a:pt x="148831" y="0"/>
                  </a:lnTo>
                  <a:lnTo>
                    <a:pt x="137825" y="1628"/>
                  </a:lnTo>
                  <a:lnTo>
                    <a:pt x="76123" y="38987"/>
                  </a:lnTo>
                  <a:lnTo>
                    <a:pt x="52642" y="57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1657437" y="8978835"/>
              <a:ext cx="121880" cy="260363"/>
            </a:xfrm>
            <a:custGeom>
              <a:avLst/>
              <a:gdLst/>
              <a:ahLst/>
              <a:cxnLst/>
              <a:rect l="0" t="0" r="0" b="0"/>
              <a:pathLst>
                <a:path w="121880" h="260363">
                  <a:moveTo>
                    <a:pt x="6066" y="147399"/>
                  </a:moveTo>
                  <a:lnTo>
                    <a:pt x="6066" y="199448"/>
                  </a:lnTo>
                  <a:lnTo>
                    <a:pt x="476" y="258936"/>
                  </a:lnTo>
                  <a:lnTo>
                    <a:pt x="0" y="260362"/>
                  </a:lnTo>
                  <a:lnTo>
                    <a:pt x="13785" y="200253"/>
                  </a:lnTo>
                  <a:lnTo>
                    <a:pt x="30724" y="141837"/>
                  </a:lnTo>
                  <a:lnTo>
                    <a:pt x="59645" y="84882"/>
                  </a:lnTo>
                  <a:lnTo>
                    <a:pt x="100905" y="29447"/>
                  </a:lnTo>
                  <a:lnTo>
                    <a:pt x="1218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1860655" y="8852492"/>
              <a:ext cx="213460" cy="380165"/>
            </a:xfrm>
            <a:custGeom>
              <a:avLst/>
              <a:gdLst/>
              <a:ahLst/>
              <a:cxnLst/>
              <a:rect l="0" t="0" r="0" b="0"/>
              <a:pathLst>
                <a:path w="213460" h="380165">
                  <a:moveTo>
                    <a:pt x="213459" y="0"/>
                  </a:moveTo>
                  <a:lnTo>
                    <a:pt x="210340" y="48931"/>
                  </a:lnTo>
                  <a:lnTo>
                    <a:pt x="204394" y="108062"/>
                  </a:lnTo>
                  <a:lnTo>
                    <a:pt x="203364" y="161870"/>
                  </a:lnTo>
                  <a:lnTo>
                    <a:pt x="203059" y="211089"/>
                  </a:lnTo>
                  <a:lnTo>
                    <a:pt x="202969" y="255308"/>
                  </a:lnTo>
                  <a:lnTo>
                    <a:pt x="201786" y="260283"/>
                  </a:lnTo>
                  <a:lnTo>
                    <a:pt x="199828" y="258919"/>
                  </a:lnTo>
                  <a:lnTo>
                    <a:pt x="172593" y="199174"/>
                  </a:lnTo>
                  <a:lnTo>
                    <a:pt x="147538" y="173788"/>
                  </a:lnTo>
                  <a:lnTo>
                    <a:pt x="137926" y="169671"/>
                  </a:lnTo>
                  <a:lnTo>
                    <a:pt x="117888" y="168216"/>
                  </a:lnTo>
                  <a:lnTo>
                    <a:pt x="100403" y="174589"/>
                  </a:lnTo>
                  <a:lnTo>
                    <a:pt x="70114" y="197743"/>
                  </a:lnTo>
                  <a:lnTo>
                    <a:pt x="27503" y="253407"/>
                  </a:lnTo>
                  <a:lnTo>
                    <a:pt x="7795" y="297281"/>
                  </a:lnTo>
                  <a:lnTo>
                    <a:pt x="0" y="327097"/>
                  </a:lnTo>
                  <a:lnTo>
                    <a:pt x="1995" y="350487"/>
                  </a:lnTo>
                  <a:lnTo>
                    <a:pt x="5803" y="360001"/>
                  </a:lnTo>
                  <a:lnTo>
                    <a:pt x="19392" y="373690"/>
                  </a:lnTo>
                  <a:lnTo>
                    <a:pt x="27929" y="378979"/>
                  </a:lnTo>
                  <a:lnTo>
                    <a:pt x="38300" y="380164"/>
                  </a:lnTo>
                  <a:lnTo>
                    <a:pt x="62301" y="375242"/>
                  </a:lnTo>
                  <a:lnTo>
                    <a:pt x="114667" y="345784"/>
                  </a:lnTo>
                  <a:lnTo>
                    <a:pt x="165224" y="309081"/>
                  </a:lnTo>
                  <a:lnTo>
                    <a:pt x="192402" y="273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2221513" y="9010420"/>
              <a:ext cx="10529" cy="200042"/>
            </a:xfrm>
            <a:custGeom>
              <a:avLst/>
              <a:gdLst/>
              <a:ahLst/>
              <a:cxnLst/>
              <a:rect l="0" t="0" r="0" b="0"/>
              <a:pathLst>
                <a:path w="10529" h="200042">
                  <a:moveTo>
                    <a:pt x="10528" y="0"/>
                  </a:moveTo>
                  <a:lnTo>
                    <a:pt x="3293" y="49263"/>
                  </a:lnTo>
                  <a:lnTo>
                    <a:pt x="976" y="99344"/>
                  </a:lnTo>
                  <a:lnTo>
                    <a:pt x="193" y="162430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2356287" y="8952030"/>
              <a:ext cx="199791" cy="258432"/>
            </a:xfrm>
            <a:custGeom>
              <a:avLst/>
              <a:gdLst/>
              <a:ahLst/>
              <a:cxnLst/>
              <a:rect l="0" t="0" r="0" b="0"/>
              <a:pathLst>
                <a:path w="199791" h="258432">
                  <a:moveTo>
                    <a:pt x="65268" y="37333"/>
                  </a:moveTo>
                  <a:lnTo>
                    <a:pt x="50613" y="95950"/>
                  </a:lnTo>
                  <a:lnTo>
                    <a:pt x="37070" y="145227"/>
                  </a:lnTo>
                  <a:lnTo>
                    <a:pt x="26627" y="195643"/>
                  </a:lnTo>
                  <a:lnTo>
                    <a:pt x="14954" y="233198"/>
                  </a:lnTo>
                  <a:lnTo>
                    <a:pt x="3521" y="251507"/>
                  </a:lnTo>
                  <a:lnTo>
                    <a:pt x="707" y="253814"/>
                  </a:lnTo>
                  <a:lnTo>
                    <a:pt x="0" y="251844"/>
                  </a:lnTo>
                  <a:lnTo>
                    <a:pt x="10226" y="198422"/>
                  </a:lnTo>
                  <a:lnTo>
                    <a:pt x="23373" y="145669"/>
                  </a:lnTo>
                  <a:lnTo>
                    <a:pt x="42824" y="101107"/>
                  </a:lnTo>
                  <a:lnTo>
                    <a:pt x="76075" y="47941"/>
                  </a:lnTo>
                  <a:lnTo>
                    <a:pt x="92298" y="28009"/>
                  </a:lnTo>
                  <a:lnTo>
                    <a:pt x="115106" y="11352"/>
                  </a:lnTo>
                  <a:lnTo>
                    <a:pt x="140840" y="2390"/>
                  </a:lnTo>
                  <a:lnTo>
                    <a:pt x="154254" y="0"/>
                  </a:lnTo>
                  <a:lnTo>
                    <a:pt x="165536" y="1916"/>
                  </a:lnTo>
                  <a:lnTo>
                    <a:pt x="184311" y="13403"/>
                  </a:lnTo>
                  <a:lnTo>
                    <a:pt x="194215" y="39566"/>
                  </a:lnTo>
                  <a:lnTo>
                    <a:pt x="199790" y="93757"/>
                  </a:lnTo>
                  <a:lnTo>
                    <a:pt x="198323" y="154266"/>
                  </a:lnTo>
                  <a:lnTo>
                    <a:pt x="193599" y="210410"/>
                  </a:lnTo>
                  <a:lnTo>
                    <a:pt x="191609" y="2584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2655320" y="8926192"/>
              <a:ext cx="240018" cy="273123"/>
            </a:xfrm>
            <a:custGeom>
              <a:avLst/>
              <a:gdLst/>
              <a:ahLst/>
              <a:cxnLst/>
              <a:rect l="0" t="0" r="0" b="0"/>
              <a:pathLst>
                <a:path w="240018" h="273123">
                  <a:moveTo>
                    <a:pt x="145260" y="0"/>
                  </a:moveTo>
                  <a:lnTo>
                    <a:pt x="122904" y="5589"/>
                  </a:lnTo>
                  <a:lnTo>
                    <a:pt x="102569" y="20811"/>
                  </a:lnTo>
                  <a:lnTo>
                    <a:pt x="51378" y="78992"/>
                  </a:lnTo>
                  <a:lnTo>
                    <a:pt x="23929" y="137351"/>
                  </a:lnTo>
                  <a:lnTo>
                    <a:pt x="8687" y="190301"/>
                  </a:lnTo>
                  <a:lnTo>
                    <a:pt x="0" y="245821"/>
                  </a:lnTo>
                  <a:lnTo>
                    <a:pt x="3966" y="256297"/>
                  </a:lnTo>
                  <a:lnTo>
                    <a:pt x="11290" y="264452"/>
                  </a:lnTo>
                  <a:lnTo>
                    <a:pt x="20852" y="271057"/>
                  </a:lnTo>
                  <a:lnTo>
                    <a:pt x="30736" y="273122"/>
                  </a:lnTo>
                  <a:lnTo>
                    <a:pt x="51077" y="269176"/>
                  </a:lnTo>
                  <a:lnTo>
                    <a:pt x="68696" y="256505"/>
                  </a:lnTo>
                  <a:lnTo>
                    <a:pt x="104660" y="208595"/>
                  </a:lnTo>
                  <a:lnTo>
                    <a:pt x="136202" y="151645"/>
                  </a:lnTo>
                  <a:lnTo>
                    <a:pt x="153105" y="124480"/>
                  </a:lnTo>
                  <a:lnTo>
                    <a:pt x="169297" y="72682"/>
                  </a:lnTo>
                  <a:lnTo>
                    <a:pt x="181421" y="31125"/>
                  </a:lnTo>
                  <a:lnTo>
                    <a:pt x="172090" y="88009"/>
                  </a:lnTo>
                  <a:lnTo>
                    <a:pt x="168028" y="137341"/>
                  </a:lnTo>
                  <a:lnTo>
                    <a:pt x="172413" y="192772"/>
                  </a:lnTo>
                  <a:lnTo>
                    <a:pt x="181122" y="242471"/>
                  </a:lnTo>
                  <a:lnTo>
                    <a:pt x="186716" y="251725"/>
                  </a:lnTo>
                  <a:lnTo>
                    <a:pt x="193954" y="256723"/>
                  </a:lnTo>
                  <a:lnTo>
                    <a:pt x="210186" y="259159"/>
                  </a:lnTo>
                  <a:lnTo>
                    <a:pt x="240017" y="2526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3011150" y="8831435"/>
              <a:ext cx="84229" cy="336913"/>
            </a:xfrm>
            <a:custGeom>
              <a:avLst/>
              <a:gdLst/>
              <a:ahLst/>
              <a:cxnLst/>
              <a:rect l="0" t="0" r="0" b="0"/>
              <a:pathLst>
                <a:path w="84229" h="336913">
                  <a:moveTo>
                    <a:pt x="84228" y="0"/>
                  </a:moveTo>
                  <a:lnTo>
                    <a:pt x="72776" y="48931"/>
                  </a:lnTo>
                  <a:lnTo>
                    <a:pt x="59778" y="96777"/>
                  </a:lnTo>
                  <a:lnTo>
                    <a:pt x="40014" y="159756"/>
                  </a:lnTo>
                  <a:lnTo>
                    <a:pt x="34083" y="208643"/>
                  </a:lnTo>
                  <a:lnTo>
                    <a:pt x="24844" y="270327"/>
                  </a:lnTo>
                  <a:lnTo>
                    <a:pt x="19840" y="314583"/>
                  </a:lnTo>
                  <a:lnTo>
                    <a:pt x="15566" y="322026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3000622" y="8864674"/>
              <a:ext cx="389555" cy="294532"/>
            </a:xfrm>
            <a:custGeom>
              <a:avLst/>
              <a:gdLst/>
              <a:ahLst/>
              <a:cxnLst/>
              <a:rect l="0" t="0" r="0" b="0"/>
              <a:pathLst>
                <a:path w="389555" h="294532">
                  <a:moveTo>
                    <a:pt x="0" y="103632"/>
                  </a:moveTo>
                  <a:lnTo>
                    <a:pt x="17981" y="127679"/>
                  </a:lnTo>
                  <a:lnTo>
                    <a:pt x="69742" y="163225"/>
                  </a:lnTo>
                  <a:lnTo>
                    <a:pt x="115291" y="173152"/>
                  </a:lnTo>
                  <a:lnTo>
                    <a:pt x="165831" y="170503"/>
                  </a:lnTo>
                  <a:lnTo>
                    <a:pt x="191076" y="162208"/>
                  </a:lnTo>
                  <a:lnTo>
                    <a:pt x="249701" y="132619"/>
                  </a:lnTo>
                  <a:lnTo>
                    <a:pt x="264226" y="118855"/>
                  </a:lnTo>
                  <a:lnTo>
                    <a:pt x="292577" y="65689"/>
                  </a:lnTo>
                  <a:lnTo>
                    <a:pt x="307138" y="25579"/>
                  </a:lnTo>
                  <a:lnTo>
                    <a:pt x="306534" y="15332"/>
                  </a:lnTo>
                  <a:lnTo>
                    <a:pt x="302622" y="7331"/>
                  </a:lnTo>
                  <a:lnTo>
                    <a:pt x="296504" y="827"/>
                  </a:lnTo>
                  <a:lnTo>
                    <a:pt x="288917" y="0"/>
                  </a:lnTo>
                  <a:lnTo>
                    <a:pt x="271127" y="8440"/>
                  </a:lnTo>
                  <a:lnTo>
                    <a:pt x="246970" y="32923"/>
                  </a:lnTo>
                  <a:lnTo>
                    <a:pt x="210742" y="91302"/>
                  </a:lnTo>
                  <a:lnTo>
                    <a:pt x="176667" y="152744"/>
                  </a:lnTo>
                  <a:lnTo>
                    <a:pt x="164000" y="189153"/>
                  </a:lnTo>
                  <a:lnTo>
                    <a:pt x="160626" y="219630"/>
                  </a:lnTo>
                  <a:lnTo>
                    <a:pt x="169905" y="264084"/>
                  </a:lnTo>
                  <a:lnTo>
                    <a:pt x="177611" y="274941"/>
                  </a:lnTo>
                  <a:lnTo>
                    <a:pt x="198651" y="290123"/>
                  </a:lnTo>
                  <a:lnTo>
                    <a:pt x="226720" y="294531"/>
                  </a:lnTo>
                  <a:lnTo>
                    <a:pt x="256352" y="291421"/>
                  </a:lnTo>
                  <a:lnTo>
                    <a:pt x="281220" y="282241"/>
                  </a:lnTo>
                  <a:lnTo>
                    <a:pt x="336510" y="242186"/>
                  </a:lnTo>
                  <a:lnTo>
                    <a:pt x="389554" y="2089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3695503" y="8936720"/>
              <a:ext cx="10529" cy="231628"/>
            </a:xfrm>
            <a:custGeom>
              <a:avLst/>
              <a:gdLst/>
              <a:ahLst/>
              <a:cxnLst/>
              <a:rect l="0" t="0" r="0" b="0"/>
              <a:pathLst>
                <a:path w="10529" h="231628">
                  <a:moveTo>
                    <a:pt x="10528" y="0"/>
                  </a:moveTo>
                  <a:lnTo>
                    <a:pt x="1463" y="58618"/>
                  </a:lnTo>
                  <a:lnTo>
                    <a:pt x="289" y="115131"/>
                  </a:lnTo>
                  <a:lnTo>
                    <a:pt x="85" y="169034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3939250" y="8944376"/>
              <a:ext cx="239877" cy="287144"/>
            </a:xfrm>
            <a:custGeom>
              <a:avLst/>
              <a:gdLst/>
              <a:ahLst/>
              <a:cxnLst/>
              <a:rect l="0" t="0" r="0" b="0"/>
              <a:pathLst>
                <a:path w="239877" h="287144">
                  <a:moveTo>
                    <a:pt x="19465" y="44987"/>
                  </a:moveTo>
                  <a:lnTo>
                    <a:pt x="16346" y="93917"/>
                  </a:lnTo>
                  <a:lnTo>
                    <a:pt x="11132" y="144883"/>
                  </a:lnTo>
                  <a:lnTo>
                    <a:pt x="3781" y="208219"/>
                  </a:lnTo>
                  <a:lnTo>
                    <a:pt x="0" y="249069"/>
                  </a:lnTo>
                  <a:lnTo>
                    <a:pt x="1809" y="255911"/>
                  </a:lnTo>
                  <a:lnTo>
                    <a:pt x="5355" y="258133"/>
                  </a:lnTo>
                  <a:lnTo>
                    <a:pt x="10058" y="257274"/>
                  </a:lnTo>
                  <a:lnTo>
                    <a:pt x="18404" y="237603"/>
                  </a:lnTo>
                  <a:lnTo>
                    <a:pt x="33294" y="184550"/>
                  </a:lnTo>
                  <a:lnTo>
                    <a:pt x="59356" y="121236"/>
                  </a:lnTo>
                  <a:lnTo>
                    <a:pt x="86070" y="66379"/>
                  </a:lnTo>
                  <a:lnTo>
                    <a:pt x="106105" y="27116"/>
                  </a:lnTo>
                  <a:lnTo>
                    <a:pt x="112320" y="19035"/>
                  </a:lnTo>
                  <a:lnTo>
                    <a:pt x="131703" y="6937"/>
                  </a:lnTo>
                  <a:lnTo>
                    <a:pt x="154747" y="0"/>
                  </a:lnTo>
                  <a:lnTo>
                    <a:pt x="176686" y="816"/>
                  </a:lnTo>
                  <a:lnTo>
                    <a:pt x="195016" y="11318"/>
                  </a:lnTo>
                  <a:lnTo>
                    <a:pt x="209792" y="27683"/>
                  </a:lnTo>
                  <a:lnTo>
                    <a:pt x="232727" y="77066"/>
                  </a:lnTo>
                  <a:lnTo>
                    <a:pt x="238242" y="130661"/>
                  </a:lnTo>
                  <a:lnTo>
                    <a:pt x="239876" y="192814"/>
                  </a:lnTo>
                  <a:lnTo>
                    <a:pt x="233192" y="250312"/>
                  </a:lnTo>
                  <a:lnTo>
                    <a:pt x="230035" y="2871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4453555" y="8799850"/>
              <a:ext cx="21058" cy="347441"/>
            </a:xfrm>
            <a:custGeom>
              <a:avLst/>
              <a:gdLst/>
              <a:ahLst/>
              <a:cxnLst/>
              <a:rect l="0" t="0" r="0" b="0"/>
              <a:pathLst>
                <a:path w="21058" h="347441">
                  <a:moveTo>
                    <a:pt x="21057" y="0"/>
                  </a:moveTo>
                  <a:lnTo>
                    <a:pt x="17937" y="42692"/>
                  </a:lnTo>
                  <a:lnTo>
                    <a:pt x="11504" y="103238"/>
                  </a:lnTo>
                  <a:lnTo>
                    <a:pt x="10721" y="158216"/>
                  </a:lnTo>
                  <a:lnTo>
                    <a:pt x="4977" y="214136"/>
                  </a:lnTo>
                  <a:lnTo>
                    <a:pt x="1474" y="267389"/>
                  </a:lnTo>
                  <a:lnTo>
                    <a:pt x="291" y="326775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4358798" y="8852492"/>
              <a:ext cx="231628" cy="168458"/>
            </a:xfrm>
            <a:custGeom>
              <a:avLst/>
              <a:gdLst/>
              <a:ahLst/>
              <a:cxnLst/>
              <a:rect l="0" t="0" r="0" b="0"/>
              <a:pathLst>
                <a:path w="231628" h="168458">
                  <a:moveTo>
                    <a:pt x="231627" y="0"/>
                  </a:moveTo>
                  <a:lnTo>
                    <a:pt x="170517" y="35917"/>
                  </a:lnTo>
                  <a:lnTo>
                    <a:pt x="116085" y="75888"/>
                  </a:lnTo>
                  <a:lnTo>
                    <a:pt x="52666" y="122409"/>
                  </a:lnTo>
                  <a:lnTo>
                    <a:pt x="0" y="1684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4664125" y="8863021"/>
              <a:ext cx="42115" cy="242156"/>
            </a:xfrm>
            <a:custGeom>
              <a:avLst/>
              <a:gdLst/>
              <a:ahLst/>
              <a:cxnLst/>
              <a:rect l="0" t="0" r="0" b="0"/>
              <a:pathLst>
                <a:path w="42115" h="242156">
                  <a:moveTo>
                    <a:pt x="42114" y="0"/>
                  </a:moveTo>
                  <a:lnTo>
                    <a:pt x="38994" y="42691"/>
                  </a:lnTo>
                  <a:lnTo>
                    <a:pt x="24155" y="105578"/>
                  </a:lnTo>
                  <a:lnTo>
                    <a:pt x="13916" y="161134"/>
                  </a:lnTo>
                  <a:lnTo>
                    <a:pt x="3095" y="224071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4859451" y="8852492"/>
              <a:ext cx="330776" cy="336913"/>
            </a:xfrm>
            <a:custGeom>
              <a:avLst/>
              <a:gdLst/>
              <a:ahLst/>
              <a:cxnLst/>
              <a:rect l="0" t="0" r="0" b="0"/>
              <a:pathLst>
                <a:path w="330776" h="336913">
                  <a:moveTo>
                    <a:pt x="36301" y="0"/>
                  </a:moveTo>
                  <a:lnTo>
                    <a:pt x="36301" y="58617"/>
                  </a:lnTo>
                  <a:lnTo>
                    <a:pt x="35131" y="112792"/>
                  </a:lnTo>
                  <a:lnTo>
                    <a:pt x="24848" y="165434"/>
                  </a:lnTo>
                  <a:lnTo>
                    <a:pt x="8103" y="227937"/>
                  </a:lnTo>
                  <a:lnTo>
                    <a:pt x="0" y="255101"/>
                  </a:lnTo>
                  <a:lnTo>
                    <a:pt x="19117" y="198904"/>
                  </a:lnTo>
                  <a:lnTo>
                    <a:pt x="39468" y="144129"/>
                  </a:lnTo>
                  <a:lnTo>
                    <a:pt x="64577" y="86354"/>
                  </a:lnTo>
                  <a:lnTo>
                    <a:pt x="96450" y="46366"/>
                  </a:lnTo>
                  <a:lnTo>
                    <a:pt x="122753" y="30376"/>
                  </a:lnTo>
                  <a:lnTo>
                    <a:pt x="131370" y="29609"/>
                  </a:lnTo>
                  <a:lnTo>
                    <a:pt x="147184" y="34997"/>
                  </a:lnTo>
                  <a:lnTo>
                    <a:pt x="158892" y="54549"/>
                  </a:lnTo>
                  <a:lnTo>
                    <a:pt x="163651" y="67952"/>
                  </a:lnTo>
                  <a:lnTo>
                    <a:pt x="165821" y="107800"/>
                  </a:lnTo>
                  <a:lnTo>
                    <a:pt x="164055" y="154366"/>
                  </a:lnTo>
                  <a:lnTo>
                    <a:pt x="161891" y="216534"/>
                  </a:lnTo>
                  <a:lnTo>
                    <a:pt x="156701" y="250552"/>
                  </a:lnTo>
                  <a:lnTo>
                    <a:pt x="176996" y="188678"/>
                  </a:lnTo>
                  <a:lnTo>
                    <a:pt x="203354" y="126268"/>
                  </a:lnTo>
                  <a:lnTo>
                    <a:pt x="234481" y="68754"/>
                  </a:lnTo>
                  <a:lnTo>
                    <a:pt x="259967" y="40649"/>
                  </a:lnTo>
                  <a:lnTo>
                    <a:pt x="270809" y="35289"/>
                  </a:lnTo>
                  <a:lnTo>
                    <a:pt x="295335" y="32452"/>
                  </a:lnTo>
                  <a:lnTo>
                    <a:pt x="304916" y="38013"/>
                  </a:lnTo>
                  <a:lnTo>
                    <a:pt x="318682" y="59788"/>
                  </a:lnTo>
                  <a:lnTo>
                    <a:pt x="327420" y="116111"/>
                  </a:lnTo>
                  <a:lnTo>
                    <a:pt x="330008" y="167895"/>
                  </a:lnTo>
                  <a:lnTo>
                    <a:pt x="330775" y="218463"/>
                  </a:lnTo>
                  <a:lnTo>
                    <a:pt x="322629" y="271141"/>
                  </a:lnTo>
                  <a:lnTo>
                    <a:pt x="312874" y="312222"/>
                  </a:lnTo>
                  <a:lnTo>
                    <a:pt x="310042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5342811" y="8852492"/>
              <a:ext cx="142537" cy="277670"/>
            </a:xfrm>
            <a:custGeom>
              <a:avLst/>
              <a:gdLst/>
              <a:ahLst/>
              <a:cxnLst/>
              <a:rect l="0" t="0" r="0" b="0"/>
              <a:pathLst>
                <a:path w="142537" h="277670">
                  <a:moveTo>
                    <a:pt x="37251" y="0"/>
                  </a:moveTo>
                  <a:lnTo>
                    <a:pt x="19293" y="61110"/>
                  </a:lnTo>
                  <a:lnTo>
                    <a:pt x="8705" y="117357"/>
                  </a:lnTo>
                  <a:lnTo>
                    <a:pt x="3447" y="170083"/>
                  </a:lnTo>
                  <a:lnTo>
                    <a:pt x="0" y="198425"/>
                  </a:lnTo>
                  <a:lnTo>
                    <a:pt x="5807" y="244926"/>
                  </a:lnTo>
                  <a:lnTo>
                    <a:pt x="15867" y="270294"/>
                  </a:lnTo>
                  <a:lnTo>
                    <a:pt x="22995" y="276122"/>
                  </a:lnTo>
                  <a:lnTo>
                    <a:pt x="31257" y="277669"/>
                  </a:lnTo>
                  <a:lnTo>
                    <a:pt x="40274" y="276359"/>
                  </a:lnTo>
                  <a:lnTo>
                    <a:pt x="75321" y="257750"/>
                  </a:lnTo>
                  <a:lnTo>
                    <a:pt x="112275" y="227255"/>
                  </a:lnTo>
                  <a:lnTo>
                    <a:pt x="142536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5316891" y="8894606"/>
              <a:ext cx="136872" cy="84230"/>
            </a:xfrm>
            <a:custGeom>
              <a:avLst/>
              <a:gdLst/>
              <a:ahLst/>
              <a:cxnLst/>
              <a:rect l="0" t="0" r="0" b="0"/>
              <a:pathLst>
                <a:path w="136872" h="84230">
                  <a:moveTo>
                    <a:pt x="0" y="84229"/>
                  </a:moveTo>
                  <a:lnTo>
                    <a:pt x="46076" y="49331"/>
                  </a:lnTo>
                  <a:lnTo>
                    <a:pt x="101301" y="19350"/>
                  </a:lnTo>
                  <a:lnTo>
                    <a:pt x="122043" y="5734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5380062" y="8732033"/>
              <a:ext cx="422620" cy="425787"/>
            </a:xfrm>
            <a:custGeom>
              <a:avLst/>
              <a:gdLst/>
              <a:ahLst/>
              <a:cxnLst/>
              <a:rect l="0" t="0" r="0" b="0"/>
              <a:pathLst>
                <a:path w="422620" h="425787">
                  <a:moveTo>
                    <a:pt x="0" y="109931"/>
                  </a:moveTo>
                  <a:lnTo>
                    <a:pt x="53028" y="86212"/>
                  </a:lnTo>
                  <a:lnTo>
                    <a:pt x="103238" y="63088"/>
                  </a:lnTo>
                  <a:lnTo>
                    <a:pt x="158217" y="39110"/>
                  </a:lnTo>
                  <a:lnTo>
                    <a:pt x="214137" y="22762"/>
                  </a:lnTo>
                  <a:lnTo>
                    <a:pt x="265347" y="8268"/>
                  </a:lnTo>
                  <a:lnTo>
                    <a:pt x="316098" y="0"/>
                  </a:lnTo>
                  <a:lnTo>
                    <a:pt x="342869" y="1801"/>
                  </a:lnTo>
                  <a:lnTo>
                    <a:pt x="350242" y="7429"/>
                  </a:lnTo>
                  <a:lnTo>
                    <a:pt x="353988" y="15860"/>
                  </a:lnTo>
                  <a:lnTo>
                    <a:pt x="355315" y="26160"/>
                  </a:lnTo>
                  <a:lnTo>
                    <a:pt x="350551" y="43844"/>
                  </a:lnTo>
                  <a:lnTo>
                    <a:pt x="328428" y="74260"/>
                  </a:lnTo>
                  <a:lnTo>
                    <a:pt x="271122" y="131171"/>
                  </a:lnTo>
                  <a:lnTo>
                    <a:pt x="229665" y="169155"/>
                  </a:lnTo>
                  <a:lnTo>
                    <a:pt x="226809" y="176319"/>
                  </a:lnTo>
                  <a:lnTo>
                    <a:pt x="228415" y="183436"/>
                  </a:lnTo>
                  <a:lnTo>
                    <a:pt x="232995" y="190520"/>
                  </a:lnTo>
                  <a:lnTo>
                    <a:pt x="240728" y="195242"/>
                  </a:lnTo>
                  <a:lnTo>
                    <a:pt x="289880" y="205942"/>
                  </a:lnTo>
                  <a:lnTo>
                    <a:pt x="349979" y="213385"/>
                  </a:lnTo>
                  <a:lnTo>
                    <a:pt x="392777" y="231442"/>
                  </a:lnTo>
                  <a:lnTo>
                    <a:pt x="411654" y="249334"/>
                  </a:lnTo>
                  <a:lnTo>
                    <a:pt x="418326" y="259018"/>
                  </a:lnTo>
                  <a:lnTo>
                    <a:pt x="422619" y="285376"/>
                  </a:lnTo>
                  <a:lnTo>
                    <a:pt x="419458" y="314249"/>
                  </a:lnTo>
                  <a:lnTo>
                    <a:pt x="404524" y="349065"/>
                  </a:lnTo>
                  <a:lnTo>
                    <a:pt x="371668" y="389831"/>
                  </a:lnTo>
                  <a:lnTo>
                    <a:pt x="326384" y="4257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6070142" y="8688101"/>
              <a:ext cx="356858" cy="538382"/>
            </a:xfrm>
            <a:custGeom>
              <a:avLst/>
              <a:gdLst/>
              <a:ahLst/>
              <a:cxnLst/>
              <a:rect l="0" t="0" r="0" b="0"/>
              <a:pathLst>
                <a:path w="356858" h="538382">
                  <a:moveTo>
                    <a:pt x="25858" y="164391"/>
                  </a:moveTo>
                  <a:lnTo>
                    <a:pt x="22739" y="221656"/>
                  </a:lnTo>
                  <a:lnTo>
                    <a:pt x="11204" y="282548"/>
                  </a:lnTo>
                  <a:lnTo>
                    <a:pt x="0" y="332400"/>
                  </a:lnTo>
                  <a:lnTo>
                    <a:pt x="1887" y="358775"/>
                  </a:lnTo>
                  <a:lnTo>
                    <a:pt x="6368" y="368849"/>
                  </a:lnTo>
                  <a:lnTo>
                    <a:pt x="20705" y="383164"/>
                  </a:lnTo>
                  <a:lnTo>
                    <a:pt x="29442" y="383939"/>
                  </a:lnTo>
                  <a:lnTo>
                    <a:pt x="48508" y="375442"/>
                  </a:lnTo>
                  <a:lnTo>
                    <a:pt x="73383" y="345338"/>
                  </a:lnTo>
                  <a:lnTo>
                    <a:pt x="94344" y="299310"/>
                  </a:lnTo>
                  <a:lnTo>
                    <a:pt x="106630" y="239438"/>
                  </a:lnTo>
                  <a:lnTo>
                    <a:pt x="107782" y="224951"/>
                  </a:lnTo>
                  <a:lnTo>
                    <a:pt x="99703" y="199496"/>
                  </a:lnTo>
                  <a:lnTo>
                    <a:pt x="64482" y="143798"/>
                  </a:lnTo>
                  <a:lnTo>
                    <a:pt x="34960" y="90752"/>
                  </a:lnTo>
                  <a:lnTo>
                    <a:pt x="33023" y="69662"/>
                  </a:lnTo>
                  <a:lnTo>
                    <a:pt x="34144" y="59124"/>
                  </a:lnTo>
                  <a:lnTo>
                    <a:pt x="44749" y="41177"/>
                  </a:lnTo>
                  <a:lnTo>
                    <a:pt x="73570" y="17920"/>
                  </a:lnTo>
                  <a:lnTo>
                    <a:pt x="99706" y="5706"/>
                  </a:lnTo>
                  <a:lnTo>
                    <a:pt x="146135" y="0"/>
                  </a:lnTo>
                  <a:lnTo>
                    <a:pt x="187708" y="6369"/>
                  </a:lnTo>
                  <a:lnTo>
                    <a:pt x="207366" y="16560"/>
                  </a:lnTo>
                  <a:lnTo>
                    <a:pt x="220781" y="32009"/>
                  </a:lnTo>
                  <a:lnTo>
                    <a:pt x="242773" y="81924"/>
                  </a:lnTo>
                  <a:lnTo>
                    <a:pt x="254233" y="136967"/>
                  </a:lnTo>
                  <a:lnTo>
                    <a:pt x="256521" y="186681"/>
                  </a:lnTo>
                  <a:lnTo>
                    <a:pt x="254081" y="238456"/>
                  </a:lnTo>
                  <a:lnTo>
                    <a:pt x="245948" y="293962"/>
                  </a:lnTo>
                  <a:lnTo>
                    <a:pt x="239248" y="351741"/>
                  </a:lnTo>
                  <a:lnTo>
                    <a:pt x="234145" y="405907"/>
                  </a:lnTo>
                  <a:lnTo>
                    <a:pt x="228342" y="455880"/>
                  </a:lnTo>
                  <a:lnTo>
                    <a:pt x="226623" y="503443"/>
                  </a:lnTo>
                  <a:lnTo>
                    <a:pt x="226382" y="520277"/>
                  </a:lnTo>
                  <a:lnTo>
                    <a:pt x="230901" y="530330"/>
                  </a:lnTo>
                  <a:lnTo>
                    <a:pt x="238592" y="535862"/>
                  </a:lnTo>
                  <a:lnTo>
                    <a:pt x="248399" y="538381"/>
                  </a:lnTo>
                  <a:lnTo>
                    <a:pt x="257277" y="536550"/>
                  </a:lnTo>
                  <a:lnTo>
                    <a:pt x="273380" y="525158"/>
                  </a:lnTo>
                  <a:lnTo>
                    <a:pt x="308848" y="467541"/>
                  </a:lnTo>
                  <a:lnTo>
                    <a:pt x="329545" y="415605"/>
                  </a:lnTo>
                  <a:lnTo>
                    <a:pt x="344899" y="360633"/>
                  </a:lnTo>
                  <a:lnTo>
                    <a:pt x="356857" y="313119"/>
                  </a:lnTo>
                  <a:lnTo>
                    <a:pt x="350380" y="269939"/>
                  </a:lnTo>
                  <a:lnTo>
                    <a:pt x="347491" y="259323"/>
                  </a:lnTo>
                  <a:lnTo>
                    <a:pt x="340886" y="251076"/>
                  </a:lnTo>
                  <a:lnTo>
                    <a:pt x="310403" y="233879"/>
                  </a:lnTo>
                  <a:lnTo>
                    <a:pt x="268014" y="2170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6601368" y="8757736"/>
              <a:ext cx="341788" cy="253729"/>
            </a:xfrm>
            <a:custGeom>
              <a:avLst/>
              <a:gdLst/>
              <a:ahLst/>
              <a:cxnLst/>
              <a:rect l="0" t="0" r="0" b="0"/>
              <a:pathLst>
                <a:path w="341788" h="253729">
                  <a:moveTo>
                    <a:pt x="0" y="52643"/>
                  </a:moveTo>
                  <a:lnTo>
                    <a:pt x="7236" y="81369"/>
                  </a:lnTo>
                  <a:lnTo>
                    <a:pt x="9878" y="144755"/>
                  </a:lnTo>
                  <a:lnTo>
                    <a:pt x="7216" y="191849"/>
                  </a:lnTo>
                  <a:lnTo>
                    <a:pt x="5258" y="236608"/>
                  </a:lnTo>
                  <a:lnTo>
                    <a:pt x="7015" y="248986"/>
                  </a:lnTo>
                  <a:lnTo>
                    <a:pt x="12865" y="253728"/>
                  </a:lnTo>
                  <a:lnTo>
                    <a:pt x="21445" y="253380"/>
                  </a:lnTo>
                  <a:lnTo>
                    <a:pt x="31844" y="249638"/>
                  </a:lnTo>
                  <a:lnTo>
                    <a:pt x="52758" y="229884"/>
                  </a:lnTo>
                  <a:lnTo>
                    <a:pt x="94779" y="169541"/>
                  </a:lnTo>
                  <a:lnTo>
                    <a:pt x="139069" y="115147"/>
                  </a:lnTo>
                  <a:lnTo>
                    <a:pt x="148865" y="104841"/>
                  </a:lnTo>
                  <a:lnTo>
                    <a:pt x="157735" y="101480"/>
                  </a:lnTo>
                  <a:lnTo>
                    <a:pt x="165987" y="102749"/>
                  </a:lnTo>
                  <a:lnTo>
                    <a:pt x="173829" y="107104"/>
                  </a:lnTo>
                  <a:lnTo>
                    <a:pt x="185662" y="127540"/>
                  </a:lnTo>
                  <a:lnTo>
                    <a:pt x="195781" y="171931"/>
                  </a:lnTo>
                  <a:lnTo>
                    <a:pt x="200487" y="202756"/>
                  </a:lnTo>
                  <a:lnTo>
                    <a:pt x="210378" y="228154"/>
                  </a:lnTo>
                  <a:lnTo>
                    <a:pt x="218631" y="236331"/>
                  </a:lnTo>
                  <a:lnTo>
                    <a:pt x="240279" y="245416"/>
                  </a:lnTo>
                  <a:lnTo>
                    <a:pt x="250263" y="244329"/>
                  </a:lnTo>
                  <a:lnTo>
                    <a:pt x="267596" y="233763"/>
                  </a:lnTo>
                  <a:lnTo>
                    <a:pt x="303852" y="191148"/>
                  </a:lnTo>
                  <a:lnTo>
                    <a:pt x="320358" y="156072"/>
                  </a:lnTo>
                  <a:lnTo>
                    <a:pt x="333296" y="93004"/>
                  </a:lnTo>
                  <a:lnTo>
                    <a:pt x="341787" y="29810"/>
                  </a:lnTo>
                  <a:lnTo>
                    <a:pt x="341331" y="19873"/>
                  </a:lnTo>
                  <a:lnTo>
                    <a:pt x="338689" y="13248"/>
                  </a:lnTo>
                  <a:lnTo>
                    <a:pt x="3263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7035444" y="8764352"/>
              <a:ext cx="187107" cy="277654"/>
            </a:xfrm>
            <a:custGeom>
              <a:avLst/>
              <a:gdLst/>
              <a:ahLst/>
              <a:cxnLst/>
              <a:rect l="0" t="0" r="0" b="0"/>
              <a:pathLst>
                <a:path w="187107" h="277654">
                  <a:moveTo>
                    <a:pt x="166048" y="24969"/>
                  </a:moveTo>
                  <a:lnTo>
                    <a:pt x="154870" y="13790"/>
                  </a:lnTo>
                  <a:lnTo>
                    <a:pt x="125562" y="1250"/>
                  </a:lnTo>
                  <a:lnTo>
                    <a:pt x="103601" y="0"/>
                  </a:lnTo>
                  <a:lnTo>
                    <a:pt x="83311" y="4514"/>
                  </a:lnTo>
                  <a:lnTo>
                    <a:pt x="66496" y="14318"/>
                  </a:lnTo>
                  <a:lnTo>
                    <a:pt x="30570" y="55317"/>
                  </a:lnTo>
                  <a:lnTo>
                    <a:pt x="5719" y="109034"/>
                  </a:lnTo>
                  <a:lnTo>
                    <a:pt x="0" y="157503"/>
                  </a:lnTo>
                  <a:lnTo>
                    <a:pt x="3895" y="205138"/>
                  </a:lnTo>
                  <a:lnTo>
                    <a:pt x="8814" y="216442"/>
                  </a:lnTo>
                  <a:lnTo>
                    <a:pt x="23637" y="232121"/>
                  </a:lnTo>
                  <a:lnTo>
                    <a:pt x="31333" y="234430"/>
                  </a:lnTo>
                  <a:lnTo>
                    <a:pt x="38803" y="233630"/>
                  </a:lnTo>
                  <a:lnTo>
                    <a:pt x="46123" y="230757"/>
                  </a:lnTo>
                  <a:lnTo>
                    <a:pt x="67604" y="209946"/>
                  </a:lnTo>
                  <a:lnTo>
                    <a:pt x="108067" y="152909"/>
                  </a:lnTo>
                  <a:lnTo>
                    <a:pt x="130250" y="97709"/>
                  </a:lnTo>
                  <a:lnTo>
                    <a:pt x="142443" y="61080"/>
                  </a:lnTo>
                  <a:lnTo>
                    <a:pt x="153998" y="42578"/>
                  </a:lnTo>
                  <a:lnTo>
                    <a:pt x="158015" y="43727"/>
                  </a:lnTo>
                  <a:lnTo>
                    <a:pt x="162478" y="63722"/>
                  </a:lnTo>
                  <a:lnTo>
                    <a:pt x="158108" y="113212"/>
                  </a:lnTo>
                  <a:lnTo>
                    <a:pt x="157456" y="169529"/>
                  </a:lnTo>
                  <a:lnTo>
                    <a:pt x="167124" y="225490"/>
                  </a:lnTo>
                  <a:lnTo>
                    <a:pt x="176896" y="257908"/>
                  </a:lnTo>
                  <a:lnTo>
                    <a:pt x="187106" y="2776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7387313" y="8747207"/>
              <a:ext cx="130035" cy="155100"/>
            </a:xfrm>
            <a:custGeom>
              <a:avLst/>
              <a:gdLst/>
              <a:ahLst/>
              <a:cxnLst/>
              <a:rect l="0" t="0" r="0" b="0"/>
              <a:pathLst>
                <a:path w="130035" h="155100">
                  <a:moveTo>
                    <a:pt x="24749" y="42114"/>
                  </a:moveTo>
                  <a:lnTo>
                    <a:pt x="13297" y="91045"/>
                  </a:lnTo>
                  <a:lnTo>
                    <a:pt x="0" y="150175"/>
                  </a:lnTo>
                  <a:lnTo>
                    <a:pt x="61" y="155099"/>
                  </a:lnTo>
                  <a:lnTo>
                    <a:pt x="2441" y="153702"/>
                  </a:lnTo>
                  <a:lnTo>
                    <a:pt x="13851" y="132499"/>
                  </a:lnTo>
                  <a:lnTo>
                    <a:pt x="22245" y="115040"/>
                  </a:lnTo>
                  <a:lnTo>
                    <a:pt x="67476" y="55959"/>
                  </a:lnTo>
                  <a:lnTo>
                    <a:pt x="13003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290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495300"/>
            <a:ext cx="8382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Closure: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Why did the colonists oppose the  Albany Plan of Union? Why did the  British oppose it?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364203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596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Custom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Comic Sans MS - 35</vt:lpstr>
      <vt:lpstr>Comic Sans MS - 36</vt:lpstr>
      <vt:lpstr>Comic Sans MS - 24</vt:lpstr>
      <vt:lpstr>Comic Sans MS - 23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2012-09-28T16:38:38Z</dcterms:created>
  <dcterms:modified xsi:type="dcterms:W3CDTF">2012-09-28T16:38:45Z</dcterms:modified>
</cp:coreProperties>
</file>