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281686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750529"/>
            <a:ext cx="8636000" cy="60379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962207"/>
            <a:ext cx="7112000" cy="71986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128056"/>
            <a:ext cx="2286000" cy="240345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1128056"/>
            <a:ext cx="6688667" cy="240345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8100940"/>
            <a:ext cx="8636000" cy="55945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1939057"/>
            <a:ext cx="8636000" cy="61618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3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6572679"/>
            <a:ext cx="4487333" cy="18589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6572679"/>
            <a:ext cx="4487333" cy="18589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6305335"/>
            <a:ext cx="4489098" cy="2627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8933097"/>
            <a:ext cx="4489098" cy="16229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6305335"/>
            <a:ext cx="4490861" cy="2627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8933097"/>
            <a:ext cx="4490861" cy="16229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8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3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7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1527"/>
            <a:ext cx="3342570" cy="4773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1121534"/>
            <a:ext cx="5679722" cy="24041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894546"/>
            <a:ext cx="3342570" cy="19268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2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9718020"/>
            <a:ext cx="6096000" cy="23278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516917"/>
            <a:ext cx="6096000" cy="16901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22045844"/>
            <a:ext cx="6096000" cy="3305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1128050"/>
            <a:ext cx="9144000" cy="4694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6572679"/>
            <a:ext cx="9144000" cy="18589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6108125"/>
            <a:ext cx="2370667" cy="14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679A1-F44E-43F0-9BB1-A0CF75D618F7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6108125"/>
            <a:ext cx="3217333" cy="14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6108125"/>
            <a:ext cx="2370667" cy="14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F942D-1078-4231-BDBF-D35F79DA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700" y="1041400"/>
            <a:ext cx="77724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3.4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Discuss the impact of England's  wars on the colonies.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51548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57200"/>
            <a:ext cx="8280400" cy="60489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What war was fought over control  of the Ohio River Valley?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This agreement gave Britain  control of Canada, the Great Lakes,  the Ohio River Valley and Florida.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tried to prevent the British  colonists from settling in the lands  west of the Appalachian Mountains?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 What plan was voted down by the  colonies because they felt that they  would lose power?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25" y="11238843"/>
            <a:ext cx="9783475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BONUS:  This was the name of the Indian leader who was the chief of the Ottawas in Detroit.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69521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419100"/>
            <a:ext cx="9848469" cy="64861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5918200" y="0"/>
            <a:ext cx="2438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Locate: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 rot="19703630">
            <a:off x="7708897" y="2108199"/>
            <a:ext cx="2641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Middle Colonies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5" name="TextBox 4"/>
          <p:cNvSpPr txBox="1"/>
          <p:nvPr/>
        </p:nvSpPr>
        <p:spPr>
          <a:xfrm rot="18378565">
            <a:off x="8343899" y="838199"/>
            <a:ext cx="2235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New England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6" name="TextBox 5"/>
          <p:cNvSpPr txBox="1"/>
          <p:nvPr/>
        </p:nvSpPr>
        <p:spPr>
          <a:xfrm rot="18919083">
            <a:off x="7137398" y="3047999"/>
            <a:ext cx="2997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Southern Colonies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4700" y="1562100"/>
            <a:ext cx="2184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Great Lakes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8" name="TextBox 7"/>
          <p:cNvSpPr txBox="1"/>
          <p:nvPr/>
        </p:nvSpPr>
        <p:spPr>
          <a:xfrm rot="18187637">
            <a:off x="5270498" y="4000499"/>
            <a:ext cx="3683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Appalachian Mountains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9" name="TextBox 8"/>
          <p:cNvSpPr txBox="1"/>
          <p:nvPr/>
        </p:nvSpPr>
        <p:spPr>
          <a:xfrm rot="18482375">
            <a:off x="7619998" y="761999"/>
            <a:ext cx="3073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St Lawrence River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46898" y="6583275"/>
            <a:ext cx="3606314" cy="645198"/>
            <a:chOff x="2446898" y="6583275"/>
            <a:chExt cx="3606314" cy="645198"/>
          </a:xfrm>
        </p:grpSpPr>
        <p:sp>
          <p:nvSpPr>
            <p:cNvPr id="10" name="Freeform 9"/>
            <p:cNvSpPr/>
            <p:nvPr/>
          </p:nvSpPr>
          <p:spPr>
            <a:xfrm>
              <a:off x="2446898" y="6780685"/>
              <a:ext cx="364284" cy="447788"/>
            </a:xfrm>
            <a:custGeom>
              <a:avLst/>
              <a:gdLst/>
              <a:ahLst/>
              <a:cxnLst/>
              <a:rect l="0" t="0" r="0" b="0"/>
              <a:pathLst>
                <a:path w="364284" h="447788">
                  <a:moveTo>
                    <a:pt x="322097" y="5590"/>
                  </a:moveTo>
                  <a:lnTo>
                    <a:pt x="305329" y="0"/>
                  </a:lnTo>
                  <a:lnTo>
                    <a:pt x="287739" y="376"/>
                  </a:lnTo>
                  <a:lnTo>
                    <a:pt x="227928" y="13310"/>
                  </a:lnTo>
                  <a:lnTo>
                    <a:pt x="179811" y="23345"/>
                  </a:lnTo>
                  <a:lnTo>
                    <a:pt x="132019" y="34897"/>
                  </a:lnTo>
                  <a:lnTo>
                    <a:pt x="83773" y="59169"/>
                  </a:lnTo>
                  <a:lnTo>
                    <a:pt x="42082" y="82687"/>
                  </a:lnTo>
                  <a:lnTo>
                    <a:pt x="2143" y="116485"/>
                  </a:lnTo>
                  <a:lnTo>
                    <a:pt x="0" y="122804"/>
                  </a:lnTo>
                  <a:lnTo>
                    <a:pt x="2080" y="128186"/>
                  </a:lnTo>
                  <a:lnTo>
                    <a:pt x="6977" y="132944"/>
                  </a:lnTo>
                  <a:lnTo>
                    <a:pt x="13751" y="134946"/>
                  </a:lnTo>
                  <a:lnTo>
                    <a:pt x="76641" y="132560"/>
                  </a:lnTo>
                  <a:lnTo>
                    <a:pt x="134726" y="137707"/>
                  </a:lnTo>
                  <a:lnTo>
                    <a:pt x="193188" y="149927"/>
                  </a:lnTo>
                  <a:lnTo>
                    <a:pt x="251703" y="169845"/>
                  </a:lnTo>
                  <a:lnTo>
                    <a:pt x="313651" y="206882"/>
                  </a:lnTo>
                  <a:lnTo>
                    <a:pt x="345591" y="231998"/>
                  </a:lnTo>
                  <a:lnTo>
                    <a:pt x="359055" y="253225"/>
                  </a:lnTo>
                  <a:lnTo>
                    <a:pt x="364283" y="265437"/>
                  </a:lnTo>
                  <a:lnTo>
                    <a:pt x="363853" y="291483"/>
                  </a:lnTo>
                  <a:lnTo>
                    <a:pt x="353524" y="318657"/>
                  </a:lnTo>
                  <a:lnTo>
                    <a:pt x="320230" y="359094"/>
                  </a:lnTo>
                  <a:lnTo>
                    <a:pt x="263410" y="398552"/>
                  </a:lnTo>
                  <a:lnTo>
                    <a:pt x="206874" y="422282"/>
                  </a:lnTo>
                  <a:lnTo>
                    <a:pt x="158047" y="437073"/>
                  </a:lnTo>
                  <a:lnTo>
                    <a:pt x="98359" y="445671"/>
                  </a:lnTo>
                  <a:lnTo>
                    <a:pt x="69413" y="4477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84891" y="6734736"/>
              <a:ext cx="494841" cy="493737"/>
            </a:xfrm>
            <a:custGeom>
              <a:avLst/>
              <a:gdLst/>
              <a:ahLst/>
              <a:cxnLst/>
              <a:rect l="0" t="0" r="0" b="0"/>
              <a:pathLst>
                <a:path w="494841" h="493737">
                  <a:moveTo>
                    <a:pt x="0" y="356865"/>
                  </a:moveTo>
                  <a:lnTo>
                    <a:pt x="3120" y="304815"/>
                  </a:lnTo>
                  <a:lnTo>
                    <a:pt x="11453" y="248636"/>
                  </a:lnTo>
                  <a:lnTo>
                    <a:pt x="21331" y="196895"/>
                  </a:lnTo>
                  <a:lnTo>
                    <a:pt x="31667" y="149980"/>
                  </a:lnTo>
                  <a:lnTo>
                    <a:pt x="42138" y="94745"/>
                  </a:lnTo>
                  <a:lnTo>
                    <a:pt x="55769" y="44453"/>
                  </a:lnTo>
                  <a:lnTo>
                    <a:pt x="69240" y="17974"/>
                  </a:lnTo>
                  <a:lnTo>
                    <a:pt x="86926" y="2306"/>
                  </a:lnTo>
                  <a:lnTo>
                    <a:pt x="95385" y="0"/>
                  </a:lnTo>
                  <a:lnTo>
                    <a:pt x="103365" y="802"/>
                  </a:lnTo>
                  <a:lnTo>
                    <a:pt x="111024" y="3676"/>
                  </a:lnTo>
                  <a:lnTo>
                    <a:pt x="125773" y="19348"/>
                  </a:lnTo>
                  <a:lnTo>
                    <a:pt x="152957" y="72516"/>
                  </a:lnTo>
                  <a:lnTo>
                    <a:pt x="171773" y="125227"/>
                  </a:lnTo>
                  <a:lnTo>
                    <a:pt x="189488" y="186212"/>
                  </a:lnTo>
                  <a:lnTo>
                    <a:pt x="208227" y="249168"/>
                  </a:lnTo>
                  <a:lnTo>
                    <a:pt x="232551" y="298201"/>
                  </a:lnTo>
                  <a:lnTo>
                    <a:pt x="259886" y="331109"/>
                  </a:lnTo>
                  <a:lnTo>
                    <a:pt x="268014" y="335015"/>
                  </a:lnTo>
                  <a:lnTo>
                    <a:pt x="286403" y="336236"/>
                  </a:lnTo>
                  <a:lnTo>
                    <a:pt x="295051" y="331414"/>
                  </a:lnTo>
                  <a:lnTo>
                    <a:pt x="310898" y="313579"/>
                  </a:lnTo>
                  <a:lnTo>
                    <a:pt x="339678" y="251477"/>
                  </a:lnTo>
                  <a:lnTo>
                    <a:pt x="357871" y="190591"/>
                  </a:lnTo>
                  <a:lnTo>
                    <a:pt x="375504" y="128818"/>
                  </a:lnTo>
                  <a:lnTo>
                    <a:pt x="398652" y="67477"/>
                  </a:lnTo>
                  <a:lnTo>
                    <a:pt x="418247" y="37674"/>
                  </a:lnTo>
                  <a:lnTo>
                    <a:pt x="425060" y="35276"/>
                  </a:lnTo>
                  <a:lnTo>
                    <a:pt x="431942" y="37188"/>
                  </a:lnTo>
                  <a:lnTo>
                    <a:pt x="438870" y="41971"/>
                  </a:lnTo>
                  <a:lnTo>
                    <a:pt x="446568" y="66004"/>
                  </a:lnTo>
                  <a:lnTo>
                    <a:pt x="454021" y="125234"/>
                  </a:lnTo>
                  <a:lnTo>
                    <a:pt x="459151" y="170860"/>
                  </a:lnTo>
                  <a:lnTo>
                    <a:pt x="462038" y="222854"/>
                  </a:lnTo>
                  <a:lnTo>
                    <a:pt x="463014" y="285464"/>
                  </a:lnTo>
                  <a:lnTo>
                    <a:pt x="463207" y="348220"/>
                  </a:lnTo>
                  <a:lnTo>
                    <a:pt x="470480" y="399611"/>
                  </a:lnTo>
                  <a:lnTo>
                    <a:pt x="475144" y="444530"/>
                  </a:lnTo>
                  <a:lnTo>
                    <a:pt x="494840" y="4937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69730" y="6659933"/>
              <a:ext cx="20485" cy="568540"/>
            </a:xfrm>
            <a:custGeom>
              <a:avLst/>
              <a:gdLst/>
              <a:ahLst/>
              <a:cxnLst/>
              <a:rect l="0" t="0" r="0" b="0"/>
              <a:pathLst>
                <a:path w="20485" h="568540">
                  <a:moveTo>
                    <a:pt x="10083" y="0"/>
                  </a:moveTo>
                  <a:lnTo>
                    <a:pt x="18417" y="62478"/>
                  </a:lnTo>
                  <a:lnTo>
                    <a:pt x="20179" y="124775"/>
                  </a:lnTo>
                  <a:lnTo>
                    <a:pt x="20484" y="176051"/>
                  </a:lnTo>
                  <a:lnTo>
                    <a:pt x="14985" y="233877"/>
                  </a:lnTo>
                  <a:lnTo>
                    <a:pt x="11536" y="289875"/>
                  </a:lnTo>
                  <a:lnTo>
                    <a:pt x="10514" y="349101"/>
                  </a:lnTo>
                  <a:lnTo>
                    <a:pt x="4622" y="405514"/>
                  </a:lnTo>
                  <a:lnTo>
                    <a:pt x="1056" y="453685"/>
                  </a:lnTo>
                  <a:lnTo>
                    <a:pt x="0" y="508771"/>
                  </a:lnTo>
                  <a:lnTo>
                    <a:pt x="10083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53555" y="6596762"/>
              <a:ext cx="9065" cy="558012"/>
            </a:xfrm>
            <a:custGeom>
              <a:avLst/>
              <a:gdLst/>
              <a:ahLst/>
              <a:cxnLst/>
              <a:rect l="0" t="0" r="0" b="0"/>
              <a:pathLst>
                <a:path w="9065" h="558012">
                  <a:moveTo>
                    <a:pt x="0" y="0"/>
                  </a:moveTo>
                  <a:lnTo>
                    <a:pt x="0" y="52772"/>
                  </a:lnTo>
                  <a:lnTo>
                    <a:pt x="0" y="99103"/>
                  </a:lnTo>
                  <a:lnTo>
                    <a:pt x="0" y="161036"/>
                  </a:lnTo>
                  <a:lnTo>
                    <a:pt x="0" y="216430"/>
                  </a:lnTo>
                  <a:lnTo>
                    <a:pt x="0" y="275477"/>
                  </a:lnTo>
                  <a:lnTo>
                    <a:pt x="0" y="331838"/>
                  </a:lnTo>
                  <a:lnTo>
                    <a:pt x="0" y="394878"/>
                  </a:lnTo>
                  <a:lnTo>
                    <a:pt x="3119" y="452391"/>
                  </a:lnTo>
                  <a:lnTo>
                    <a:pt x="9064" y="508810"/>
                  </a:lnTo>
                  <a:lnTo>
                    <a:pt x="0" y="558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190342" y="6933674"/>
              <a:ext cx="326384" cy="9879"/>
            </a:xfrm>
            <a:custGeom>
              <a:avLst/>
              <a:gdLst/>
              <a:ahLst/>
              <a:cxnLst/>
              <a:rect l="0" t="0" r="0" b="0"/>
              <a:pathLst>
                <a:path w="326384" h="9879">
                  <a:moveTo>
                    <a:pt x="0" y="0"/>
                  </a:moveTo>
                  <a:lnTo>
                    <a:pt x="48931" y="8333"/>
                  </a:lnTo>
                  <a:lnTo>
                    <a:pt x="99896" y="9878"/>
                  </a:lnTo>
                  <a:lnTo>
                    <a:pt x="163232" y="4811"/>
                  </a:lnTo>
                  <a:lnTo>
                    <a:pt x="215261" y="1425"/>
                  </a:lnTo>
                  <a:lnTo>
                    <a:pt x="275131" y="421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13968" y="6583275"/>
              <a:ext cx="287111" cy="569031"/>
            </a:xfrm>
            <a:custGeom>
              <a:avLst/>
              <a:gdLst/>
              <a:ahLst/>
              <a:cxnLst/>
              <a:rect l="0" t="0" r="0" b="0"/>
              <a:pathLst>
                <a:path w="287111" h="569031">
                  <a:moveTo>
                    <a:pt x="266053" y="66129"/>
                  </a:moveTo>
                  <a:lnTo>
                    <a:pt x="256478" y="34847"/>
                  </a:lnTo>
                  <a:lnTo>
                    <a:pt x="245810" y="18691"/>
                  </a:lnTo>
                  <a:lnTo>
                    <a:pt x="227030" y="6831"/>
                  </a:lnTo>
                  <a:lnTo>
                    <a:pt x="204256" y="0"/>
                  </a:lnTo>
                  <a:lnTo>
                    <a:pt x="157920" y="5147"/>
                  </a:lnTo>
                  <a:lnTo>
                    <a:pt x="96269" y="21964"/>
                  </a:lnTo>
                  <a:lnTo>
                    <a:pt x="42136" y="46054"/>
                  </a:lnTo>
                  <a:lnTo>
                    <a:pt x="24984" y="60716"/>
                  </a:lnTo>
                  <a:lnTo>
                    <a:pt x="13462" y="78931"/>
                  </a:lnTo>
                  <a:lnTo>
                    <a:pt x="10681" y="98726"/>
                  </a:lnTo>
                  <a:lnTo>
                    <a:pt x="14514" y="118052"/>
                  </a:lnTo>
                  <a:lnTo>
                    <a:pt x="24016" y="134439"/>
                  </a:lnTo>
                  <a:lnTo>
                    <a:pt x="53698" y="156819"/>
                  </a:lnTo>
                  <a:lnTo>
                    <a:pt x="99584" y="176937"/>
                  </a:lnTo>
                  <a:lnTo>
                    <a:pt x="156308" y="192176"/>
                  </a:lnTo>
                  <a:lnTo>
                    <a:pt x="202001" y="206452"/>
                  </a:lnTo>
                  <a:lnTo>
                    <a:pt x="206974" y="212320"/>
                  </a:lnTo>
                  <a:lnTo>
                    <a:pt x="207950" y="219742"/>
                  </a:lnTo>
                  <a:lnTo>
                    <a:pt x="206261" y="228199"/>
                  </a:lnTo>
                  <a:lnTo>
                    <a:pt x="201625" y="235007"/>
                  </a:lnTo>
                  <a:lnTo>
                    <a:pt x="147354" y="277237"/>
                  </a:lnTo>
                  <a:lnTo>
                    <a:pt x="86816" y="318861"/>
                  </a:lnTo>
                  <a:lnTo>
                    <a:pt x="58527" y="343003"/>
                  </a:lnTo>
                  <a:lnTo>
                    <a:pt x="21959" y="392926"/>
                  </a:lnTo>
                  <a:lnTo>
                    <a:pt x="0" y="456388"/>
                  </a:lnTo>
                  <a:lnTo>
                    <a:pt x="179" y="494887"/>
                  </a:lnTo>
                  <a:lnTo>
                    <a:pt x="11017" y="517561"/>
                  </a:lnTo>
                  <a:lnTo>
                    <a:pt x="18820" y="528520"/>
                  </a:lnTo>
                  <a:lnTo>
                    <a:pt x="39968" y="543818"/>
                  </a:lnTo>
                  <a:lnTo>
                    <a:pt x="86083" y="563170"/>
                  </a:lnTo>
                  <a:lnTo>
                    <a:pt x="129540" y="569030"/>
                  </a:lnTo>
                  <a:lnTo>
                    <a:pt x="183325" y="562605"/>
                  </a:lnTo>
                  <a:lnTo>
                    <a:pt x="234522" y="552225"/>
                  </a:lnTo>
                  <a:lnTo>
                    <a:pt x="287110" y="529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45235" y="6668544"/>
              <a:ext cx="507977" cy="443201"/>
            </a:xfrm>
            <a:custGeom>
              <a:avLst/>
              <a:gdLst/>
              <a:ahLst/>
              <a:cxnLst/>
              <a:rect l="0" t="0" r="0" b="0"/>
              <a:pathLst>
                <a:path w="507977" h="443201">
                  <a:moveTo>
                    <a:pt x="203325" y="44032"/>
                  </a:moveTo>
                  <a:lnTo>
                    <a:pt x="142214" y="88354"/>
                  </a:lnTo>
                  <a:lnTo>
                    <a:pt x="84399" y="148341"/>
                  </a:lnTo>
                  <a:lnTo>
                    <a:pt x="40048" y="192919"/>
                  </a:lnTo>
                  <a:lnTo>
                    <a:pt x="14956" y="252602"/>
                  </a:lnTo>
                  <a:lnTo>
                    <a:pt x="0" y="296320"/>
                  </a:lnTo>
                  <a:lnTo>
                    <a:pt x="2214" y="323835"/>
                  </a:lnTo>
                  <a:lnTo>
                    <a:pt x="13337" y="354392"/>
                  </a:lnTo>
                  <a:lnTo>
                    <a:pt x="44737" y="395564"/>
                  </a:lnTo>
                  <a:lnTo>
                    <a:pt x="66161" y="415127"/>
                  </a:lnTo>
                  <a:lnTo>
                    <a:pt x="114721" y="433705"/>
                  </a:lnTo>
                  <a:lnTo>
                    <a:pt x="162384" y="441030"/>
                  </a:lnTo>
                  <a:lnTo>
                    <a:pt x="222909" y="443200"/>
                  </a:lnTo>
                  <a:lnTo>
                    <a:pt x="275938" y="438254"/>
                  </a:lnTo>
                  <a:lnTo>
                    <a:pt x="328543" y="417697"/>
                  </a:lnTo>
                  <a:lnTo>
                    <a:pt x="379661" y="387987"/>
                  </a:lnTo>
                  <a:lnTo>
                    <a:pt x="442128" y="327994"/>
                  </a:lnTo>
                  <a:lnTo>
                    <a:pt x="472894" y="280536"/>
                  </a:lnTo>
                  <a:lnTo>
                    <a:pt x="493096" y="227272"/>
                  </a:lnTo>
                  <a:lnTo>
                    <a:pt x="505232" y="178623"/>
                  </a:lnTo>
                  <a:lnTo>
                    <a:pt x="507976" y="124300"/>
                  </a:lnTo>
                  <a:lnTo>
                    <a:pt x="502862" y="88092"/>
                  </a:lnTo>
                  <a:lnTo>
                    <a:pt x="482759" y="49547"/>
                  </a:lnTo>
                  <a:lnTo>
                    <a:pt x="454576" y="19669"/>
                  </a:lnTo>
                  <a:lnTo>
                    <a:pt x="423999" y="1588"/>
                  </a:lnTo>
                  <a:lnTo>
                    <a:pt x="370355" y="0"/>
                  </a:lnTo>
                  <a:lnTo>
                    <a:pt x="319366" y="6938"/>
                  </a:lnTo>
                  <a:lnTo>
                    <a:pt x="260215" y="20933"/>
                  </a:lnTo>
                  <a:lnTo>
                    <a:pt x="203471" y="41896"/>
                  </a:lnTo>
                  <a:lnTo>
                    <a:pt x="152791" y="63237"/>
                  </a:lnTo>
                  <a:lnTo>
                    <a:pt x="98317" y="96893"/>
                  </a:lnTo>
                  <a:lnTo>
                    <a:pt x="66454" y="117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40516" y="3948187"/>
            <a:ext cx="208418" cy="1231835"/>
            <a:chOff x="7340516" y="3948187"/>
            <a:chExt cx="208418" cy="1231835"/>
          </a:xfrm>
        </p:grpSpPr>
        <p:sp>
          <p:nvSpPr>
            <p:cNvPr id="18" name="Freeform 17"/>
            <p:cNvSpPr/>
            <p:nvPr/>
          </p:nvSpPr>
          <p:spPr>
            <a:xfrm>
              <a:off x="7359420" y="5116850"/>
              <a:ext cx="21058" cy="63172"/>
            </a:xfrm>
            <a:custGeom>
              <a:avLst/>
              <a:gdLst/>
              <a:ahLst/>
              <a:cxnLst/>
              <a:rect l="0" t="0" r="0" b="0"/>
              <a:pathLst>
                <a:path w="21058" h="63172">
                  <a:moveTo>
                    <a:pt x="0" y="63171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340516" y="3948187"/>
              <a:ext cx="208418" cy="968622"/>
            </a:xfrm>
            <a:custGeom>
              <a:avLst/>
              <a:gdLst/>
              <a:ahLst/>
              <a:cxnLst/>
              <a:rect l="0" t="0" r="0" b="0"/>
              <a:pathLst>
                <a:path w="208418" h="968622">
                  <a:moveTo>
                    <a:pt x="29433" y="968621"/>
                  </a:moveTo>
                  <a:lnTo>
                    <a:pt x="21099" y="919691"/>
                  </a:lnTo>
                  <a:lnTo>
                    <a:pt x="13748" y="866149"/>
                  </a:lnTo>
                  <a:lnTo>
                    <a:pt x="9437" y="813373"/>
                  </a:lnTo>
                  <a:lnTo>
                    <a:pt x="8585" y="757887"/>
                  </a:lnTo>
                  <a:lnTo>
                    <a:pt x="2827" y="701867"/>
                  </a:lnTo>
                  <a:lnTo>
                    <a:pt x="0" y="644571"/>
                  </a:lnTo>
                  <a:lnTo>
                    <a:pt x="6375" y="581261"/>
                  </a:lnTo>
                  <a:lnTo>
                    <a:pt x="7980" y="523349"/>
                  </a:lnTo>
                  <a:lnTo>
                    <a:pt x="13848" y="475340"/>
                  </a:lnTo>
                  <a:lnTo>
                    <a:pt x="26310" y="413951"/>
                  </a:lnTo>
                  <a:lnTo>
                    <a:pt x="37736" y="365067"/>
                  </a:lnTo>
                  <a:lnTo>
                    <a:pt x="58846" y="309155"/>
                  </a:lnTo>
                  <a:lnTo>
                    <a:pt x="80216" y="258379"/>
                  </a:lnTo>
                  <a:lnTo>
                    <a:pt x="108137" y="204459"/>
                  </a:lnTo>
                  <a:lnTo>
                    <a:pt x="150845" y="142391"/>
                  </a:lnTo>
                  <a:lnTo>
                    <a:pt x="192386" y="84954"/>
                  </a:lnTo>
                  <a:lnTo>
                    <a:pt x="201293" y="61154"/>
                  </a:lnTo>
                  <a:lnTo>
                    <a:pt x="2084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54849" y="2368912"/>
            <a:ext cx="1694376" cy="3095379"/>
            <a:chOff x="7254849" y="2368912"/>
            <a:chExt cx="1694376" cy="3095379"/>
          </a:xfrm>
        </p:grpSpPr>
        <p:sp>
          <p:nvSpPr>
            <p:cNvPr id="21" name="Freeform 20"/>
            <p:cNvSpPr/>
            <p:nvPr/>
          </p:nvSpPr>
          <p:spPr>
            <a:xfrm>
              <a:off x="7927959" y="2368912"/>
              <a:ext cx="1021266" cy="1179193"/>
            </a:xfrm>
            <a:custGeom>
              <a:avLst/>
              <a:gdLst/>
              <a:ahLst/>
              <a:cxnLst/>
              <a:rect l="0" t="0" r="0" b="0"/>
              <a:pathLst>
                <a:path w="1021266" h="1179193">
                  <a:moveTo>
                    <a:pt x="0" y="1179192"/>
                  </a:moveTo>
                  <a:lnTo>
                    <a:pt x="27534" y="1122977"/>
                  </a:lnTo>
                  <a:lnTo>
                    <a:pt x="61330" y="1064406"/>
                  </a:lnTo>
                  <a:lnTo>
                    <a:pt x="90883" y="1007429"/>
                  </a:lnTo>
                  <a:lnTo>
                    <a:pt x="118081" y="952284"/>
                  </a:lnTo>
                  <a:lnTo>
                    <a:pt x="145344" y="889955"/>
                  </a:lnTo>
                  <a:lnTo>
                    <a:pt x="171082" y="836143"/>
                  </a:lnTo>
                  <a:lnTo>
                    <a:pt x="198033" y="774098"/>
                  </a:lnTo>
                  <a:lnTo>
                    <a:pt x="231825" y="713545"/>
                  </a:lnTo>
                  <a:lnTo>
                    <a:pt x="266748" y="653838"/>
                  </a:lnTo>
                  <a:lnTo>
                    <a:pt x="301820" y="594676"/>
                  </a:lnTo>
                  <a:lnTo>
                    <a:pt x="343931" y="535936"/>
                  </a:lnTo>
                  <a:lnTo>
                    <a:pt x="386044" y="473693"/>
                  </a:lnTo>
                  <a:lnTo>
                    <a:pt x="437224" y="419669"/>
                  </a:lnTo>
                  <a:lnTo>
                    <a:pt x="476709" y="371423"/>
                  </a:lnTo>
                  <a:lnTo>
                    <a:pt x="538589" y="310471"/>
                  </a:lnTo>
                  <a:lnTo>
                    <a:pt x="594678" y="257800"/>
                  </a:lnTo>
                  <a:lnTo>
                    <a:pt x="652870" y="207155"/>
                  </a:lnTo>
                  <a:lnTo>
                    <a:pt x="713543" y="149600"/>
                  </a:lnTo>
                  <a:lnTo>
                    <a:pt x="730082" y="135509"/>
                  </a:lnTo>
                  <a:lnTo>
                    <a:pt x="788785" y="100886"/>
                  </a:lnTo>
                  <a:lnTo>
                    <a:pt x="823480" y="76643"/>
                  </a:lnTo>
                  <a:lnTo>
                    <a:pt x="883737" y="48134"/>
                  </a:lnTo>
                  <a:lnTo>
                    <a:pt x="945702" y="23979"/>
                  </a:lnTo>
                  <a:lnTo>
                    <a:pt x="1005594" y="5064"/>
                  </a:lnTo>
                  <a:lnTo>
                    <a:pt x="102126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254849" y="3463876"/>
              <a:ext cx="704696" cy="2000415"/>
            </a:xfrm>
            <a:custGeom>
              <a:avLst/>
              <a:gdLst/>
              <a:ahLst/>
              <a:cxnLst/>
              <a:rect l="0" t="0" r="0" b="0"/>
              <a:pathLst>
                <a:path w="704696" h="2000415">
                  <a:moveTo>
                    <a:pt x="704695" y="0"/>
                  </a:moveTo>
                  <a:lnTo>
                    <a:pt x="687927" y="11178"/>
                  </a:lnTo>
                  <a:lnTo>
                    <a:pt x="676576" y="26025"/>
                  </a:lnTo>
                  <a:lnTo>
                    <a:pt x="642989" y="86509"/>
                  </a:lnTo>
                  <a:lnTo>
                    <a:pt x="615962" y="142485"/>
                  </a:lnTo>
                  <a:lnTo>
                    <a:pt x="587547" y="196116"/>
                  </a:lnTo>
                  <a:lnTo>
                    <a:pt x="556901" y="249051"/>
                  </a:lnTo>
                  <a:lnTo>
                    <a:pt x="525594" y="307369"/>
                  </a:lnTo>
                  <a:lnTo>
                    <a:pt x="488502" y="363513"/>
                  </a:lnTo>
                  <a:lnTo>
                    <a:pt x="453465" y="422782"/>
                  </a:lnTo>
                  <a:lnTo>
                    <a:pt x="420857" y="479208"/>
                  </a:lnTo>
                  <a:lnTo>
                    <a:pt x="388968" y="532972"/>
                  </a:lnTo>
                  <a:lnTo>
                    <a:pt x="357293" y="591535"/>
                  </a:lnTo>
                  <a:lnTo>
                    <a:pt x="325681" y="647752"/>
                  </a:lnTo>
                  <a:lnTo>
                    <a:pt x="288498" y="701454"/>
                  </a:lnTo>
                  <a:lnTo>
                    <a:pt x="253434" y="754410"/>
                  </a:lnTo>
                  <a:lnTo>
                    <a:pt x="226408" y="807146"/>
                  </a:lnTo>
                  <a:lnTo>
                    <a:pt x="197992" y="859816"/>
                  </a:lnTo>
                  <a:lnTo>
                    <a:pt x="167347" y="912466"/>
                  </a:lnTo>
                  <a:lnTo>
                    <a:pt x="133955" y="975423"/>
                  </a:lnTo>
                  <a:lnTo>
                    <a:pt x="111977" y="1024579"/>
                  </a:lnTo>
                  <a:lnTo>
                    <a:pt x="83590" y="1083703"/>
                  </a:lnTo>
                  <a:lnTo>
                    <a:pt x="61042" y="1140443"/>
                  </a:lnTo>
                  <a:lnTo>
                    <a:pt x="49039" y="1188247"/>
                  </a:lnTo>
                  <a:lnTo>
                    <a:pt x="34504" y="1249567"/>
                  </a:lnTo>
                  <a:lnTo>
                    <a:pt x="25059" y="1298440"/>
                  </a:lnTo>
                  <a:lnTo>
                    <a:pt x="18155" y="1360588"/>
                  </a:lnTo>
                  <a:lnTo>
                    <a:pt x="12286" y="1411533"/>
                  </a:lnTo>
                  <a:lnTo>
                    <a:pt x="7427" y="1460553"/>
                  </a:lnTo>
                  <a:lnTo>
                    <a:pt x="1698" y="1507833"/>
                  </a:lnTo>
                  <a:lnTo>
                    <a:pt x="0" y="1558886"/>
                  </a:lnTo>
                  <a:lnTo>
                    <a:pt x="2617" y="1611058"/>
                  </a:lnTo>
                  <a:lnTo>
                    <a:pt x="7681" y="1663561"/>
                  </a:lnTo>
                  <a:lnTo>
                    <a:pt x="9182" y="1716162"/>
                  </a:lnTo>
                  <a:lnTo>
                    <a:pt x="12747" y="1768793"/>
                  </a:lnTo>
                  <a:lnTo>
                    <a:pt x="21212" y="1818312"/>
                  </a:lnTo>
                  <a:lnTo>
                    <a:pt x="28009" y="1865739"/>
                  </a:lnTo>
                  <a:lnTo>
                    <a:pt x="36263" y="1913717"/>
                  </a:lnTo>
                  <a:lnTo>
                    <a:pt x="54423" y="1971851"/>
                  </a:lnTo>
                  <a:lnTo>
                    <a:pt x="62457" y="2000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5906487" y="2295213"/>
            <a:ext cx="831752" cy="3206253"/>
          </a:xfrm>
          <a:custGeom>
            <a:avLst/>
            <a:gdLst/>
            <a:ahLst/>
            <a:cxnLst/>
            <a:rect l="0" t="0" r="0" b="0"/>
            <a:pathLst>
              <a:path w="831752" h="3206253">
                <a:moveTo>
                  <a:pt x="831751" y="3200663"/>
                </a:moveTo>
                <a:lnTo>
                  <a:pt x="814984" y="3206252"/>
                </a:lnTo>
                <a:lnTo>
                  <a:pt x="797393" y="3205876"/>
                </a:lnTo>
                <a:lnTo>
                  <a:pt x="787789" y="3204139"/>
                </a:lnTo>
                <a:lnTo>
                  <a:pt x="770878" y="3192849"/>
                </a:lnTo>
                <a:lnTo>
                  <a:pt x="733788" y="3145822"/>
                </a:lnTo>
                <a:lnTo>
                  <a:pt x="692841" y="3086178"/>
                </a:lnTo>
                <a:lnTo>
                  <a:pt x="631531" y="3030860"/>
                </a:lnTo>
                <a:lnTo>
                  <a:pt x="581155" y="3005468"/>
                </a:lnTo>
                <a:lnTo>
                  <a:pt x="517789" y="2977848"/>
                </a:lnTo>
                <a:lnTo>
                  <a:pt x="465751" y="2969607"/>
                </a:lnTo>
                <a:lnTo>
                  <a:pt x="410412" y="2954807"/>
                </a:lnTo>
                <a:lnTo>
                  <a:pt x="360010" y="2929701"/>
                </a:lnTo>
                <a:lnTo>
                  <a:pt x="332578" y="2903569"/>
                </a:lnTo>
                <a:lnTo>
                  <a:pt x="303517" y="2853722"/>
                </a:lnTo>
                <a:lnTo>
                  <a:pt x="291662" y="2806837"/>
                </a:lnTo>
                <a:lnTo>
                  <a:pt x="294519" y="2760450"/>
                </a:lnTo>
                <a:lnTo>
                  <a:pt x="302774" y="2703292"/>
                </a:lnTo>
                <a:lnTo>
                  <a:pt x="312629" y="2645412"/>
                </a:lnTo>
                <a:lnTo>
                  <a:pt x="326440" y="2592635"/>
                </a:lnTo>
                <a:lnTo>
                  <a:pt x="343938" y="2537713"/>
                </a:lnTo>
                <a:lnTo>
                  <a:pt x="366159" y="2474227"/>
                </a:lnTo>
                <a:lnTo>
                  <a:pt x="390479" y="2425849"/>
                </a:lnTo>
                <a:lnTo>
                  <a:pt x="412224" y="2371840"/>
                </a:lnTo>
                <a:lnTo>
                  <a:pt x="435020" y="2310565"/>
                </a:lnTo>
                <a:lnTo>
                  <a:pt x="452001" y="2248375"/>
                </a:lnTo>
                <a:lnTo>
                  <a:pt x="461031" y="2190424"/>
                </a:lnTo>
                <a:lnTo>
                  <a:pt x="468185" y="2139901"/>
                </a:lnTo>
                <a:lnTo>
                  <a:pt x="472124" y="2087887"/>
                </a:lnTo>
                <a:lnTo>
                  <a:pt x="480691" y="2032381"/>
                </a:lnTo>
                <a:lnTo>
                  <a:pt x="484408" y="1984409"/>
                </a:lnTo>
                <a:lnTo>
                  <a:pt x="492398" y="1931981"/>
                </a:lnTo>
                <a:lnTo>
                  <a:pt x="502175" y="1873683"/>
                </a:lnTo>
                <a:lnTo>
                  <a:pt x="512481" y="1818845"/>
                </a:lnTo>
                <a:lnTo>
                  <a:pt x="522943" y="1767891"/>
                </a:lnTo>
                <a:lnTo>
                  <a:pt x="540078" y="1714928"/>
                </a:lnTo>
                <a:lnTo>
                  <a:pt x="565647" y="1659753"/>
                </a:lnTo>
                <a:lnTo>
                  <a:pt x="585992" y="1604963"/>
                </a:lnTo>
                <a:lnTo>
                  <a:pt x="602306" y="1567779"/>
                </a:lnTo>
                <a:lnTo>
                  <a:pt x="607010" y="1520756"/>
                </a:lnTo>
                <a:lnTo>
                  <a:pt x="600345" y="1472118"/>
                </a:lnTo>
                <a:lnTo>
                  <a:pt x="590084" y="1446252"/>
                </a:lnTo>
                <a:lnTo>
                  <a:pt x="571486" y="1426177"/>
                </a:lnTo>
                <a:lnTo>
                  <a:pt x="521418" y="1388635"/>
                </a:lnTo>
                <a:lnTo>
                  <a:pt x="458768" y="1348424"/>
                </a:lnTo>
                <a:lnTo>
                  <a:pt x="430340" y="1329940"/>
                </a:lnTo>
                <a:lnTo>
                  <a:pt x="402809" y="1313935"/>
                </a:lnTo>
                <a:lnTo>
                  <a:pt x="352046" y="1272281"/>
                </a:lnTo>
                <a:lnTo>
                  <a:pt x="313150" y="1217866"/>
                </a:lnTo>
                <a:lnTo>
                  <a:pt x="286267" y="1157032"/>
                </a:lnTo>
                <a:lnTo>
                  <a:pt x="271863" y="1102046"/>
                </a:lnTo>
                <a:lnTo>
                  <a:pt x="265776" y="1041300"/>
                </a:lnTo>
                <a:lnTo>
                  <a:pt x="263972" y="978847"/>
                </a:lnTo>
                <a:lnTo>
                  <a:pt x="263438" y="915889"/>
                </a:lnTo>
                <a:lnTo>
                  <a:pt x="263279" y="852781"/>
                </a:lnTo>
                <a:lnTo>
                  <a:pt x="271632" y="793791"/>
                </a:lnTo>
                <a:lnTo>
                  <a:pt x="284546" y="738985"/>
                </a:lnTo>
                <a:lnTo>
                  <a:pt x="294880" y="684942"/>
                </a:lnTo>
                <a:lnTo>
                  <a:pt x="305351" y="631884"/>
                </a:lnTo>
                <a:lnTo>
                  <a:pt x="312743" y="579119"/>
                </a:lnTo>
                <a:lnTo>
                  <a:pt x="314933" y="526440"/>
                </a:lnTo>
                <a:lnTo>
                  <a:pt x="315582" y="473786"/>
                </a:lnTo>
                <a:lnTo>
                  <a:pt x="310212" y="414771"/>
                </a:lnTo>
                <a:lnTo>
                  <a:pt x="297886" y="352508"/>
                </a:lnTo>
                <a:lnTo>
                  <a:pt x="284186" y="290123"/>
                </a:lnTo>
                <a:lnTo>
                  <a:pt x="276044" y="266984"/>
                </a:lnTo>
                <a:lnTo>
                  <a:pt x="239455" y="208799"/>
                </a:lnTo>
                <a:lnTo>
                  <a:pt x="193402" y="152293"/>
                </a:lnTo>
                <a:lnTo>
                  <a:pt x="130647" y="91691"/>
                </a:lnTo>
                <a:lnTo>
                  <a:pt x="71882" y="42769"/>
                </a:lnTo>
                <a:lnTo>
                  <a:pt x="16608" y="1151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559254" y="2588822"/>
            <a:ext cx="1747731" cy="1496236"/>
            <a:chOff x="6559254" y="2588822"/>
            <a:chExt cx="1747731" cy="1496236"/>
          </a:xfrm>
        </p:grpSpPr>
        <p:sp>
          <p:nvSpPr>
            <p:cNvPr id="25" name="Freeform 24"/>
            <p:cNvSpPr/>
            <p:nvPr/>
          </p:nvSpPr>
          <p:spPr>
            <a:xfrm>
              <a:off x="6559254" y="3075697"/>
              <a:ext cx="1747731" cy="1009361"/>
            </a:xfrm>
            <a:custGeom>
              <a:avLst/>
              <a:gdLst/>
              <a:ahLst/>
              <a:cxnLst/>
              <a:rect l="0" t="0" r="0" b="0"/>
              <a:pathLst>
                <a:path w="1747731" h="1009361">
                  <a:moveTo>
                    <a:pt x="1747730" y="40738"/>
                  </a:moveTo>
                  <a:lnTo>
                    <a:pt x="1705038" y="37619"/>
                  </a:lnTo>
                  <a:lnTo>
                    <a:pt x="1645662" y="22780"/>
                  </a:lnTo>
                  <a:lnTo>
                    <a:pt x="1590227" y="5589"/>
                  </a:lnTo>
                  <a:lnTo>
                    <a:pt x="1539368" y="0"/>
                  </a:lnTo>
                  <a:lnTo>
                    <a:pt x="1484261" y="2016"/>
                  </a:lnTo>
                  <a:lnTo>
                    <a:pt x="1433905" y="13332"/>
                  </a:lnTo>
                  <a:lnTo>
                    <a:pt x="1377948" y="48432"/>
                  </a:lnTo>
                  <a:lnTo>
                    <a:pt x="1321539" y="98996"/>
                  </a:lnTo>
                  <a:lnTo>
                    <a:pt x="1271724" y="160173"/>
                  </a:lnTo>
                  <a:lnTo>
                    <a:pt x="1246294" y="220041"/>
                  </a:lnTo>
                  <a:lnTo>
                    <a:pt x="1222791" y="272407"/>
                  </a:lnTo>
                  <a:lnTo>
                    <a:pt x="1203158" y="298374"/>
                  </a:lnTo>
                  <a:lnTo>
                    <a:pt x="1176934" y="315296"/>
                  </a:lnTo>
                  <a:lnTo>
                    <a:pt x="1115823" y="338809"/>
                  </a:lnTo>
                  <a:lnTo>
                    <a:pt x="1078788" y="343915"/>
                  </a:lnTo>
                  <a:lnTo>
                    <a:pt x="1018787" y="334329"/>
                  </a:lnTo>
                  <a:lnTo>
                    <a:pt x="964623" y="326849"/>
                  </a:lnTo>
                  <a:lnTo>
                    <a:pt x="917265" y="325553"/>
                  </a:lnTo>
                  <a:lnTo>
                    <a:pt x="866187" y="325169"/>
                  </a:lnTo>
                  <a:lnTo>
                    <a:pt x="806102" y="326210"/>
                  </a:lnTo>
                  <a:lnTo>
                    <a:pt x="770340" y="334593"/>
                  </a:lnTo>
                  <a:lnTo>
                    <a:pt x="748305" y="345255"/>
                  </a:lnTo>
                  <a:lnTo>
                    <a:pt x="699075" y="393971"/>
                  </a:lnTo>
                  <a:lnTo>
                    <a:pt x="666505" y="449917"/>
                  </a:lnTo>
                  <a:lnTo>
                    <a:pt x="650598" y="479391"/>
                  </a:lnTo>
                  <a:lnTo>
                    <a:pt x="603506" y="531861"/>
                  </a:lnTo>
                  <a:lnTo>
                    <a:pt x="576950" y="547474"/>
                  </a:lnTo>
                  <a:lnTo>
                    <a:pt x="526960" y="554825"/>
                  </a:lnTo>
                  <a:lnTo>
                    <a:pt x="465092" y="553158"/>
                  </a:lnTo>
                  <a:lnTo>
                    <a:pt x="407466" y="547499"/>
                  </a:lnTo>
                  <a:lnTo>
                    <a:pt x="348413" y="557742"/>
                  </a:lnTo>
                  <a:lnTo>
                    <a:pt x="327985" y="565316"/>
                  </a:lnTo>
                  <a:lnTo>
                    <a:pt x="272803" y="603882"/>
                  </a:lnTo>
                  <a:lnTo>
                    <a:pt x="211658" y="656305"/>
                  </a:lnTo>
                  <a:lnTo>
                    <a:pt x="166982" y="713591"/>
                  </a:lnTo>
                  <a:lnTo>
                    <a:pt x="127072" y="767077"/>
                  </a:lnTo>
                  <a:lnTo>
                    <a:pt x="91343" y="827066"/>
                  </a:lnTo>
                  <a:lnTo>
                    <a:pt x="56165" y="888171"/>
                  </a:lnTo>
                  <a:lnTo>
                    <a:pt x="29248" y="941835"/>
                  </a:lnTo>
                  <a:lnTo>
                    <a:pt x="11453" y="984323"/>
                  </a:lnTo>
                  <a:lnTo>
                    <a:pt x="0" y="10093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54093" y="2916394"/>
              <a:ext cx="189515" cy="652768"/>
            </a:xfrm>
            <a:custGeom>
              <a:avLst/>
              <a:gdLst/>
              <a:ahLst/>
              <a:cxnLst/>
              <a:rect l="0" t="0" r="0" b="0"/>
              <a:pathLst>
                <a:path w="189515" h="652768">
                  <a:moveTo>
                    <a:pt x="189514" y="0"/>
                  </a:moveTo>
                  <a:lnTo>
                    <a:pt x="165467" y="27556"/>
                  </a:lnTo>
                  <a:lnTo>
                    <a:pt x="136974" y="80659"/>
                  </a:lnTo>
                  <a:lnTo>
                    <a:pt x="101790" y="138740"/>
                  </a:lnTo>
                  <a:lnTo>
                    <a:pt x="73703" y="195558"/>
                  </a:lnTo>
                  <a:lnTo>
                    <a:pt x="55764" y="236537"/>
                  </a:lnTo>
                  <a:lnTo>
                    <a:pt x="33633" y="297198"/>
                  </a:lnTo>
                  <a:lnTo>
                    <a:pt x="16306" y="347004"/>
                  </a:lnTo>
                  <a:lnTo>
                    <a:pt x="5700" y="408936"/>
                  </a:lnTo>
                  <a:lnTo>
                    <a:pt x="1127" y="463140"/>
                  </a:lnTo>
                  <a:lnTo>
                    <a:pt x="334" y="516643"/>
                  </a:lnTo>
                  <a:lnTo>
                    <a:pt x="100" y="564340"/>
                  </a:lnTo>
                  <a:lnTo>
                    <a:pt x="20" y="622908"/>
                  </a:lnTo>
                  <a:lnTo>
                    <a:pt x="0" y="6527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948808" y="3453347"/>
              <a:ext cx="94758" cy="154227"/>
            </a:xfrm>
            <a:custGeom>
              <a:avLst/>
              <a:gdLst/>
              <a:ahLst/>
              <a:cxnLst/>
              <a:rect l="0" t="0" r="0" b="0"/>
              <a:pathLst>
                <a:path w="94758" h="154227">
                  <a:moveTo>
                    <a:pt x="0" y="21057"/>
                  </a:moveTo>
                  <a:lnTo>
                    <a:pt x="2340" y="54679"/>
                  </a:lnTo>
                  <a:lnTo>
                    <a:pt x="19787" y="106381"/>
                  </a:lnTo>
                  <a:lnTo>
                    <a:pt x="28682" y="131509"/>
                  </a:lnTo>
                  <a:lnTo>
                    <a:pt x="40434" y="150475"/>
                  </a:lnTo>
                  <a:lnTo>
                    <a:pt x="46843" y="154129"/>
                  </a:lnTo>
                  <a:lnTo>
                    <a:pt x="53455" y="154226"/>
                  </a:lnTo>
                  <a:lnTo>
                    <a:pt x="60204" y="151950"/>
                  </a:lnTo>
                  <a:lnTo>
                    <a:pt x="70821" y="130705"/>
                  </a:lnTo>
                  <a:lnTo>
                    <a:pt x="83375" y="79282"/>
                  </a:lnTo>
                  <a:lnTo>
                    <a:pt x="91385" y="3207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233078" y="2832166"/>
              <a:ext cx="132698" cy="228516"/>
            </a:xfrm>
            <a:custGeom>
              <a:avLst/>
              <a:gdLst/>
              <a:ahLst/>
              <a:cxnLst/>
              <a:rect l="0" t="0" r="0" b="0"/>
              <a:pathLst>
                <a:path w="132698" h="228516">
                  <a:moveTo>
                    <a:pt x="21057" y="0"/>
                  </a:moveTo>
                  <a:lnTo>
                    <a:pt x="17938" y="42692"/>
                  </a:lnTo>
                  <a:lnTo>
                    <a:pt x="12724" y="86349"/>
                  </a:lnTo>
                  <a:lnTo>
                    <a:pt x="14298" y="148027"/>
                  </a:lnTo>
                  <a:lnTo>
                    <a:pt x="25294" y="201397"/>
                  </a:lnTo>
                  <a:lnTo>
                    <a:pt x="30900" y="214983"/>
                  </a:lnTo>
                  <a:lnTo>
                    <a:pt x="40487" y="222871"/>
                  </a:lnTo>
                  <a:lnTo>
                    <a:pt x="66737" y="228515"/>
                  </a:lnTo>
                  <a:lnTo>
                    <a:pt x="78417" y="224873"/>
                  </a:lnTo>
                  <a:lnTo>
                    <a:pt x="97633" y="208348"/>
                  </a:lnTo>
                  <a:lnTo>
                    <a:pt x="120627" y="168017"/>
                  </a:lnTo>
                  <a:lnTo>
                    <a:pt x="131538" y="134401"/>
                  </a:lnTo>
                  <a:lnTo>
                    <a:pt x="132697" y="74945"/>
                  </a:lnTo>
                  <a:lnTo>
                    <a:pt x="126827" y="47347"/>
                  </a:lnTo>
                  <a:lnTo>
                    <a:pt x="116419" y="23382"/>
                  </a:lnTo>
                  <a:lnTo>
                    <a:pt x="106858" y="16758"/>
                  </a:lnTo>
                  <a:lnTo>
                    <a:pt x="80638" y="12517"/>
                  </a:lnTo>
                  <a:lnTo>
                    <a:pt x="25091" y="19124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359420" y="2705824"/>
              <a:ext cx="231628" cy="203279"/>
            </a:xfrm>
            <a:custGeom>
              <a:avLst/>
              <a:gdLst/>
              <a:ahLst/>
              <a:cxnLst/>
              <a:rect l="0" t="0" r="0" b="0"/>
              <a:pathLst>
                <a:path w="231628" h="203279">
                  <a:moveTo>
                    <a:pt x="0" y="0"/>
                  </a:moveTo>
                  <a:lnTo>
                    <a:pt x="20244" y="55141"/>
                  </a:lnTo>
                  <a:lnTo>
                    <a:pt x="41545" y="114756"/>
                  </a:lnTo>
                  <a:lnTo>
                    <a:pt x="60757" y="169487"/>
                  </a:lnTo>
                  <a:lnTo>
                    <a:pt x="72236" y="195040"/>
                  </a:lnTo>
                  <a:lnTo>
                    <a:pt x="78573" y="201387"/>
                  </a:lnTo>
                  <a:lnTo>
                    <a:pt x="85138" y="203278"/>
                  </a:lnTo>
                  <a:lnTo>
                    <a:pt x="91853" y="202199"/>
                  </a:lnTo>
                  <a:lnTo>
                    <a:pt x="95161" y="195631"/>
                  </a:lnTo>
                  <a:lnTo>
                    <a:pt x="95040" y="132549"/>
                  </a:lnTo>
                  <a:lnTo>
                    <a:pt x="95982" y="70983"/>
                  </a:lnTo>
                  <a:lnTo>
                    <a:pt x="100370" y="45586"/>
                  </a:lnTo>
                  <a:lnTo>
                    <a:pt x="105518" y="39749"/>
                  </a:lnTo>
                  <a:lnTo>
                    <a:pt x="112460" y="38198"/>
                  </a:lnTo>
                  <a:lnTo>
                    <a:pt x="120596" y="39503"/>
                  </a:lnTo>
                  <a:lnTo>
                    <a:pt x="128361" y="46223"/>
                  </a:lnTo>
                  <a:lnTo>
                    <a:pt x="171834" y="107706"/>
                  </a:lnTo>
                  <a:lnTo>
                    <a:pt x="194153" y="135248"/>
                  </a:lnTo>
                  <a:lnTo>
                    <a:pt x="231627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01576" y="2684767"/>
              <a:ext cx="42114" cy="136871"/>
            </a:xfrm>
            <a:custGeom>
              <a:avLst/>
              <a:gdLst/>
              <a:ahLst/>
              <a:cxnLst/>
              <a:rect l="0" t="0" r="0" b="0"/>
              <a:pathLst>
                <a:path w="42114" h="136871">
                  <a:moveTo>
                    <a:pt x="0" y="0"/>
                  </a:moveTo>
                  <a:lnTo>
                    <a:pt x="14653" y="55141"/>
                  </a:lnTo>
                  <a:lnTo>
                    <a:pt x="31667" y="111637"/>
                  </a:lnTo>
                  <a:lnTo>
                    <a:pt x="42113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685804" y="2588822"/>
              <a:ext cx="81040" cy="170006"/>
            </a:xfrm>
            <a:custGeom>
              <a:avLst/>
              <a:gdLst/>
              <a:ahLst/>
              <a:cxnLst/>
              <a:rect l="0" t="0" r="0" b="0"/>
              <a:pathLst>
                <a:path w="81040" h="170006">
                  <a:moveTo>
                    <a:pt x="0" y="64359"/>
                  </a:moveTo>
                  <a:lnTo>
                    <a:pt x="3119" y="116410"/>
                  </a:lnTo>
                  <a:lnTo>
                    <a:pt x="5589" y="134155"/>
                  </a:lnTo>
                  <a:lnTo>
                    <a:pt x="10745" y="147154"/>
                  </a:lnTo>
                  <a:lnTo>
                    <a:pt x="25832" y="164718"/>
                  </a:lnTo>
                  <a:lnTo>
                    <a:pt x="34769" y="168700"/>
                  </a:lnTo>
                  <a:lnTo>
                    <a:pt x="54057" y="170005"/>
                  </a:lnTo>
                  <a:lnTo>
                    <a:pt x="61774" y="166375"/>
                  </a:lnTo>
                  <a:lnTo>
                    <a:pt x="73468" y="152984"/>
                  </a:lnTo>
                  <a:lnTo>
                    <a:pt x="81039" y="114535"/>
                  </a:lnTo>
                  <a:lnTo>
                    <a:pt x="77693" y="66098"/>
                  </a:lnTo>
                  <a:lnTo>
                    <a:pt x="63704" y="25880"/>
                  </a:lnTo>
                  <a:lnTo>
                    <a:pt x="48201" y="9043"/>
                  </a:lnTo>
                  <a:lnTo>
                    <a:pt x="39152" y="2915"/>
                  </a:lnTo>
                  <a:lnTo>
                    <a:pt x="30781" y="0"/>
                  </a:lnTo>
                  <a:lnTo>
                    <a:pt x="0" y="11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414724" y="2926846"/>
              <a:ext cx="137125" cy="284347"/>
            </a:xfrm>
            <a:custGeom>
              <a:avLst/>
              <a:gdLst/>
              <a:ahLst/>
              <a:cxnLst/>
              <a:rect l="0" t="0" r="0" b="0"/>
              <a:pathLst>
                <a:path w="137125" h="284347">
                  <a:moveTo>
                    <a:pt x="92095" y="284346"/>
                  </a:moveTo>
                  <a:lnTo>
                    <a:pt x="69738" y="273167"/>
                  </a:lnTo>
                  <a:lnTo>
                    <a:pt x="55642" y="258321"/>
                  </a:lnTo>
                  <a:lnTo>
                    <a:pt x="21088" y="199682"/>
                  </a:lnTo>
                  <a:lnTo>
                    <a:pt x="4890" y="152329"/>
                  </a:lnTo>
                  <a:lnTo>
                    <a:pt x="0" y="91849"/>
                  </a:lnTo>
                  <a:lnTo>
                    <a:pt x="3591" y="66601"/>
                  </a:lnTo>
                  <a:lnTo>
                    <a:pt x="15325" y="43681"/>
                  </a:lnTo>
                  <a:lnTo>
                    <a:pt x="41662" y="14166"/>
                  </a:lnTo>
                  <a:lnTo>
                    <a:pt x="51454" y="5960"/>
                  </a:lnTo>
                  <a:lnTo>
                    <a:pt x="62661" y="1659"/>
                  </a:lnTo>
                  <a:lnTo>
                    <a:pt x="87592" y="0"/>
                  </a:lnTo>
                  <a:lnTo>
                    <a:pt x="108032" y="6281"/>
                  </a:lnTo>
                  <a:lnTo>
                    <a:pt x="116757" y="11232"/>
                  </a:lnTo>
                  <a:lnTo>
                    <a:pt x="129572" y="29211"/>
                  </a:lnTo>
                  <a:lnTo>
                    <a:pt x="134627" y="40556"/>
                  </a:lnTo>
                  <a:lnTo>
                    <a:pt x="137124" y="65641"/>
                  </a:lnTo>
                  <a:lnTo>
                    <a:pt x="126132" y="126874"/>
                  </a:lnTo>
                  <a:lnTo>
                    <a:pt x="123680" y="136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64705" y="3084850"/>
              <a:ext cx="136872" cy="63172"/>
            </a:xfrm>
            <a:custGeom>
              <a:avLst/>
              <a:gdLst/>
              <a:ahLst/>
              <a:cxnLst/>
              <a:rect l="0" t="0" r="0" b="0"/>
              <a:pathLst>
                <a:path w="136872" h="63172">
                  <a:moveTo>
                    <a:pt x="0" y="0"/>
                  </a:moveTo>
                  <a:lnTo>
                    <a:pt x="55045" y="26364"/>
                  </a:lnTo>
                  <a:lnTo>
                    <a:pt x="114512" y="54309"/>
                  </a:lnTo>
                  <a:lnTo>
                    <a:pt x="136871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8195459" y="2862854"/>
            <a:ext cx="82039" cy="115536"/>
          </a:xfrm>
          <a:custGeom>
            <a:avLst/>
            <a:gdLst/>
            <a:ahLst/>
            <a:cxnLst/>
            <a:rect l="0" t="0" r="0" b="0"/>
            <a:pathLst>
              <a:path w="82039" h="115536">
                <a:moveTo>
                  <a:pt x="16769" y="32483"/>
                </a:moveTo>
                <a:lnTo>
                  <a:pt x="11180" y="49250"/>
                </a:lnTo>
                <a:lnTo>
                  <a:pt x="14676" y="66841"/>
                </a:lnTo>
                <a:lnTo>
                  <a:pt x="18883" y="76446"/>
                </a:lnTo>
                <a:lnTo>
                  <a:pt x="24028" y="80509"/>
                </a:lnTo>
                <a:lnTo>
                  <a:pt x="29797" y="80878"/>
                </a:lnTo>
                <a:lnTo>
                  <a:pt x="35983" y="78784"/>
                </a:lnTo>
                <a:lnTo>
                  <a:pt x="40107" y="72709"/>
                </a:lnTo>
                <a:lnTo>
                  <a:pt x="44689" y="53481"/>
                </a:lnTo>
                <a:lnTo>
                  <a:pt x="42402" y="45312"/>
                </a:lnTo>
                <a:lnTo>
                  <a:pt x="37367" y="38696"/>
                </a:lnTo>
                <a:lnTo>
                  <a:pt x="30501" y="33115"/>
                </a:lnTo>
                <a:lnTo>
                  <a:pt x="24754" y="32905"/>
                </a:lnTo>
                <a:lnTo>
                  <a:pt x="19753" y="36273"/>
                </a:lnTo>
                <a:lnTo>
                  <a:pt x="11077" y="49375"/>
                </a:lnTo>
                <a:lnTo>
                  <a:pt x="3321" y="66897"/>
                </a:lnTo>
                <a:lnTo>
                  <a:pt x="4294" y="74143"/>
                </a:lnTo>
                <a:lnTo>
                  <a:pt x="8453" y="80143"/>
                </a:lnTo>
                <a:lnTo>
                  <a:pt x="14734" y="85314"/>
                </a:lnTo>
                <a:lnTo>
                  <a:pt x="21262" y="85251"/>
                </a:lnTo>
                <a:lnTo>
                  <a:pt x="27953" y="81700"/>
                </a:lnTo>
                <a:lnTo>
                  <a:pt x="40457" y="68395"/>
                </a:lnTo>
                <a:lnTo>
                  <a:pt x="49914" y="50784"/>
                </a:lnTo>
                <a:lnTo>
                  <a:pt x="51778" y="31258"/>
                </a:lnTo>
                <a:lnTo>
                  <a:pt x="50637" y="21138"/>
                </a:lnTo>
                <a:lnTo>
                  <a:pt x="46367" y="13221"/>
                </a:lnTo>
                <a:lnTo>
                  <a:pt x="32263" y="1305"/>
                </a:lnTo>
                <a:lnTo>
                  <a:pt x="24759" y="0"/>
                </a:lnTo>
                <a:lnTo>
                  <a:pt x="17416" y="1469"/>
                </a:lnTo>
                <a:lnTo>
                  <a:pt x="10182" y="4788"/>
                </a:lnTo>
                <a:lnTo>
                  <a:pt x="5358" y="11680"/>
                </a:lnTo>
                <a:lnTo>
                  <a:pt x="0" y="31816"/>
                </a:lnTo>
                <a:lnTo>
                  <a:pt x="3857" y="53243"/>
                </a:lnTo>
                <a:lnTo>
                  <a:pt x="8161" y="63871"/>
                </a:lnTo>
                <a:lnTo>
                  <a:pt x="22302" y="78798"/>
                </a:lnTo>
                <a:lnTo>
                  <a:pt x="30986" y="84417"/>
                </a:lnTo>
                <a:lnTo>
                  <a:pt x="39116" y="85823"/>
                </a:lnTo>
                <a:lnTo>
                  <a:pt x="46875" y="84421"/>
                </a:lnTo>
                <a:lnTo>
                  <a:pt x="54387" y="81146"/>
                </a:lnTo>
                <a:lnTo>
                  <a:pt x="59395" y="74284"/>
                </a:lnTo>
                <a:lnTo>
                  <a:pt x="64960" y="54181"/>
                </a:lnTo>
                <a:lnTo>
                  <a:pt x="64104" y="44608"/>
                </a:lnTo>
                <a:lnTo>
                  <a:pt x="56914" y="27734"/>
                </a:lnTo>
                <a:lnTo>
                  <a:pt x="51721" y="24637"/>
                </a:lnTo>
                <a:lnTo>
                  <a:pt x="45920" y="24913"/>
                </a:lnTo>
                <a:lnTo>
                  <a:pt x="39713" y="27436"/>
                </a:lnTo>
                <a:lnTo>
                  <a:pt x="19798" y="47755"/>
                </a:lnTo>
                <a:lnTo>
                  <a:pt x="4668" y="76003"/>
                </a:lnTo>
                <a:lnTo>
                  <a:pt x="2813" y="96279"/>
                </a:lnTo>
                <a:lnTo>
                  <a:pt x="3955" y="106599"/>
                </a:lnTo>
                <a:lnTo>
                  <a:pt x="8227" y="112309"/>
                </a:lnTo>
                <a:lnTo>
                  <a:pt x="14584" y="114946"/>
                </a:lnTo>
                <a:lnTo>
                  <a:pt x="22331" y="115535"/>
                </a:lnTo>
                <a:lnTo>
                  <a:pt x="29836" y="112417"/>
                </a:lnTo>
                <a:lnTo>
                  <a:pt x="65775" y="78234"/>
                </a:lnTo>
                <a:lnTo>
                  <a:pt x="81332" y="45909"/>
                </a:lnTo>
                <a:lnTo>
                  <a:pt x="82038" y="35584"/>
                </a:lnTo>
                <a:lnTo>
                  <a:pt x="76583" y="17874"/>
                </a:lnTo>
                <a:lnTo>
                  <a:pt x="70683" y="13385"/>
                </a:lnTo>
                <a:lnTo>
                  <a:pt x="63240" y="11562"/>
                </a:lnTo>
                <a:lnTo>
                  <a:pt x="54769" y="11517"/>
                </a:lnTo>
                <a:lnTo>
                  <a:pt x="26079" y="22631"/>
                </a:lnTo>
                <a:lnTo>
                  <a:pt x="19467" y="30594"/>
                </a:lnTo>
                <a:lnTo>
                  <a:pt x="12119" y="51921"/>
                </a:lnTo>
                <a:lnTo>
                  <a:pt x="12500" y="61819"/>
                </a:lnTo>
                <a:lnTo>
                  <a:pt x="19161" y="79057"/>
                </a:lnTo>
                <a:lnTo>
                  <a:pt x="25383" y="83419"/>
                </a:lnTo>
                <a:lnTo>
                  <a:pt x="33040" y="85158"/>
                </a:lnTo>
                <a:lnTo>
                  <a:pt x="41654" y="85147"/>
                </a:lnTo>
                <a:lnTo>
                  <a:pt x="48567" y="81630"/>
                </a:lnTo>
                <a:lnTo>
                  <a:pt x="59368" y="68364"/>
                </a:lnTo>
                <a:lnTo>
                  <a:pt x="61546" y="62253"/>
                </a:lnTo>
                <a:lnTo>
                  <a:pt x="61828" y="57009"/>
                </a:lnTo>
                <a:lnTo>
                  <a:pt x="58884" y="430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306984" y="63171"/>
            <a:ext cx="1684561" cy="2095172"/>
          </a:xfrm>
          <a:custGeom>
            <a:avLst/>
            <a:gdLst/>
            <a:ahLst/>
            <a:cxnLst/>
            <a:rect l="0" t="0" r="0" b="0"/>
            <a:pathLst>
              <a:path w="1684561" h="2095172">
                <a:moveTo>
                  <a:pt x="0" y="2095171"/>
                </a:moveTo>
                <a:lnTo>
                  <a:pt x="54115" y="2052509"/>
                </a:lnTo>
                <a:lnTo>
                  <a:pt x="106650" y="2017890"/>
                </a:lnTo>
                <a:lnTo>
                  <a:pt x="167019" y="1988447"/>
                </a:lnTo>
                <a:lnTo>
                  <a:pt x="220909" y="1960768"/>
                </a:lnTo>
                <a:lnTo>
                  <a:pt x="242072" y="1950039"/>
                </a:lnTo>
                <a:lnTo>
                  <a:pt x="304398" y="1895570"/>
                </a:lnTo>
                <a:lnTo>
                  <a:pt x="361443" y="1838995"/>
                </a:lnTo>
                <a:lnTo>
                  <a:pt x="402420" y="1795695"/>
                </a:lnTo>
                <a:lnTo>
                  <a:pt x="434984" y="1741687"/>
                </a:lnTo>
                <a:lnTo>
                  <a:pt x="448875" y="1685099"/>
                </a:lnTo>
                <a:lnTo>
                  <a:pt x="451966" y="1628514"/>
                </a:lnTo>
                <a:lnTo>
                  <a:pt x="452501" y="1575147"/>
                </a:lnTo>
                <a:lnTo>
                  <a:pt x="452660" y="1526059"/>
                </a:lnTo>
                <a:lnTo>
                  <a:pt x="458296" y="1476289"/>
                </a:lnTo>
                <a:lnTo>
                  <a:pt x="480256" y="1415476"/>
                </a:lnTo>
                <a:lnTo>
                  <a:pt x="517175" y="1358403"/>
                </a:lnTo>
                <a:lnTo>
                  <a:pt x="562642" y="1303657"/>
                </a:lnTo>
                <a:lnTo>
                  <a:pt x="623803" y="1249434"/>
                </a:lnTo>
                <a:lnTo>
                  <a:pt x="679759" y="1205383"/>
                </a:lnTo>
                <a:lnTo>
                  <a:pt x="734297" y="1168877"/>
                </a:lnTo>
                <a:lnTo>
                  <a:pt x="781436" y="1140630"/>
                </a:lnTo>
                <a:lnTo>
                  <a:pt x="839009" y="1098477"/>
                </a:lnTo>
                <a:lnTo>
                  <a:pt x="896099" y="1050770"/>
                </a:lnTo>
                <a:lnTo>
                  <a:pt x="950733" y="995817"/>
                </a:lnTo>
                <a:lnTo>
                  <a:pt x="994329" y="936651"/>
                </a:lnTo>
                <a:lnTo>
                  <a:pt x="1026473" y="894846"/>
                </a:lnTo>
                <a:lnTo>
                  <a:pt x="1063836" y="831745"/>
                </a:lnTo>
                <a:lnTo>
                  <a:pt x="1098535" y="771872"/>
                </a:lnTo>
                <a:lnTo>
                  <a:pt x="1133577" y="716371"/>
                </a:lnTo>
                <a:lnTo>
                  <a:pt x="1168665" y="663352"/>
                </a:lnTo>
                <a:lnTo>
                  <a:pt x="1213898" y="605343"/>
                </a:lnTo>
                <a:lnTo>
                  <a:pt x="1262661" y="549339"/>
                </a:lnTo>
                <a:lnTo>
                  <a:pt x="1318932" y="488914"/>
                </a:lnTo>
                <a:lnTo>
                  <a:pt x="1367913" y="429935"/>
                </a:lnTo>
                <a:lnTo>
                  <a:pt x="1406743" y="366565"/>
                </a:lnTo>
                <a:lnTo>
                  <a:pt x="1445449" y="304148"/>
                </a:lnTo>
                <a:lnTo>
                  <a:pt x="1479531" y="248942"/>
                </a:lnTo>
                <a:lnTo>
                  <a:pt x="1508794" y="192976"/>
                </a:lnTo>
                <a:lnTo>
                  <a:pt x="1533984" y="136861"/>
                </a:lnTo>
                <a:lnTo>
                  <a:pt x="1556161" y="86306"/>
                </a:lnTo>
                <a:lnTo>
                  <a:pt x="1606016" y="26829"/>
                </a:lnTo>
                <a:lnTo>
                  <a:pt x="1633601" y="9769"/>
                </a:lnTo>
                <a:lnTo>
                  <a:pt x="16845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57200"/>
            <a:ext cx="99822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Why did the French and British fight in the  1600s and 1700s?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0941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20700"/>
            <a:ext cx="9067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French and Indian War/7 Years War and  the impact on the American colonies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31751" y="1903115"/>
            <a:ext cx="6074945" cy="644782"/>
            <a:chOff x="831751" y="1903115"/>
            <a:chExt cx="6074945" cy="644782"/>
          </a:xfrm>
        </p:grpSpPr>
        <p:sp>
          <p:nvSpPr>
            <p:cNvPr id="3" name="Freeform 2"/>
            <p:cNvSpPr/>
            <p:nvPr/>
          </p:nvSpPr>
          <p:spPr>
            <a:xfrm>
              <a:off x="1276919" y="2070201"/>
              <a:ext cx="386585" cy="449394"/>
            </a:xfrm>
            <a:custGeom>
              <a:avLst/>
              <a:gdLst/>
              <a:ahLst/>
              <a:cxnLst/>
              <a:rect l="0" t="0" r="0" b="0"/>
              <a:pathLst>
                <a:path w="386585" h="449394">
                  <a:moveTo>
                    <a:pt x="312884" y="24970"/>
                  </a:moveTo>
                  <a:lnTo>
                    <a:pt x="268922" y="1251"/>
                  </a:lnTo>
                  <a:lnTo>
                    <a:pt x="245772" y="0"/>
                  </a:lnTo>
                  <a:lnTo>
                    <a:pt x="187193" y="14319"/>
                  </a:lnTo>
                  <a:lnTo>
                    <a:pt x="124844" y="38140"/>
                  </a:lnTo>
                  <a:lnTo>
                    <a:pt x="79328" y="70941"/>
                  </a:lnTo>
                  <a:lnTo>
                    <a:pt x="42861" y="111324"/>
                  </a:lnTo>
                  <a:lnTo>
                    <a:pt x="15788" y="166203"/>
                  </a:lnTo>
                  <a:lnTo>
                    <a:pt x="3107" y="205637"/>
                  </a:lnTo>
                  <a:lnTo>
                    <a:pt x="0" y="256706"/>
                  </a:lnTo>
                  <a:lnTo>
                    <a:pt x="11921" y="318396"/>
                  </a:lnTo>
                  <a:lnTo>
                    <a:pt x="37060" y="372230"/>
                  </a:lnTo>
                  <a:lnTo>
                    <a:pt x="52174" y="400823"/>
                  </a:lnTo>
                  <a:lnTo>
                    <a:pt x="58359" y="408900"/>
                  </a:lnTo>
                  <a:lnTo>
                    <a:pt x="107973" y="437503"/>
                  </a:lnTo>
                  <a:lnTo>
                    <a:pt x="131735" y="447354"/>
                  </a:lnTo>
                  <a:lnTo>
                    <a:pt x="153995" y="449393"/>
                  </a:lnTo>
                  <a:lnTo>
                    <a:pt x="213648" y="441169"/>
                  </a:lnTo>
                  <a:lnTo>
                    <a:pt x="267806" y="427110"/>
                  </a:lnTo>
                  <a:lnTo>
                    <a:pt x="318538" y="399896"/>
                  </a:lnTo>
                  <a:lnTo>
                    <a:pt x="378068" y="358157"/>
                  </a:lnTo>
                  <a:lnTo>
                    <a:pt x="386584" y="351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452933" y="2360281"/>
              <a:ext cx="226906" cy="187616"/>
            </a:xfrm>
            <a:custGeom>
              <a:avLst/>
              <a:gdLst/>
              <a:ahLst/>
              <a:cxnLst/>
              <a:rect l="0" t="0" r="0" b="0"/>
              <a:pathLst>
                <a:path w="226906" h="187616">
                  <a:moveTo>
                    <a:pt x="0" y="19159"/>
                  </a:moveTo>
                  <a:lnTo>
                    <a:pt x="55141" y="4505"/>
                  </a:lnTo>
                  <a:lnTo>
                    <a:pt x="109145" y="0"/>
                  </a:lnTo>
                  <a:lnTo>
                    <a:pt x="158421" y="9843"/>
                  </a:lnTo>
                  <a:lnTo>
                    <a:pt x="197068" y="27577"/>
                  </a:lnTo>
                  <a:lnTo>
                    <a:pt x="213538" y="50197"/>
                  </a:lnTo>
                  <a:lnTo>
                    <a:pt x="226267" y="92697"/>
                  </a:lnTo>
                  <a:lnTo>
                    <a:pt x="226905" y="119693"/>
                  </a:lnTo>
                  <a:lnTo>
                    <a:pt x="217619" y="153452"/>
                  </a:lnTo>
                  <a:lnTo>
                    <a:pt x="221098" y="1876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31959" y="2116228"/>
              <a:ext cx="10529" cy="379027"/>
            </a:xfrm>
            <a:custGeom>
              <a:avLst/>
              <a:gdLst/>
              <a:ahLst/>
              <a:cxnLst/>
              <a:rect l="0" t="0" r="0" b="0"/>
              <a:pathLst>
                <a:path w="10529" h="379027">
                  <a:moveTo>
                    <a:pt x="0" y="0"/>
                  </a:moveTo>
                  <a:lnTo>
                    <a:pt x="0" y="50433"/>
                  </a:lnTo>
                  <a:lnTo>
                    <a:pt x="0" y="105410"/>
                  </a:lnTo>
                  <a:lnTo>
                    <a:pt x="0" y="167094"/>
                  </a:lnTo>
                  <a:lnTo>
                    <a:pt x="0" y="224339"/>
                  </a:lnTo>
                  <a:lnTo>
                    <a:pt x="0" y="283047"/>
                  </a:lnTo>
                  <a:lnTo>
                    <a:pt x="1169" y="336160"/>
                  </a:lnTo>
                  <a:lnTo>
                    <a:pt x="8333" y="374848"/>
                  </a:lnTo>
                  <a:lnTo>
                    <a:pt x="10528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79316" y="2102420"/>
              <a:ext cx="356526" cy="382306"/>
            </a:xfrm>
            <a:custGeom>
              <a:avLst/>
              <a:gdLst/>
              <a:ahLst/>
              <a:cxnLst/>
              <a:rect l="0" t="0" r="0" b="0"/>
              <a:pathLst>
                <a:path w="356526" h="382306">
                  <a:moveTo>
                    <a:pt x="0" y="76979"/>
                  </a:moveTo>
                  <a:lnTo>
                    <a:pt x="5589" y="60211"/>
                  </a:lnTo>
                  <a:lnTo>
                    <a:pt x="17692" y="45740"/>
                  </a:lnTo>
                  <a:lnTo>
                    <a:pt x="37109" y="31510"/>
                  </a:lnTo>
                  <a:lnTo>
                    <a:pt x="83265" y="11514"/>
                  </a:lnTo>
                  <a:lnTo>
                    <a:pt x="143084" y="0"/>
                  </a:lnTo>
                  <a:lnTo>
                    <a:pt x="200229" y="2285"/>
                  </a:lnTo>
                  <a:lnTo>
                    <a:pt x="229371" y="5177"/>
                  </a:lnTo>
                  <a:lnTo>
                    <a:pt x="261820" y="14262"/>
                  </a:lnTo>
                  <a:lnTo>
                    <a:pt x="273983" y="22299"/>
                  </a:lnTo>
                  <a:lnTo>
                    <a:pt x="290616" y="43708"/>
                  </a:lnTo>
                  <a:lnTo>
                    <a:pt x="295669" y="71941"/>
                  </a:lnTo>
                  <a:lnTo>
                    <a:pt x="295379" y="87658"/>
                  </a:lnTo>
                  <a:lnTo>
                    <a:pt x="285697" y="111361"/>
                  </a:lnTo>
                  <a:lnTo>
                    <a:pt x="260516" y="137859"/>
                  </a:lnTo>
                  <a:lnTo>
                    <a:pt x="199805" y="187277"/>
                  </a:lnTo>
                  <a:lnTo>
                    <a:pt x="157881" y="205741"/>
                  </a:lnTo>
                  <a:lnTo>
                    <a:pt x="120739" y="211447"/>
                  </a:lnTo>
                  <a:lnTo>
                    <a:pt x="114418" y="209908"/>
                  </a:lnTo>
                  <a:lnTo>
                    <a:pt x="112544" y="206543"/>
                  </a:lnTo>
                  <a:lnTo>
                    <a:pt x="113634" y="201959"/>
                  </a:lnTo>
                  <a:lnTo>
                    <a:pt x="127323" y="190627"/>
                  </a:lnTo>
                  <a:lnTo>
                    <a:pt x="161338" y="174214"/>
                  </a:lnTo>
                  <a:lnTo>
                    <a:pt x="207291" y="165061"/>
                  </a:lnTo>
                  <a:lnTo>
                    <a:pt x="245378" y="165259"/>
                  </a:lnTo>
                  <a:lnTo>
                    <a:pt x="302772" y="179695"/>
                  </a:lnTo>
                  <a:lnTo>
                    <a:pt x="331097" y="196330"/>
                  </a:lnTo>
                  <a:lnTo>
                    <a:pt x="349146" y="218541"/>
                  </a:lnTo>
                  <a:lnTo>
                    <a:pt x="355596" y="231015"/>
                  </a:lnTo>
                  <a:lnTo>
                    <a:pt x="356525" y="260473"/>
                  </a:lnTo>
                  <a:lnTo>
                    <a:pt x="349138" y="289553"/>
                  </a:lnTo>
                  <a:lnTo>
                    <a:pt x="331826" y="319079"/>
                  </a:lnTo>
                  <a:lnTo>
                    <a:pt x="318664" y="335097"/>
                  </a:lnTo>
                  <a:lnTo>
                    <a:pt x="268273" y="363275"/>
                  </a:lnTo>
                  <a:lnTo>
                    <a:pt x="222098" y="378200"/>
                  </a:lnTo>
                  <a:lnTo>
                    <a:pt x="189513" y="382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37327" y="2032000"/>
              <a:ext cx="10529" cy="84229"/>
            </a:xfrm>
            <a:custGeom>
              <a:avLst/>
              <a:gdLst/>
              <a:ahLst/>
              <a:cxnLst/>
              <a:rect l="0" t="0" r="0" b="0"/>
              <a:pathLst>
                <a:path w="10529" h="84229">
                  <a:moveTo>
                    <a:pt x="10528" y="0"/>
                  </a:moveTo>
                  <a:lnTo>
                    <a:pt x="2195" y="51025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46245" y="2147813"/>
              <a:ext cx="191185" cy="326385"/>
            </a:xfrm>
            <a:custGeom>
              <a:avLst/>
              <a:gdLst/>
              <a:ahLst/>
              <a:cxnLst/>
              <a:rect l="0" t="0" r="0" b="0"/>
              <a:pathLst>
                <a:path w="191185" h="326385">
                  <a:moveTo>
                    <a:pt x="133237" y="0"/>
                  </a:moveTo>
                  <a:lnTo>
                    <a:pt x="101955" y="9576"/>
                  </a:lnTo>
                  <a:lnTo>
                    <a:pt x="47957" y="37751"/>
                  </a:lnTo>
                  <a:lnTo>
                    <a:pt x="9807" y="55594"/>
                  </a:lnTo>
                  <a:lnTo>
                    <a:pt x="1817" y="61629"/>
                  </a:lnTo>
                  <a:lnTo>
                    <a:pt x="0" y="69162"/>
                  </a:lnTo>
                  <a:lnTo>
                    <a:pt x="2298" y="77694"/>
                  </a:lnTo>
                  <a:lnTo>
                    <a:pt x="7340" y="86891"/>
                  </a:lnTo>
                  <a:lnTo>
                    <a:pt x="28540" y="100230"/>
                  </a:lnTo>
                  <a:lnTo>
                    <a:pt x="89814" y="122167"/>
                  </a:lnTo>
                  <a:lnTo>
                    <a:pt x="136098" y="142979"/>
                  </a:lnTo>
                  <a:lnTo>
                    <a:pt x="178776" y="174602"/>
                  </a:lnTo>
                  <a:lnTo>
                    <a:pt x="188571" y="195365"/>
                  </a:lnTo>
                  <a:lnTo>
                    <a:pt x="191184" y="207452"/>
                  </a:lnTo>
                  <a:lnTo>
                    <a:pt x="187847" y="233361"/>
                  </a:lnTo>
                  <a:lnTo>
                    <a:pt x="177395" y="258134"/>
                  </a:lnTo>
                  <a:lnTo>
                    <a:pt x="161052" y="276944"/>
                  </a:lnTo>
                  <a:lnTo>
                    <a:pt x="132120" y="295097"/>
                  </a:lnTo>
                  <a:lnTo>
                    <a:pt x="77328" y="315433"/>
                  </a:lnTo>
                  <a:lnTo>
                    <a:pt x="27952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23964" y="2204062"/>
              <a:ext cx="224058" cy="252857"/>
            </a:xfrm>
            <a:custGeom>
              <a:avLst/>
              <a:gdLst/>
              <a:ahLst/>
              <a:cxnLst/>
              <a:rect l="0" t="0" r="0" b="0"/>
              <a:pathLst>
                <a:path w="224058" h="252857">
                  <a:moveTo>
                    <a:pt x="97715" y="27979"/>
                  </a:moveTo>
                  <a:lnTo>
                    <a:pt x="107290" y="52026"/>
                  </a:lnTo>
                  <a:lnTo>
                    <a:pt x="117958" y="66353"/>
                  </a:lnTo>
                  <a:lnTo>
                    <a:pt x="124079" y="68770"/>
                  </a:lnTo>
                  <a:lnTo>
                    <a:pt x="130499" y="68041"/>
                  </a:lnTo>
                  <a:lnTo>
                    <a:pt x="137118" y="65216"/>
                  </a:lnTo>
                  <a:lnTo>
                    <a:pt x="140362" y="57483"/>
                  </a:lnTo>
                  <a:lnTo>
                    <a:pt x="140846" y="33293"/>
                  </a:lnTo>
                  <a:lnTo>
                    <a:pt x="134042" y="12404"/>
                  </a:lnTo>
                  <a:lnTo>
                    <a:pt x="128952" y="3558"/>
                  </a:lnTo>
                  <a:lnTo>
                    <a:pt x="120879" y="0"/>
                  </a:lnTo>
                  <a:lnTo>
                    <a:pt x="99431" y="2286"/>
                  </a:lnTo>
                  <a:lnTo>
                    <a:pt x="72227" y="16727"/>
                  </a:lnTo>
                  <a:lnTo>
                    <a:pt x="26551" y="77523"/>
                  </a:lnTo>
                  <a:lnTo>
                    <a:pt x="12274" y="103811"/>
                  </a:lnTo>
                  <a:lnTo>
                    <a:pt x="0" y="154563"/>
                  </a:lnTo>
                  <a:lnTo>
                    <a:pt x="863" y="181335"/>
                  </a:lnTo>
                  <a:lnTo>
                    <a:pt x="13516" y="216138"/>
                  </a:lnTo>
                  <a:lnTo>
                    <a:pt x="28708" y="231708"/>
                  </a:lnTo>
                  <a:lnTo>
                    <a:pt x="49497" y="242528"/>
                  </a:lnTo>
                  <a:lnTo>
                    <a:pt x="91747" y="252856"/>
                  </a:lnTo>
                  <a:lnTo>
                    <a:pt x="131042" y="248378"/>
                  </a:lnTo>
                  <a:lnTo>
                    <a:pt x="192945" y="232735"/>
                  </a:lnTo>
                  <a:lnTo>
                    <a:pt x="224057" y="228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232249" y="2274156"/>
              <a:ext cx="143461" cy="166567"/>
            </a:xfrm>
            <a:custGeom>
              <a:avLst/>
              <a:gdLst/>
              <a:ahLst/>
              <a:cxnLst/>
              <a:rect l="0" t="0" r="0" b="0"/>
              <a:pathLst>
                <a:path w="143461" h="166567">
                  <a:moveTo>
                    <a:pt x="0" y="10528"/>
                  </a:moveTo>
                  <a:lnTo>
                    <a:pt x="0" y="64673"/>
                  </a:lnTo>
                  <a:lnTo>
                    <a:pt x="2340" y="91914"/>
                  </a:lnTo>
                  <a:lnTo>
                    <a:pt x="22905" y="144411"/>
                  </a:lnTo>
                  <a:lnTo>
                    <a:pt x="29308" y="155935"/>
                  </a:lnTo>
                  <a:lnTo>
                    <a:pt x="39426" y="162448"/>
                  </a:lnTo>
                  <a:lnTo>
                    <a:pt x="66266" y="166566"/>
                  </a:lnTo>
                  <a:lnTo>
                    <a:pt x="108671" y="156717"/>
                  </a:lnTo>
                  <a:lnTo>
                    <a:pt x="119241" y="148932"/>
                  </a:lnTo>
                  <a:lnTo>
                    <a:pt x="134104" y="127803"/>
                  </a:lnTo>
                  <a:lnTo>
                    <a:pt x="143460" y="89600"/>
                  </a:lnTo>
                  <a:lnTo>
                    <a:pt x="140642" y="54234"/>
                  </a:lnTo>
                  <a:lnTo>
                    <a:pt x="132308" y="35412"/>
                  </a:lnTo>
                  <a:lnTo>
                    <a:pt x="126810" y="27117"/>
                  </a:lnTo>
                  <a:lnTo>
                    <a:pt x="105103" y="14781"/>
                  </a:lnTo>
                  <a:lnTo>
                    <a:pt x="59997" y="437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31751" y="2274156"/>
              <a:ext cx="73701" cy="21058"/>
            </a:xfrm>
            <a:custGeom>
              <a:avLst/>
              <a:gdLst/>
              <a:ahLst/>
              <a:cxnLst/>
              <a:rect l="0" t="0" r="0" b="0"/>
              <a:pathLst>
                <a:path w="73701" h="21058">
                  <a:moveTo>
                    <a:pt x="0" y="21057"/>
                  </a:moveTo>
                  <a:lnTo>
                    <a:pt x="32452" y="6585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76618" y="2137285"/>
              <a:ext cx="18844" cy="315856"/>
            </a:xfrm>
            <a:custGeom>
              <a:avLst/>
              <a:gdLst/>
              <a:ahLst/>
              <a:cxnLst/>
              <a:rect l="0" t="0" r="0" b="0"/>
              <a:pathLst>
                <a:path w="18844" h="315856">
                  <a:moveTo>
                    <a:pt x="18843" y="0"/>
                  </a:moveTo>
                  <a:lnTo>
                    <a:pt x="12778" y="35962"/>
                  </a:lnTo>
                  <a:lnTo>
                    <a:pt x="14179" y="98871"/>
                  </a:lnTo>
                  <a:lnTo>
                    <a:pt x="9473" y="151721"/>
                  </a:lnTo>
                  <a:lnTo>
                    <a:pt x="1308" y="209561"/>
                  </a:lnTo>
                  <a:lnTo>
                    <a:pt x="0" y="262524"/>
                  </a:lnTo>
                  <a:lnTo>
                    <a:pt x="6501" y="298493"/>
                  </a:lnTo>
                  <a:lnTo>
                    <a:pt x="18843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621803" y="2305741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0" y="0"/>
                  </a:moveTo>
                  <a:lnTo>
                    <a:pt x="3120" y="57264"/>
                  </a:lnTo>
                  <a:lnTo>
                    <a:pt x="10529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93500" y="2240706"/>
              <a:ext cx="250695" cy="147282"/>
            </a:xfrm>
            <a:custGeom>
              <a:avLst/>
              <a:gdLst/>
              <a:ahLst/>
              <a:cxnLst/>
              <a:rect l="0" t="0" r="0" b="0"/>
              <a:pathLst>
                <a:path w="250695" h="147282">
                  <a:moveTo>
                    <a:pt x="38832" y="65035"/>
                  </a:moveTo>
                  <a:lnTo>
                    <a:pt x="41171" y="103553"/>
                  </a:lnTo>
                  <a:lnTo>
                    <a:pt x="50010" y="121539"/>
                  </a:lnTo>
                  <a:lnTo>
                    <a:pt x="64857" y="134211"/>
                  </a:lnTo>
                  <a:lnTo>
                    <a:pt x="73729" y="139229"/>
                  </a:lnTo>
                  <a:lnTo>
                    <a:pt x="128827" y="147281"/>
                  </a:lnTo>
                  <a:lnTo>
                    <a:pt x="171822" y="146336"/>
                  </a:lnTo>
                  <a:lnTo>
                    <a:pt x="211857" y="132278"/>
                  </a:lnTo>
                  <a:lnTo>
                    <a:pt x="231156" y="119877"/>
                  </a:lnTo>
                  <a:lnTo>
                    <a:pt x="244412" y="100328"/>
                  </a:lnTo>
                  <a:lnTo>
                    <a:pt x="249585" y="88564"/>
                  </a:lnTo>
                  <a:lnTo>
                    <a:pt x="250694" y="77211"/>
                  </a:lnTo>
                  <a:lnTo>
                    <a:pt x="245686" y="55239"/>
                  </a:lnTo>
                  <a:lnTo>
                    <a:pt x="224124" y="23138"/>
                  </a:lnTo>
                  <a:lnTo>
                    <a:pt x="199173" y="8200"/>
                  </a:lnTo>
                  <a:lnTo>
                    <a:pt x="170926" y="0"/>
                  </a:lnTo>
                  <a:lnTo>
                    <a:pt x="114837" y="4269"/>
                  </a:lnTo>
                  <a:lnTo>
                    <a:pt x="66811" y="16225"/>
                  </a:lnTo>
                  <a:lnTo>
                    <a:pt x="13553" y="41225"/>
                  </a:lnTo>
                  <a:lnTo>
                    <a:pt x="5602" y="49162"/>
                  </a:lnTo>
                  <a:lnTo>
                    <a:pt x="1470" y="57962"/>
                  </a:lnTo>
                  <a:lnTo>
                    <a:pt x="0" y="74760"/>
                  </a:lnTo>
                  <a:lnTo>
                    <a:pt x="7246" y="966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943623" y="2229151"/>
              <a:ext cx="233401" cy="223990"/>
            </a:xfrm>
            <a:custGeom>
              <a:avLst/>
              <a:gdLst/>
              <a:ahLst/>
              <a:cxnLst/>
              <a:rect l="0" t="0" r="0" b="0"/>
              <a:pathLst>
                <a:path w="233401" h="223990">
                  <a:moveTo>
                    <a:pt x="15092" y="13419"/>
                  </a:moveTo>
                  <a:lnTo>
                    <a:pt x="15092" y="72036"/>
                  </a:lnTo>
                  <a:lnTo>
                    <a:pt x="13923" y="132276"/>
                  </a:lnTo>
                  <a:lnTo>
                    <a:pt x="9503" y="157491"/>
                  </a:lnTo>
                  <a:lnTo>
                    <a:pt x="6687" y="160940"/>
                  </a:lnTo>
                  <a:lnTo>
                    <a:pt x="3639" y="158560"/>
                  </a:lnTo>
                  <a:lnTo>
                    <a:pt x="438" y="152293"/>
                  </a:lnTo>
                  <a:lnTo>
                    <a:pt x="0" y="132853"/>
                  </a:lnTo>
                  <a:lnTo>
                    <a:pt x="13538" y="75897"/>
                  </a:lnTo>
                  <a:lnTo>
                    <a:pt x="31919" y="39080"/>
                  </a:lnTo>
                  <a:lnTo>
                    <a:pt x="49477" y="20535"/>
                  </a:lnTo>
                  <a:lnTo>
                    <a:pt x="84682" y="2529"/>
                  </a:lnTo>
                  <a:lnTo>
                    <a:pt x="108022" y="0"/>
                  </a:lnTo>
                  <a:lnTo>
                    <a:pt x="131264" y="3946"/>
                  </a:lnTo>
                  <a:lnTo>
                    <a:pt x="168316" y="19321"/>
                  </a:lnTo>
                  <a:lnTo>
                    <a:pt x="195153" y="39864"/>
                  </a:lnTo>
                  <a:lnTo>
                    <a:pt x="216752" y="67658"/>
                  </a:lnTo>
                  <a:lnTo>
                    <a:pt x="226771" y="87828"/>
                  </a:lnTo>
                  <a:lnTo>
                    <a:pt x="233400" y="130093"/>
                  </a:lnTo>
                  <a:lnTo>
                    <a:pt x="227234" y="186031"/>
                  </a:lnTo>
                  <a:lnTo>
                    <a:pt x="215134" y="2239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37741" y="2263627"/>
              <a:ext cx="10529" cy="210571"/>
            </a:xfrm>
            <a:custGeom>
              <a:avLst/>
              <a:gdLst/>
              <a:ahLst/>
              <a:cxnLst/>
              <a:rect l="0" t="0" r="0" b="0"/>
              <a:pathLst>
                <a:path w="10529" h="210571">
                  <a:moveTo>
                    <a:pt x="0" y="0"/>
                  </a:moveTo>
                  <a:lnTo>
                    <a:pt x="7236" y="28726"/>
                  </a:lnTo>
                  <a:lnTo>
                    <a:pt x="9553" y="77922"/>
                  </a:lnTo>
                  <a:lnTo>
                    <a:pt x="10239" y="128893"/>
                  </a:lnTo>
                  <a:lnTo>
                    <a:pt x="10471" y="182391"/>
                  </a:lnTo>
                  <a:lnTo>
                    <a:pt x="10528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21969" y="2147813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67110" y="2256296"/>
              <a:ext cx="302301" cy="175788"/>
            </a:xfrm>
            <a:custGeom>
              <a:avLst/>
              <a:gdLst/>
              <a:ahLst/>
              <a:cxnLst/>
              <a:rect l="0" t="0" r="0" b="0"/>
              <a:pathLst>
                <a:path w="302301" h="175788">
                  <a:moveTo>
                    <a:pt x="197015" y="49445"/>
                  </a:moveTo>
                  <a:lnTo>
                    <a:pt x="191425" y="27088"/>
                  </a:lnTo>
                  <a:lnTo>
                    <a:pt x="186270" y="19333"/>
                  </a:lnTo>
                  <a:lnTo>
                    <a:pt x="171182" y="7596"/>
                  </a:lnTo>
                  <a:lnTo>
                    <a:pt x="131779" y="0"/>
                  </a:lnTo>
                  <a:lnTo>
                    <a:pt x="94237" y="3339"/>
                  </a:lnTo>
                  <a:lnTo>
                    <a:pt x="44045" y="23353"/>
                  </a:lnTo>
                  <a:lnTo>
                    <a:pt x="25303" y="36289"/>
                  </a:lnTo>
                  <a:lnTo>
                    <a:pt x="12294" y="56076"/>
                  </a:lnTo>
                  <a:lnTo>
                    <a:pt x="3782" y="80468"/>
                  </a:lnTo>
                  <a:lnTo>
                    <a:pt x="0" y="106907"/>
                  </a:lnTo>
                  <a:lnTo>
                    <a:pt x="7677" y="131136"/>
                  </a:lnTo>
                  <a:lnTo>
                    <a:pt x="14638" y="142510"/>
                  </a:lnTo>
                  <a:lnTo>
                    <a:pt x="25127" y="150093"/>
                  </a:lnTo>
                  <a:lnTo>
                    <a:pt x="52380" y="158518"/>
                  </a:lnTo>
                  <a:lnTo>
                    <a:pt x="95019" y="157672"/>
                  </a:lnTo>
                  <a:lnTo>
                    <a:pt x="120097" y="146679"/>
                  </a:lnTo>
                  <a:lnTo>
                    <a:pt x="141772" y="128925"/>
                  </a:lnTo>
                  <a:lnTo>
                    <a:pt x="165958" y="92622"/>
                  </a:lnTo>
                  <a:lnTo>
                    <a:pt x="194730" y="30145"/>
                  </a:lnTo>
                  <a:lnTo>
                    <a:pt x="200171" y="28390"/>
                  </a:lnTo>
                  <a:lnTo>
                    <a:pt x="204968" y="33069"/>
                  </a:lnTo>
                  <a:lnTo>
                    <a:pt x="221072" y="82605"/>
                  </a:lnTo>
                  <a:lnTo>
                    <a:pt x="236689" y="137970"/>
                  </a:lnTo>
                  <a:lnTo>
                    <a:pt x="248183" y="157420"/>
                  </a:lnTo>
                  <a:lnTo>
                    <a:pt x="256863" y="163542"/>
                  </a:lnTo>
                  <a:lnTo>
                    <a:pt x="302300" y="1757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64166" y="2095171"/>
              <a:ext cx="42115" cy="315856"/>
            </a:xfrm>
            <a:custGeom>
              <a:avLst/>
              <a:gdLst/>
              <a:ahLst/>
              <a:cxnLst/>
              <a:rect l="0" t="0" r="0" b="0"/>
              <a:pathLst>
                <a:path w="42115" h="315856">
                  <a:moveTo>
                    <a:pt x="0" y="0"/>
                  </a:moveTo>
                  <a:lnTo>
                    <a:pt x="5589" y="62093"/>
                  </a:lnTo>
                  <a:lnTo>
                    <a:pt x="9065" y="111205"/>
                  </a:lnTo>
                  <a:lnTo>
                    <a:pt x="10095" y="170210"/>
                  </a:lnTo>
                  <a:lnTo>
                    <a:pt x="15989" y="226557"/>
                  </a:lnTo>
                  <a:lnTo>
                    <a:pt x="28461" y="286084"/>
                  </a:lnTo>
                  <a:lnTo>
                    <a:pt x="42114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243192" y="2232041"/>
              <a:ext cx="21058" cy="304376"/>
            </a:xfrm>
            <a:custGeom>
              <a:avLst/>
              <a:gdLst/>
              <a:ahLst/>
              <a:cxnLst/>
              <a:rect l="0" t="0" r="0" b="0"/>
              <a:pathLst>
                <a:path w="21058" h="304376">
                  <a:moveTo>
                    <a:pt x="0" y="0"/>
                  </a:moveTo>
                  <a:lnTo>
                    <a:pt x="7236" y="27557"/>
                  </a:lnTo>
                  <a:lnTo>
                    <a:pt x="12997" y="83779"/>
                  </a:lnTo>
                  <a:lnTo>
                    <a:pt x="18669" y="135568"/>
                  </a:lnTo>
                  <a:lnTo>
                    <a:pt x="20349" y="193417"/>
                  </a:lnTo>
                  <a:lnTo>
                    <a:pt x="20917" y="254885"/>
                  </a:lnTo>
                  <a:lnTo>
                    <a:pt x="21039" y="304375"/>
                  </a:lnTo>
                  <a:lnTo>
                    <a:pt x="21057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232664" y="2165921"/>
              <a:ext cx="201535" cy="255635"/>
            </a:xfrm>
            <a:custGeom>
              <a:avLst/>
              <a:gdLst/>
              <a:ahLst/>
              <a:cxnLst/>
              <a:rect l="0" t="0" r="0" b="0"/>
              <a:pathLst>
                <a:path w="201535" h="255635">
                  <a:moveTo>
                    <a:pt x="0" y="76649"/>
                  </a:moveTo>
                  <a:lnTo>
                    <a:pt x="9575" y="38131"/>
                  </a:lnTo>
                  <a:lnTo>
                    <a:pt x="20243" y="20146"/>
                  </a:lnTo>
                  <a:lnTo>
                    <a:pt x="35903" y="7473"/>
                  </a:lnTo>
                  <a:lnTo>
                    <a:pt x="44992" y="2456"/>
                  </a:lnTo>
                  <a:lnTo>
                    <a:pt x="70689" y="0"/>
                  </a:lnTo>
                  <a:lnTo>
                    <a:pt x="100437" y="5148"/>
                  </a:lnTo>
                  <a:lnTo>
                    <a:pt x="143492" y="28947"/>
                  </a:lnTo>
                  <a:lnTo>
                    <a:pt x="182376" y="65115"/>
                  </a:lnTo>
                  <a:lnTo>
                    <a:pt x="197259" y="91800"/>
                  </a:lnTo>
                  <a:lnTo>
                    <a:pt x="201534" y="119258"/>
                  </a:lnTo>
                  <a:lnTo>
                    <a:pt x="198365" y="144719"/>
                  </a:lnTo>
                  <a:lnTo>
                    <a:pt x="189157" y="163834"/>
                  </a:lnTo>
                  <a:lnTo>
                    <a:pt x="141504" y="209654"/>
                  </a:lnTo>
                  <a:lnTo>
                    <a:pt x="114066" y="225372"/>
                  </a:lnTo>
                  <a:lnTo>
                    <a:pt x="54607" y="244817"/>
                  </a:lnTo>
                  <a:lnTo>
                    <a:pt x="21056" y="255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37990" y="2168871"/>
              <a:ext cx="150729" cy="222046"/>
            </a:xfrm>
            <a:custGeom>
              <a:avLst/>
              <a:gdLst/>
              <a:ahLst/>
              <a:cxnLst/>
              <a:rect l="0" t="0" r="0" b="0"/>
              <a:pathLst>
                <a:path w="150729" h="222046">
                  <a:moveTo>
                    <a:pt x="0" y="84228"/>
                  </a:moveTo>
                  <a:lnTo>
                    <a:pt x="0" y="133158"/>
                  </a:lnTo>
                  <a:lnTo>
                    <a:pt x="5589" y="192289"/>
                  </a:lnTo>
                  <a:lnTo>
                    <a:pt x="10745" y="203062"/>
                  </a:lnTo>
                  <a:lnTo>
                    <a:pt x="25832" y="218151"/>
                  </a:lnTo>
                  <a:lnTo>
                    <a:pt x="35939" y="221473"/>
                  </a:lnTo>
                  <a:lnTo>
                    <a:pt x="59647" y="222045"/>
                  </a:lnTo>
                  <a:lnTo>
                    <a:pt x="79542" y="215280"/>
                  </a:lnTo>
                  <a:lnTo>
                    <a:pt x="111378" y="191873"/>
                  </a:lnTo>
                  <a:lnTo>
                    <a:pt x="139027" y="149078"/>
                  </a:lnTo>
                  <a:lnTo>
                    <a:pt x="148748" y="127088"/>
                  </a:lnTo>
                  <a:lnTo>
                    <a:pt x="150728" y="102497"/>
                  </a:lnTo>
                  <a:lnTo>
                    <a:pt x="146539" y="75969"/>
                  </a:lnTo>
                  <a:lnTo>
                    <a:pt x="136878" y="48582"/>
                  </a:lnTo>
                  <a:lnTo>
                    <a:pt x="115427" y="27051"/>
                  </a:lnTo>
                  <a:lnTo>
                    <a:pt x="87565" y="12022"/>
                  </a:lnTo>
                  <a:lnTo>
                    <a:pt x="37791" y="2374"/>
                  </a:ln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74902" y="2153015"/>
              <a:ext cx="236915" cy="393758"/>
            </a:xfrm>
            <a:custGeom>
              <a:avLst/>
              <a:gdLst/>
              <a:ahLst/>
              <a:cxnLst/>
              <a:rect l="0" t="0" r="0" b="0"/>
              <a:pathLst>
                <a:path w="236915" h="393758">
                  <a:moveTo>
                    <a:pt x="10528" y="215897"/>
                  </a:moveTo>
                  <a:lnTo>
                    <a:pt x="27317" y="278177"/>
                  </a:lnTo>
                  <a:lnTo>
                    <a:pt x="30742" y="335347"/>
                  </a:lnTo>
                  <a:lnTo>
                    <a:pt x="37008" y="391441"/>
                  </a:lnTo>
                  <a:lnTo>
                    <a:pt x="38710" y="393757"/>
                  </a:lnTo>
                  <a:lnTo>
                    <a:pt x="41105" y="367902"/>
                  </a:lnTo>
                  <a:lnTo>
                    <a:pt x="41816" y="318648"/>
                  </a:lnTo>
                  <a:lnTo>
                    <a:pt x="42055" y="258897"/>
                  </a:lnTo>
                  <a:lnTo>
                    <a:pt x="42103" y="202034"/>
                  </a:lnTo>
                  <a:lnTo>
                    <a:pt x="42111" y="143029"/>
                  </a:lnTo>
                  <a:lnTo>
                    <a:pt x="47702" y="84862"/>
                  </a:lnTo>
                  <a:lnTo>
                    <a:pt x="62357" y="41761"/>
                  </a:lnTo>
                  <a:lnTo>
                    <a:pt x="87106" y="12353"/>
                  </a:lnTo>
                  <a:lnTo>
                    <a:pt x="109683" y="2600"/>
                  </a:lnTo>
                  <a:lnTo>
                    <a:pt x="122255" y="0"/>
                  </a:lnTo>
                  <a:lnTo>
                    <a:pt x="145582" y="3349"/>
                  </a:lnTo>
                  <a:lnTo>
                    <a:pt x="194743" y="30153"/>
                  </a:lnTo>
                  <a:lnTo>
                    <a:pt x="224468" y="64675"/>
                  </a:lnTo>
                  <a:lnTo>
                    <a:pt x="234294" y="90976"/>
                  </a:lnTo>
                  <a:lnTo>
                    <a:pt x="236914" y="104540"/>
                  </a:lnTo>
                  <a:lnTo>
                    <a:pt x="233587" y="128971"/>
                  </a:lnTo>
                  <a:lnTo>
                    <a:pt x="218560" y="159335"/>
                  </a:lnTo>
                  <a:lnTo>
                    <a:pt x="204762" y="174381"/>
                  </a:lnTo>
                  <a:lnTo>
                    <a:pt x="146889" y="202465"/>
                  </a:lnTo>
                  <a:lnTo>
                    <a:pt x="95825" y="224119"/>
                  </a:lnTo>
                  <a:lnTo>
                    <a:pt x="61307" y="230080"/>
                  </a:lnTo>
                  <a:lnTo>
                    <a:pt x="0" y="226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48643" y="2389969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0" y="0"/>
                  </a:moveTo>
                  <a:lnTo>
                    <a:pt x="21057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505692" y="1903115"/>
              <a:ext cx="401004" cy="507912"/>
            </a:xfrm>
            <a:custGeom>
              <a:avLst/>
              <a:gdLst/>
              <a:ahLst/>
              <a:cxnLst/>
              <a:rect l="0" t="0" r="0" b="0"/>
              <a:pathLst>
                <a:path w="401004" h="507912">
                  <a:moveTo>
                    <a:pt x="200961" y="507911"/>
                  </a:moveTo>
                  <a:lnTo>
                    <a:pt x="195372" y="449294"/>
                  </a:lnTo>
                  <a:lnTo>
                    <a:pt x="180718" y="403325"/>
                  </a:lnTo>
                  <a:lnTo>
                    <a:pt x="167146" y="347071"/>
                  </a:lnTo>
                  <a:lnTo>
                    <a:pt x="161306" y="297128"/>
                  </a:lnTo>
                  <a:lnTo>
                    <a:pt x="152097" y="245566"/>
                  </a:lnTo>
                  <a:lnTo>
                    <a:pt x="149065" y="182176"/>
                  </a:lnTo>
                  <a:lnTo>
                    <a:pt x="148541" y="121668"/>
                  </a:lnTo>
                  <a:lnTo>
                    <a:pt x="148385" y="69815"/>
                  </a:lnTo>
                  <a:lnTo>
                    <a:pt x="148363" y="54410"/>
                  </a:lnTo>
                  <a:lnTo>
                    <a:pt x="144838" y="45310"/>
                  </a:lnTo>
                  <a:lnTo>
                    <a:pt x="138979" y="40413"/>
                  </a:lnTo>
                  <a:lnTo>
                    <a:pt x="131564" y="38318"/>
                  </a:lnTo>
                  <a:lnTo>
                    <a:pt x="124281" y="41601"/>
                  </a:lnTo>
                  <a:lnTo>
                    <a:pt x="83138" y="93113"/>
                  </a:lnTo>
                  <a:lnTo>
                    <a:pt x="35360" y="154605"/>
                  </a:lnTo>
                  <a:lnTo>
                    <a:pt x="4994" y="187388"/>
                  </a:lnTo>
                  <a:lnTo>
                    <a:pt x="1295" y="186604"/>
                  </a:lnTo>
                  <a:lnTo>
                    <a:pt x="0" y="180233"/>
                  </a:lnTo>
                  <a:lnTo>
                    <a:pt x="306" y="170136"/>
                  </a:lnTo>
                  <a:lnTo>
                    <a:pt x="17506" y="127979"/>
                  </a:lnTo>
                  <a:lnTo>
                    <a:pt x="53589" y="72078"/>
                  </a:lnTo>
                  <a:lnTo>
                    <a:pt x="97297" y="22821"/>
                  </a:lnTo>
                  <a:lnTo>
                    <a:pt x="127742" y="2962"/>
                  </a:lnTo>
                  <a:lnTo>
                    <a:pt x="148532" y="0"/>
                  </a:lnTo>
                  <a:lnTo>
                    <a:pt x="168301" y="3752"/>
                  </a:lnTo>
                  <a:lnTo>
                    <a:pt x="192584" y="19019"/>
                  </a:lnTo>
                  <a:lnTo>
                    <a:pt x="250408" y="67315"/>
                  </a:lnTo>
                  <a:lnTo>
                    <a:pt x="302503" y="118567"/>
                  </a:lnTo>
                  <a:lnTo>
                    <a:pt x="363610" y="159574"/>
                  </a:lnTo>
                  <a:lnTo>
                    <a:pt x="401003" y="192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47565" y="2616007"/>
            <a:ext cx="6106529" cy="550481"/>
            <a:chOff x="947565" y="2616007"/>
            <a:chExt cx="6106529" cy="550481"/>
          </a:xfrm>
        </p:grpSpPr>
        <p:sp>
          <p:nvSpPr>
            <p:cNvPr id="27" name="Freeform 26"/>
            <p:cNvSpPr/>
            <p:nvPr/>
          </p:nvSpPr>
          <p:spPr>
            <a:xfrm>
              <a:off x="947565" y="2926922"/>
              <a:ext cx="263213" cy="73701"/>
            </a:xfrm>
            <a:custGeom>
              <a:avLst/>
              <a:gdLst/>
              <a:ahLst/>
              <a:cxnLst/>
              <a:rect l="0" t="0" r="0" b="0"/>
              <a:pathLst>
                <a:path w="263213" h="73701">
                  <a:moveTo>
                    <a:pt x="0" y="73700"/>
                  </a:moveTo>
                  <a:lnTo>
                    <a:pt x="48931" y="50794"/>
                  </a:lnTo>
                  <a:lnTo>
                    <a:pt x="96776" y="34158"/>
                  </a:lnTo>
                  <a:lnTo>
                    <a:pt x="159756" y="12467"/>
                  </a:lnTo>
                  <a:lnTo>
                    <a:pt x="216087" y="2463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505575" y="2895337"/>
              <a:ext cx="347442" cy="271151"/>
            </a:xfrm>
            <a:custGeom>
              <a:avLst/>
              <a:gdLst/>
              <a:ahLst/>
              <a:cxnLst/>
              <a:rect l="0" t="0" r="0" b="0"/>
              <a:pathLst>
                <a:path w="347442" h="271151">
                  <a:moveTo>
                    <a:pt x="0" y="0"/>
                  </a:moveTo>
                  <a:lnTo>
                    <a:pt x="5589" y="58617"/>
                  </a:lnTo>
                  <a:lnTo>
                    <a:pt x="16789" y="112791"/>
                  </a:lnTo>
                  <a:lnTo>
                    <a:pt x="23334" y="165433"/>
                  </a:lnTo>
                  <a:lnTo>
                    <a:pt x="38904" y="220700"/>
                  </a:lnTo>
                  <a:lnTo>
                    <a:pt x="50392" y="251396"/>
                  </a:lnTo>
                  <a:lnTo>
                    <a:pt x="61781" y="268099"/>
                  </a:lnTo>
                  <a:lnTo>
                    <a:pt x="68093" y="271150"/>
                  </a:lnTo>
                  <a:lnTo>
                    <a:pt x="74642" y="270844"/>
                  </a:lnTo>
                  <a:lnTo>
                    <a:pt x="81347" y="268300"/>
                  </a:lnTo>
                  <a:lnTo>
                    <a:pt x="95036" y="249876"/>
                  </a:lnTo>
                  <a:lnTo>
                    <a:pt x="122888" y="190388"/>
                  </a:lnTo>
                  <a:lnTo>
                    <a:pt x="146482" y="127844"/>
                  </a:lnTo>
                  <a:lnTo>
                    <a:pt x="161256" y="84525"/>
                  </a:lnTo>
                  <a:lnTo>
                    <a:pt x="168335" y="79747"/>
                  </a:lnTo>
                  <a:lnTo>
                    <a:pt x="177734" y="78901"/>
                  </a:lnTo>
                  <a:lnTo>
                    <a:pt x="188680" y="80677"/>
                  </a:lnTo>
                  <a:lnTo>
                    <a:pt x="198316" y="86540"/>
                  </a:lnTo>
                  <a:lnTo>
                    <a:pt x="215262" y="105533"/>
                  </a:lnTo>
                  <a:lnTo>
                    <a:pt x="245206" y="163089"/>
                  </a:lnTo>
                  <a:lnTo>
                    <a:pt x="273651" y="217612"/>
                  </a:lnTo>
                  <a:lnTo>
                    <a:pt x="280700" y="229303"/>
                  </a:lnTo>
                  <a:lnTo>
                    <a:pt x="287739" y="233587"/>
                  </a:lnTo>
                  <a:lnTo>
                    <a:pt x="294771" y="232933"/>
                  </a:lnTo>
                  <a:lnTo>
                    <a:pt x="301799" y="228988"/>
                  </a:lnTo>
                  <a:lnTo>
                    <a:pt x="312728" y="215246"/>
                  </a:lnTo>
                  <a:lnTo>
                    <a:pt x="329275" y="177828"/>
                  </a:lnTo>
                  <a:lnTo>
                    <a:pt x="336574" y="114935"/>
                  </a:lnTo>
                  <a:lnTo>
                    <a:pt x="344947" y="61958"/>
                  </a:lnTo>
                  <a:lnTo>
                    <a:pt x="347441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34630" y="2937419"/>
              <a:ext cx="244770" cy="178570"/>
            </a:xfrm>
            <a:custGeom>
              <a:avLst/>
              <a:gdLst/>
              <a:ahLst/>
              <a:cxnLst/>
              <a:rect l="0" t="0" r="0" b="0"/>
              <a:pathLst>
                <a:path w="244770" h="178570">
                  <a:moveTo>
                    <a:pt x="86842" y="126374"/>
                  </a:moveTo>
                  <a:lnTo>
                    <a:pt x="116150" y="91476"/>
                  </a:lnTo>
                  <a:lnTo>
                    <a:pt x="120145" y="66020"/>
                  </a:lnTo>
                  <a:lnTo>
                    <a:pt x="116851" y="38719"/>
                  </a:lnTo>
                  <a:lnTo>
                    <a:pt x="107588" y="18786"/>
                  </a:lnTo>
                  <a:lnTo>
                    <a:pt x="89433" y="5248"/>
                  </a:lnTo>
                  <a:lnTo>
                    <a:pt x="78041" y="0"/>
                  </a:lnTo>
                  <a:lnTo>
                    <a:pt x="68106" y="10"/>
                  </a:lnTo>
                  <a:lnTo>
                    <a:pt x="59144" y="3527"/>
                  </a:lnTo>
                  <a:lnTo>
                    <a:pt x="22359" y="34388"/>
                  </a:lnTo>
                  <a:lnTo>
                    <a:pt x="2875" y="69613"/>
                  </a:lnTo>
                  <a:lnTo>
                    <a:pt x="0" y="92958"/>
                  </a:lnTo>
                  <a:lnTo>
                    <a:pt x="3792" y="115032"/>
                  </a:lnTo>
                  <a:lnTo>
                    <a:pt x="19080" y="146020"/>
                  </a:lnTo>
                  <a:lnTo>
                    <a:pt x="31769" y="162792"/>
                  </a:lnTo>
                  <a:lnTo>
                    <a:pt x="40768" y="167030"/>
                  </a:lnTo>
                  <a:lnTo>
                    <a:pt x="63245" y="168620"/>
                  </a:lnTo>
                  <a:lnTo>
                    <a:pt x="82593" y="162307"/>
                  </a:lnTo>
                  <a:lnTo>
                    <a:pt x="91028" y="157348"/>
                  </a:lnTo>
                  <a:lnTo>
                    <a:pt x="103520" y="142480"/>
                  </a:lnTo>
                  <a:lnTo>
                    <a:pt x="121072" y="104339"/>
                  </a:lnTo>
                  <a:lnTo>
                    <a:pt x="128568" y="56727"/>
                  </a:lnTo>
                  <a:lnTo>
                    <a:pt x="131037" y="57716"/>
                  </a:lnTo>
                  <a:lnTo>
                    <a:pt x="136900" y="72463"/>
                  </a:lnTo>
                  <a:lnTo>
                    <a:pt x="153315" y="126470"/>
                  </a:lnTo>
                  <a:lnTo>
                    <a:pt x="172048" y="162277"/>
                  </a:lnTo>
                  <a:lnTo>
                    <a:pt x="178741" y="171366"/>
                  </a:lnTo>
                  <a:lnTo>
                    <a:pt x="187882" y="176256"/>
                  </a:lnTo>
                  <a:lnTo>
                    <a:pt x="210517" y="178569"/>
                  </a:lnTo>
                  <a:lnTo>
                    <a:pt x="226816" y="175698"/>
                  </a:lnTo>
                  <a:lnTo>
                    <a:pt x="244769" y="1684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258038" y="2945741"/>
              <a:ext cx="216160" cy="170695"/>
            </a:xfrm>
            <a:custGeom>
              <a:avLst/>
              <a:gdLst/>
              <a:ahLst/>
              <a:cxnLst/>
              <a:rect l="0" t="0" r="0" b="0"/>
              <a:pathLst>
                <a:path w="216160" h="170695">
                  <a:moveTo>
                    <a:pt x="5589" y="44352"/>
                  </a:moveTo>
                  <a:lnTo>
                    <a:pt x="0" y="61120"/>
                  </a:lnTo>
                  <a:lnTo>
                    <a:pt x="375" y="78711"/>
                  </a:lnTo>
                  <a:lnTo>
                    <a:pt x="4559" y="124189"/>
                  </a:lnTo>
                  <a:lnTo>
                    <a:pt x="7242" y="129162"/>
                  </a:lnTo>
                  <a:lnTo>
                    <a:pt x="11370" y="128968"/>
                  </a:lnTo>
                  <a:lnTo>
                    <a:pt x="16462" y="125329"/>
                  </a:lnTo>
                  <a:lnTo>
                    <a:pt x="29218" y="97851"/>
                  </a:lnTo>
                  <a:lnTo>
                    <a:pt x="50699" y="36132"/>
                  </a:lnTo>
                  <a:lnTo>
                    <a:pt x="56719" y="24834"/>
                  </a:lnTo>
                  <a:lnTo>
                    <a:pt x="75887" y="9161"/>
                  </a:lnTo>
                  <a:lnTo>
                    <a:pt x="87549" y="3344"/>
                  </a:lnTo>
                  <a:lnTo>
                    <a:pt x="109866" y="0"/>
                  </a:lnTo>
                  <a:lnTo>
                    <a:pt x="130313" y="3583"/>
                  </a:lnTo>
                  <a:lnTo>
                    <a:pt x="147200" y="12975"/>
                  </a:lnTo>
                  <a:lnTo>
                    <a:pt x="169860" y="42594"/>
                  </a:lnTo>
                  <a:lnTo>
                    <a:pt x="190073" y="88459"/>
                  </a:lnTo>
                  <a:lnTo>
                    <a:pt x="205330" y="145178"/>
                  </a:lnTo>
                  <a:lnTo>
                    <a:pt x="212950" y="167423"/>
                  </a:lnTo>
                  <a:lnTo>
                    <a:pt x="216159" y="170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00539" y="2768995"/>
              <a:ext cx="1" cy="347441"/>
            </a:xfrm>
            <a:custGeom>
              <a:avLst/>
              <a:gdLst/>
              <a:ahLst/>
              <a:cxnLst/>
              <a:rect l="0" t="0" r="0" b="0"/>
              <a:pathLst>
                <a:path w="1" h="347441">
                  <a:moveTo>
                    <a:pt x="0" y="0"/>
                  </a:moveTo>
                  <a:lnTo>
                    <a:pt x="0" y="44367"/>
                  </a:lnTo>
                  <a:lnTo>
                    <a:pt x="0" y="106602"/>
                  </a:lnTo>
                  <a:lnTo>
                    <a:pt x="0" y="153054"/>
                  </a:lnTo>
                  <a:lnTo>
                    <a:pt x="0" y="208476"/>
                  </a:lnTo>
                  <a:lnTo>
                    <a:pt x="0" y="265711"/>
                  </a:lnTo>
                  <a:lnTo>
                    <a:pt x="0" y="326444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516311" y="2905501"/>
              <a:ext cx="357970" cy="222972"/>
            </a:xfrm>
            <a:custGeom>
              <a:avLst/>
              <a:gdLst/>
              <a:ahLst/>
              <a:cxnLst/>
              <a:rect l="0" t="0" r="0" b="0"/>
              <a:pathLst>
                <a:path w="357970" h="222972">
                  <a:moveTo>
                    <a:pt x="0" y="53007"/>
                  </a:moveTo>
                  <a:lnTo>
                    <a:pt x="63450" y="78201"/>
                  </a:lnTo>
                  <a:lnTo>
                    <a:pt x="121544" y="94552"/>
                  </a:lnTo>
                  <a:lnTo>
                    <a:pt x="162745" y="102361"/>
                  </a:lnTo>
                  <a:lnTo>
                    <a:pt x="205758" y="101555"/>
                  </a:lnTo>
                  <a:lnTo>
                    <a:pt x="262579" y="86393"/>
                  </a:lnTo>
                  <a:lnTo>
                    <a:pt x="302082" y="62505"/>
                  </a:lnTo>
                  <a:lnTo>
                    <a:pt x="310182" y="55829"/>
                  </a:lnTo>
                  <a:lnTo>
                    <a:pt x="314413" y="47869"/>
                  </a:lnTo>
                  <a:lnTo>
                    <a:pt x="315994" y="29667"/>
                  </a:lnTo>
                  <a:lnTo>
                    <a:pt x="309678" y="12998"/>
                  </a:lnTo>
                  <a:lnTo>
                    <a:pt x="304718" y="5277"/>
                  </a:lnTo>
                  <a:lnTo>
                    <a:pt x="297902" y="1300"/>
                  </a:lnTo>
                  <a:lnTo>
                    <a:pt x="280969" y="0"/>
                  </a:lnTo>
                  <a:lnTo>
                    <a:pt x="264865" y="6441"/>
                  </a:lnTo>
                  <a:lnTo>
                    <a:pt x="205111" y="49853"/>
                  </a:lnTo>
                  <a:lnTo>
                    <a:pt x="182956" y="70660"/>
                  </a:lnTo>
                  <a:lnTo>
                    <a:pt x="161574" y="108410"/>
                  </a:lnTo>
                  <a:lnTo>
                    <a:pt x="151599" y="151051"/>
                  </a:lnTo>
                  <a:lnTo>
                    <a:pt x="158624" y="179250"/>
                  </a:lnTo>
                  <a:lnTo>
                    <a:pt x="165411" y="193321"/>
                  </a:lnTo>
                  <a:lnTo>
                    <a:pt x="185430" y="212075"/>
                  </a:lnTo>
                  <a:lnTo>
                    <a:pt x="197319" y="218714"/>
                  </a:lnTo>
                  <a:lnTo>
                    <a:pt x="219889" y="222971"/>
                  </a:lnTo>
                  <a:lnTo>
                    <a:pt x="245127" y="218623"/>
                  </a:lnTo>
                  <a:lnTo>
                    <a:pt x="296458" y="196445"/>
                  </a:lnTo>
                  <a:lnTo>
                    <a:pt x="357969" y="158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977373" y="2737409"/>
              <a:ext cx="191539" cy="410069"/>
            </a:xfrm>
            <a:custGeom>
              <a:avLst/>
              <a:gdLst/>
              <a:ahLst/>
              <a:cxnLst/>
              <a:rect l="0" t="0" r="0" b="0"/>
              <a:pathLst>
                <a:path w="191539" h="410069">
                  <a:moveTo>
                    <a:pt x="170648" y="0"/>
                  </a:moveTo>
                  <a:lnTo>
                    <a:pt x="185302" y="62093"/>
                  </a:lnTo>
                  <a:lnTo>
                    <a:pt x="189808" y="116794"/>
                  </a:lnTo>
                  <a:lnTo>
                    <a:pt x="191143" y="168097"/>
                  </a:lnTo>
                  <a:lnTo>
                    <a:pt x="191538" y="218523"/>
                  </a:lnTo>
                  <a:lnTo>
                    <a:pt x="186066" y="276098"/>
                  </a:lnTo>
                  <a:lnTo>
                    <a:pt x="180972" y="333435"/>
                  </a:lnTo>
                  <a:lnTo>
                    <a:pt x="178701" y="334594"/>
                  </a:lnTo>
                  <a:lnTo>
                    <a:pt x="161060" y="311238"/>
                  </a:lnTo>
                  <a:lnTo>
                    <a:pt x="124765" y="252279"/>
                  </a:lnTo>
                  <a:lnTo>
                    <a:pt x="95832" y="232157"/>
                  </a:lnTo>
                  <a:lnTo>
                    <a:pt x="85676" y="230811"/>
                  </a:lnTo>
                  <a:lnTo>
                    <a:pt x="65032" y="235554"/>
                  </a:lnTo>
                  <a:lnTo>
                    <a:pt x="39268" y="251378"/>
                  </a:lnTo>
                  <a:lnTo>
                    <a:pt x="16817" y="282063"/>
                  </a:lnTo>
                  <a:lnTo>
                    <a:pt x="936" y="326380"/>
                  </a:lnTo>
                  <a:lnTo>
                    <a:pt x="0" y="370967"/>
                  </a:lnTo>
                  <a:lnTo>
                    <a:pt x="10576" y="393382"/>
                  </a:lnTo>
                  <a:lnTo>
                    <a:pt x="18310" y="402635"/>
                  </a:lnTo>
                  <a:lnTo>
                    <a:pt x="29315" y="407633"/>
                  </a:lnTo>
                  <a:lnTo>
                    <a:pt x="57140" y="410068"/>
                  </a:lnTo>
                  <a:lnTo>
                    <a:pt x="116923" y="399088"/>
                  </a:lnTo>
                  <a:lnTo>
                    <a:pt x="170648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632332" y="2747938"/>
              <a:ext cx="31586" cy="389555"/>
            </a:xfrm>
            <a:custGeom>
              <a:avLst/>
              <a:gdLst/>
              <a:ahLst/>
              <a:cxnLst/>
              <a:rect l="0" t="0" r="0" b="0"/>
              <a:pathLst>
                <a:path w="31586" h="389555">
                  <a:moveTo>
                    <a:pt x="0" y="0"/>
                  </a:moveTo>
                  <a:lnTo>
                    <a:pt x="7235" y="44367"/>
                  </a:lnTo>
                  <a:lnTo>
                    <a:pt x="9553" y="103093"/>
                  </a:lnTo>
                  <a:lnTo>
                    <a:pt x="10239" y="151689"/>
                  </a:lnTo>
                  <a:lnTo>
                    <a:pt x="7351" y="210031"/>
                  </a:lnTo>
                  <a:lnTo>
                    <a:pt x="1452" y="266615"/>
                  </a:lnTo>
                  <a:lnTo>
                    <a:pt x="11644" y="328565"/>
                  </a:lnTo>
                  <a:lnTo>
                    <a:pt x="31585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79047" y="2913621"/>
              <a:ext cx="158612" cy="196335"/>
            </a:xfrm>
            <a:custGeom>
              <a:avLst/>
              <a:gdLst/>
              <a:ahLst/>
              <a:cxnLst/>
              <a:rect l="0" t="0" r="0" b="0"/>
              <a:pathLst>
                <a:path w="158612" h="196335">
                  <a:moveTo>
                    <a:pt x="158611" y="13301"/>
                  </a:moveTo>
                  <a:lnTo>
                    <a:pt x="147433" y="2123"/>
                  </a:lnTo>
                  <a:lnTo>
                    <a:pt x="139461" y="0"/>
                  </a:lnTo>
                  <a:lnTo>
                    <a:pt x="118124" y="761"/>
                  </a:lnTo>
                  <a:lnTo>
                    <a:pt x="79804" y="18944"/>
                  </a:lnTo>
                  <a:lnTo>
                    <a:pt x="41745" y="49294"/>
                  </a:lnTo>
                  <a:lnTo>
                    <a:pt x="18960" y="80118"/>
                  </a:lnTo>
                  <a:lnTo>
                    <a:pt x="899" y="122916"/>
                  </a:lnTo>
                  <a:lnTo>
                    <a:pt x="0" y="147417"/>
                  </a:lnTo>
                  <a:lnTo>
                    <a:pt x="11660" y="180941"/>
                  </a:lnTo>
                  <a:lnTo>
                    <a:pt x="19699" y="188232"/>
                  </a:lnTo>
                  <a:lnTo>
                    <a:pt x="41111" y="196334"/>
                  </a:lnTo>
                  <a:lnTo>
                    <a:pt x="51032" y="196154"/>
                  </a:lnTo>
                  <a:lnTo>
                    <a:pt x="68294" y="189716"/>
                  </a:lnTo>
                  <a:lnTo>
                    <a:pt x="96756" y="167348"/>
                  </a:lnTo>
                  <a:lnTo>
                    <a:pt x="135008" y="107717"/>
                  </a:lnTo>
                  <a:lnTo>
                    <a:pt x="148083" y="870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948187" y="2895337"/>
              <a:ext cx="52643" cy="200042"/>
            </a:xfrm>
            <a:custGeom>
              <a:avLst/>
              <a:gdLst/>
              <a:ahLst/>
              <a:cxnLst/>
              <a:rect l="0" t="0" r="0" b="0"/>
              <a:pathLst>
                <a:path w="52643" h="200042">
                  <a:moveTo>
                    <a:pt x="0" y="0"/>
                  </a:moveTo>
                  <a:lnTo>
                    <a:pt x="0" y="48931"/>
                  </a:lnTo>
                  <a:lnTo>
                    <a:pt x="5589" y="108061"/>
                  </a:lnTo>
                  <a:lnTo>
                    <a:pt x="19128" y="155226"/>
                  </a:lnTo>
                  <a:lnTo>
                    <a:pt x="52642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127171" y="2874966"/>
              <a:ext cx="252685" cy="262527"/>
            </a:xfrm>
            <a:custGeom>
              <a:avLst/>
              <a:gdLst/>
              <a:ahLst/>
              <a:cxnLst/>
              <a:rect l="0" t="0" r="0" b="0"/>
              <a:pathLst>
                <a:path w="252685" h="262527">
                  <a:moveTo>
                    <a:pt x="0" y="30899"/>
                  </a:moveTo>
                  <a:lnTo>
                    <a:pt x="0" y="79830"/>
                  </a:lnTo>
                  <a:lnTo>
                    <a:pt x="0" y="138961"/>
                  </a:lnTo>
                  <a:lnTo>
                    <a:pt x="0" y="187180"/>
                  </a:lnTo>
                  <a:lnTo>
                    <a:pt x="1170" y="239281"/>
                  </a:lnTo>
                  <a:lnTo>
                    <a:pt x="3120" y="240011"/>
                  </a:lnTo>
                  <a:lnTo>
                    <a:pt x="5590" y="236987"/>
                  </a:lnTo>
                  <a:lnTo>
                    <a:pt x="9065" y="193608"/>
                  </a:lnTo>
                  <a:lnTo>
                    <a:pt x="12998" y="151568"/>
                  </a:lnTo>
                  <a:lnTo>
                    <a:pt x="21789" y="94339"/>
                  </a:lnTo>
                  <a:lnTo>
                    <a:pt x="30741" y="66114"/>
                  </a:lnTo>
                  <a:lnTo>
                    <a:pt x="46418" y="37972"/>
                  </a:lnTo>
                  <a:lnTo>
                    <a:pt x="80564" y="6998"/>
                  </a:lnTo>
                  <a:lnTo>
                    <a:pt x="106776" y="0"/>
                  </a:lnTo>
                  <a:lnTo>
                    <a:pt x="144722" y="2637"/>
                  </a:lnTo>
                  <a:lnTo>
                    <a:pt x="166096" y="8979"/>
                  </a:lnTo>
                  <a:lnTo>
                    <a:pt x="183395" y="19597"/>
                  </a:lnTo>
                  <a:lnTo>
                    <a:pt x="206288" y="44318"/>
                  </a:lnTo>
                  <a:lnTo>
                    <a:pt x="240042" y="104853"/>
                  </a:lnTo>
                  <a:lnTo>
                    <a:pt x="248938" y="141849"/>
                  </a:lnTo>
                  <a:lnTo>
                    <a:pt x="251574" y="193625"/>
                  </a:lnTo>
                  <a:lnTo>
                    <a:pt x="252191" y="223715"/>
                  </a:lnTo>
                  <a:lnTo>
                    <a:pt x="252684" y="2625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93391" y="2726881"/>
              <a:ext cx="177834" cy="379027"/>
            </a:xfrm>
            <a:custGeom>
              <a:avLst/>
              <a:gdLst/>
              <a:ahLst/>
              <a:cxnLst/>
              <a:rect l="0" t="0" r="0" b="0"/>
              <a:pathLst>
                <a:path w="177834" h="379027">
                  <a:moveTo>
                    <a:pt x="139148" y="0"/>
                  </a:moveTo>
                  <a:lnTo>
                    <a:pt x="158934" y="60384"/>
                  </a:lnTo>
                  <a:lnTo>
                    <a:pt x="167238" y="111868"/>
                  </a:lnTo>
                  <a:lnTo>
                    <a:pt x="170043" y="171186"/>
                  </a:lnTo>
                  <a:lnTo>
                    <a:pt x="177833" y="227963"/>
                  </a:lnTo>
                  <a:lnTo>
                    <a:pt x="177465" y="281119"/>
                  </a:lnTo>
                  <a:lnTo>
                    <a:pt x="172063" y="331350"/>
                  </a:lnTo>
                  <a:lnTo>
                    <a:pt x="170450" y="334374"/>
                  </a:lnTo>
                  <a:lnTo>
                    <a:pt x="136954" y="271904"/>
                  </a:lnTo>
                  <a:lnTo>
                    <a:pt x="119910" y="247201"/>
                  </a:lnTo>
                  <a:lnTo>
                    <a:pt x="94453" y="225063"/>
                  </a:lnTo>
                  <a:lnTo>
                    <a:pt x="71711" y="220131"/>
                  </a:lnTo>
                  <a:lnTo>
                    <a:pt x="47174" y="223008"/>
                  </a:lnTo>
                  <a:lnTo>
                    <a:pt x="24572" y="232085"/>
                  </a:lnTo>
                  <a:lnTo>
                    <a:pt x="9066" y="250158"/>
                  </a:lnTo>
                  <a:lnTo>
                    <a:pt x="3294" y="261528"/>
                  </a:lnTo>
                  <a:lnTo>
                    <a:pt x="0" y="286640"/>
                  </a:lnTo>
                  <a:lnTo>
                    <a:pt x="759" y="299888"/>
                  </a:lnTo>
                  <a:lnTo>
                    <a:pt x="10962" y="323966"/>
                  </a:lnTo>
                  <a:lnTo>
                    <a:pt x="28364" y="345196"/>
                  </a:lnTo>
                  <a:lnTo>
                    <a:pt x="51696" y="362431"/>
                  </a:lnTo>
                  <a:lnTo>
                    <a:pt x="80783" y="371650"/>
                  </a:lnTo>
                  <a:lnTo>
                    <a:pt x="120685" y="376841"/>
                  </a:lnTo>
                  <a:lnTo>
                    <a:pt x="149676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127379" y="2926922"/>
              <a:ext cx="305327" cy="21058"/>
            </a:xfrm>
            <a:custGeom>
              <a:avLst/>
              <a:gdLst/>
              <a:ahLst/>
              <a:cxnLst/>
              <a:rect l="0" t="0" r="0" b="0"/>
              <a:pathLst>
                <a:path w="305327" h="21058">
                  <a:moveTo>
                    <a:pt x="0" y="21057"/>
                  </a:moveTo>
                  <a:lnTo>
                    <a:pt x="57264" y="21057"/>
                  </a:lnTo>
                  <a:lnTo>
                    <a:pt x="106654" y="21057"/>
                  </a:lnTo>
                  <a:lnTo>
                    <a:pt x="161452" y="21057"/>
                  </a:lnTo>
                  <a:lnTo>
                    <a:pt x="215903" y="17938"/>
                  </a:lnTo>
                  <a:lnTo>
                    <a:pt x="270635" y="6403"/>
                  </a:lnTo>
                  <a:lnTo>
                    <a:pt x="3053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316891" y="2853223"/>
              <a:ext cx="131672" cy="231628"/>
            </a:xfrm>
            <a:custGeom>
              <a:avLst/>
              <a:gdLst/>
              <a:ahLst/>
              <a:cxnLst/>
              <a:rect l="0" t="0" r="0" b="0"/>
              <a:pathLst>
                <a:path w="131672" h="231628">
                  <a:moveTo>
                    <a:pt x="0" y="0"/>
                  </a:moveTo>
                  <a:lnTo>
                    <a:pt x="42692" y="14572"/>
                  </a:lnTo>
                  <a:lnTo>
                    <a:pt x="100899" y="54561"/>
                  </a:lnTo>
                  <a:lnTo>
                    <a:pt x="119323" y="74552"/>
                  </a:lnTo>
                  <a:lnTo>
                    <a:pt x="129072" y="98255"/>
                  </a:lnTo>
                  <a:lnTo>
                    <a:pt x="131671" y="111127"/>
                  </a:lnTo>
                  <a:lnTo>
                    <a:pt x="124152" y="157189"/>
                  </a:lnTo>
                  <a:lnTo>
                    <a:pt x="107041" y="184506"/>
                  </a:lnTo>
                  <a:lnTo>
                    <a:pt x="85009" y="206005"/>
                  </a:lnTo>
                  <a:lnTo>
                    <a:pt x="42114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727503" y="2747611"/>
              <a:ext cx="600125" cy="321763"/>
            </a:xfrm>
            <a:custGeom>
              <a:avLst/>
              <a:gdLst/>
              <a:ahLst/>
              <a:cxnLst/>
              <a:rect l="0" t="0" r="0" b="0"/>
              <a:pathLst>
                <a:path w="600125" h="321763">
                  <a:moveTo>
                    <a:pt x="0" y="21384"/>
                  </a:moveTo>
                  <a:lnTo>
                    <a:pt x="14654" y="80001"/>
                  </a:lnTo>
                  <a:lnTo>
                    <a:pt x="28198" y="133005"/>
                  </a:lnTo>
                  <a:lnTo>
                    <a:pt x="40050" y="194877"/>
                  </a:lnTo>
                  <a:lnTo>
                    <a:pt x="53295" y="255407"/>
                  </a:lnTo>
                  <a:lnTo>
                    <a:pt x="56587" y="268647"/>
                  </a:lnTo>
                  <a:lnTo>
                    <a:pt x="61121" y="272793"/>
                  </a:lnTo>
                  <a:lnTo>
                    <a:pt x="66483" y="270879"/>
                  </a:lnTo>
                  <a:lnTo>
                    <a:pt x="72398" y="264923"/>
                  </a:lnTo>
                  <a:lnTo>
                    <a:pt x="75851" y="236468"/>
                  </a:lnTo>
                  <a:lnTo>
                    <a:pt x="79713" y="173834"/>
                  </a:lnTo>
                  <a:lnTo>
                    <a:pt x="82890" y="121926"/>
                  </a:lnTo>
                  <a:lnTo>
                    <a:pt x="95010" y="78860"/>
                  </a:lnTo>
                  <a:lnTo>
                    <a:pt x="100775" y="73740"/>
                  </a:lnTo>
                  <a:lnTo>
                    <a:pt x="106957" y="73835"/>
                  </a:lnTo>
                  <a:lnTo>
                    <a:pt x="113419" y="77408"/>
                  </a:lnTo>
                  <a:lnTo>
                    <a:pt x="133691" y="110383"/>
                  </a:lnTo>
                  <a:lnTo>
                    <a:pt x="154516" y="162788"/>
                  </a:lnTo>
                  <a:lnTo>
                    <a:pt x="175504" y="222769"/>
                  </a:lnTo>
                  <a:lnTo>
                    <a:pt x="210574" y="284196"/>
                  </a:lnTo>
                  <a:lnTo>
                    <a:pt x="238647" y="321042"/>
                  </a:lnTo>
                  <a:lnTo>
                    <a:pt x="244496" y="321762"/>
                  </a:lnTo>
                  <a:lnTo>
                    <a:pt x="249565" y="317562"/>
                  </a:lnTo>
                  <a:lnTo>
                    <a:pt x="254114" y="310083"/>
                  </a:lnTo>
                  <a:lnTo>
                    <a:pt x="265134" y="254403"/>
                  </a:lnTo>
                  <a:lnTo>
                    <a:pt x="273778" y="192146"/>
                  </a:lnTo>
                  <a:lnTo>
                    <a:pt x="284970" y="136960"/>
                  </a:lnTo>
                  <a:lnTo>
                    <a:pt x="304249" y="74212"/>
                  </a:lnTo>
                  <a:lnTo>
                    <a:pt x="343095" y="18087"/>
                  </a:lnTo>
                  <a:lnTo>
                    <a:pt x="370329" y="0"/>
                  </a:lnTo>
                  <a:lnTo>
                    <a:pt x="379077" y="109"/>
                  </a:lnTo>
                  <a:lnTo>
                    <a:pt x="387249" y="3691"/>
                  </a:lnTo>
                  <a:lnTo>
                    <a:pt x="395036" y="9589"/>
                  </a:lnTo>
                  <a:lnTo>
                    <a:pt x="406809" y="31740"/>
                  </a:lnTo>
                  <a:lnTo>
                    <a:pt x="423898" y="93619"/>
                  </a:lnTo>
                  <a:lnTo>
                    <a:pt x="429366" y="144823"/>
                  </a:lnTo>
                  <a:lnTo>
                    <a:pt x="430986" y="197039"/>
                  </a:lnTo>
                  <a:lnTo>
                    <a:pt x="447175" y="250273"/>
                  </a:lnTo>
                  <a:lnTo>
                    <a:pt x="455328" y="272851"/>
                  </a:lnTo>
                  <a:lnTo>
                    <a:pt x="462649" y="281446"/>
                  </a:lnTo>
                  <a:lnTo>
                    <a:pt x="483262" y="294114"/>
                  </a:lnTo>
                  <a:lnTo>
                    <a:pt x="504902" y="297405"/>
                  </a:lnTo>
                  <a:lnTo>
                    <a:pt x="526218" y="293799"/>
                  </a:lnTo>
                  <a:lnTo>
                    <a:pt x="586068" y="261637"/>
                  </a:lnTo>
                  <a:lnTo>
                    <a:pt x="600124" y="253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180228" y="2884808"/>
              <a:ext cx="178986" cy="31587"/>
            </a:xfrm>
            <a:custGeom>
              <a:avLst/>
              <a:gdLst/>
              <a:ahLst/>
              <a:cxnLst/>
              <a:rect l="0" t="0" r="0" b="0"/>
              <a:pathLst>
                <a:path w="178986" h="31587">
                  <a:moveTo>
                    <a:pt x="0" y="31586"/>
                  </a:moveTo>
                  <a:lnTo>
                    <a:pt x="56215" y="14797"/>
                  </a:lnTo>
                  <a:lnTo>
                    <a:pt x="117905" y="11372"/>
                  </a:lnTo>
                  <a:lnTo>
                    <a:pt x="156598" y="7659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138114" y="2737409"/>
              <a:ext cx="126343" cy="42115"/>
            </a:xfrm>
            <a:custGeom>
              <a:avLst/>
              <a:gdLst/>
              <a:ahLst/>
              <a:cxnLst/>
              <a:rect l="0" t="0" r="0" b="0"/>
              <a:pathLst>
                <a:path w="126343" h="42115">
                  <a:moveTo>
                    <a:pt x="0" y="42114"/>
                  </a:moveTo>
                  <a:lnTo>
                    <a:pt x="62092" y="18395"/>
                  </a:lnTo>
                  <a:lnTo>
                    <a:pt x="109432" y="3232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464498" y="2737409"/>
              <a:ext cx="157928" cy="84229"/>
            </a:xfrm>
            <a:custGeom>
              <a:avLst/>
              <a:gdLst/>
              <a:ahLst/>
              <a:cxnLst/>
              <a:rect l="0" t="0" r="0" b="0"/>
              <a:pathLst>
                <a:path w="157928" h="84229">
                  <a:moveTo>
                    <a:pt x="157927" y="0"/>
                  </a:moveTo>
                  <a:lnTo>
                    <a:pt x="115235" y="3120"/>
                  </a:lnTo>
                  <a:lnTo>
                    <a:pt x="93330" y="10746"/>
                  </a:lnTo>
                  <a:lnTo>
                    <a:pt x="33015" y="48469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517140" y="2863751"/>
              <a:ext cx="189657" cy="187396"/>
            </a:xfrm>
            <a:custGeom>
              <a:avLst/>
              <a:gdLst/>
              <a:ahLst/>
              <a:cxnLst/>
              <a:rect l="0" t="0" r="0" b="0"/>
              <a:pathLst>
                <a:path w="189657" h="187396">
                  <a:moveTo>
                    <a:pt x="0" y="0"/>
                  </a:moveTo>
                  <a:lnTo>
                    <a:pt x="61110" y="25194"/>
                  </a:lnTo>
                  <a:lnTo>
                    <a:pt x="111117" y="47784"/>
                  </a:lnTo>
                  <a:lnTo>
                    <a:pt x="165449" y="85348"/>
                  </a:lnTo>
                  <a:lnTo>
                    <a:pt x="187972" y="116146"/>
                  </a:lnTo>
                  <a:lnTo>
                    <a:pt x="189656" y="126564"/>
                  </a:lnTo>
                  <a:lnTo>
                    <a:pt x="185287" y="147498"/>
                  </a:lnTo>
                  <a:lnTo>
                    <a:pt x="169308" y="165381"/>
                  </a:lnTo>
                  <a:lnTo>
                    <a:pt x="146608" y="178788"/>
                  </a:lnTo>
                  <a:lnTo>
                    <a:pt x="90788" y="187395"/>
                  </a:lnTo>
                  <a:lnTo>
                    <a:pt x="61407" y="186232"/>
                  </a:lnTo>
                  <a:lnTo>
                    <a:pt x="21057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811938" y="2705824"/>
              <a:ext cx="84229" cy="326384"/>
            </a:xfrm>
            <a:custGeom>
              <a:avLst/>
              <a:gdLst/>
              <a:ahLst/>
              <a:cxnLst/>
              <a:rect l="0" t="0" r="0" b="0"/>
              <a:pathLst>
                <a:path w="84229" h="326384">
                  <a:moveTo>
                    <a:pt x="0" y="0"/>
                  </a:moveTo>
                  <a:lnTo>
                    <a:pt x="38373" y="38373"/>
                  </a:lnTo>
                  <a:lnTo>
                    <a:pt x="54004" y="76361"/>
                  </a:lnTo>
                  <a:lnTo>
                    <a:pt x="60455" y="130250"/>
                  </a:lnTo>
                  <a:lnTo>
                    <a:pt x="62366" y="190671"/>
                  </a:lnTo>
                  <a:lnTo>
                    <a:pt x="62932" y="247438"/>
                  </a:lnTo>
                  <a:lnTo>
                    <a:pt x="71529" y="299871"/>
                  </a:lnTo>
                  <a:lnTo>
                    <a:pt x="84228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685596" y="2616007"/>
              <a:ext cx="368498" cy="110875"/>
            </a:xfrm>
            <a:custGeom>
              <a:avLst/>
              <a:gdLst/>
              <a:ahLst/>
              <a:cxnLst/>
              <a:rect l="0" t="0" r="0" b="0"/>
              <a:pathLst>
                <a:path w="368498" h="110875">
                  <a:moveTo>
                    <a:pt x="368497" y="5589"/>
                  </a:moveTo>
                  <a:lnTo>
                    <a:pt x="351729" y="0"/>
                  </a:lnTo>
                  <a:lnTo>
                    <a:pt x="298982" y="4442"/>
                  </a:lnTo>
                  <a:lnTo>
                    <a:pt x="239169" y="19704"/>
                  </a:lnTo>
                  <a:lnTo>
                    <a:pt x="188629" y="38237"/>
                  </a:lnTo>
                  <a:lnTo>
                    <a:pt x="133489" y="58546"/>
                  </a:lnTo>
                  <a:lnTo>
                    <a:pt x="78937" y="79382"/>
                  </a:lnTo>
                  <a:lnTo>
                    <a:pt x="16114" y="104821"/>
                  </a:lnTo>
                  <a:lnTo>
                    <a:pt x="0" y="1108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137078" y="3304704"/>
            <a:ext cx="7138275" cy="1602616"/>
            <a:chOff x="1137078" y="3304704"/>
            <a:chExt cx="7138275" cy="1602616"/>
          </a:xfrm>
        </p:grpSpPr>
        <p:sp>
          <p:nvSpPr>
            <p:cNvPr id="49" name="Freeform 48"/>
            <p:cNvSpPr/>
            <p:nvPr/>
          </p:nvSpPr>
          <p:spPr>
            <a:xfrm>
              <a:off x="1137078" y="3684974"/>
              <a:ext cx="126343" cy="31587"/>
            </a:xfrm>
            <a:custGeom>
              <a:avLst/>
              <a:gdLst/>
              <a:ahLst/>
              <a:cxnLst/>
              <a:rect l="0" t="0" r="0" b="0"/>
              <a:pathLst>
                <a:path w="126343" h="31587">
                  <a:moveTo>
                    <a:pt x="0" y="31586"/>
                  </a:moveTo>
                  <a:lnTo>
                    <a:pt x="56214" y="13627"/>
                  </a:lnTo>
                  <a:lnTo>
                    <a:pt x="105427" y="3038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663503" y="3495461"/>
              <a:ext cx="42115" cy="347442"/>
            </a:xfrm>
            <a:custGeom>
              <a:avLst/>
              <a:gdLst/>
              <a:ahLst/>
              <a:cxnLst/>
              <a:rect l="0" t="0" r="0" b="0"/>
              <a:pathLst>
                <a:path w="42115" h="347442">
                  <a:moveTo>
                    <a:pt x="0" y="0"/>
                  </a:moveTo>
                  <a:lnTo>
                    <a:pt x="5589" y="58617"/>
                  </a:lnTo>
                  <a:lnTo>
                    <a:pt x="10722" y="112791"/>
                  </a:lnTo>
                  <a:lnTo>
                    <a:pt x="18669" y="168553"/>
                  </a:lnTo>
                  <a:lnTo>
                    <a:pt x="26174" y="224627"/>
                  </a:lnTo>
                  <a:lnTo>
                    <a:pt x="35571" y="277906"/>
                  </a:lnTo>
                  <a:lnTo>
                    <a:pt x="39206" y="308348"/>
                  </a:lnTo>
                  <a:lnTo>
                    <a:pt x="42114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52974" y="3424030"/>
              <a:ext cx="294799" cy="60904"/>
            </a:xfrm>
            <a:custGeom>
              <a:avLst/>
              <a:gdLst/>
              <a:ahLst/>
              <a:cxnLst/>
              <a:rect l="0" t="0" r="0" b="0"/>
              <a:pathLst>
                <a:path w="294799" h="60904">
                  <a:moveTo>
                    <a:pt x="0" y="60903"/>
                  </a:moveTo>
                  <a:lnTo>
                    <a:pt x="17981" y="45262"/>
                  </a:lnTo>
                  <a:lnTo>
                    <a:pt x="74354" y="22466"/>
                  </a:lnTo>
                  <a:lnTo>
                    <a:pt x="119062" y="11413"/>
                  </a:lnTo>
                  <a:lnTo>
                    <a:pt x="181536" y="1440"/>
                  </a:lnTo>
                  <a:lnTo>
                    <a:pt x="231993" y="0"/>
                  </a:lnTo>
                  <a:lnTo>
                    <a:pt x="294798" y="82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674031" y="3642860"/>
              <a:ext cx="494841" cy="200700"/>
            </a:xfrm>
            <a:custGeom>
              <a:avLst/>
              <a:gdLst/>
              <a:ahLst/>
              <a:cxnLst/>
              <a:rect l="0" t="0" r="0" b="0"/>
              <a:pathLst>
                <a:path w="494841" h="200700">
                  <a:moveTo>
                    <a:pt x="0" y="52643"/>
                  </a:moveTo>
                  <a:lnTo>
                    <a:pt x="53875" y="34685"/>
                  </a:lnTo>
                  <a:lnTo>
                    <a:pt x="111037" y="17494"/>
                  </a:lnTo>
                  <a:lnTo>
                    <a:pt x="165389" y="11905"/>
                  </a:lnTo>
                  <a:lnTo>
                    <a:pt x="218067" y="7681"/>
                  </a:lnTo>
                  <a:lnTo>
                    <a:pt x="243148" y="4584"/>
                  </a:lnTo>
                  <a:lnTo>
                    <a:pt x="287813" y="10587"/>
                  </a:lnTo>
                  <a:lnTo>
                    <a:pt x="312751" y="20693"/>
                  </a:lnTo>
                  <a:lnTo>
                    <a:pt x="329293" y="39223"/>
                  </a:lnTo>
                  <a:lnTo>
                    <a:pt x="339375" y="65396"/>
                  </a:lnTo>
                  <a:lnTo>
                    <a:pt x="345051" y="118422"/>
                  </a:lnTo>
                  <a:lnTo>
                    <a:pt x="347902" y="169359"/>
                  </a:lnTo>
                  <a:lnTo>
                    <a:pt x="352715" y="195764"/>
                  </a:lnTo>
                  <a:lnTo>
                    <a:pt x="356806" y="200699"/>
                  </a:lnTo>
                  <a:lnTo>
                    <a:pt x="361873" y="200480"/>
                  </a:lnTo>
                  <a:lnTo>
                    <a:pt x="367591" y="196825"/>
                  </a:lnTo>
                  <a:lnTo>
                    <a:pt x="373944" y="177165"/>
                  </a:lnTo>
                  <a:lnTo>
                    <a:pt x="378022" y="122473"/>
                  </a:lnTo>
                  <a:lnTo>
                    <a:pt x="388403" y="61714"/>
                  </a:lnTo>
                  <a:lnTo>
                    <a:pt x="399181" y="40686"/>
                  </a:lnTo>
                  <a:lnTo>
                    <a:pt x="414890" y="26662"/>
                  </a:lnTo>
                  <a:lnTo>
                    <a:pt x="459160" y="8126"/>
                  </a:lnTo>
                  <a:lnTo>
                    <a:pt x="4948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274156" y="38429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724980" y="3363318"/>
              <a:ext cx="165419" cy="458528"/>
            </a:xfrm>
            <a:custGeom>
              <a:avLst/>
              <a:gdLst/>
              <a:ahLst/>
              <a:cxnLst/>
              <a:rect l="0" t="0" r="0" b="0"/>
              <a:pathLst>
                <a:path w="165419" h="458528">
                  <a:moveTo>
                    <a:pt x="159828" y="111086"/>
                  </a:moveTo>
                  <a:lnTo>
                    <a:pt x="165418" y="94319"/>
                  </a:lnTo>
                  <a:lnTo>
                    <a:pt x="165042" y="76728"/>
                  </a:lnTo>
                  <a:lnTo>
                    <a:pt x="159806" y="57212"/>
                  </a:lnTo>
                  <a:lnTo>
                    <a:pt x="149680" y="36839"/>
                  </a:lnTo>
                  <a:lnTo>
                    <a:pt x="125236" y="11228"/>
                  </a:lnTo>
                  <a:lnTo>
                    <a:pt x="102730" y="2364"/>
                  </a:lnTo>
                  <a:lnTo>
                    <a:pt x="90177" y="0"/>
                  </a:lnTo>
                  <a:lnTo>
                    <a:pt x="63752" y="3613"/>
                  </a:lnTo>
                  <a:lnTo>
                    <a:pt x="38749" y="14187"/>
                  </a:lnTo>
                  <a:lnTo>
                    <a:pt x="19838" y="30586"/>
                  </a:lnTo>
                  <a:lnTo>
                    <a:pt x="1626" y="76316"/>
                  </a:lnTo>
                  <a:lnTo>
                    <a:pt x="0" y="117552"/>
                  </a:lnTo>
                  <a:lnTo>
                    <a:pt x="6927" y="174353"/>
                  </a:lnTo>
                  <a:lnTo>
                    <a:pt x="16388" y="226278"/>
                  </a:lnTo>
                  <a:lnTo>
                    <a:pt x="28896" y="278510"/>
                  </a:lnTo>
                  <a:lnTo>
                    <a:pt x="32580" y="338913"/>
                  </a:lnTo>
                  <a:lnTo>
                    <a:pt x="33218" y="391110"/>
                  </a:lnTo>
                  <a:lnTo>
                    <a:pt x="30287" y="429973"/>
                  </a:lnTo>
                  <a:lnTo>
                    <a:pt x="22958" y="4585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642653" y="3616198"/>
              <a:ext cx="432944" cy="186141"/>
            </a:xfrm>
            <a:custGeom>
              <a:avLst/>
              <a:gdLst/>
              <a:ahLst/>
              <a:cxnLst/>
              <a:rect l="0" t="0" r="0" b="0"/>
              <a:pathLst>
                <a:path w="432944" h="186141">
                  <a:moveTo>
                    <a:pt x="0" y="37191"/>
                  </a:moveTo>
                  <a:lnTo>
                    <a:pt x="17981" y="21550"/>
                  </a:lnTo>
                  <a:lnTo>
                    <a:pt x="34898" y="13472"/>
                  </a:lnTo>
                  <a:lnTo>
                    <a:pt x="88825" y="5989"/>
                  </a:lnTo>
                  <a:lnTo>
                    <a:pt x="128094" y="0"/>
                  </a:lnTo>
                  <a:lnTo>
                    <a:pt x="180283" y="5764"/>
                  </a:lnTo>
                  <a:lnTo>
                    <a:pt x="211537" y="15814"/>
                  </a:lnTo>
                  <a:lnTo>
                    <a:pt x="234786" y="31200"/>
                  </a:lnTo>
                  <a:lnTo>
                    <a:pt x="251748" y="50906"/>
                  </a:lnTo>
                  <a:lnTo>
                    <a:pt x="266705" y="88308"/>
                  </a:lnTo>
                  <a:lnTo>
                    <a:pt x="275471" y="142868"/>
                  </a:lnTo>
                  <a:lnTo>
                    <a:pt x="278404" y="156775"/>
                  </a:lnTo>
                  <a:lnTo>
                    <a:pt x="283868" y="167216"/>
                  </a:lnTo>
                  <a:lnTo>
                    <a:pt x="299299" y="181938"/>
                  </a:lnTo>
                  <a:lnTo>
                    <a:pt x="324094" y="186140"/>
                  </a:lnTo>
                  <a:lnTo>
                    <a:pt x="353442" y="182939"/>
                  </a:lnTo>
                  <a:lnTo>
                    <a:pt x="393932" y="167983"/>
                  </a:lnTo>
                  <a:lnTo>
                    <a:pt x="413337" y="155372"/>
                  </a:lnTo>
                  <a:lnTo>
                    <a:pt x="426641" y="138849"/>
                  </a:lnTo>
                  <a:lnTo>
                    <a:pt x="431826" y="129529"/>
                  </a:lnTo>
                  <a:lnTo>
                    <a:pt x="432943" y="119807"/>
                  </a:lnTo>
                  <a:lnTo>
                    <a:pt x="427946" y="99645"/>
                  </a:lnTo>
                  <a:lnTo>
                    <a:pt x="411686" y="82106"/>
                  </a:lnTo>
                  <a:lnTo>
                    <a:pt x="368710" y="57371"/>
                  </a:lnTo>
                  <a:lnTo>
                    <a:pt x="310669" y="40657"/>
                  </a:lnTo>
                  <a:lnTo>
                    <a:pt x="284269" y="371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200663" y="3537575"/>
              <a:ext cx="63173" cy="253335"/>
            </a:xfrm>
            <a:custGeom>
              <a:avLst/>
              <a:gdLst/>
              <a:ahLst/>
              <a:cxnLst/>
              <a:rect l="0" t="0" r="0" b="0"/>
              <a:pathLst>
                <a:path w="63173" h="253335">
                  <a:moveTo>
                    <a:pt x="0" y="242156"/>
                  </a:moveTo>
                  <a:lnTo>
                    <a:pt x="11179" y="253334"/>
                  </a:lnTo>
                  <a:lnTo>
                    <a:pt x="14472" y="250778"/>
                  </a:lnTo>
                  <a:lnTo>
                    <a:pt x="18130" y="232340"/>
                  </a:lnTo>
                  <a:lnTo>
                    <a:pt x="15458" y="169720"/>
                  </a:lnTo>
                  <a:lnTo>
                    <a:pt x="22518" y="116188"/>
                  </a:lnTo>
                  <a:lnTo>
                    <a:pt x="35384" y="56876"/>
                  </a:lnTo>
                  <a:lnTo>
                    <a:pt x="631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42819" y="3474404"/>
              <a:ext cx="84229" cy="315856"/>
            </a:xfrm>
            <a:custGeom>
              <a:avLst/>
              <a:gdLst/>
              <a:ahLst/>
              <a:cxnLst/>
              <a:rect l="0" t="0" r="0" b="0"/>
              <a:pathLst>
                <a:path w="84229" h="315856">
                  <a:moveTo>
                    <a:pt x="0" y="0"/>
                  </a:moveTo>
                  <a:lnTo>
                    <a:pt x="16811" y="19151"/>
                  </a:lnTo>
                  <a:lnTo>
                    <a:pt x="34746" y="53898"/>
                  </a:lnTo>
                  <a:lnTo>
                    <a:pt x="46820" y="101888"/>
                  </a:lnTo>
                  <a:lnTo>
                    <a:pt x="50917" y="157701"/>
                  </a:lnTo>
                  <a:lnTo>
                    <a:pt x="53301" y="206083"/>
                  </a:lnTo>
                  <a:lnTo>
                    <a:pt x="63994" y="268002"/>
                  </a:lnTo>
                  <a:lnTo>
                    <a:pt x="73943" y="297387"/>
                  </a:lnTo>
                  <a:lnTo>
                    <a:pt x="84228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79648" y="3642860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716560" y="3595157"/>
              <a:ext cx="189142" cy="226689"/>
            </a:xfrm>
            <a:custGeom>
              <a:avLst/>
              <a:gdLst/>
              <a:ahLst/>
              <a:cxnLst/>
              <a:rect l="0" t="0" r="0" b="0"/>
              <a:pathLst>
                <a:path w="189142" h="226689">
                  <a:moveTo>
                    <a:pt x="0" y="5589"/>
                  </a:moveTo>
                  <a:lnTo>
                    <a:pt x="42691" y="2470"/>
                  </a:lnTo>
                  <a:lnTo>
                    <a:pt x="53027" y="0"/>
                  </a:lnTo>
                  <a:lnTo>
                    <a:pt x="55238" y="693"/>
                  </a:lnTo>
                  <a:lnTo>
                    <a:pt x="45217" y="7703"/>
                  </a:lnTo>
                  <a:lnTo>
                    <a:pt x="13268" y="19214"/>
                  </a:lnTo>
                  <a:lnTo>
                    <a:pt x="7675" y="25201"/>
                  </a:lnTo>
                  <a:lnTo>
                    <a:pt x="6286" y="32701"/>
                  </a:lnTo>
                  <a:lnTo>
                    <a:pt x="7700" y="41212"/>
                  </a:lnTo>
                  <a:lnTo>
                    <a:pt x="12152" y="48055"/>
                  </a:lnTo>
                  <a:lnTo>
                    <a:pt x="26458" y="58778"/>
                  </a:lnTo>
                  <a:lnTo>
                    <a:pt x="85944" y="76363"/>
                  </a:lnTo>
                  <a:lnTo>
                    <a:pt x="138249" y="101155"/>
                  </a:lnTo>
                  <a:lnTo>
                    <a:pt x="163219" y="115913"/>
                  </a:lnTo>
                  <a:lnTo>
                    <a:pt x="182116" y="134171"/>
                  </a:lnTo>
                  <a:lnTo>
                    <a:pt x="186922" y="143953"/>
                  </a:lnTo>
                  <a:lnTo>
                    <a:pt x="189141" y="164180"/>
                  </a:lnTo>
                  <a:lnTo>
                    <a:pt x="179989" y="184868"/>
                  </a:lnTo>
                  <a:lnTo>
                    <a:pt x="164223" y="203422"/>
                  </a:lnTo>
                  <a:lnTo>
                    <a:pt x="145517" y="215567"/>
                  </a:lnTo>
                  <a:lnTo>
                    <a:pt x="100017" y="224491"/>
                  </a:lnTo>
                  <a:lnTo>
                    <a:pt x="73699" y="226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32456" y="3632332"/>
              <a:ext cx="263214" cy="29391"/>
            </a:xfrm>
            <a:custGeom>
              <a:avLst/>
              <a:gdLst/>
              <a:ahLst/>
              <a:cxnLst/>
              <a:rect l="0" t="0" r="0" b="0"/>
              <a:pathLst>
                <a:path w="263214" h="29391">
                  <a:moveTo>
                    <a:pt x="0" y="21057"/>
                  </a:moveTo>
                  <a:lnTo>
                    <a:pt x="57264" y="29390"/>
                  </a:lnTo>
                  <a:lnTo>
                    <a:pt x="100416" y="27815"/>
                  </a:lnTo>
                  <a:lnTo>
                    <a:pt x="157616" y="22391"/>
                  </a:lnTo>
                  <a:lnTo>
                    <a:pt x="215664" y="12915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443026" y="3495461"/>
              <a:ext cx="175927" cy="336913"/>
            </a:xfrm>
            <a:custGeom>
              <a:avLst/>
              <a:gdLst/>
              <a:ahLst/>
              <a:cxnLst/>
              <a:rect l="0" t="0" r="0" b="0"/>
              <a:pathLst>
                <a:path w="175927" h="336913">
                  <a:moveTo>
                    <a:pt x="0" y="0"/>
                  </a:moveTo>
                  <a:lnTo>
                    <a:pt x="20298" y="55045"/>
                  </a:lnTo>
                  <a:lnTo>
                    <a:pt x="64457" y="114512"/>
                  </a:lnTo>
                  <a:lnTo>
                    <a:pt x="122979" y="169806"/>
                  </a:lnTo>
                  <a:lnTo>
                    <a:pt x="162520" y="194852"/>
                  </a:lnTo>
                  <a:lnTo>
                    <a:pt x="170348" y="204771"/>
                  </a:lnTo>
                  <a:lnTo>
                    <a:pt x="175926" y="228270"/>
                  </a:lnTo>
                  <a:lnTo>
                    <a:pt x="173436" y="238748"/>
                  </a:lnTo>
                  <a:lnTo>
                    <a:pt x="161310" y="256629"/>
                  </a:lnTo>
                  <a:lnTo>
                    <a:pt x="104658" y="292482"/>
                  </a:lnTo>
                  <a:lnTo>
                    <a:pt x="48576" y="318431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826372" y="3348062"/>
              <a:ext cx="284247" cy="442886"/>
            </a:xfrm>
            <a:custGeom>
              <a:avLst/>
              <a:gdLst/>
              <a:ahLst/>
              <a:cxnLst/>
              <a:rect l="0" t="0" r="0" b="0"/>
              <a:pathLst>
                <a:path w="284247" h="442886">
                  <a:moveTo>
                    <a:pt x="216778" y="0"/>
                  </a:moveTo>
                  <a:lnTo>
                    <a:pt x="162903" y="25195"/>
                  </a:lnTo>
                  <a:lnTo>
                    <a:pt x="121778" y="47784"/>
                  </a:lnTo>
                  <a:lnTo>
                    <a:pt x="85449" y="85348"/>
                  </a:lnTo>
                  <a:lnTo>
                    <a:pt x="48590" y="140138"/>
                  </a:lnTo>
                  <a:lnTo>
                    <a:pt x="14433" y="200256"/>
                  </a:lnTo>
                  <a:lnTo>
                    <a:pt x="1757" y="239749"/>
                  </a:lnTo>
                  <a:lnTo>
                    <a:pt x="0" y="301255"/>
                  </a:lnTo>
                  <a:lnTo>
                    <a:pt x="10572" y="363534"/>
                  </a:lnTo>
                  <a:lnTo>
                    <a:pt x="26088" y="393023"/>
                  </a:lnTo>
                  <a:lnTo>
                    <a:pt x="45504" y="416579"/>
                  </a:lnTo>
                  <a:lnTo>
                    <a:pt x="82843" y="438376"/>
                  </a:lnTo>
                  <a:lnTo>
                    <a:pt x="142129" y="442885"/>
                  </a:lnTo>
                  <a:lnTo>
                    <a:pt x="200379" y="431222"/>
                  </a:lnTo>
                  <a:lnTo>
                    <a:pt x="237916" y="412949"/>
                  </a:lnTo>
                  <a:lnTo>
                    <a:pt x="269445" y="387128"/>
                  </a:lnTo>
                  <a:lnTo>
                    <a:pt x="281130" y="364299"/>
                  </a:lnTo>
                  <a:lnTo>
                    <a:pt x="284246" y="351661"/>
                  </a:lnTo>
                  <a:lnTo>
                    <a:pt x="282814" y="339726"/>
                  </a:lnTo>
                  <a:lnTo>
                    <a:pt x="271864" y="317106"/>
                  </a:lnTo>
                  <a:lnTo>
                    <a:pt x="240379" y="290229"/>
                  </a:lnTo>
                  <a:lnTo>
                    <a:pt x="211670" y="281070"/>
                  </a:lnTo>
                  <a:lnTo>
                    <a:pt x="151169" y="275189"/>
                  </a:lnTo>
                  <a:lnTo>
                    <a:pt x="111494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258183" y="3535988"/>
              <a:ext cx="385093" cy="239241"/>
            </a:xfrm>
            <a:custGeom>
              <a:avLst/>
              <a:gdLst/>
              <a:ahLst/>
              <a:cxnLst/>
              <a:rect l="0" t="0" r="0" b="0"/>
              <a:pathLst>
                <a:path w="385093" h="239241">
                  <a:moveTo>
                    <a:pt x="6066" y="191100"/>
                  </a:moveTo>
                  <a:lnTo>
                    <a:pt x="0" y="157478"/>
                  </a:lnTo>
                  <a:lnTo>
                    <a:pt x="7641" y="105777"/>
                  </a:lnTo>
                  <a:lnTo>
                    <a:pt x="10625" y="92104"/>
                  </a:lnTo>
                  <a:lnTo>
                    <a:pt x="23300" y="70673"/>
                  </a:lnTo>
                  <a:lnTo>
                    <a:pt x="31593" y="61682"/>
                  </a:lnTo>
                  <a:lnTo>
                    <a:pt x="40632" y="56859"/>
                  </a:lnTo>
                  <a:lnTo>
                    <a:pt x="60033" y="54618"/>
                  </a:lnTo>
                  <a:lnTo>
                    <a:pt x="90686" y="59934"/>
                  </a:lnTo>
                  <a:lnTo>
                    <a:pt x="140891" y="79447"/>
                  </a:lnTo>
                  <a:lnTo>
                    <a:pt x="195868" y="95779"/>
                  </a:lnTo>
                  <a:lnTo>
                    <a:pt x="224953" y="100772"/>
                  </a:lnTo>
                  <a:lnTo>
                    <a:pt x="285046" y="94445"/>
                  </a:lnTo>
                  <a:lnTo>
                    <a:pt x="307872" y="87311"/>
                  </a:lnTo>
                  <a:lnTo>
                    <a:pt x="325815" y="76342"/>
                  </a:lnTo>
                  <a:lnTo>
                    <a:pt x="338470" y="57428"/>
                  </a:lnTo>
                  <a:lnTo>
                    <a:pt x="343482" y="45834"/>
                  </a:lnTo>
                  <a:lnTo>
                    <a:pt x="344484" y="35764"/>
                  </a:lnTo>
                  <a:lnTo>
                    <a:pt x="339358" y="18337"/>
                  </a:lnTo>
                  <a:lnTo>
                    <a:pt x="326161" y="5912"/>
                  </a:lnTo>
                  <a:lnTo>
                    <a:pt x="317729" y="961"/>
                  </a:lnTo>
                  <a:lnTo>
                    <a:pt x="308597" y="0"/>
                  </a:lnTo>
                  <a:lnTo>
                    <a:pt x="289093" y="5171"/>
                  </a:lnTo>
                  <a:lnTo>
                    <a:pt x="252793" y="26826"/>
                  </a:lnTo>
                  <a:lnTo>
                    <a:pt x="217990" y="66647"/>
                  </a:lnTo>
                  <a:lnTo>
                    <a:pt x="196630" y="115491"/>
                  </a:lnTo>
                  <a:lnTo>
                    <a:pt x="194071" y="161418"/>
                  </a:lnTo>
                  <a:lnTo>
                    <a:pt x="204267" y="187267"/>
                  </a:lnTo>
                  <a:lnTo>
                    <a:pt x="221667" y="209284"/>
                  </a:lnTo>
                  <a:lnTo>
                    <a:pt x="244998" y="226868"/>
                  </a:lnTo>
                  <a:lnTo>
                    <a:pt x="270966" y="236243"/>
                  </a:lnTo>
                  <a:lnTo>
                    <a:pt x="299274" y="239240"/>
                  </a:lnTo>
                  <a:lnTo>
                    <a:pt x="355749" y="234751"/>
                  </a:lnTo>
                  <a:lnTo>
                    <a:pt x="385092" y="233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722272" y="3548172"/>
              <a:ext cx="342144" cy="204422"/>
            </a:xfrm>
            <a:custGeom>
              <a:avLst/>
              <a:gdLst/>
              <a:ahLst/>
              <a:cxnLst/>
              <a:rect l="0" t="0" r="0" b="0"/>
              <a:pathLst>
                <a:path w="342144" h="204422">
                  <a:moveTo>
                    <a:pt x="131573" y="63103"/>
                  </a:moveTo>
                  <a:lnTo>
                    <a:pt x="137162" y="46335"/>
                  </a:lnTo>
                  <a:lnTo>
                    <a:pt x="136787" y="28744"/>
                  </a:lnTo>
                  <a:lnTo>
                    <a:pt x="135049" y="19140"/>
                  </a:lnTo>
                  <a:lnTo>
                    <a:pt x="130381" y="11567"/>
                  </a:lnTo>
                  <a:lnTo>
                    <a:pt x="115836" y="34"/>
                  </a:lnTo>
                  <a:lnTo>
                    <a:pt x="105873" y="0"/>
                  </a:lnTo>
                  <a:lnTo>
                    <a:pt x="82326" y="9321"/>
                  </a:lnTo>
                  <a:lnTo>
                    <a:pt x="42762" y="34299"/>
                  </a:lnTo>
                  <a:lnTo>
                    <a:pt x="12582" y="75105"/>
                  </a:lnTo>
                  <a:lnTo>
                    <a:pt x="0" y="124241"/>
                  </a:lnTo>
                  <a:lnTo>
                    <a:pt x="3296" y="149157"/>
                  </a:lnTo>
                  <a:lnTo>
                    <a:pt x="7450" y="159077"/>
                  </a:lnTo>
                  <a:lnTo>
                    <a:pt x="21425" y="173218"/>
                  </a:lnTo>
                  <a:lnTo>
                    <a:pt x="30065" y="178627"/>
                  </a:lnTo>
                  <a:lnTo>
                    <a:pt x="52143" y="181517"/>
                  </a:lnTo>
                  <a:lnTo>
                    <a:pt x="76383" y="177733"/>
                  </a:lnTo>
                  <a:lnTo>
                    <a:pt x="98855" y="168252"/>
                  </a:lnTo>
                  <a:lnTo>
                    <a:pt x="125648" y="144171"/>
                  </a:lnTo>
                  <a:lnTo>
                    <a:pt x="148405" y="114809"/>
                  </a:lnTo>
                  <a:lnTo>
                    <a:pt x="156601" y="91152"/>
                  </a:lnTo>
                  <a:lnTo>
                    <a:pt x="158786" y="78293"/>
                  </a:lnTo>
                  <a:lnTo>
                    <a:pt x="162584" y="75569"/>
                  </a:lnTo>
                  <a:lnTo>
                    <a:pt x="167454" y="79603"/>
                  </a:lnTo>
                  <a:lnTo>
                    <a:pt x="205649" y="142540"/>
                  </a:lnTo>
                  <a:lnTo>
                    <a:pt x="239012" y="185639"/>
                  </a:lnTo>
                  <a:lnTo>
                    <a:pt x="261992" y="199452"/>
                  </a:lnTo>
                  <a:lnTo>
                    <a:pt x="286633" y="204421"/>
                  </a:lnTo>
                  <a:lnTo>
                    <a:pt x="317897" y="200641"/>
                  </a:lnTo>
                  <a:lnTo>
                    <a:pt x="342143" y="1894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90757" y="3421762"/>
              <a:ext cx="42115" cy="326384"/>
            </a:xfrm>
            <a:custGeom>
              <a:avLst/>
              <a:gdLst/>
              <a:ahLst/>
              <a:cxnLst/>
              <a:rect l="0" t="0" r="0" b="0"/>
              <a:pathLst>
                <a:path w="42115" h="326384">
                  <a:moveTo>
                    <a:pt x="0" y="0"/>
                  </a:moveTo>
                  <a:lnTo>
                    <a:pt x="1169" y="58838"/>
                  </a:lnTo>
                  <a:lnTo>
                    <a:pt x="7235" y="122198"/>
                  </a:lnTo>
                  <a:lnTo>
                    <a:pt x="12997" y="184188"/>
                  </a:lnTo>
                  <a:lnTo>
                    <a:pt x="25054" y="241754"/>
                  </a:lnTo>
                  <a:lnTo>
                    <a:pt x="39059" y="300767"/>
                  </a:lnTo>
                  <a:lnTo>
                    <a:pt x="42114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306570" y="3495461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607908" y="3304704"/>
              <a:ext cx="1667445" cy="371251"/>
            </a:xfrm>
            <a:custGeom>
              <a:avLst/>
              <a:gdLst/>
              <a:ahLst/>
              <a:cxnLst/>
              <a:rect l="0" t="0" r="0" b="0"/>
              <a:pathLst>
                <a:path w="1667445" h="371251">
                  <a:moveTo>
                    <a:pt x="25045" y="1244"/>
                  </a:moveTo>
                  <a:lnTo>
                    <a:pt x="30635" y="63337"/>
                  </a:lnTo>
                  <a:lnTo>
                    <a:pt x="27362" y="118231"/>
                  </a:lnTo>
                  <a:lnTo>
                    <a:pt x="24562" y="176547"/>
                  </a:lnTo>
                  <a:lnTo>
                    <a:pt x="16848" y="239423"/>
                  </a:lnTo>
                  <a:lnTo>
                    <a:pt x="9388" y="301625"/>
                  </a:lnTo>
                  <a:lnTo>
                    <a:pt x="0" y="336691"/>
                  </a:lnTo>
                  <a:lnTo>
                    <a:pt x="2499" y="340689"/>
                  </a:lnTo>
                  <a:lnTo>
                    <a:pt x="8845" y="339844"/>
                  </a:lnTo>
                  <a:lnTo>
                    <a:pt x="70705" y="314128"/>
                  </a:lnTo>
                  <a:lnTo>
                    <a:pt x="97981" y="304080"/>
                  </a:lnTo>
                  <a:lnTo>
                    <a:pt x="146222" y="299594"/>
                  </a:lnTo>
                  <a:lnTo>
                    <a:pt x="196391" y="306323"/>
                  </a:lnTo>
                  <a:lnTo>
                    <a:pt x="239071" y="322615"/>
                  </a:lnTo>
                  <a:lnTo>
                    <a:pt x="300414" y="361729"/>
                  </a:lnTo>
                  <a:lnTo>
                    <a:pt x="325636" y="371250"/>
                  </a:lnTo>
                  <a:lnTo>
                    <a:pt x="352444" y="370022"/>
                  </a:lnTo>
                  <a:lnTo>
                    <a:pt x="413370" y="344581"/>
                  </a:lnTo>
                  <a:lnTo>
                    <a:pt x="458819" y="310294"/>
                  </a:lnTo>
                  <a:lnTo>
                    <a:pt x="505955" y="249316"/>
                  </a:lnTo>
                  <a:lnTo>
                    <a:pt x="521347" y="215387"/>
                  </a:lnTo>
                  <a:lnTo>
                    <a:pt x="523264" y="192345"/>
                  </a:lnTo>
                  <a:lnTo>
                    <a:pt x="522138" y="181287"/>
                  </a:lnTo>
                  <a:lnTo>
                    <a:pt x="516708" y="172746"/>
                  </a:lnTo>
                  <a:lnTo>
                    <a:pt x="498195" y="160135"/>
                  </a:lnTo>
                  <a:lnTo>
                    <a:pt x="486709" y="158644"/>
                  </a:lnTo>
                  <a:lnTo>
                    <a:pt x="461466" y="163227"/>
                  </a:lnTo>
                  <a:lnTo>
                    <a:pt x="409473" y="192468"/>
                  </a:lnTo>
                  <a:lnTo>
                    <a:pt x="390484" y="207505"/>
                  </a:lnTo>
                  <a:lnTo>
                    <a:pt x="366641" y="245892"/>
                  </a:lnTo>
                  <a:lnTo>
                    <a:pt x="355937" y="288722"/>
                  </a:lnTo>
                  <a:lnTo>
                    <a:pt x="359671" y="313846"/>
                  </a:lnTo>
                  <a:lnTo>
                    <a:pt x="370300" y="335540"/>
                  </a:lnTo>
                  <a:lnTo>
                    <a:pt x="386722" y="352981"/>
                  </a:lnTo>
                  <a:lnTo>
                    <a:pt x="396015" y="357398"/>
                  </a:lnTo>
                  <a:lnTo>
                    <a:pt x="415699" y="359186"/>
                  </a:lnTo>
                  <a:lnTo>
                    <a:pt x="446511" y="353616"/>
                  </a:lnTo>
                  <a:lnTo>
                    <a:pt x="472278" y="338967"/>
                  </a:lnTo>
                  <a:lnTo>
                    <a:pt x="494731" y="308631"/>
                  </a:lnTo>
                  <a:lnTo>
                    <a:pt x="518883" y="251080"/>
                  </a:lnTo>
                  <a:lnTo>
                    <a:pt x="528895" y="193892"/>
                  </a:lnTo>
                  <a:lnTo>
                    <a:pt x="539856" y="245461"/>
                  </a:lnTo>
                  <a:lnTo>
                    <a:pt x="557908" y="282485"/>
                  </a:lnTo>
                  <a:lnTo>
                    <a:pt x="594855" y="323910"/>
                  </a:lnTo>
                  <a:lnTo>
                    <a:pt x="604960" y="332168"/>
                  </a:lnTo>
                  <a:lnTo>
                    <a:pt x="615206" y="336504"/>
                  </a:lnTo>
                  <a:lnTo>
                    <a:pt x="635950" y="338202"/>
                  </a:lnTo>
                  <a:lnTo>
                    <a:pt x="667358" y="326991"/>
                  </a:lnTo>
                  <a:lnTo>
                    <a:pt x="715807" y="288659"/>
                  </a:lnTo>
                  <a:lnTo>
                    <a:pt x="731704" y="262269"/>
                  </a:lnTo>
                  <a:lnTo>
                    <a:pt x="754823" y="201094"/>
                  </a:lnTo>
                  <a:lnTo>
                    <a:pt x="764209" y="140285"/>
                  </a:lnTo>
                  <a:lnTo>
                    <a:pt x="770918" y="90840"/>
                  </a:lnTo>
                  <a:lnTo>
                    <a:pt x="771073" y="29947"/>
                  </a:lnTo>
                  <a:lnTo>
                    <a:pt x="766835" y="4642"/>
                  </a:lnTo>
                  <a:lnTo>
                    <a:pt x="764067" y="0"/>
                  </a:lnTo>
                  <a:lnTo>
                    <a:pt x="761052" y="415"/>
                  </a:lnTo>
                  <a:lnTo>
                    <a:pt x="757872" y="4201"/>
                  </a:lnTo>
                  <a:lnTo>
                    <a:pt x="753396" y="43065"/>
                  </a:lnTo>
                  <a:lnTo>
                    <a:pt x="759120" y="102269"/>
                  </a:lnTo>
                  <a:lnTo>
                    <a:pt x="761176" y="148420"/>
                  </a:lnTo>
                  <a:lnTo>
                    <a:pt x="761785" y="211228"/>
                  </a:lnTo>
                  <a:lnTo>
                    <a:pt x="761965" y="272472"/>
                  </a:lnTo>
                  <a:lnTo>
                    <a:pt x="763188" y="313105"/>
                  </a:lnTo>
                  <a:lnTo>
                    <a:pt x="765145" y="314436"/>
                  </a:lnTo>
                  <a:lnTo>
                    <a:pt x="767619" y="311814"/>
                  </a:lnTo>
                  <a:lnTo>
                    <a:pt x="786789" y="254004"/>
                  </a:lnTo>
                  <a:lnTo>
                    <a:pt x="809087" y="212999"/>
                  </a:lnTo>
                  <a:lnTo>
                    <a:pt x="859478" y="153302"/>
                  </a:lnTo>
                  <a:lnTo>
                    <a:pt x="884115" y="139795"/>
                  </a:lnTo>
                  <a:lnTo>
                    <a:pt x="910663" y="136132"/>
                  </a:lnTo>
                  <a:lnTo>
                    <a:pt x="924293" y="136793"/>
                  </a:lnTo>
                  <a:lnTo>
                    <a:pt x="945677" y="146886"/>
                  </a:lnTo>
                  <a:lnTo>
                    <a:pt x="961810" y="163070"/>
                  </a:lnTo>
                  <a:lnTo>
                    <a:pt x="972879" y="181961"/>
                  </a:lnTo>
                  <a:lnTo>
                    <a:pt x="975459" y="202056"/>
                  </a:lnTo>
                  <a:lnTo>
                    <a:pt x="971537" y="221515"/>
                  </a:lnTo>
                  <a:lnTo>
                    <a:pt x="961995" y="237963"/>
                  </a:lnTo>
                  <a:lnTo>
                    <a:pt x="943716" y="249952"/>
                  </a:lnTo>
                  <a:lnTo>
                    <a:pt x="932290" y="254787"/>
                  </a:lnTo>
                  <a:lnTo>
                    <a:pt x="921163" y="255671"/>
                  </a:lnTo>
                  <a:lnTo>
                    <a:pt x="899442" y="250413"/>
                  </a:lnTo>
                  <a:lnTo>
                    <a:pt x="891076" y="251585"/>
                  </a:lnTo>
                  <a:lnTo>
                    <a:pt x="884329" y="255876"/>
                  </a:lnTo>
                  <a:lnTo>
                    <a:pt x="878661" y="262245"/>
                  </a:lnTo>
                  <a:lnTo>
                    <a:pt x="877223" y="270001"/>
                  </a:lnTo>
                  <a:lnTo>
                    <a:pt x="881863" y="287978"/>
                  </a:lnTo>
                  <a:lnTo>
                    <a:pt x="901082" y="304547"/>
                  </a:lnTo>
                  <a:lnTo>
                    <a:pt x="961081" y="334247"/>
                  </a:lnTo>
                  <a:lnTo>
                    <a:pt x="1011959" y="344407"/>
                  </a:lnTo>
                  <a:lnTo>
                    <a:pt x="1064741" y="339434"/>
                  </a:lnTo>
                  <a:lnTo>
                    <a:pt x="1119663" y="323825"/>
                  </a:lnTo>
                  <a:lnTo>
                    <a:pt x="1175725" y="291960"/>
                  </a:lnTo>
                  <a:lnTo>
                    <a:pt x="1199754" y="272001"/>
                  </a:lnTo>
                  <a:lnTo>
                    <a:pt x="1218232" y="247533"/>
                  </a:lnTo>
                  <a:lnTo>
                    <a:pt x="1236200" y="201861"/>
                  </a:lnTo>
                  <a:lnTo>
                    <a:pt x="1238720" y="174635"/>
                  </a:lnTo>
                  <a:lnTo>
                    <a:pt x="1234771" y="150837"/>
                  </a:lnTo>
                  <a:lnTo>
                    <a:pt x="1225217" y="128561"/>
                  </a:lnTo>
                  <a:lnTo>
                    <a:pt x="1217054" y="121217"/>
                  </a:lnTo>
                  <a:lnTo>
                    <a:pt x="1195506" y="113057"/>
                  </a:lnTo>
                  <a:lnTo>
                    <a:pt x="1173450" y="115670"/>
                  </a:lnTo>
                  <a:lnTo>
                    <a:pt x="1162656" y="119642"/>
                  </a:lnTo>
                  <a:lnTo>
                    <a:pt x="1154290" y="126969"/>
                  </a:lnTo>
                  <a:lnTo>
                    <a:pt x="1141874" y="147589"/>
                  </a:lnTo>
                  <a:lnTo>
                    <a:pt x="1133897" y="191095"/>
                  </a:lnTo>
                  <a:lnTo>
                    <a:pt x="1137122" y="235441"/>
                  </a:lnTo>
                  <a:lnTo>
                    <a:pt x="1148672" y="260919"/>
                  </a:lnTo>
                  <a:lnTo>
                    <a:pt x="1174906" y="291875"/>
                  </a:lnTo>
                  <a:lnTo>
                    <a:pt x="1195881" y="307058"/>
                  </a:lnTo>
                  <a:lnTo>
                    <a:pt x="1220800" y="317706"/>
                  </a:lnTo>
                  <a:lnTo>
                    <a:pt x="1247473" y="320098"/>
                  </a:lnTo>
                  <a:lnTo>
                    <a:pt x="1273756" y="316092"/>
                  </a:lnTo>
                  <a:lnTo>
                    <a:pt x="1307114" y="300683"/>
                  </a:lnTo>
                  <a:lnTo>
                    <a:pt x="1333505" y="278960"/>
                  </a:lnTo>
                  <a:lnTo>
                    <a:pt x="1384431" y="219553"/>
                  </a:lnTo>
                  <a:lnTo>
                    <a:pt x="1425920" y="156813"/>
                  </a:lnTo>
                  <a:lnTo>
                    <a:pt x="1474503" y="99989"/>
                  </a:lnTo>
                  <a:lnTo>
                    <a:pt x="1506715" y="78595"/>
                  </a:lnTo>
                  <a:lnTo>
                    <a:pt x="1551483" y="63027"/>
                  </a:lnTo>
                  <a:lnTo>
                    <a:pt x="1596204" y="62184"/>
                  </a:lnTo>
                  <a:lnTo>
                    <a:pt x="1621770" y="72782"/>
                  </a:lnTo>
                  <a:lnTo>
                    <a:pt x="1652775" y="98480"/>
                  </a:lnTo>
                  <a:lnTo>
                    <a:pt x="1661190" y="108182"/>
                  </a:lnTo>
                  <a:lnTo>
                    <a:pt x="1665630" y="119329"/>
                  </a:lnTo>
                  <a:lnTo>
                    <a:pt x="1667444" y="144194"/>
                  </a:lnTo>
                  <a:lnTo>
                    <a:pt x="1658111" y="167723"/>
                  </a:lnTo>
                  <a:lnTo>
                    <a:pt x="1641095" y="188709"/>
                  </a:lnTo>
                  <a:lnTo>
                    <a:pt x="1585805" y="224364"/>
                  </a:lnTo>
                  <a:lnTo>
                    <a:pt x="1530621" y="253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749026" y="3925985"/>
              <a:ext cx="295856" cy="448249"/>
            </a:xfrm>
            <a:custGeom>
              <a:avLst/>
              <a:gdLst/>
              <a:ahLst/>
              <a:cxnLst/>
              <a:rect l="0" t="0" r="0" b="0"/>
              <a:pathLst>
                <a:path w="295856" h="448249">
                  <a:moveTo>
                    <a:pt x="188840" y="32730"/>
                  </a:moveTo>
                  <a:lnTo>
                    <a:pt x="159531" y="3422"/>
                  </a:lnTo>
                  <a:lnTo>
                    <a:pt x="151753" y="323"/>
                  </a:lnTo>
                  <a:lnTo>
                    <a:pt x="133752" y="0"/>
                  </a:lnTo>
                  <a:lnTo>
                    <a:pt x="117173" y="6875"/>
                  </a:lnTo>
                  <a:lnTo>
                    <a:pt x="109476" y="11984"/>
                  </a:lnTo>
                  <a:lnTo>
                    <a:pt x="64871" y="75001"/>
                  </a:lnTo>
                  <a:lnTo>
                    <a:pt x="34890" y="131027"/>
                  </a:lnTo>
                  <a:lnTo>
                    <a:pt x="14844" y="187154"/>
                  </a:lnTo>
                  <a:lnTo>
                    <a:pt x="2738" y="243301"/>
                  </a:lnTo>
                  <a:lnTo>
                    <a:pt x="0" y="299452"/>
                  </a:lnTo>
                  <a:lnTo>
                    <a:pt x="5115" y="352745"/>
                  </a:lnTo>
                  <a:lnTo>
                    <a:pt x="19629" y="396221"/>
                  </a:lnTo>
                  <a:lnTo>
                    <a:pt x="49926" y="431330"/>
                  </a:lnTo>
                  <a:lnTo>
                    <a:pt x="78357" y="443852"/>
                  </a:lnTo>
                  <a:lnTo>
                    <a:pt x="108151" y="448248"/>
                  </a:lnTo>
                  <a:lnTo>
                    <a:pt x="146994" y="442976"/>
                  </a:lnTo>
                  <a:lnTo>
                    <a:pt x="205097" y="420826"/>
                  </a:lnTo>
                  <a:lnTo>
                    <a:pt x="227650" y="406428"/>
                  </a:lnTo>
                  <a:lnTo>
                    <a:pt x="264313" y="362351"/>
                  </a:lnTo>
                  <a:lnTo>
                    <a:pt x="293825" y="309190"/>
                  </a:lnTo>
                  <a:lnTo>
                    <a:pt x="295855" y="258924"/>
                  </a:lnTo>
                  <a:lnTo>
                    <a:pt x="283459" y="205166"/>
                  </a:lnTo>
                  <a:lnTo>
                    <a:pt x="265545" y="152579"/>
                  </a:lnTo>
                  <a:lnTo>
                    <a:pt x="244972" y="125043"/>
                  </a:lnTo>
                  <a:lnTo>
                    <a:pt x="210281" y="97517"/>
                  </a:lnTo>
                  <a:lnTo>
                    <a:pt x="171536" y="82082"/>
                  </a:lnTo>
                  <a:lnTo>
                    <a:pt x="125668" y="7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106321" y="3948187"/>
              <a:ext cx="336913" cy="410556"/>
            </a:xfrm>
            <a:custGeom>
              <a:avLst/>
              <a:gdLst/>
              <a:ahLst/>
              <a:cxnLst/>
              <a:rect l="0" t="0" r="0" b="0"/>
              <a:pathLst>
                <a:path w="336913" h="410556">
                  <a:moveTo>
                    <a:pt x="0" y="0"/>
                  </a:moveTo>
                  <a:lnTo>
                    <a:pt x="15642" y="17980"/>
                  </a:lnTo>
                  <a:lnTo>
                    <a:pt x="40433" y="80919"/>
                  </a:lnTo>
                  <a:lnTo>
                    <a:pt x="58637" y="143712"/>
                  </a:lnTo>
                  <a:lnTo>
                    <a:pt x="69887" y="194010"/>
                  </a:lnTo>
                  <a:lnTo>
                    <a:pt x="79459" y="244787"/>
                  </a:lnTo>
                  <a:lnTo>
                    <a:pt x="86406" y="304460"/>
                  </a:lnTo>
                  <a:lnTo>
                    <a:pt x="93107" y="366896"/>
                  </a:lnTo>
                  <a:lnTo>
                    <a:pt x="99857" y="407017"/>
                  </a:lnTo>
                  <a:lnTo>
                    <a:pt x="102837" y="410555"/>
                  </a:lnTo>
                  <a:lnTo>
                    <a:pt x="105992" y="408234"/>
                  </a:lnTo>
                  <a:lnTo>
                    <a:pt x="116023" y="379491"/>
                  </a:lnTo>
                  <a:lnTo>
                    <a:pt x="126405" y="330810"/>
                  </a:lnTo>
                  <a:lnTo>
                    <a:pt x="140009" y="281292"/>
                  </a:lnTo>
                  <a:lnTo>
                    <a:pt x="165567" y="227529"/>
                  </a:lnTo>
                  <a:lnTo>
                    <a:pt x="182380" y="209139"/>
                  </a:lnTo>
                  <a:lnTo>
                    <a:pt x="191777" y="202597"/>
                  </a:lnTo>
                  <a:lnTo>
                    <a:pt x="202721" y="200575"/>
                  </a:lnTo>
                  <a:lnTo>
                    <a:pt x="227359" y="204568"/>
                  </a:lnTo>
                  <a:lnTo>
                    <a:pt x="247668" y="217261"/>
                  </a:lnTo>
                  <a:lnTo>
                    <a:pt x="279770" y="254006"/>
                  </a:lnTo>
                  <a:lnTo>
                    <a:pt x="300235" y="310700"/>
                  </a:lnTo>
                  <a:lnTo>
                    <a:pt x="313047" y="351632"/>
                  </a:lnTo>
                  <a:lnTo>
                    <a:pt x="336912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90632" y="4116643"/>
              <a:ext cx="10530" cy="221099"/>
            </a:xfrm>
            <a:custGeom>
              <a:avLst/>
              <a:gdLst/>
              <a:ahLst/>
              <a:cxnLst/>
              <a:rect l="0" t="0" r="0" b="0"/>
              <a:pathLst>
                <a:path w="10530" h="221099">
                  <a:moveTo>
                    <a:pt x="0" y="0"/>
                  </a:moveTo>
                  <a:lnTo>
                    <a:pt x="3120" y="59358"/>
                  </a:lnTo>
                  <a:lnTo>
                    <a:pt x="6066" y="84873"/>
                  </a:lnTo>
                  <a:lnTo>
                    <a:pt x="4665" y="145793"/>
                  </a:lnTo>
                  <a:lnTo>
                    <a:pt x="8791" y="185918"/>
                  </a:lnTo>
                  <a:lnTo>
                    <a:pt x="10529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748560" y="4109514"/>
              <a:ext cx="192065" cy="190715"/>
            </a:xfrm>
            <a:custGeom>
              <a:avLst/>
              <a:gdLst/>
              <a:ahLst/>
              <a:cxnLst/>
              <a:rect l="0" t="0" r="0" b="0"/>
              <a:pathLst>
                <a:path w="192065" h="190715">
                  <a:moveTo>
                    <a:pt x="0" y="17657"/>
                  </a:moveTo>
                  <a:lnTo>
                    <a:pt x="3120" y="74921"/>
                  </a:lnTo>
                  <a:lnTo>
                    <a:pt x="11453" y="124311"/>
                  </a:lnTo>
                  <a:lnTo>
                    <a:pt x="19128" y="155136"/>
                  </a:lnTo>
                  <a:lnTo>
                    <a:pt x="30338" y="176635"/>
                  </a:lnTo>
                  <a:lnTo>
                    <a:pt x="40112" y="183304"/>
                  </a:lnTo>
                  <a:lnTo>
                    <a:pt x="66571" y="190714"/>
                  </a:lnTo>
                  <a:lnTo>
                    <a:pt x="94707" y="184648"/>
                  </a:lnTo>
                  <a:lnTo>
                    <a:pt x="139720" y="157748"/>
                  </a:lnTo>
                  <a:lnTo>
                    <a:pt x="169300" y="131305"/>
                  </a:lnTo>
                  <a:lnTo>
                    <a:pt x="189112" y="95654"/>
                  </a:lnTo>
                  <a:lnTo>
                    <a:pt x="192064" y="72210"/>
                  </a:lnTo>
                  <a:lnTo>
                    <a:pt x="188307" y="50091"/>
                  </a:lnTo>
                  <a:lnTo>
                    <a:pt x="178838" y="28563"/>
                  </a:lnTo>
                  <a:lnTo>
                    <a:pt x="157473" y="13535"/>
                  </a:lnTo>
                  <a:lnTo>
                    <a:pt x="128479" y="4127"/>
                  </a:lnTo>
                  <a:lnTo>
                    <a:pt x="81612" y="0"/>
                  </a:lnTo>
                  <a:lnTo>
                    <a:pt x="46798" y="5666"/>
                  </a:lnTo>
                  <a:lnTo>
                    <a:pt x="21057" y="176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211814" y="4021886"/>
              <a:ext cx="52643" cy="231628"/>
            </a:xfrm>
            <a:custGeom>
              <a:avLst/>
              <a:gdLst/>
              <a:ahLst/>
              <a:cxnLst/>
              <a:rect l="0" t="0" r="0" b="0"/>
              <a:pathLst>
                <a:path w="52643" h="231628">
                  <a:moveTo>
                    <a:pt x="0" y="0"/>
                  </a:moveTo>
                  <a:lnTo>
                    <a:pt x="11453" y="48931"/>
                  </a:lnTo>
                  <a:lnTo>
                    <a:pt x="24749" y="102472"/>
                  </a:lnTo>
                  <a:lnTo>
                    <a:pt x="31405" y="155249"/>
                  </a:lnTo>
                  <a:lnTo>
                    <a:pt x="42771" y="204495"/>
                  </a:lnTo>
                  <a:lnTo>
                    <a:pt x="52642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148643" y="3834511"/>
              <a:ext cx="400084" cy="440060"/>
            </a:xfrm>
            <a:custGeom>
              <a:avLst/>
              <a:gdLst/>
              <a:ahLst/>
              <a:cxnLst/>
              <a:rect l="0" t="0" r="0" b="0"/>
              <a:pathLst>
                <a:path w="400084" h="440060">
                  <a:moveTo>
                    <a:pt x="0" y="145261"/>
                  </a:moveTo>
                  <a:lnTo>
                    <a:pt x="19128" y="83003"/>
                  </a:lnTo>
                  <a:lnTo>
                    <a:pt x="49803" y="44068"/>
                  </a:lnTo>
                  <a:lnTo>
                    <a:pt x="75977" y="28190"/>
                  </a:lnTo>
                  <a:lnTo>
                    <a:pt x="137070" y="5079"/>
                  </a:lnTo>
                  <a:lnTo>
                    <a:pt x="185282" y="0"/>
                  </a:lnTo>
                  <a:lnTo>
                    <a:pt x="238432" y="9674"/>
                  </a:lnTo>
                  <a:lnTo>
                    <a:pt x="280046" y="32948"/>
                  </a:lnTo>
                  <a:lnTo>
                    <a:pt x="309014" y="67659"/>
                  </a:lnTo>
                  <a:lnTo>
                    <a:pt x="318663" y="97123"/>
                  </a:lnTo>
                  <a:lnTo>
                    <a:pt x="321237" y="113169"/>
                  </a:lnTo>
                  <a:lnTo>
                    <a:pt x="314737" y="143477"/>
                  </a:lnTo>
                  <a:lnTo>
                    <a:pt x="287558" y="189883"/>
                  </a:lnTo>
                  <a:lnTo>
                    <a:pt x="257319" y="221579"/>
                  </a:lnTo>
                  <a:lnTo>
                    <a:pt x="234467" y="236112"/>
                  </a:lnTo>
                  <a:lnTo>
                    <a:pt x="191027" y="247695"/>
                  </a:lnTo>
                  <a:lnTo>
                    <a:pt x="192862" y="248646"/>
                  </a:lnTo>
                  <a:lnTo>
                    <a:pt x="247925" y="259871"/>
                  </a:lnTo>
                  <a:lnTo>
                    <a:pt x="290738" y="283280"/>
                  </a:lnTo>
                  <a:lnTo>
                    <a:pt x="336555" y="327466"/>
                  </a:lnTo>
                  <a:lnTo>
                    <a:pt x="370790" y="384548"/>
                  </a:lnTo>
                  <a:lnTo>
                    <a:pt x="400083" y="440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664539" y="4000829"/>
              <a:ext cx="42115" cy="231628"/>
            </a:xfrm>
            <a:custGeom>
              <a:avLst/>
              <a:gdLst/>
              <a:ahLst/>
              <a:cxnLst/>
              <a:rect l="0" t="0" r="0" b="0"/>
              <a:pathLst>
                <a:path w="42115" h="231628">
                  <a:moveTo>
                    <a:pt x="0" y="0"/>
                  </a:moveTo>
                  <a:lnTo>
                    <a:pt x="8334" y="52051"/>
                  </a:lnTo>
                  <a:lnTo>
                    <a:pt x="12998" y="108229"/>
                  </a:lnTo>
                  <a:lnTo>
                    <a:pt x="18669" y="163089"/>
                  </a:lnTo>
                  <a:lnTo>
                    <a:pt x="26174" y="217959"/>
                  </a:lnTo>
                  <a:lnTo>
                    <a:pt x="29148" y="224855"/>
                  </a:lnTo>
                  <a:lnTo>
                    <a:pt x="32300" y="228282"/>
                  </a:lnTo>
                  <a:lnTo>
                    <a:pt x="42114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811938" y="4009117"/>
              <a:ext cx="389555" cy="241288"/>
            </a:xfrm>
            <a:custGeom>
              <a:avLst/>
              <a:gdLst/>
              <a:ahLst/>
              <a:cxnLst/>
              <a:rect l="0" t="0" r="0" b="0"/>
              <a:pathLst>
                <a:path w="389555" h="241288">
                  <a:moveTo>
                    <a:pt x="0" y="2241"/>
                  </a:moveTo>
                  <a:lnTo>
                    <a:pt x="22906" y="59504"/>
                  </a:lnTo>
                  <a:lnTo>
                    <a:pt x="43909" y="114808"/>
                  </a:lnTo>
                  <a:lnTo>
                    <a:pt x="67728" y="173998"/>
                  </a:lnTo>
                  <a:lnTo>
                    <a:pt x="81184" y="199070"/>
                  </a:lnTo>
                  <a:lnTo>
                    <a:pt x="98083" y="215672"/>
                  </a:lnTo>
                  <a:lnTo>
                    <a:pt x="107502" y="221738"/>
                  </a:lnTo>
                  <a:lnTo>
                    <a:pt x="114952" y="222272"/>
                  </a:lnTo>
                  <a:lnTo>
                    <a:pt x="121088" y="219118"/>
                  </a:lnTo>
                  <a:lnTo>
                    <a:pt x="126349" y="213506"/>
                  </a:lnTo>
                  <a:lnTo>
                    <a:pt x="139342" y="177662"/>
                  </a:lnTo>
                  <a:lnTo>
                    <a:pt x="145013" y="124407"/>
                  </a:lnTo>
                  <a:lnTo>
                    <a:pt x="155333" y="67576"/>
                  </a:lnTo>
                  <a:lnTo>
                    <a:pt x="172086" y="4143"/>
                  </a:lnTo>
                  <a:lnTo>
                    <a:pt x="177895" y="0"/>
                  </a:lnTo>
                  <a:lnTo>
                    <a:pt x="185277" y="746"/>
                  </a:lnTo>
                  <a:lnTo>
                    <a:pt x="193708" y="4754"/>
                  </a:lnTo>
                  <a:lnTo>
                    <a:pt x="199329" y="13275"/>
                  </a:lnTo>
                  <a:lnTo>
                    <a:pt x="211469" y="68978"/>
                  </a:lnTo>
                  <a:lnTo>
                    <a:pt x="218245" y="119111"/>
                  </a:lnTo>
                  <a:lnTo>
                    <a:pt x="223373" y="167890"/>
                  </a:lnTo>
                  <a:lnTo>
                    <a:pt x="230298" y="195186"/>
                  </a:lnTo>
                  <a:lnTo>
                    <a:pt x="241175" y="215116"/>
                  </a:lnTo>
                  <a:lnTo>
                    <a:pt x="256927" y="228653"/>
                  </a:lnTo>
                  <a:lnTo>
                    <a:pt x="276797" y="237399"/>
                  </a:lnTo>
                  <a:lnTo>
                    <a:pt x="301225" y="241287"/>
                  </a:lnTo>
                  <a:lnTo>
                    <a:pt x="324561" y="236775"/>
                  </a:lnTo>
                  <a:lnTo>
                    <a:pt x="380035" y="207852"/>
                  </a:lnTo>
                  <a:lnTo>
                    <a:pt x="389554" y="2022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001451" y="4074529"/>
              <a:ext cx="200042" cy="52643"/>
            </a:xfrm>
            <a:custGeom>
              <a:avLst/>
              <a:gdLst/>
              <a:ahLst/>
              <a:cxnLst/>
              <a:rect l="0" t="0" r="0" b="0"/>
              <a:pathLst>
                <a:path w="200042" h="52643">
                  <a:moveTo>
                    <a:pt x="0" y="52642"/>
                  </a:moveTo>
                  <a:lnTo>
                    <a:pt x="62478" y="41190"/>
                  </a:lnTo>
                  <a:lnTo>
                    <a:pt x="124775" y="27893"/>
                  </a:lnTo>
                  <a:lnTo>
                    <a:pt x="180321" y="14002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033037" y="3914454"/>
              <a:ext cx="736995" cy="318003"/>
            </a:xfrm>
            <a:custGeom>
              <a:avLst/>
              <a:gdLst/>
              <a:ahLst/>
              <a:cxnLst/>
              <a:rect l="0" t="0" r="0" b="0"/>
              <a:pathLst>
                <a:path w="736995" h="318003">
                  <a:moveTo>
                    <a:pt x="0" y="86375"/>
                  </a:moveTo>
                  <a:lnTo>
                    <a:pt x="11178" y="75197"/>
                  </a:lnTo>
                  <a:lnTo>
                    <a:pt x="73217" y="51531"/>
                  </a:lnTo>
                  <a:lnTo>
                    <a:pt x="126278" y="33765"/>
                  </a:lnTo>
                  <a:lnTo>
                    <a:pt x="150880" y="27898"/>
                  </a:lnTo>
                  <a:lnTo>
                    <a:pt x="200683" y="25765"/>
                  </a:lnTo>
                  <a:lnTo>
                    <a:pt x="240395" y="33191"/>
                  </a:lnTo>
                  <a:lnTo>
                    <a:pt x="267499" y="43631"/>
                  </a:lnTo>
                  <a:lnTo>
                    <a:pt x="288904" y="62309"/>
                  </a:lnTo>
                  <a:lnTo>
                    <a:pt x="321709" y="118016"/>
                  </a:lnTo>
                  <a:lnTo>
                    <a:pt x="332407" y="173739"/>
                  </a:lnTo>
                  <a:lnTo>
                    <a:pt x="335578" y="234704"/>
                  </a:lnTo>
                  <a:lnTo>
                    <a:pt x="336648" y="298082"/>
                  </a:lnTo>
                  <a:lnTo>
                    <a:pt x="336877" y="246431"/>
                  </a:lnTo>
                  <a:lnTo>
                    <a:pt x="336902" y="189171"/>
                  </a:lnTo>
                  <a:lnTo>
                    <a:pt x="345314" y="132157"/>
                  </a:lnTo>
                  <a:lnTo>
                    <a:pt x="357209" y="96821"/>
                  </a:lnTo>
                  <a:lnTo>
                    <a:pt x="395780" y="40928"/>
                  </a:lnTo>
                  <a:lnTo>
                    <a:pt x="434163" y="17277"/>
                  </a:lnTo>
                  <a:lnTo>
                    <a:pt x="482580" y="1041"/>
                  </a:lnTo>
                  <a:lnTo>
                    <a:pt x="533971" y="0"/>
                  </a:lnTo>
                  <a:lnTo>
                    <a:pt x="575064" y="12689"/>
                  </a:lnTo>
                  <a:lnTo>
                    <a:pt x="603877" y="31267"/>
                  </a:lnTo>
                  <a:lnTo>
                    <a:pt x="608475" y="40278"/>
                  </a:lnTo>
                  <a:lnTo>
                    <a:pt x="610465" y="62768"/>
                  </a:lnTo>
                  <a:lnTo>
                    <a:pt x="601210" y="85241"/>
                  </a:lnTo>
                  <a:lnTo>
                    <a:pt x="584229" y="105758"/>
                  </a:lnTo>
                  <a:lnTo>
                    <a:pt x="538319" y="134874"/>
                  </a:lnTo>
                  <a:lnTo>
                    <a:pt x="527335" y="139765"/>
                  </a:lnTo>
                  <a:lnTo>
                    <a:pt x="523522" y="146535"/>
                  </a:lnTo>
                  <a:lnTo>
                    <a:pt x="524489" y="154558"/>
                  </a:lnTo>
                  <a:lnTo>
                    <a:pt x="528644" y="163416"/>
                  </a:lnTo>
                  <a:lnTo>
                    <a:pt x="545738" y="179497"/>
                  </a:lnTo>
                  <a:lnTo>
                    <a:pt x="607380" y="214769"/>
                  </a:lnTo>
                  <a:lnTo>
                    <a:pt x="633859" y="231263"/>
                  </a:lnTo>
                  <a:lnTo>
                    <a:pt x="660812" y="246678"/>
                  </a:lnTo>
                  <a:lnTo>
                    <a:pt x="721348" y="293575"/>
                  </a:lnTo>
                  <a:lnTo>
                    <a:pt x="730040" y="304416"/>
                  </a:lnTo>
                  <a:lnTo>
                    <a:pt x="736994" y="318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769410" y="4569368"/>
              <a:ext cx="10529" cy="337952"/>
            </a:xfrm>
            <a:custGeom>
              <a:avLst/>
              <a:gdLst/>
              <a:ahLst/>
              <a:cxnLst/>
              <a:rect l="0" t="0" r="0" b="0"/>
              <a:pathLst>
                <a:path w="10529" h="337952">
                  <a:moveTo>
                    <a:pt x="0" y="0"/>
                  </a:moveTo>
                  <a:lnTo>
                    <a:pt x="9065" y="58617"/>
                  </a:lnTo>
                  <a:lnTo>
                    <a:pt x="10239" y="112791"/>
                  </a:lnTo>
                  <a:lnTo>
                    <a:pt x="10471" y="168552"/>
                  </a:lnTo>
                  <a:lnTo>
                    <a:pt x="10517" y="224627"/>
                  </a:lnTo>
                  <a:lnTo>
                    <a:pt x="10525" y="277906"/>
                  </a:lnTo>
                  <a:lnTo>
                    <a:pt x="10528" y="337951"/>
                  </a:lnTo>
                  <a:lnTo>
                    <a:pt x="10528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769410" y="4461218"/>
              <a:ext cx="410612" cy="424006"/>
            </a:xfrm>
            <a:custGeom>
              <a:avLst/>
              <a:gdLst/>
              <a:ahLst/>
              <a:cxnLst/>
              <a:rect l="0" t="0" r="0" b="0"/>
              <a:pathLst>
                <a:path w="410612" h="424006">
                  <a:moveTo>
                    <a:pt x="0" y="97622"/>
                  </a:moveTo>
                  <a:lnTo>
                    <a:pt x="5589" y="114389"/>
                  </a:lnTo>
                  <a:lnTo>
                    <a:pt x="48468" y="171869"/>
                  </a:lnTo>
                  <a:lnTo>
                    <a:pt x="92473" y="232369"/>
                  </a:lnTo>
                  <a:lnTo>
                    <a:pt x="121376" y="265449"/>
                  </a:lnTo>
                  <a:lnTo>
                    <a:pt x="167474" y="302478"/>
                  </a:lnTo>
                  <a:lnTo>
                    <a:pt x="189076" y="308382"/>
                  </a:lnTo>
                  <a:lnTo>
                    <a:pt x="199750" y="308318"/>
                  </a:lnTo>
                  <a:lnTo>
                    <a:pt x="209206" y="304767"/>
                  </a:lnTo>
                  <a:lnTo>
                    <a:pt x="225951" y="291462"/>
                  </a:lnTo>
                  <a:lnTo>
                    <a:pt x="242943" y="264240"/>
                  </a:lnTo>
                  <a:lnTo>
                    <a:pt x="262853" y="210074"/>
                  </a:lnTo>
                  <a:lnTo>
                    <a:pt x="277179" y="156619"/>
                  </a:lnTo>
                  <a:lnTo>
                    <a:pt x="292444" y="101000"/>
                  </a:lnTo>
                  <a:lnTo>
                    <a:pt x="316776" y="44953"/>
                  </a:lnTo>
                  <a:lnTo>
                    <a:pt x="344112" y="0"/>
                  </a:lnTo>
                  <a:lnTo>
                    <a:pt x="349901" y="955"/>
                  </a:lnTo>
                  <a:lnTo>
                    <a:pt x="354930" y="8611"/>
                  </a:lnTo>
                  <a:lnTo>
                    <a:pt x="362467" y="35834"/>
                  </a:lnTo>
                  <a:lnTo>
                    <a:pt x="366710" y="88283"/>
                  </a:lnTo>
                  <a:lnTo>
                    <a:pt x="369138" y="135669"/>
                  </a:lnTo>
                  <a:lnTo>
                    <a:pt x="375576" y="185064"/>
                  </a:lnTo>
                  <a:lnTo>
                    <a:pt x="378344" y="244269"/>
                  </a:lnTo>
                  <a:lnTo>
                    <a:pt x="384480" y="301024"/>
                  </a:lnTo>
                  <a:lnTo>
                    <a:pt x="388050" y="354421"/>
                  </a:lnTo>
                  <a:lnTo>
                    <a:pt x="394698" y="397928"/>
                  </a:lnTo>
                  <a:lnTo>
                    <a:pt x="400809" y="412416"/>
                  </a:lnTo>
                  <a:lnTo>
                    <a:pt x="410611" y="424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359005" y="4643067"/>
              <a:ext cx="42116" cy="178986"/>
            </a:xfrm>
            <a:custGeom>
              <a:avLst/>
              <a:gdLst/>
              <a:ahLst/>
              <a:cxnLst/>
              <a:rect l="0" t="0" r="0" b="0"/>
              <a:pathLst>
                <a:path w="42116" h="178986">
                  <a:moveTo>
                    <a:pt x="0" y="0"/>
                  </a:moveTo>
                  <a:lnTo>
                    <a:pt x="3120" y="48931"/>
                  </a:lnTo>
                  <a:lnTo>
                    <a:pt x="11453" y="96777"/>
                  </a:lnTo>
                  <a:lnTo>
                    <a:pt x="24749" y="154168"/>
                  </a:lnTo>
                  <a:lnTo>
                    <a:pt x="31667" y="167955"/>
                  </a:lnTo>
                  <a:lnTo>
                    <a:pt x="42115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30625" y="4527254"/>
              <a:ext cx="167549" cy="273742"/>
            </a:xfrm>
            <a:custGeom>
              <a:avLst/>
              <a:gdLst/>
              <a:ahLst/>
              <a:cxnLst/>
              <a:rect l="0" t="0" r="0" b="0"/>
              <a:pathLst>
                <a:path w="167549" h="273742">
                  <a:moveTo>
                    <a:pt x="112650" y="0"/>
                  </a:moveTo>
                  <a:lnTo>
                    <a:pt x="79028" y="10745"/>
                  </a:lnTo>
                  <a:lnTo>
                    <a:pt x="27326" y="44236"/>
                  </a:lnTo>
                  <a:lnTo>
                    <a:pt x="13654" y="54057"/>
                  </a:lnTo>
                  <a:lnTo>
                    <a:pt x="5708" y="65284"/>
                  </a:lnTo>
                  <a:lnTo>
                    <a:pt x="0" y="90236"/>
                  </a:lnTo>
                  <a:lnTo>
                    <a:pt x="2455" y="99932"/>
                  </a:lnTo>
                  <a:lnTo>
                    <a:pt x="7601" y="107565"/>
                  </a:lnTo>
                  <a:lnTo>
                    <a:pt x="22678" y="119167"/>
                  </a:lnTo>
                  <a:lnTo>
                    <a:pt x="82654" y="144738"/>
                  </a:lnTo>
                  <a:lnTo>
                    <a:pt x="142827" y="176049"/>
                  </a:lnTo>
                  <a:lnTo>
                    <a:pt x="158428" y="192887"/>
                  </a:lnTo>
                  <a:lnTo>
                    <a:pt x="164225" y="202291"/>
                  </a:lnTo>
                  <a:lnTo>
                    <a:pt x="167548" y="222098"/>
                  </a:lnTo>
                  <a:lnTo>
                    <a:pt x="166796" y="232294"/>
                  </a:lnTo>
                  <a:lnTo>
                    <a:pt x="156602" y="249861"/>
                  </a:lnTo>
                  <a:lnTo>
                    <a:pt x="148970" y="257821"/>
                  </a:lnTo>
                  <a:lnTo>
                    <a:pt x="128012" y="266665"/>
                  </a:lnTo>
                  <a:lnTo>
                    <a:pt x="70536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819266" y="4495669"/>
              <a:ext cx="150414" cy="284270"/>
            </a:xfrm>
            <a:custGeom>
              <a:avLst/>
              <a:gdLst/>
              <a:ahLst/>
              <a:cxnLst/>
              <a:rect l="0" t="0" r="0" b="0"/>
              <a:pathLst>
                <a:path w="150414" h="284270">
                  <a:moveTo>
                    <a:pt x="66164" y="0"/>
                  </a:moveTo>
                  <a:lnTo>
                    <a:pt x="12050" y="42661"/>
                  </a:lnTo>
                  <a:lnTo>
                    <a:pt x="2012" y="49498"/>
                  </a:lnTo>
                  <a:lnTo>
                    <a:pt x="0" y="55225"/>
                  </a:lnTo>
                  <a:lnTo>
                    <a:pt x="3338" y="60213"/>
                  </a:lnTo>
                  <a:lnTo>
                    <a:pt x="10242" y="64708"/>
                  </a:lnTo>
                  <a:lnTo>
                    <a:pt x="68043" y="78754"/>
                  </a:lnTo>
                  <a:lnTo>
                    <a:pt x="117098" y="102774"/>
                  </a:lnTo>
                  <a:lnTo>
                    <a:pt x="144297" y="134306"/>
                  </a:lnTo>
                  <a:lnTo>
                    <a:pt x="150413" y="159907"/>
                  </a:lnTo>
                  <a:lnTo>
                    <a:pt x="148062" y="186883"/>
                  </a:lnTo>
                  <a:lnTo>
                    <a:pt x="133584" y="226038"/>
                  </a:lnTo>
                  <a:lnTo>
                    <a:pt x="113307" y="253497"/>
                  </a:lnTo>
                  <a:lnTo>
                    <a:pt x="86761" y="274112"/>
                  </a:lnTo>
                  <a:lnTo>
                    <a:pt x="55636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190757" y="4695710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496083" y="4358798"/>
              <a:ext cx="42115" cy="379027"/>
            </a:xfrm>
            <a:custGeom>
              <a:avLst/>
              <a:gdLst/>
              <a:ahLst/>
              <a:cxnLst/>
              <a:rect l="0" t="0" r="0" b="0"/>
              <a:pathLst>
                <a:path w="42115" h="379027">
                  <a:moveTo>
                    <a:pt x="0" y="0"/>
                  </a:moveTo>
                  <a:lnTo>
                    <a:pt x="8333" y="37478"/>
                  </a:lnTo>
                  <a:lnTo>
                    <a:pt x="15684" y="88902"/>
                  </a:lnTo>
                  <a:lnTo>
                    <a:pt x="19996" y="144119"/>
                  </a:lnTo>
                  <a:lnTo>
                    <a:pt x="20848" y="200087"/>
                  </a:lnTo>
                  <a:lnTo>
                    <a:pt x="24115" y="248408"/>
                  </a:lnTo>
                  <a:lnTo>
                    <a:pt x="32492" y="304060"/>
                  </a:lnTo>
                  <a:lnTo>
                    <a:pt x="39263" y="348235"/>
                  </a:lnTo>
                  <a:lnTo>
                    <a:pt x="42114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443441" y="4334364"/>
              <a:ext cx="357970" cy="424518"/>
            </a:xfrm>
            <a:custGeom>
              <a:avLst/>
              <a:gdLst/>
              <a:ahLst/>
              <a:cxnLst/>
              <a:rect l="0" t="0" r="0" b="0"/>
              <a:pathLst>
                <a:path w="357970" h="424518">
                  <a:moveTo>
                    <a:pt x="0" y="108662"/>
                  </a:moveTo>
                  <a:lnTo>
                    <a:pt x="10745" y="82276"/>
                  </a:lnTo>
                  <a:lnTo>
                    <a:pt x="34769" y="49891"/>
                  </a:lnTo>
                  <a:lnTo>
                    <a:pt x="64114" y="31327"/>
                  </a:lnTo>
                  <a:lnTo>
                    <a:pt x="115938" y="10841"/>
                  </a:lnTo>
                  <a:lnTo>
                    <a:pt x="164204" y="0"/>
                  </a:lnTo>
                  <a:lnTo>
                    <a:pt x="206190" y="557"/>
                  </a:lnTo>
                  <a:lnTo>
                    <a:pt x="265755" y="17578"/>
                  </a:lnTo>
                  <a:lnTo>
                    <a:pt x="299840" y="36051"/>
                  </a:lnTo>
                  <a:lnTo>
                    <a:pt x="308688" y="42707"/>
                  </a:lnTo>
                  <a:lnTo>
                    <a:pt x="321638" y="62581"/>
                  </a:lnTo>
                  <a:lnTo>
                    <a:pt x="330124" y="87012"/>
                  </a:lnTo>
                  <a:lnTo>
                    <a:pt x="333895" y="113468"/>
                  </a:lnTo>
                  <a:lnTo>
                    <a:pt x="329332" y="137704"/>
                  </a:lnTo>
                  <a:lnTo>
                    <a:pt x="318335" y="159004"/>
                  </a:lnTo>
                  <a:lnTo>
                    <a:pt x="301750" y="176270"/>
                  </a:lnTo>
                  <a:lnTo>
                    <a:pt x="261502" y="193555"/>
                  </a:lnTo>
                  <a:lnTo>
                    <a:pt x="212533" y="200496"/>
                  </a:lnTo>
                  <a:lnTo>
                    <a:pt x="160978" y="202553"/>
                  </a:lnTo>
                  <a:lnTo>
                    <a:pt x="152942" y="206351"/>
                  </a:lnTo>
                  <a:lnTo>
                    <a:pt x="151094" y="212393"/>
                  </a:lnTo>
                  <a:lnTo>
                    <a:pt x="153373" y="219930"/>
                  </a:lnTo>
                  <a:lnTo>
                    <a:pt x="171501" y="234543"/>
                  </a:lnTo>
                  <a:lnTo>
                    <a:pt x="225745" y="271208"/>
                  </a:lnTo>
                  <a:lnTo>
                    <a:pt x="280335" y="312735"/>
                  </a:lnTo>
                  <a:lnTo>
                    <a:pt x="326819" y="371019"/>
                  </a:lnTo>
                  <a:lnTo>
                    <a:pt x="357969" y="424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022508" y="4632539"/>
              <a:ext cx="10530" cy="31587"/>
            </a:xfrm>
            <a:custGeom>
              <a:avLst/>
              <a:gdLst/>
              <a:ahLst/>
              <a:cxnLst/>
              <a:rect l="0" t="0" r="0" b="0"/>
              <a:pathLst>
                <a:path w="10530" h="31587">
                  <a:moveTo>
                    <a:pt x="10529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82764" y="4864166"/>
            <a:ext cx="8393533" cy="1402525"/>
            <a:chOff x="782764" y="4864166"/>
            <a:chExt cx="8393533" cy="1402525"/>
          </a:xfrm>
        </p:grpSpPr>
        <p:sp>
          <p:nvSpPr>
            <p:cNvPr id="88" name="Freeform 87"/>
            <p:cNvSpPr/>
            <p:nvPr/>
          </p:nvSpPr>
          <p:spPr>
            <a:xfrm>
              <a:off x="1642446" y="5348477"/>
              <a:ext cx="29561" cy="210739"/>
            </a:xfrm>
            <a:custGeom>
              <a:avLst/>
              <a:gdLst/>
              <a:ahLst/>
              <a:cxnLst/>
              <a:rect l="0" t="0" r="0" b="0"/>
              <a:pathLst>
                <a:path w="29561" h="210739">
                  <a:moveTo>
                    <a:pt x="0" y="0"/>
                  </a:moveTo>
                  <a:lnTo>
                    <a:pt x="0" y="48931"/>
                  </a:lnTo>
                  <a:lnTo>
                    <a:pt x="5589" y="102472"/>
                  </a:lnTo>
                  <a:lnTo>
                    <a:pt x="21331" y="157557"/>
                  </a:lnTo>
                  <a:lnTo>
                    <a:pt x="28547" y="192523"/>
                  </a:lnTo>
                  <a:lnTo>
                    <a:pt x="29560" y="205557"/>
                  </a:lnTo>
                  <a:lnTo>
                    <a:pt x="27895" y="210738"/>
                  </a:lnTo>
                  <a:lnTo>
                    <a:pt x="24446" y="210682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621389" y="5152127"/>
              <a:ext cx="319331" cy="554320"/>
            </a:xfrm>
            <a:custGeom>
              <a:avLst/>
              <a:gdLst/>
              <a:ahLst/>
              <a:cxnLst/>
              <a:rect l="0" t="0" r="0" b="0"/>
              <a:pathLst>
                <a:path w="319331" h="554320">
                  <a:moveTo>
                    <a:pt x="0" y="238464"/>
                  </a:moveTo>
                  <a:lnTo>
                    <a:pt x="3119" y="189533"/>
                  </a:lnTo>
                  <a:lnTo>
                    <a:pt x="14654" y="135992"/>
                  </a:lnTo>
                  <a:lnTo>
                    <a:pt x="43119" y="80907"/>
                  </a:lnTo>
                  <a:lnTo>
                    <a:pt x="57768" y="60814"/>
                  </a:lnTo>
                  <a:lnTo>
                    <a:pt x="75977" y="44085"/>
                  </a:lnTo>
                  <a:lnTo>
                    <a:pt x="134975" y="15454"/>
                  </a:lnTo>
                  <a:lnTo>
                    <a:pt x="158255" y="4818"/>
                  </a:lnTo>
                  <a:lnTo>
                    <a:pt x="198838" y="0"/>
                  </a:lnTo>
                  <a:lnTo>
                    <a:pt x="230702" y="3018"/>
                  </a:lnTo>
                  <a:lnTo>
                    <a:pt x="275936" y="22473"/>
                  </a:lnTo>
                  <a:lnTo>
                    <a:pt x="295384" y="43812"/>
                  </a:lnTo>
                  <a:lnTo>
                    <a:pt x="302207" y="56054"/>
                  </a:lnTo>
                  <a:lnTo>
                    <a:pt x="306669" y="82133"/>
                  </a:lnTo>
                  <a:lnTo>
                    <a:pt x="300002" y="131414"/>
                  </a:lnTo>
                  <a:lnTo>
                    <a:pt x="272577" y="185589"/>
                  </a:lnTo>
                  <a:lnTo>
                    <a:pt x="245435" y="227889"/>
                  </a:lnTo>
                  <a:lnTo>
                    <a:pt x="207772" y="253918"/>
                  </a:lnTo>
                  <a:lnTo>
                    <a:pt x="170746" y="270859"/>
                  </a:lnTo>
                  <a:lnTo>
                    <a:pt x="164134" y="269419"/>
                  </a:lnTo>
                  <a:lnTo>
                    <a:pt x="160895" y="263780"/>
                  </a:lnTo>
                  <a:lnTo>
                    <a:pt x="159906" y="255341"/>
                  </a:lnTo>
                  <a:lnTo>
                    <a:pt x="165046" y="239726"/>
                  </a:lnTo>
                  <a:lnTo>
                    <a:pt x="169692" y="232286"/>
                  </a:lnTo>
                  <a:lnTo>
                    <a:pt x="187332" y="220900"/>
                  </a:lnTo>
                  <a:lnTo>
                    <a:pt x="198588" y="216226"/>
                  </a:lnTo>
                  <a:lnTo>
                    <a:pt x="223572" y="217272"/>
                  </a:lnTo>
                  <a:lnTo>
                    <a:pt x="250274" y="226706"/>
                  </a:lnTo>
                  <a:lnTo>
                    <a:pt x="277739" y="242596"/>
                  </a:lnTo>
                  <a:lnTo>
                    <a:pt x="296185" y="261358"/>
                  </a:lnTo>
                  <a:lnTo>
                    <a:pt x="308282" y="283734"/>
                  </a:lnTo>
                  <a:lnTo>
                    <a:pt x="319330" y="328046"/>
                  </a:lnTo>
                  <a:lnTo>
                    <a:pt x="313768" y="382415"/>
                  </a:lnTo>
                  <a:lnTo>
                    <a:pt x="296863" y="438052"/>
                  </a:lnTo>
                  <a:lnTo>
                    <a:pt x="266503" y="500467"/>
                  </a:lnTo>
                  <a:lnTo>
                    <a:pt x="246900" y="524845"/>
                  </a:lnTo>
                  <a:lnTo>
                    <a:pt x="229056" y="539659"/>
                  </a:lnTo>
                  <a:lnTo>
                    <a:pt x="209427" y="547803"/>
                  </a:lnTo>
                  <a:lnTo>
                    <a:pt x="178984" y="5543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021472" y="5441637"/>
              <a:ext cx="187113" cy="210872"/>
            </a:xfrm>
            <a:custGeom>
              <a:avLst/>
              <a:gdLst/>
              <a:ahLst/>
              <a:cxnLst/>
              <a:rect l="0" t="0" r="0" b="0"/>
              <a:pathLst>
                <a:path w="187113" h="210872">
                  <a:moveTo>
                    <a:pt x="0" y="33182"/>
                  </a:moveTo>
                  <a:lnTo>
                    <a:pt x="25194" y="87057"/>
                  </a:lnTo>
                  <a:lnTo>
                    <a:pt x="48880" y="149104"/>
                  </a:lnTo>
                  <a:lnTo>
                    <a:pt x="72236" y="201652"/>
                  </a:lnTo>
                  <a:lnTo>
                    <a:pt x="79743" y="207496"/>
                  </a:lnTo>
                  <a:lnTo>
                    <a:pt x="88257" y="210223"/>
                  </a:lnTo>
                  <a:lnTo>
                    <a:pt x="97442" y="210871"/>
                  </a:lnTo>
                  <a:lnTo>
                    <a:pt x="113887" y="205352"/>
                  </a:lnTo>
                  <a:lnTo>
                    <a:pt x="130165" y="192760"/>
                  </a:lnTo>
                  <a:lnTo>
                    <a:pt x="156720" y="160533"/>
                  </a:lnTo>
                  <a:lnTo>
                    <a:pt x="181410" y="107014"/>
                  </a:lnTo>
                  <a:lnTo>
                    <a:pt x="187112" y="69746"/>
                  </a:lnTo>
                  <a:lnTo>
                    <a:pt x="183212" y="29068"/>
                  </a:lnTo>
                  <a:lnTo>
                    <a:pt x="177123" y="18741"/>
                  </a:lnTo>
                  <a:lnTo>
                    <a:pt x="157880" y="4147"/>
                  </a:lnTo>
                  <a:lnTo>
                    <a:pt x="133730" y="0"/>
                  </a:lnTo>
                  <a:lnTo>
                    <a:pt x="85687" y="6870"/>
                  </a:lnTo>
                  <a:lnTo>
                    <a:pt x="29683" y="31219"/>
                  </a:lnTo>
                  <a:lnTo>
                    <a:pt x="10528" y="4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16269" y="5264249"/>
              <a:ext cx="94758" cy="347441"/>
            </a:xfrm>
            <a:custGeom>
              <a:avLst/>
              <a:gdLst/>
              <a:ahLst/>
              <a:cxnLst/>
              <a:rect l="0" t="0" r="0" b="0"/>
              <a:pathLst>
                <a:path w="94758" h="347441">
                  <a:moveTo>
                    <a:pt x="0" y="0"/>
                  </a:moveTo>
                  <a:lnTo>
                    <a:pt x="15642" y="27556"/>
                  </a:lnTo>
                  <a:lnTo>
                    <a:pt x="31209" y="83779"/>
                  </a:lnTo>
                  <a:lnTo>
                    <a:pt x="39960" y="140291"/>
                  </a:lnTo>
                  <a:lnTo>
                    <a:pt x="48925" y="196515"/>
                  </a:lnTo>
                  <a:lnTo>
                    <a:pt x="55028" y="249561"/>
                  </a:lnTo>
                  <a:lnTo>
                    <a:pt x="71674" y="310981"/>
                  </a:lnTo>
                  <a:lnTo>
                    <a:pt x="94757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274156" y="5243192"/>
              <a:ext cx="263213" cy="231628"/>
            </a:xfrm>
            <a:custGeom>
              <a:avLst/>
              <a:gdLst/>
              <a:ahLst/>
              <a:cxnLst/>
              <a:rect l="0" t="0" r="0" b="0"/>
              <a:pathLst>
                <a:path w="263213" h="231628">
                  <a:moveTo>
                    <a:pt x="263212" y="0"/>
                  </a:moveTo>
                  <a:lnTo>
                    <a:pt x="199784" y="55045"/>
                  </a:lnTo>
                  <a:lnTo>
                    <a:pt x="141775" y="114512"/>
                  </a:lnTo>
                  <a:lnTo>
                    <a:pt x="88489" y="163736"/>
                  </a:lnTo>
                  <a:lnTo>
                    <a:pt x="26557" y="211566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611067" y="5158964"/>
              <a:ext cx="267424" cy="410613"/>
            </a:xfrm>
            <a:custGeom>
              <a:avLst/>
              <a:gdLst/>
              <a:ahLst/>
              <a:cxnLst/>
              <a:rect l="0" t="0" r="0" b="0"/>
              <a:pathLst>
                <a:path w="267424" h="410613">
                  <a:moveTo>
                    <a:pt x="0" y="0"/>
                  </a:moveTo>
                  <a:lnTo>
                    <a:pt x="14655" y="55141"/>
                  </a:lnTo>
                  <a:lnTo>
                    <a:pt x="19793" y="113274"/>
                  </a:lnTo>
                  <a:lnTo>
                    <a:pt x="20683" y="162764"/>
                  </a:lnTo>
                  <a:lnTo>
                    <a:pt x="20946" y="214473"/>
                  </a:lnTo>
                  <a:lnTo>
                    <a:pt x="21024" y="265668"/>
                  </a:lnTo>
                  <a:lnTo>
                    <a:pt x="17931" y="322362"/>
                  </a:lnTo>
                  <a:lnTo>
                    <a:pt x="15464" y="334231"/>
                  </a:lnTo>
                  <a:lnTo>
                    <a:pt x="16159" y="337464"/>
                  </a:lnTo>
                  <a:lnTo>
                    <a:pt x="18961" y="334941"/>
                  </a:lnTo>
                  <a:lnTo>
                    <a:pt x="45050" y="280052"/>
                  </a:lnTo>
                  <a:lnTo>
                    <a:pt x="70770" y="227284"/>
                  </a:lnTo>
                  <a:lnTo>
                    <a:pt x="121420" y="164060"/>
                  </a:lnTo>
                  <a:lnTo>
                    <a:pt x="149060" y="146746"/>
                  </a:lnTo>
                  <a:lnTo>
                    <a:pt x="185066" y="139797"/>
                  </a:lnTo>
                  <a:lnTo>
                    <a:pt x="205474" y="144410"/>
                  </a:lnTo>
                  <a:lnTo>
                    <a:pt x="214192" y="148916"/>
                  </a:lnTo>
                  <a:lnTo>
                    <a:pt x="230118" y="169520"/>
                  </a:lnTo>
                  <a:lnTo>
                    <a:pt x="258118" y="231550"/>
                  </a:lnTo>
                  <a:lnTo>
                    <a:pt x="267423" y="273588"/>
                  </a:lnTo>
                  <a:lnTo>
                    <a:pt x="263810" y="328288"/>
                  </a:lnTo>
                  <a:lnTo>
                    <a:pt x="255229" y="387288"/>
                  </a:lnTo>
                  <a:lnTo>
                    <a:pt x="252684" y="410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82764" y="5074135"/>
              <a:ext cx="581864" cy="779428"/>
            </a:xfrm>
            <a:custGeom>
              <a:avLst/>
              <a:gdLst/>
              <a:ahLst/>
              <a:cxnLst/>
              <a:rect l="0" t="0" r="0" b="0"/>
              <a:pathLst>
                <a:path w="581864" h="779428">
                  <a:moveTo>
                    <a:pt x="491184" y="221700"/>
                  </a:moveTo>
                  <a:lnTo>
                    <a:pt x="432346" y="239680"/>
                  </a:lnTo>
                  <a:lnTo>
                    <a:pt x="388605" y="256597"/>
                  </a:lnTo>
                  <a:lnTo>
                    <a:pt x="344988" y="275814"/>
                  </a:lnTo>
                  <a:lnTo>
                    <a:pt x="284090" y="306363"/>
                  </a:lnTo>
                  <a:lnTo>
                    <a:pt x="229002" y="337642"/>
                  </a:lnTo>
                  <a:lnTo>
                    <a:pt x="175634" y="366017"/>
                  </a:lnTo>
                  <a:lnTo>
                    <a:pt x="116378" y="396566"/>
                  </a:lnTo>
                  <a:lnTo>
                    <a:pt x="63642" y="423960"/>
                  </a:lnTo>
                  <a:lnTo>
                    <a:pt x="27983" y="436697"/>
                  </a:lnTo>
                  <a:lnTo>
                    <a:pt x="1828" y="440087"/>
                  </a:lnTo>
                  <a:lnTo>
                    <a:pt x="0" y="442160"/>
                  </a:lnTo>
                  <a:lnTo>
                    <a:pt x="16687" y="447584"/>
                  </a:lnTo>
                  <a:lnTo>
                    <a:pt x="76721" y="457214"/>
                  </a:lnTo>
                  <a:lnTo>
                    <a:pt x="131424" y="461887"/>
                  </a:lnTo>
                  <a:lnTo>
                    <a:pt x="182857" y="468861"/>
                  </a:lnTo>
                  <a:lnTo>
                    <a:pt x="235142" y="478336"/>
                  </a:lnTo>
                  <a:lnTo>
                    <a:pt x="287678" y="488553"/>
                  </a:lnTo>
                  <a:lnTo>
                    <a:pt x="340289" y="504578"/>
                  </a:lnTo>
                  <a:lnTo>
                    <a:pt x="392922" y="518555"/>
                  </a:lnTo>
                  <a:lnTo>
                    <a:pt x="445562" y="535694"/>
                  </a:lnTo>
                  <a:lnTo>
                    <a:pt x="506176" y="561277"/>
                  </a:lnTo>
                  <a:lnTo>
                    <a:pt x="550037" y="581928"/>
                  </a:lnTo>
                  <a:lnTo>
                    <a:pt x="581578" y="608191"/>
                  </a:lnTo>
                  <a:lnTo>
                    <a:pt x="581863" y="609212"/>
                  </a:lnTo>
                  <a:lnTo>
                    <a:pt x="561076" y="592711"/>
                  </a:lnTo>
                  <a:lnTo>
                    <a:pt x="511740" y="532527"/>
                  </a:lnTo>
                  <a:lnTo>
                    <a:pt x="486096" y="485892"/>
                  </a:lnTo>
                  <a:lnTo>
                    <a:pt x="458091" y="429440"/>
                  </a:lnTo>
                  <a:lnTo>
                    <a:pt x="427567" y="368260"/>
                  </a:lnTo>
                  <a:lnTo>
                    <a:pt x="406758" y="323492"/>
                  </a:lnTo>
                  <a:lnTo>
                    <a:pt x="386981" y="278639"/>
                  </a:lnTo>
                  <a:lnTo>
                    <a:pt x="363863" y="219333"/>
                  </a:lnTo>
                  <a:lnTo>
                    <a:pt x="347914" y="160167"/>
                  </a:lnTo>
                  <a:lnTo>
                    <a:pt x="322157" y="97068"/>
                  </a:lnTo>
                  <a:lnTo>
                    <a:pt x="294794" y="34968"/>
                  </a:lnTo>
                  <a:lnTo>
                    <a:pt x="282627" y="17435"/>
                  </a:lnTo>
                  <a:lnTo>
                    <a:pt x="266301" y="4964"/>
                  </a:lnTo>
                  <a:lnTo>
                    <a:pt x="257034" y="0"/>
                  </a:lnTo>
                  <a:lnTo>
                    <a:pt x="248516" y="200"/>
                  </a:lnTo>
                  <a:lnTo>
                    <a:pt x="240498" y="3843"/>
                  </a:lnTo>
                  <a:lnTo>
                    <a:pt x="226520" y="17250"/>
                  </a:lnTo>
                  <a:lnTo>
                    <a:pt x="212074" y="46868"/>
                  </a:lnTo>
                  <a:lnTo>
                    <a:pt x="196712" y="108093"/>
                  </a:lnTo>
                  <a:lnTo>
                    <a:pt x="185954" y="162302"/>
                  </a:lnTo>
                  <a:lnTo>
                    <a:pt x="175358" y="222818"/>
                  </a:lnTo>
                  <a:lnTo>
                    <a:pt x="168323" y="265480"/>
                  </a:lnTo>
                  <a:lnTo>
                    <a:pt x="161297" y="311737"/>
                  </a:lnTo>
                  <a:lnTo>
                    <a:pt x="157394" y="362712"/>
                  </a:lnTo>
                  <a:lnTo>
                    <a:pt x="155660" y="414223"/>
                  </a:lnTo>
                  <a:lnTo>
                    <a:pt x="154889" y="460514"/>
                  </a:lnTo>
                  <a:lnTo>
                    <a:pt x="154546" y="507603"/>
                  </a:lnTo>
                  <a:lnTo>
                    <a:pt x="154394" y="554659"/>
                  </a:lnTo>
                  <a:lnTo>
                    <a:pt x="154326" y="598969"/>
                  </a:lnTo>
                  <a:lnTo>
                    <a:pt x="154296" y="642059"/>
                  </a:lnTo>
                  <a:lnTo>
                    <a:pt x="157399" y="699540"/>
                  </a:lnTo>
                  <a:lnTo>
                    <a:pt x="165727" y="749327"/>
                  </a:lnTo>
                  <a:lnTo>
                    <a:pt x="168928" y="766474"/>
                  </a:lnTo>
                  <a:lnTo>
                    <a:pt x="175741" y="775565"/>
                  </a:lnTo>
                  <a:lnTo>
                    <a:pt x="184962" y="779286"/>
                  </a:lnTo>
                  <a:lnTo>
                    <a:pt x="195789" y="779427"/>
                  </a:lnTo>
                  <a:lnTo>
                    <a:pt x="204177" y="776012"/>
                  </a:lnTo>
                  <a:lnTo>
                    <a:pt x="216617" y="762859"/>
                  </a:lnTo>
                  <a:lnTo>
                    <a:pt x="234134" y="709007"/>
                  </a:lnTo>
                  <a:lnTo>
                    <a:pt x="246435" y="658025"/>
                  </a:lnTo>
                  <a:lnTo>
                    <a:pt x="264378" y="598986"/>
                  </a:lnTo>
                  <a:lnTo>
                    <a:pt x="283342" y="535869"/>
                  </a:lnTo>
                  <a:lnTo>
                    <a:pt x="292745" y="489622"/>
                  </a:lnTo>
                  <a:lnTo>
                    <a:pt x="303943" y="441772"/>
                  </a:lnTo>
                  <a:lnTo>
                    <a:pt x="316719" y="393209"/>
                  </a:lnTo>
                  <a:lnTo>
                    <a:pt x="330196" y="344329"/>
                  </a:lnTo>
                  <a:lnTo>
                    <a:pt x="347104" y="298429"/>
                  </a:lnTo>
                  <a:lnTo>
                    <a:pt x="366317" y="254631"/>
                  </a:lnTo>
                  <a:lnTo>
                    <a:pt x="396865" y="191683"/>
                  </a:lnTo>
                  <a:lnTo>
                    <a:pt x="426973" y="137806"/>
                  </a:lnTo>
                  <a:lnTo>
                    <a:pt x="452401" y="99746"/>
                  </a:lnTo>
                  <a:lnTo>
                    <a:pt x="512241" y="53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196514" y="5032622"/>
              <a:ext cx="323312" cy="551275"/>
            </a:xfrm>
            <a:custGeom>
              <a:avLst/>
              <a:gdLst/>
              <a:ahLst/>
              <a:cxnLst/>
              <a:rect l="0" t="0" r="0" b="0"/>
              <a:pathLst>
                <a:path w="323312" h="551275">
                  <a:moveTo>
                    <a:pt x="172605" y="0"/>
                  </a:moveTo>
                  <a:lnTo>
                    <a:pt x="150248" y="5589"/>
                  </a:lnTo>
                  <a:lnTo>
                    <a:pt x="129914" y="23931"/>
                  </a:lnTo>
                  <a:lnTo>
                    <a:pt x="86178" y="85560"/>
                  </a:lnTo>
                  <a:lnTo>
                    <a:pt x="53931" y="149049"/>
                  </a:lnTo>
                  <a:lnTo>
                    <a:pt x="30598" y="203650"/>
                  </a:lnTo>
                  <a:lnTo>
                    <a:pt x="16275" y="264281"/>
                  </a:lnTo>
                  <a:lnTo>
                    <a:pt x="4623" y="323581"/>
                  </a:lnTo>
                  <a:lnTo>
                    <a:pt x="0" y="375076"/>
                  </a:lnTo>
                  <a:lnTo>
                    <a:pt x="6040" y="423089"/>
                  </a:lnTo>
                  <a:lnTo>
                    <a:pt x="18561" y="480536"/>
                  </a:lnTo>
                  <a:lnTo>
                    <a:pt x="34416" y="514778"/>
                  </a:lnTo>
                  <a:lnTo>
                    <a:pt x="50357" y="530218"/>
                  </a:lnTo>
                  <a:lnTo>
                    <a:pt x="71479" y="540978"/>
                  </a:lnTo>
                  <a:lnTo>
                    <a:pt x="117426" y="551274"/>
                  </a:lnTo>
                  <a:lnTo>
                    <a:pt x="171464" y="546786"/>
                  </a:lnTo>
                  <a:lnTo>
                    <a:pt x="211262" y="529988"/>
                  </a:lnTo>
                  <a:lnTo>
                    <a:pt x="269181" y="480407"/>
                  </a:lnTo>
                  <a:lnTo>
                    <a:pt x="295494" y="441426"/>
                  </a:lnTo>
                  <a:lnTo>
                    <a:pt x="319701" y="378958"/>
                  </a:lnTo>
                  <a:lnTo>
                    <a:pt x="323311" y="368452"/>
                  </a:lnTo>
                  <a:lnTo>
                    <a:pt x="321084" y="341181"/>
                  </a:lnTo>
                  <a:lnTo>
                    <a:pt x="317215" y="325720"/>
                  </a:lnTo>
                  <a:lnTo>
                    <a:pt x="300437" y="302302"/>
                  </a:lnTo>
                  <a:lnTo>
                    <a:pt x="289412" y="292782"/>
                  </a:lnTo>
                  <a:lnTo>
                    <a:pt x="261564" y="285323"/>
                  </a:lnTo>
                  <a:lnTo>
                    <a:pt x="207205" y="290067"/>
                  </a:lnTo>
                  <a:lnTo>
                    <a:pt x="187593" y="302054"/>
                  </a:lnTo>
                  <a:lnTo>
                    <a:pt x="169908" y="316740"/>
                  </a:lnTo>
                  <a:lnTo>
                    <a:pt x="119963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668072" y="5067145"/>
              <a:ext cx="324346" cy="515796"/>
            </a:xfrm>
            <a:custGeom>
              <a:avLst/>
              <a:gdLst/>
              <a:ahLst/>
              <a:cxnLst/>
              <a:rect l="0" t="0" r="0" b="0"/>
              <a:pathLst>
                <a:path w="324346" h="515796">
                  <a:moveTo>
                    <a:pt x="27431" y="439259"/>
                  </a:moveTo>
                  <a:lnTo>
                    <a:pt x="16252" y="422492"/>
                  </a:lnTo>
                  <a:lnTo>
                    <a:pt x="1089" y="362508"/>
                  </a:lnTo>
                  <a:lnTo>
                    <a:pt x="0" y="300053"/>
                  </a:lnTo>
                  <a:lnTo>
                    <a:pt x="7605" y="249054"/>
                  </a:lnTo>
                  <a:lnTo>
                    <a:pt x="20387" y="196899"/>
                  </a:lnTo>
                  <a:lnTo>
                    <a:pt x="38992" y="147520"/>
                  </a:lnTo>
                  <a:lnTo>
                    <a:pt x="71828" y="88914"/>
                  </a:lnTo>
                  <a:lnTo>
                    <a:pt x="119368" y="32772"/>
                  </a:lnTo>
                  <a:lnTo>
                    <a:pt x="136142" y="17612"/>
                  </a:lnTo>
                  <a:lnTo>
                    <a:pt x="155296" y="6976"/>
                  </a:lnTo>
                  <a:lnTo>
                    <a:pt x="191399" y="0"/>
                  </a:lnTo>
                  <a:lnTo>
                    <a:pt x="202253" y="2530"/>
                  </a:lnTo>
                  <a:lnTo>
                    <a:pt x="220553" y="14700"/>
                  </a:lnTo>
                  <a:lnTo>
                    <a:pt x="230246" y="38047"/>
                  </a:lnTo>
                  <a:lnTo>
                    <a:pt x="233384" y="65580"/>
                  </a:lnTo>
                  <a:lnTo>
                    <a:pt x="227404" y="101982"/>
                  </a:lnTo>
                  <a:lnTo>
                    <a:pt x="210165" y="140713"/>
                  </a:lnTo>
                  <a:lnTo>
                    <a:pt x="168998" y="196610"/>
                  </a:lnTo>
                  <a:lnTo>
                    <a:pt x="129753" y="238229"/>
                  </a:lnTo>
                  <a:lnTo>
                    <a:pt x="117361" y="246967"/>
                  </a:lnTo>
                  <a:lnTo>
                    <a:pt x="123552" y="239152"/>
                  </a:lnTo>
                  <a:lnTo>
                    <a:pt x="152358" y="220611"/>
                  </a:lnTo>
                  <a:lnTo>
                    <a:pt x="201707" y="211478"/>
                  </a:lnTo>
                  <a:lnTo>
                    <a:pt x="249604" y="219950"/>
                  </a:lnTo>
                  <a:lnTo>
                    <a:pt x="282253" y="237279"/>
                  </a:lnTo>
                  <a:lnTo>
                    <a:pt x="306744" y="257230"/>
                  </a:lnTo>
                  <a:lnTo>
                    <a:pt x="323230" y="283549"/>
                  </a:lnTo>
                  <a:lnTo>
                    <a:pt x="324345" y="330342"/>
                  </a:lnTo>
                  <a:lnTo>
                    <a:pt x="314241" y="383820"/>
                  </a:lnTo>
                  <a:lnTo>
                    <a:pt x="297861" y="428178"/>
                  </a:lnTo>
                  <a:lnTo>
                    <a:pt x="284493" y="448372"/>
                  </a:lnTo>
                  <a:lnTo>
                    <a:pt x="234168" y="493809"/>
                  </a:lnTo>
                  <a:lnTo>
                    <a:pt x="179264" y="515795"/>
                  </a:lnTo>
                  <a:lnTo>
                    <a:pt x="138969" y="515619"/>
                  </a:lnTo>
                  <a:lnTo>
                    <a:pt x="120677" y="507902"/>
                  </a:lnTo>
                  <a:lnTo>
                    <a:pt x="101130" y="4919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274570" y="5264249"/>
              <a:ext cx="157929" cy="73700"/>
            </a:xfrm>
            <a:custGeom>
              <a:avLst/>
              <a:gdLst/>
              <a:ahLst/>
              <a:cxnLst/>
              <a:rect l="0" t="0" r="0" b="0"/>
              <a:pathLst>
                <a:path w="157929" h="73700">
                  <a:moveTo>
                    <a:pt x="157928" y="0"/>
                  </a:moveTo>
                  <a:lnTo>
                    <a:pt x="94500" y="28681"/>
                  </a:lnTo>
                  <a:lnTo>
                    <a:pt x="32733" y="58636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327213" y="5190549"/>
              <a:ext cx="63172" cy="379028"/>
            </a:xfrm>
            <a:custGeom>
              <a:avLst/>
              <a:gdLst/>
              <a:ahLst/>
              <a:cxnLst/>
              <a:rect l="0" t="0" r="0" b="0"/>
              <a:pathLst>
                <a:path w="63172" h="379028">
                  <a:moveTo>
                    <a:pt x="0" y="0"/>
                  </a:moveTo>
                  <a:lnTo>
                    <a:pt x="3119" y="48931"/>
                  </a:lnTo>
                  <a:lnTo>
                    <a:pt x="9065" y="108062"/>
                  </a:lnTo>
                  <a:lnTo>
                    <a:pt x="10094" y="156281"/>
                  </a:lnTo>
                  <a:lnTo>
                    <a:pt x="15989" y="207613"/>
                  </a:lnTo>
                  <a:lnTo>
                    <a:pt x="19555" y="259867"/>
                  </a:lnTo>
                  <a:lnTo>
                    <a:pt x="21930" y="320350"/>
                  </a:lnTo>
                  <a:lnTo>
                    <a:pt x="30544" y="355012"/>
                  </a:lnTo>
                  <a:lnTo>
                    <a:pt x="41261" y="372643"/>
                  </a:lnTo>
                  <a:lnTo>
                    <a:pt x="46225" y="377110"/>
                  </a:lnTo>
                  <a:lnTo>
                    <a:pt x="50703" y="378919"/>
                  </a:lnTo>
                  <a:lnTo>
                    <a:pt x="63171" y="379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674653" y="5211606"/>
              <a:ext cx="52644" cy="326385"/>
            </a:xfrm>
            <a:custGeom>
              <a:avLst/>
              <a:gdLst/>
              <a:ahLst/>
              <a:cxnLst/>
              <a:rect l="0" t="0" r="0" b="0"/>
              <a:pathLst>
                <a:path w="52644" h="326385">
                  <a:moveTo>
                    <a:pt x="0" y="0"/>
                  </a:moveTo>
                  <a:lnTo>
                    <a:pt x="8333" y="57265"/>
                  </a:lnTo>
                  <a:lnTo>
                    <a:pt x="9878" y="106655"/>
                  </a:lnTo>
                  <a:lnTo>
                    <a:pt x="13455" y="155214"/>
                  </a:lnTo>
                  <a:lnTo>
                    <a:pt x="19555" y="213544"/>
                  </a:lnTo>
                  <a:lnTo>
                    <a:pt x="32312" y="272746"/>
                  </a:lnTo>
                  <a:lnTo>
                    <a:pt x="52643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653596" y="5117342"/>
              <a:ext cx="368498" cy="73208"/>
            </a:xfrm>
            <a:custGeom>
              <a:avLst/>
              <a:gdLst/>
              <a:ahLst/>
              <a:cxnLst/>
              <a:rect l="0" t="0" r="0" b="0"/>
              <a:pathLst>
                <a:path w="368498" h="73208">
                  <a:moveTo>
                    <a:pt x="0" y="73207"/>
                  </a:moveTo>
                  <a:lnTo>
                    <a:pt x="19151" y="56396"/>
                  </a:lnTo>
                  <a:lnTo>
                    <a:pt x="73217" y="29299"/>
                  </a:lnTo>
                  <a:lnTo>
                    <a:pt x="124124" y="15054"/>
                  </a:lnTo>
                  <a:lnTo>
                    <a:pt x="187603" y="5108"/>
                  </a:lnTo>
                  <a:lnTo>
                    <a:pt x="237300" y="1168"/>
                  </a:lnTo>
                  <a:lnTo>
                    <a:pt x="290889" y="0"/>
                  </a:lnTo>
                  <a:lnTo>
                    <a:pt x="342249" y="8011"/>
                  </a:lnTo>
                  <a:lnTo>
                    <a:pt x="368497" y="20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769410" y="5306363"/>
              <a:ext cx="94757" cy="52643"/>
            </a:xfrm>
            <a:custGeom>
              <a:avLst/>
              <a:gdLst/>
              <a:ahLst/>
              <a:cxnLst/>
              <a:rect l="0" t="0" r="0" b="0"/>
              <a:pathLst>
                <a:path w="94757" h="52643">
                  <a:moveTo>
                    <a:pt x="0" y="52642"/>
                  </a:moveTo>
                  <a:lnTo>
                    <a:pt x="53874" y="23961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085264" y="5156748"/>
              <a:ext cx="389556" cy="423357"/>
            </a:xfrm>
            <a:custGeom>
              <a:avLst/>
              <a:gdLst/>
              <a:ahLst/>
              <a:cxnLst/>
              <a:rect l="0" t="0" r="0" b="0"/>
              <a:pathLst>
                <a:path w="389556" h="423357">
                  <a:moveTo>
                    <a:pt x="0" y="181200"/>
                  </a:moveTo>
                  <a:lnTo>
                    <a:pt x="17959" y="242311"/>
                  </a:lnTo>
                  <a:lnTo>
                    <a:pt x="28548" y="295437"/>
                  </a:lnTo>
                  <a:lnTo>
                    <a:pt x="30686" y="346070"/>
                  </a:lnTo>
                  <a:lnTo>
                    <a:pt x="30986" y="361303"/>
                  </a:lnTo>
                  <a:lnTo>
                    <a:pt x="28846" y="366780"/>
                  </a:lnTo>
                  <a:lnTo>
                    <a:pt x="25080" y="365751"/>
                  </a:lnTo>
                  <a:lnTo>
                    <a:pt x="20230" y="360386"/>
                  </a:lnTo>
                  <a:lnTo>
                    <a:pt x="13403" y="319300"/>
                  </a:lnTo>
                  <a:lnTo>
                    <a:pt x="16970" y="257084"/>
                  </a:lnTo>
                  <a:lnTo>
                    <a:pt x="25435" y="203554"/>
                  </a:lnTo>
                  <a:lnTo>
                    <a:pt x="39946" y="151951"/>
                  </a:lnTo>
                  <a:lnTo>
                    <a:pt x="70829" y="91691"/>
                  </a:lnTo>
                  <a:lnTo>
                    <a:pt x="91437" y="62002"/>
                  </a:lnTo>
                  <a:lnTo>
                    <a:pt x="142443" y="16573"/>
                  </a:lnTo>
                  <a:lnTo>
                    <a:pt x="186875" y="881"/>
                  </a:lnTo>
                  <a:lnTo>
                    <a:pt x="233315" y="0"/>
                  </a:lnTo>
                  <a:lnTo>
                    <a:pt x="259284" y="10590"/>
                  </a:lnTo>
                  <a:lnTo>
                    <a:pt x="271122" y="18327"/>
                  </a:lnTo>
                  <a:lnTo>
                    <a:pt x="287395" y="39402"/>
                  </a:lnTo>
                  <a:lnTo>
                    <a:pt x="296187" y="63197"/>
                  </a:lnTo>
                  <a:lnTo>
                    <a:pt x="296196" y="85470"/>
                  </a:lnTo>
                  <a:lnTo>
                    <a:pt x="278264" y="141667"/>
                  </a:lnTo>
                  <a:lnTo>
                    <a:pt x="265612" y="162070"/>
                  </a:lnTo>
                  <a:lnTo>
                    <a:pt x="234158" y="186710"/>
                  </a:lnTo>
                  <a:lnTo>
                    <a:pt x="195202" y="208829"/>
                  </a:lnTo>
                  <a:lnTo>
                    <a:pt x="170985" y="213757"/>
                  </a:lnTo>
                  <a:lnTo>
                    <a:pt x="121996" y="208018"/>
                  </a:lnTo>
                  <a:lnTo>
                    <a:pt x="121105" y="210777"/>
                  </a:lnTo>
                  <a:lnTo>
                    <a:pt x="122851" y="214956"/>
                  </a:lnTo>
                  <a:lnTo>
                    <a:pt x="160241" y="245119"/>
                  </a:lnTo>
                  <a:lnTo>
                    <a:pt x="217108" y="293548"/>
                  </a:lnTo>
                  <a:lnTo>
                    <a:pt x="275100" y="343810"/>
                  </a:lnTo>
                  <a:lnTo>
                    <a:pt x="332152" y="392387"/>
                  </a:lnTo>
                  <a:lnTo>
                    <a:pt x="389555" y="423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906487" y="5201078"/>
              <a:ext cx="242157" cy="336913"/>
            </a:xfrm>
            <a:custGeom>
              <a:avLst/>
              <a:gdLst/>
              <a:ahLst/>
              <a:cxnLst/>
              <a:rect l="0" t="0" r="0" b="0"/>
              <a:pathLst>
                <a:path w="242157" h="336913">
                  <a:moveTo>
                    <a:pt x="0" y="0"/>
                  </a:moveTo>
                  <a:lnTo>
                    <a:pt x="5590" y="58617"/>
                  </a:lnTo>
                  <a:lnTo>
                    <a:pt x="17959" y="112791"/>
                  </a:lnTo>
                  <a:lnTo>
                    <a:pt x="28547" y="174791"/>
                  </a:lnTo>
                  <a:lnTo>
                    <a:pt x="30685" y="230384"/>
                  </a:lnTo>
                  <a:lnTo>
                    <a:pt x="31185" y="254471"/>
                  </a:lnTo>
                  <a:lnTo>
                    <a:pt x="43015" y="199119"/>
                  </a:lnTo>
                  <a:lnTo>
                    <a:pt x="51873" y="177405"/>
                  </a:lnTo>
                  <a:lnTo>
                    <a:pt x="77761" y="141211"/>
                  </a:lnTo>
                  <a:lnTo>
                    <a:pt x="101631" y="122812"/>
                  </a:lnTo>
                  <a:lnTo>
                    <a:pt x="113378" y="119309"/>
                  </a:lnTo>
                  <a:lnTo>
                    <a:pt x="135788" y="121656"/>
                  </a:lnTo>
                  <a:lnTo>
                    <a:pt x="168136" y="141721"/>
                  </a:lnTo>
                  <a:lnTo>
                    <a:pt x="200932" y="172707"/>
                  </a:lnTo>
                  <a:lnTo>
                    <a:pt x="211356" y="191403"/>
                  </a:lnTo>
                  <a:lnTo>
                    <a:pt x="227580" y="254877"/>
                  </a:lnTo>
                  <a:lnTo>
                    <a:pt x="238930" y="308662"/>
                  </a:lnTo>
                  <a:lnTo>
                    <a:pt x="242156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249940" y="5264249"/>
              <a:ext cx="235616" cy="200042"/>
            </a:xfrm>
            <a:custGeom>
              <a:avLst/>
              <a:gdLst/>
              <a:ahLst/>
              <a:cxnLst/>
              <a:rect l="0" t="0" r="0" b="0"/>
              <a:pathLst>
                <a:path w="235616" h="200042">
                  <a:moveTo>
                    <a:pt x="140858" y="0"/>
                  </a:moveTo>
                  <a:lnTo>
                    <a:pt x="101170" y="17981"/>
                  </a:lnTo>
                  <a:lnTo>
                    <a:pt x="44191" y="65948"/>
                  </a:lnTo>
                  <a:lnTo>
                    <a:pt x="23179" y="88690"/>
                  </a:lnTo>
                  <a:lnTo>
                    <a:pt x="1157" y="137458"/>
                  </a:lnTo>
                  <a:lnTo>
                    <a:pt x="0" y="158189"/>
                  </a:lnTo>
                  <a:lnTo>
                    <a:pt x="1329" y="168630"/>
                  </a:lnTo>
                  <a:lnTo>
                    <a:pt x="6894" y="174421"/>
                  </a:lnTo>
                  <a:lnTo>
                    <a:pt x="15285" y="177112"/>
                  </a:lnTo>
                  <a:lnTo>
                    <a:pt x="25557" y="177736"/>
                  </a:lnTo>
                  <a:lnTo>
                    <a:pt x="46330" y="172190"/>
                  </a:lnTo>
                  <a:lnTo>
                    <a:pt x="74635" y="155915"/>
                  </a:lnTo>
                  <a:lnTo>
                    <a:pt x="90369" y="140655"/>
                  </a:lnTo>
                  <a:lnTo>
                    <a:pt x="133720" y="80252"/>
                  </a:lnTo>
                  <a:lnTo>
                    <a:pt x="163329" y="22151"/>
                  </a:lnTo>
                  <a:lnTo>
                    <a:pt x="166367" y="19447"/>
                  </a:lnTo>
                  <a:lnTo>
                    <a:pt x="168393" y="22323"/>
                  </a:lnTo>
                  <a:lnTo>
                    <a:pt x="171643" y="71740"/>
                  </a:lnTo>
                  <a:lnTo>
                    <a:pt x="180691" y="125045"/>
                  </a:lnTo>
                  <a:lnTo>
                    <a:pt x="197172" y="187725"/>
                  </a:lnTo>
                  <a:lnTo>
                    <a:pt x="202967" y="194170"/>
                  </a:lnTo>
                  <a:lnTo>
                    <a:pt x="210340" y="197297"/>
                  </a:lnTo>
                  <a:lnTo>
                    <a:pt x="235615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579384" y="5022093"/>
              <a:ext cx="200970" cy="394675"/>
            </a:xfrm>
            <a:custGeom>
              <a:avLst/>
              <a:gdLst/>
              <a:ahLst/>
              <a:cxnLst/>
              <a:rect l="0" t="0" r="0" b="0"/>
              <a:pathLst>
                <a:path w="200970" h="394675">
                  <a:moveTo>
                    <a:pt x="169383" y="0"/>
                  </a:moveTo>
                  <a:lnTo>
                    <a:pt x="177717" y="55171"/>
                  </a:lnTo>
                  <a:lnTo>
                    <a:pt x="178936" y="97050"/>
                  </a:lnTo>
                  <a:lnTo>
                    <a:pt x="179479" y="142960"/>
                  </a:lnTo>
                  <a:lnTo>
                    <a:pt x="179783" y="198076"/>
                  </a:lnTo>
                  <a:lnTo>
                    <a:pt x="179874" y="260811"/>
                  </a:lnTo>
                  <a:lnTo>
                    <a:pt x="179904" y="320797"/>
                  </a:lnTo>
                  <a:lnTo>
                    <a:pt x="179909" y="315322"/>
                  </a:lnTo>
                  <a:lnTo>
                    <a:pt x="163100" y="274849"/>
                  </a:lnTo>
                  <a:lnTo>
                    <a:pt x="150603" y="253176"/>
                  </a:lnTo>
                  <a:lnTo>
                    <a:pt x="141655" y="245994"/>
                  </a:lnTo>
                  <a:lnTo>
                    <a:pt x="119235" y="238012"/>
                  </a:lnTo>
                  <a:lnTo>
                    <a:pt x="93672" y="243824"/>
                  </a:lnTo>
                  <a:lnTo>
                    <a:pt x="50312" y="270561"/>
                  </a:lnTo>
                  <a:lnTo>
                    <a:pt x="21019" y="308154"/>
                  </a:lnTo>
                  <a:lnTo>
                    <a:pt x="1291" y="350748"/>
                  </a:lnTo>
                  <a:lnTo>
                    <a:pt x="0" y="362514"/>
                  </a:lnTo>
                  <a:lnTo>
                    <a:pt x="4804" y="381826"/>
                  </a:lnTo>
                  <a:lnTo>
                    <a:pt x="11701" y="387912"/>
                  </a:lnTo>
                  <a:lnTo>
                    <a:pt x="31842" y="394674"/>
                  </a:lnTo>
                  <a:lnTo>
                    <a:pt x="80667" y="387302"/>
                  </a:lnTo>
                  <a:lnTo>
                    <a:pt x="134832" y="372256"/>
                  </a:lnTo>
                  <a:lnTo>
                    <a:pt x="167335" y="360382"/>
                  </a:lnTo>
                  <a:lnTo>
                    <a:pt x="200969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141563" y="5137907"/>
              <a:ext cx="196801" cy="256717"/>
            </a:xfrm>
            <a:custGeom>
              <a:avLst/>
              <a:gdLst/>
              <a:ahLst/>
              <a:cxnLst/>
              <a:rect l="0" t="0" r="0" b="0"/>
              <a:pathLst>
                <a:path w="196801" h="256717">
                  <a:moveTo>
                    <a:pt x="133629" y="0"/>
                  </a:moveTo>
                  <a:lnTo>
                    <a:pt x="75012" y="5589"/>
                  </a:lnTo>
                  <a:lnTo>
                    <a:pt x="54545" y="20811"/>
                  </a:lnTo>
                  <a:lnTo>
                    <a:pt x="32987" y="52570"/>
                  </a:lnTo>
                  <a:lnTo>
                    <a:pt x="7694" y="115807"/>
                  </a:lnTo>
                  <a:lnTo>
                    <a:pt x="0" y="153636"/>
                  </a:lnTo>
                  <a:lnTo>
                    <a:pt x="838" y="195650"/>
                  </a:lnTo>
                  <a:lnTo>
                    <a:pt x="2988" y="207642"/>
                  </a:lnTo>
                  <a:lnTo>
                    <a:pt x="14735" y="230326"/>
                  </a:lnTo>
                  <a:lnTo>
                    <a:pt x="22780" y="241288"/>
                  </a:lnTo>
                  <a:lnTo>
                    <a:pt x="32824" y="248596"/>
                  </a:lnTo>
                  <a:lnTo>
                    <a:pt x="56461" y="256716"/>
                  </a:lnTo>
                  <a:lnTo>
                    <a:pt x="85684" y="254086"/>
                  </a:lnTo>
                  <a:lnTo>
                    <a:pt x="114660" y="243948"/>
                  </a:lnTo>
                  <a:lnTo>
                    <a:pt x="175044" y="193046"/>
                  </a:lnTo>
                  <a:lnTo>
                    <a:pt x="196800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487826" y="5011565"/>
              <a:ext cx="40051" cy="357970"/>
            </a:xfrm>
            <a:custGeom>
              <a:avLst/>
              <a:gdLst/>
              <a:ahLst/>
              <a:cxnLst/>
              <a:rect l="0" t="0" r="0" b="0"/>
              <a:pathLst>
                <a:path w="40051" h="357970">
                  <a:moveTo>
                    <a:pt x="40050" y="0"/>
                  </a:moveTo>
                  <a:lnTo>
                    <a:pt x="25396" y="62093"/>
                  </a:lnTo>
                  <a:lnTo>
                    <a:pt x="15301" y="116794"/>
                  </a:lnTo>
                  <a:lnTo>
                    <a:pt x="8383" y="164602"/>
                  </a:lnTo>
                  <a:lnTo>
                    <a:pt x="2580" y="215876"/>
                  </a:lnTo>
                  <a:lnTo>
                    <a:pt x="0" y="265961"/>
                  </a:lnTo>
                  <a:lnTo>
                    <a:pt x="4137" y="323428"/>
                  </a:lnTo>
                  <a:lnTo>
                    <a:pt x="8464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639269" y="5142846"/>
              <a:ext cx="214991" cy="216160"/>
            </a:xfrm>
            <a:custGeom>
              <a:avLst/>
              <a:gdLst/>
              <a:ahLst/>
              <a:cxnLst/>
              <a:rect l="0" t="0" r="0" b="0"/>
              <a:pathLst>
                <a:path w="214991" h="216160">
                  <a:moveTo>
                    <a:pt x="130762" y="5589"/>
                  </a:moveTo>
                  <a:lnTo>
                    <a:pt x="113995" y="0"/>
                  </a:lnTo>
                  <a:lnTo>
                    <a:pt x="81210" y="2114"/>
                  </a:lnTo>
                  <a:lnTo>
                    <a:pt x="58436" y="19642"/>
                  </a:lnTo>
                  <a:lnTo>
                    <a:pt x="32123" y="56156"/>
                  </a:lnTo>
                  <a:lnTo>
                    <a:pt x="8805" y="112941"/>
                  </a:lnTo>
                  <a:lnTo>
                    <a:pt x="0" y="156850"/>
                  </a:lnTo>
                  <a:lnTo>
                    <a:pt x="1676" y="181611"/>
                  </a:lnTo>
                  <a:lnTo>
                    <a:pt x="6100" y="190787"/>
                  </a:lnTo>
                  <a:lnTo>
                    <a:pt x="20375" y="204103"/>
                  </a:lnTo>
                  <a:lnTo>
                    <a:pt x="29095" y="205782"/>
                  </a:lnTo>
                  <a:lnTo>
                    <a:pt x="48142" y="201409"/>
                  </a:lnTo>
                  <a:lnTo>
                    <a:pt x="73008" y="185792"/>
                  </a:lnTo>
                  <a:lnTo>
                    <a:pt x="95192" y="155169"/>
                  </a:lnTo>
                  <a:lnTo>
                    <a:pt x="122367" y="97514"/>
                  </a:lnTo>
                  <a:lnTo>
                    <a:pt x="146034" y="39142"/>
                  </a:lnTo>
                  <a:lnTo>
                    <a:pt x="147963" y="40826"/>
                  </a:lnTo>
                  <a:lnTo>
                    <a:pt x="156647" y="88329"/>
                  </a:lnTo>
                  <a:lnTo>
                    <a:pt x="166248" y="139549"/>
                  </a:lnTo>
                  <a:lnTo>
                    <a:pt x="176501" y="180592"/>
                  </a:lnTo>
                  <a:lnTo>
                    <a:pt x="182312" y="190108"/>
                  </a:lnTo>
                  <a:lnTo>
                    <a:pt x="214990" y="216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085886" y="5158964"/>
              <a:ext cx="42115" cy="221099"/>
            </a:xfrm>
            <a:custGeom>
              <a:avLst/>
              <a:gdLst/>
              <a:ahLst/>
              <a:cxnLst/>
              <a:rect l="0" t="0" r="0" b="0"/>
              <a:pathLst>
                <a:path w="42115" h="221099">
                  <a:moveTo>
                    <a:pt x="0" y="0"/>
                  </a:moveTo>
                  <a:lnTo>
                    <a:pt x="8334" y="37478"/>
                  </a:lnTo>
                  <a:lnTo>
                    <a:pt x="15685" y="100080"/>
                  </a:lnTo>
                  <a:lnTo>
                    <a:pt x="25055" y="153916"/>
                  </a:lnTo>
                  <a:lnTo>
                    <a:pt x="39059" y="209825"/>
                  </a:lnTo>
                  <a:lnTo>
                    <a:pt x="42114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317513" y="5047364"/>
              <a:ext cx="858784" cy="275341"/>
            </a:xfrm>
            <a:custGeom>
              <a:avLst/>
              <a:gdLst/>
              <a:ahLst/>
              <a:cxnLst/>
              <a:rect l="0" t="0" r="0" b="0"/>
              <a:pathLst>
                <a:path w="858784" h="275341">
                  <a:moveTo>
                    <a:pt x="0" y="101071"/>
                  </a:moveTo>
                  <a:lnTo>
                    <a:pt x="8334" y="158335"/>
                  </a:lnTo>
                  <a:lnTo>
                    <a:pt x="6759" y="207726"/>
                  </a:lnTo>
                  <a:lnTo>
                    <a:pt x="2002" y="256285"/>
                  </a:lnTo>
                  <a:lnTo>
                    <a:pt x="2060" y="275340"/>
                  </a:lnTo>
                  <a:lnTo>
                    <a:pt x="21383" y="216198"/>
                  </a:lnTo>
                  <a:lnTo>
                    <a:pt x="45262" y="153653"/>
                  </a:lnTo>
                  <a:lnTo>
                    <a:pt x="76401" y="105999"/>
                  </a:lnTo>
                  <a:lnTo>
                    <a:pt x="99077" y="88443"/>
                  </a:lnTo>
                  <a:lnTo>
                    <a:pt x="111675" y="82124"/>
                  </a:lnTo>
                  <a:lnTo>
                    <a:pt x="138151" y="81342"/>
                  </a:lnTo>
                  <a:lnTo>
                    <a:pt x="151762" y="84409"/>
                  </a:lnTo>
                  <a:lnTo>
                    <a:pt x="173125" y="100295"/>
                  </a:lnTo>
                  <a:lnTo>
                    <a:pt x="182097" y="111082"/>
                  </a:lnTo>
                  <a:lnTo>
                    <a:pt x="200314" y="159800"/>
                  </a:lnTo>
                  <a:lnTo>
                    <a:pt x="210883" y="221380"/>
                  </a:lnTo>
                  <a:lnTo>
                    <a:pt x="215458" y="223391"/>
                  </a:lnTo>
                  <a:lnTo>
                    <a:pt x="220848" y="221223"/>
                  </a:lnTo>
                  <a:lnTo>
                    <a:pt x="229956" y="209454"/>
                  </a:lnTo>
                  <a:lnTo>
                    <a:pt x="255657" y="153062"/>
                  </a:lnTo>
                  <a:lnTo>
                    <a:pt x="295060" y="93605"/>
                  </a:lnTo>
                  <a:lnTo>
                    <a:pt x="322926" y="63072"/>
                  </a:lnTo>
                  <a:lnTo>
                    <a:pt x="331098" y="60530"/>
                  </a:lnTo>
                  <a:lnTo>
                    <a:pt x="349535" y="63946"/>
                  </a:lnTo>
                  <a:lnTo>
                    <a:pt x="357027" y="70472"/>
                  </a:lnTo>
                  <a:lnTo>
                    <a:pt x="368468" y="90201"/>
                  </a:lnTo>
                  <a:lnTo>
                    <a:pt x="385346" y="149400"/>
                  </a:lnTo>
                  <a:lnTo>
                    <a:pt x="403065" y="211180"/>
                  </a:lnTo>
                  <a:lnTo>
                    <a:pt x="409090" y="223610"/>
                  </a:lnTo>
                  <a:lnTo>
                    <a:pt x="428263" y="240541"/>
                  </a:lnTo>
                  <a:lnTo>
                    <a:pt x="439927" y="246693"/>
                  </a:lnTo>
                  <a:lnTo>
                    <a:pt x="451212" y="248456"/>
                  </a:lnTo>
                  <a:lnTo>
                    <a:pt x="473110" y="244174"/>
                  </a:lnTo>
                  <a:lnTo>
                    <a:pt x="505169" y="228610"/>
                  </a:lnTo>
                  <a:lnTo>
                    <a:pt x="531306" y="203591"/>
                  </a:lnTo>
                  <a:lnTo>
                    <a:pt x="575370" y="142943"/>
                  </a:lnTo>
                  <a:lnTo>
                    <a:pt x="623245" y="79993"/>
                  </a:lnTo>
                  <a:lnTo>
                    <a:pt x="679383" y="24272"/>
                  </a:lnTo>
                  <a:lnTo>
                    <a:pt x="702421" y="10006"/>
                  </a:lnTo>
                  <a:lnTo>
                    <a:pt x="747288" y="0"/>
                  </a:lnTo>
                  <a:lnTo>
                    <a:pt x="777445" y="7017"/>
                  </a:lnTo>
                  <a:lnTo>
                    <a:pt x="804105" y="21835"/>
                  </a:lnTo>
                  <a:lnTo>
                    <a:pt x="832269" y="51078"/>
                  </a:lnTo>
                  <a:lnTo>
                    <a:pt x="847969" y="75732"/>
                  </a:lnTo>
                  <a:lnTo>
                    <a:pt x="858783" y="121510"/>
                  </a:lnTo>
                  <a:lnTo>
                    <a:pt x="851954" y="148760"/>
                  </a:lnTo>
                  <a:lnTo>
                    <a:pt x="824564" y="189260"/>
                  </a:lnTo>
                  <a:lnTo>
                    <a:pt x="798141" y="201878"/>
                  </a:lnTo>
                  <a:lnTo>
                    <a:pt x="740755" y="219510"/>
                  </a:lnTo>
                  <a:lnTo>
                    <a:pt x="677540" y="226373"/>
                  </a:lnTo>
                  <a:lnTo>
                    <a:pt x="663295" y="227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106943" y="4864166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63171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842487" y="5948601"/>
              <a:ext cx="52644" cy="315856"/>
            </a:xfrm>
            <a:custGeom>
              <a:avLst/>
              <a:gdLst/>
              <a:ahLst/>
              <a:cxnLst/>
              <a:rect l="0" t="0" r="0" b="0"/>
              <a:pathLst>
                <a:path w="52644" h="315856">
                  <a:moveTo>
                    <a:pt x="52643" y="0"/>
                  </a:moveTo>
                  <a:lnTo>
                    <a:pt x="52643" y="52051"/>
                  </a:lnTo>
                  <a:lnTo>
                    <a:pt x="52643" y="101991"/>
                  </a:lnTo>
                  <a:lnTo>
                    <a:pt x="52643" y="149543"/>
                  </a:lnTo>
                  <a:lnTo>
                    <a:pt x="47053" y="206835"/>
                  </a:lnTo>
                  <a:lnTo>
                    <a:pt x="37988" y="257817"/>
                  </a:lnTo>
                  <a:lnTo>
                    <a:pt x="22304" y="295019"/>
                  </a:lnTo>
                  <a:lnTo>
                    <a:pt x="12643" y="306595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663503" y="6016321"/>
              <a:ext cx="555280" cy="250370"/>
            </a:xfrm>
            <a:custGeom>
              <a:avLst/>
              <a:gdLst/>
              <a:ahLst/>
              <a:cxnLst/>
              <a:rect l="0" t="0" r="0" b="0"/>
              <a:pathLst>
                <a:path w="555280" h="250370">
                  <a:moveTo>
                    <a:pt x="0" y="111265"/>
                  </a:moveTo>
                  <a:lnTo>
                    <a:pt x="63427" y="76518"/>
                  </a:lnTo>
                  <a:lnTo>
                    <a:pt x="115847" y="55620"/>
                  </a:lnTo>
                  <a:lnTo>
                    <a:pt x="166339" y="33939"/>
                  </a:lnTo>
                  <a:lnTo>
                    <a:pt x="221373" y="17178"/>
                  </a:lnTo>
                  <a:lnTo>
                    <a:pt x="269533" y="9298"/>
                  </a:lnTo>
                  <a:lnTo>
                    <a:pt x="322017" y="6963"/>
                  </a:lnTo>
                  <a:lnTo>
                    <a:pt x="350179" y="8756"/>
                  </a:lnTo>
                  <a:lnTo>
                    <a:pt x="370494" y="17352"/>
                  </a:lnTo>
                  <a:lnTo>
                    <a:pt x="384203" y="35210"/>
                  </a:lnTo>
                  <a:lnTo>
                    <a:pt x="389496" y="46524"/>
                  </a:lnTo>
                  <a:lnTo>
                    <a:pt x="392258" y="74692"/>
                  </a:lnTo>
                  <a:lnTo>
                    <a:pt x="387236" y="126554"/>
                  </a:lnTo>
                  <a:lnTo>
                    <a:pt x="384578" y="177016"/>
                  </a:lnTo>
                  <a:lnTo>
                    <a:pt x="394160" y="225508"/>
                  </a:lnTo>
                  <a:lnTo>
                    <a:pt x="399644" y="234220"/>
                  </a:lnTo>
                  <a:lnTo>
                    <a:pt x="415096" y="247020"/>
                  </a:lnTo>
                  <a:lnTo>
                    <a:pt x="439900" y="250369"/>
                  </a:lnTo>
                  <a:lnTo>
                    <a:pt x="466912" y="246788"/>
                  </a:lnTo>
                  <a:lnTo>
                    <a:pt x="495273" y="231618"/>
                  </a:lnTo>
                  <a:lnTo>
                    <a:pt x="518494" y="209966"/>
                  </a:lnTo>
                  <a:lnTo>
                    <a:pt x="548791" y="154129"/>
                  </a:lnTo>
                  <a:lnTo>
                    <a:pt x="555279" y="110838"/>
                  </a:lnTo>
                  <a:lnTo>
                    <a:pt x="546022" y="66555"/>
                  </a:lnTo>
                  <a:lnTo>
                    <a:pt x="528462" y="34976"/>
                  </a:lnTo>
                  <a:lnTo>
                    <a:pt x="497262" y="10802"/>
                  </a:lnTo>
                  <a:lnTo>
                    <a:pt x="452793" y="0"/>
                  </a:lnTo>
                  <a:lnTo>
                    <a:pt x="413751" y="2388"/>
                  </a:lnTo>
                  <a:lnTo>
                    <a:pt x="394069" y="10622"/>
                  </a:lnTo>
                  <a:lnTo>
                    <a:pt x="357969" y="37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621596" y="5832788"/>
              <a:ext cx="21058" cy="368498"/>
            </a:xfrm>
            <a:custGeom>
              <a:avLst/>
              <a:gdLst/>
              <a:ahLst/>
              <a:cxnLst/>
              <a:rect l="0" t="0" r="0" b="0"/>
              <a:pathLst>
                <a:path w="21058" h="368498">
                  <a:moveTo>
                    <a:pt x="0" y="0"/>
                  </a:moveTo>
                  <a:lnTo>
                    <a:pt x="5589" y="58617"/>
                  </a:lnTo>
                  <a:lnTo>
                    <a:pt x="9553" y="112791"/>
                  </a:lnTo>
                  <a:lnTo>
                    <a:pt x="10336" y="171672"/>
                  </a:lnTo>
                  <a:lnTo>
                    <a:pt x="10490" y="233692"/>
                  </a:lnTo>
                  <a:lnTo>
                    <a:pt x="10517" y="288001"/>
                  </a:lnTo>
                  <a:lnTo>
                    <a:pt x="17762" y="347744"/>
                  </a:lnTo>
                  <a:lnTo>
                    <a:pt x="21057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11067" y="5790674"/>
              <a:ext cx="168457" cy="189514"/>
            </a:xfrm>
            <a:custGeom>
              <a:avLst/>
              <a:gdLst/>
              <a:ahLst/>
              <a:cxnLst/>
              <a:rect l="0" t="0" r="0" b="0"/>
              <a:pathLst>
                <a:path w="168457" h="189514">
                  <a:moveTo>
                    <a:pt x="168456" y="0"/>
                  </a:moveTo>
                  <a:lnTo>
                    <a:pt x="113412" y="45491"/>
                  </a:lnTo>
                  <a:lnTo>
                    <a:pt x="68243" y="96117"/>
                  </a:lnTo>
                  <a:lnTo>
                    <a:pt x="28744" y="155550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884808" y="5801202"/>
              <a:ext cx="442198" cy="405273"/>
            </a:xfrm>
            <a:custGeom>
              <a:avLst/>
              <a:gdLst/>
              <a:ahLst/>
              <a:cxnLst/>
              <a:rect l="0" t="0" r="0" b="0"/>
              <a:pathLst>
                <a:path w="442198" h="405273">
                  <a:moveTo>
                    <a:pt x="0" y="0"/>
                  </a:moveTo>
                  <a:lnTo>
                    <a:pt x="19786" y="60384"/>
                  </a:lnTo>
                  <a:lnTo>
                    <a:pt x="28090" y="114988"/>
                  </a:lnTo>
                  <a:lnTo>
                    <a:pt x="27431" y="168212"/>
                  </a:lnTo>
                  <a:lnTo>
                    <a:pt x="22946" y="217906"/>
                  </a:lnTo>
                  <a:lnTo>
                    <a:pt x="15841" y="276620"/>
                  </a:lnTo>
                  <a:lnTo>
                    <a:pt x="10408" y="332109"/>
                  </a:lnTo>
                  <a:lnTo>
                    <a:pt x="5406" y="355835"/>
                  </a:lnTo>
                  <a:lnTo>
                    <a:pt x="5944" y="357716"/>
                  </a:lnTo>
                  <a:lnTo>
                    <a:pt x="31420" y="294373"/>
                  </a:lnTo>
                  <a:lnTo>
                    <a:pt x="56347" y="234864"/>
                  </a:lnTo>
                  <a:lnTo>
                    <a:pt x="71548" y="201001"/>
                  </a:lnTo>
                  <a:lnTo>
                    <a:pt x="111328" y="153114"/>
                  </a:lnTo>
                  <a:lnTo>
                    <a:pt x="144251" y="136095"/>
                  </a:lnTo>
                  <a:lnTo>
                    <a:pt x="155829" y="136353"/>
                  </a:lnTo>
                  <a:lnTo>
                    <a:pt x="178052" y="145999"/>
                  </a:lnTo>
                  <a:lnTo>
                    <a:pt x="193388" y="161985"/>
                  </a:lnTo>
                  <a:lnTo>
                    <a:pt x="208599" y="193835"/>
                  </a:lnTo>
                  <a:lnTo>
                    <a:pt x="224219" y="246519"/>
                  </a:lnTo>
                  <a:lnTo>
                    <a:pt x="235021" y="304800"/>
                  </a:lnTo>
                  <a:lnTo>
                    <a:pt x="251220" y="357164"/>
                  </a:lnTo>
                  <a:lnTo>
                    <a:pt x="267241" y="378278"/>
                  </a:lnTo>
                  <a:lnTo>
                    <a:pt x="276427" y="385546"/>
                  </a:lnTo>
                  <a:lnTo>
                    <a:pt x="286060" y="389222"/>
                  </a:lnTo>
                  <a:lnTo>
                    <a:pt x="306123" y="390187"/>
                  </a:lnTo>
                  <a:lnTo>
                    <a:pt x="329857" y="377358"/>
                  </a:lnTo>
                  <a:lnTo>
                    <a:pt x="372043" y="336583"/>
                  </a:lnTo>
                  <a:lnTo>
                    <a:pt x="398702" y="284227"/>
                  </a:lnTo>
                  <a:lnTo>
                    <a:pt x="423514" y="220877"/>
                  </a:lnTo>
                  <a:lnTo>
                    <a:pt x="429253" y="167610"/>
                  </a:lnTo>
                  <a:lnTo>
                    <a:pt x="430595" y="136105"/>
                  </a:lnTo>
                  <a:lnTo>
                    <a:pt x="427443" y="124662"/>
                  </a:lnTo>
                  <a:lnTo>
                    <a:pt x="421833" y="115863"/>
                  </a:lnTo>
                  <a:lnTo>
                    <a:pt x="414583" y="108828"/>
                  </a:lnTo>
                  <a:lnTo>
                    <a:pt x="407410" y="107647"/>
                  </a:lnTo>
                  <a:lnTo>
                    <a:pt x="400289" y="110369"/>
                  </a:lnTo>
                  <a:lnTo>
                    <a:pt x="393201" y="115693"/>
                  </a:lnTo>
                  <a:lnTo>
                    <a:pt x="382207" y="130968"/>
                  </a:lnTo>
                  <a:lnTo>
                    <a:pt x="354662" y="187999"/>
                  </a:lnTo>
                  <a:lnTo>
                    <a:pt x="340765" y="242550"/>
                  </a:lnTo>
                  <a:lnTo>
                    <a:pt x="331354" y="303992"/>
                  </a:lnTo>
                  <a:lnTo>
                    <a:pt x="341538" y="357794"/>
                  </a:lnTo>
                  <a:lnTo>
                    <a:pt x="362460" y="389503"/>
                  </a:lnTo>
                  <a:lnTo>
                    <a:pt x="384141" y="401230"/>
                  </a:lnTo>
                  <a:lnTo>
                    <a:pt x="407036" y="405272"/>
                  </a:lnTo>
                  <a:lnTo>
                    <a:pt x="442197" y="400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779731" y="5777068"/>
              <a:ext cx="280201" cy="389947"/>
            </a:xfrm>
            <a:custGeom>
              <a:avLst/>
              <a:gdLst/>
              <a:ahLst/>
              <a:cxnLst/>
              <a:rect l="0" t="0" r="0" b="0"/>
              <a:pathLst>
                <a:path w="280201" h="389947">
                  <a:moveTo>
                    <a:pt x="10528" y="3077"/>
                  </a:moveTo>
                  <a:lnTo>
                    <a:pt x="7409" y="52008"/>
                  </a:lnTo>
                  <a:lnTo>
                    <a:pt x="1463" y="111139"/>
                  </a:lnTo>
                  <a:lnTo>
                    <a:pt x="1459" y="169049"/>
                  </a:lnTo>
                  <a:lnTo>
                    <a:pt x="11510" y="232481"/>
                  </a:lnTo>
                  <a:lnTo>
                    <a:pt x="24760" y="290417"/>
                  </a:lnTo>
                  <a:lnTo>
                    <a:pt x="50472" y="349536"/>
                  </a:lnTo>
                  <a:lnTo>
                    <a:pt x="54705" y="360392"/>
                  </a:lnTo>
                  <a:lnTo>
                    <a:pt x="75006" y="378693"/>
                  </a:lnTo>
                  <a:lnTo>
                    <a:pt x="88608" y="386849"/>
                  </a:lnTo>
                  <a:lnTo>
                    <a:pt x="102356" y="389946"/>
                  </a:lnTo>
                  <a:lnTo>
                    <a:pt x="142891" y="384297"/>
                  </a:lnTo>
                  <a:lnTo>
                    <a:pt x="166453" y="378009"/>
                  </a:lnTo>
                  <a:lnTo>
                    <a:pt x="185503" y="365076"/>
                  </a:lnTo>
                  <a:lnTo>
                    <a:pt x="224080" y="316907"/>
                  </a:lnTo>
                  <a:lnTo>
                    <a:pt x="249460" y="265196"/>
                  </a:lnTo>
                  <a:lnTo>
                    <a:pt x="266085" y="209922"/>
                  </a:lnTo>
                  <a:lnTo>
                    <a:pt x="279464" y="153944"/>
                  </a:lnTo>
                  <a:lnTo>
                    <a:pt x="280200" y="97826"/>
                  </a:lnTo>
                  <a:lnTo>
                    <a:pt x="274272" y="72094"/>
                  </a:lnTo>
                  <a:lnTo>
                    <a:pt x="239221" y="17697"/>
                  </a:lnTo>
                  <a:lnTo>
                    <a:pt x="226161" y="9314"/>
                  </a:lnTo>
                  <a:lnTo>
                    <a:pt x="192933" y="0"/>
                  </a:lnTo>
                  <a:lnTo>
                    <a:pt x="151531" y="346"/>
                  </a:lnTo>
                  <a:lnTo>
                    <a:pt x="117038" y="13446"/>
                  </a:lnTo>
                  <a:lnTo>
                    <a:pt x="63332" y="53966"/>
                  </a:lnTo>
                  <a:lnTo>
                    <a:pt x="0" y="97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148228" y="5727503"/>
              <a:ext cx="263213" cy="442198"/>
            </a:xfrm>
            <a:custGeom>
              <a:avLst/>
              <a:gdLst/>
              <a:ahLst/>
              <a:cxnLst/>
              <a:rect l="0" t="0" r="0" b="0"/>
              <a:pathLst>
                <a:path w="263213" h="442198">
                  <a:moveTo>
                    <a:pt x="0" y="0"/>
                  </a:moveTo>
                  <a:lnTo>
                    <a:pt x="34747" y="62280"/>
                  </a:lnTo>
                  <a:lnTo>
                    <a:pt x="46821" y="103721"/>
                  </a:lnTo>
                  <a:lnTo>
                    <a:pt x="51493" y="166414"/>
                  </a:lnTo>
                  <a:lnTo>
                    <a:pt x="52416" y="229793"/>
                  </a:lnTo>
                  <a:lnTo>
                    <a:pt x="52598" y="290233"/>
                  </a:lnTo>
                  <a:lnTo>
                    <a:pt x="55753" y="350351"/>
                  </a:lnTo>
                  <a:lnTo>
                    <a:pt x="58226" y="366928"/>
                  </a:lnTo>
                  <a:lnTo>
                    <a:pt x="62214" y="375640"/>
                  </a:lnTo>
                  <a:lnTo>
                    <a:pt x="67212" y="379109"/>
                  </a:lnTo>
                  <a:lnTo>
                    <a:pt x="72884" y="379081"/>
                  </a:lnTo>
                  <a:lnTo>
                    <a:pt x="77835" y="375553"/>
                  </a:lnTo>
                  <a:lnTo>
                    <a:pt x="90393" y="353820"/>
                  </a:lnTo>
                  <a:lnTo>
                    <a:pt x="112229" y="294434"/>
                  </a:lnTo>
                  <a:lnTo>
                    <a:pt x="135431" y="242107"/>
                  </a:lnTo>
                  <a:lnTo>
                    <a:pt x="170251" y="195136"/>
                  </a:lnTo>
                  <a:lnTo>
                    <a:pt x="190311" y="181093"/>
                  </a:lnTo>
                  <a:lnTo>
                    <a:pt x="199404" y="179221"/>
                  </a:lnTo>
                  <a:lnTo>
                    <a:pt x="207805" y="180312"/>
                  </a:lnTo>
                  <a:lnTo>
                    <a:pt x="215746" y="183379"/>
                  </a:lnTo>
                  <a:lnTo>
                    <a:pt x="227689" y="196145"/>
                  </a:lnTo>
                  <a:lnTo>
                    <a:pt x="248656" y="244198"/>
                  </a:lnTo>
                  <a:lnTo>
                    <a:pt x="259991" y="305253"/>
                  </a:lnTo>
                  <a:lnTo>
                    <a:pt x="262258" y="365356"/>
                  </a:lnTo>
                  <a:lnTo>
                    <a:pt x="262929" y="410850"/>
                  </a:lnTo>
                  <a:lnTo>
                    <a:pt x="263212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600954" y="5927544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10528" y="0"/>
                  </a:moveTo>
                  <a:lnTo>
                    <a:pt x="3292" y="27556"/>
                  </a:lnTo>
                  <a:lnTo>
                    <a:pt x="650" y="83779"/>
                  </a:lnTo>
                  <a:lnTo>
                    <a:pt x="128" y="145881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758881" y="5873699"/>
              <a:ext cx="185607" cy="263209"/>
            </a:xfrm>
            <a:custGeom>
              <a:avLst/>
              <a:gdLst/>
              <a:ahLst/>
              <a:cxnLst/>
              <a:rect l="0" t="0" r="0" b="0"/>
              <a:pathLst>
                <a:path w="185607" h="263209">
                  <a:moveTo>
                    <a:pt x="31586" y="85431"/>
                  </a:moveTo>
                  <a:lnTo>
                    <a:pt x="31586" y="140601"/>
                  </a:lnTo>
                  <a:lnTo>
                    <a:pt x="34705" y="198874"/>
                  </a:lnTo>
                  <a:lnTo>
                    <a:pt x="42331" y="231776"/>
                  </a:lnTo>
                  <a:lnTo>
                    <a:pt x="57418" y="254199"/>
                  </a:lnTo>
                  <a:lnTo>
                    <a:pt x="66355" y="259944"/>
                  </a:lnTo>
                  <a:lnTo>
                    <a:pt x="85643" y="263208"/>
                  </a:lnTo>
                  <a:lnTo>
                    <a:pt x="109033" y="251400"/>
                  </a:lnTo>
                  <a:lnTo>
                    <a:pt x="132687" y="229385"/>
                  </a:lnTo>
                  <a:lnTo>
                    <a:pt x="163817" y="173831"/>
                  </a:lnTo>
                  <a:lnTo>
                    <a:pt x="184223" y="114056"/>
                  </a:lnTo>
                  <a:lnTo>
                    <a:pt x="185606" y="62717"/>
                  </a:lnTo>
                  <a:lnTo>
                    <a:pt x="177638" y="31662"/>
                  </a:lnTo>
                  <a:lnTo>
                    <a:pt x="169898" y="20339"/>
                  </a:lnTo>
                  <a:lnTo>
                    <a:pt x="148820" y="4639"/>
                  </a:lnTo>
                  <a:lnTo>
                    <a:pt x="126974" y="0"/>
                  </a:lnTo>
                  <a:lnTo>
                    <a:pt x="116235" y="401"/>
                  </a:lnTo>
                  <a:lnTo>
                    <a:pt x="98063" y="7085"/>
                  </a:lnTo>
                  <a:lnTo>
                    <a:pt x="38734" y="57584"/>
                  </a:lnTo>
                  <a:lnTo>
                    <a:pt x="0" y="95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211606" y="5790674"/>
              <a:ext cx="20480" cy="326384"/>
            </a:xfrm>
            <a:custGeom>
              <a:avLst/>
              <a:gdLst/>
              <a:ahLst/>
              <a:cxnLst/>
              <a:rect l="0" t="0" r="0" b="0"/>
              <a:pathLst>
                <a:path w="20480" h="326384">
                  <a:moveTo>
                    <a:pt x="0" y="0"/>
                  </a:moveTo>
                  <a:lnTo>
                    <a:pt x="14472" y="42027"/>
                  </a:lnTo>
                  <a:lnTo>
                    <a:pt x="19106" y="89791"/>
                  </a:lnTo>
                  <a:lnTo>
                    <a:pt x="20479" y="140988"/>
                  </a:lnTo>
                  <a:lnTo>
                    <a:pt x="19716" y="192033"/>
                  </a:lnTo>
                  <a:lnTo>
                    <a:pt x="13771" y="239652"/>
                  </a:lnTo>
                  <a:lnTo>
                    <a:pt x="8049" y="301842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211606" y="5608808"/>
              <a:ext cx="263570" cy="497722"/>
            </a:xfrm>
            <a:custGeom>
              <a:avLst/>
              <a:gdLst/>
              <a:ahLst/>
              <a:cxnLst/>
              <a:rect l="0" t="0" r="0" b="0"/>
              <a:pathLst>
                <a:path w="263570" h="497722">
                  <a:moveTo>
                    <a:pt x="0" y="139752"/>
                  </a:moveTo>
                  <a:lnTo>
                    <a:pt x="20244" y="95789"/>
                  </a:lnTo>
                  <a:lnTo>
                    <a:pt x="59899" y="48959"/>
                  </a:lnTo>
                  <a:lnTo>
                    <a:pt x="96190" y="21688"/>
                  </a:lnTo>
                  <a:lnTo>
                    <a:pt x="147588" y="0"/>
                  </a:lnTo>
                  <a:lnTo>
                    <a:pt x="190219" y="208"/>
                  </a:lnTo>
                  <a:lnTo>
                    <a:pt x="234306" y="18857"/>
                  </a:lnTo>
                  <a:lnTo>
                    <a:pt x="253485" y="43127"/>
                  </a:lnTo>
                  <a:lnTo>
                    <a:pt x="263569" y="73411"/>
                  </a:lnTo>
                  <a:lnTo>
                    <a:pt x="262668" y="121005"/>
                  </a:lnTo>
                  <a:lnTo>
                    <a:pt x="253823" y="157204"/>
                  </a:lnTo>
                  <a:lnTo>
                    <a:pt x="227346" y="194109"/>
                  </a:lnTo>
                  <a:lnTo>
                    <a:pt x="172332" y="251540"/>
                  </a:lnTo>
                  <a:lnTo>
                    <a:pt x="109641" y="294125"/>
                  </a:lnTo>
                  <a:lnTo>
                    <a:pt x="105849" y="299989"/>
                  </a:lnTo>
                  <a:lnTo>
                    <a:pt x="108001" y="305068"/>
                  </a:lnTo>
                  <a:lnTo>
                    <a:pt x="122870" y="313832"/>
                  </a:lnTo>
                  <a:lnTo>
                    <a:pt x="164304" y="332109"/>
                  </a:lnTo>
                  <a:lnTo>
                    <a:pt x="195712" y="357903"/>
                  </a:lnTo>
                  <a:lnTo>
                    <a:pt x="217346" y="389743"/>
                  </a:lnTo>
                  <a:lnTo>
                    <a:pt x="241200" y="453057"/>
                  </a:lnTo>
                  <a:lnTo>
                    <a:pt x="252684" y="497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590632" y="6001244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759088" y="5590632"/>
              <a:ext cx="284271" cy="501764"/>
            </a:xfrm>
            <a:custGeom>
              <a:avLst/>
              <a:gdLst/>
              <a:ahLst/>
              <a:cxnLst/>
              <a:rect l="0" t="0" r="0" b="0"/>
              <a:pathLst>
                <a:path w="284271" h="501764">
                  <a:moveTo>
                    <a:pt x="0" y="84228"/>
                  </a:moveTo>
                  <a:lnTo>
                    <a:pt x="7236" y="112954"/>
                  </a:lnTo>
                  <a:lnTo>
                    <a:pt x="12998" y="176340"/>
                  </a:lnTo>
                  <a:lnTo>
                    <a:pt x="25055" y="229025"/>
                  </a:lnTo>
                  <a:lnTo>
                    <a:pt x="38701" y="281633"/>
                  </a:lnTo>
                  <a:lnTo>
                    <a:pt x="52662" y="337085"/>
                  </a:lnTo>
                  <a:lnTo>
                    <a:pt x="66685" y="393098"/>
                  </a:lnTo>
                  <a:lnTo>
                    <a:pt x="87348" y="454926"/>
                  </a:lnTo>
                  <a:lnTo>
                    <a:pt x="106210" y="489253"/>
                  </a:lnTo>
                  <a:lnTo>
                    <a:pt x="112921" y="498134"/>
                  </a:lnTo>
                  <a:lnTo>
                    <a:pt x="119734" y="501715"/>
                  </a:lnTo>
                  <a:lnTo>
                    <a:pt x="126616" y="501763"/>
                  </a:lnTo>
                  <a:lnTo>
                    <a:pt x="133544" y="499455"/>
                  </a:lnTo>
                  <a:lnTo>
                    <a:pt x="144361" y="487533"/>
                  </a:lnTo>
                  <a:lnTo>
                    <a:pt x="153069" y="465856"/>
                  </a:lnTo>
                  <a:lnTo>
                    <a:pt x="164547" y="409953"/>
                  </a:lnTo>
                  <a:lnTo>
                    <a:pt x="174187" y="355305"/>
                  </a:lnTo>
                  <a:lnTo>
                    <a:pt x="178733" y="302068"/>
                  </a:lnTo>
                  <a:lnTo>
                    <a:pt x="186969" y="249249"/>
                  </a:lnTo>
                  <a:lnTo>
                    <a:pt x="196818" y="197724"/>
                  </a:lnTo>
                  <a:lnTo>
                    <a:pt x="210627" y="140919"/>
                  </a:lnTo>
                  <a:lnTo>
                    <a:pt x="235361" y="84762"/>
                  </a:lnTo>
                  <a:lnTo>
                    <a:pt x="266650" y="23444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053886" y="59801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058747" y="6533561"/>
            <a:ext cx="8659058" cy="860390"/>
            <a:chOff x="1058747" y="6533561"/>
            <a:chExt cx="8659058" cy="860390"/>
          </a:xfrm>
        </p:grpSpPr>
        <p:sp>
          <p:nvSpPr>
            <p:cNvPr id="127" name="Freeform 126"/>
            <p:cNvSpPr/>
            <p:nvPr/>
          </p:nvSpPr>
          <p:spPr>
            <a:xfrm>
              <a:off x="1058747" y="6862606"/>
              <a:ext cx="299661" cy="433837"/>
            </a:xfrm>
            <a:custGeom>
              <a:avLst/>
              <a:gdLst/>
              <a:ahLst/>
              <a:cxnLst/>
              <a:rect l="0" t="0" r="0" b="0"/>
              <a:pathLst>
                <a:path w="299661" h="433837">
                  <a:moveTo>
                    <a:pt x="299429" y="0"/>
                  </a:moveTo>
                  <a:lnTo>
                    <a:pt x="247379" y="3120"/>
                  </a:lnTo>
                  <a:lnTo>
                    <a:pt x="187892" y="14654"/>
                  </a:lnTo>
                  <a:lnTo>
                    <a:pt x="135111" y="29368"/>
                  </a:lnTo>
                  <a:lnTo>
                    <a:pt x="111755" y="40739"/>
                  </a:lnTo>
                  <a:lnTo>
                    <a:pt x="52496" y="99037"/>
                  </a:lnTo>
                  <a:lnTo>
                    <a:pt x="31027" y="137716"/>
                  </a:lnTo>
                  <a:lnTo>
                    <a:pt x="11891" y="189624"/>
                  </a:lnTo>
                  <a:lnTo>
                    <a:pt x="0" y="242394"/>
                  </a:lnTo>
                  <a:lnTo>
                    <a:pt x="3909" y="295649"/>
                  </a:lnTo>
                  <a:lnTo>
                    <a:pt x="13646" y="340933"/>
                  </a:lnTo>
                  <a:lnTo>
                    <a:pt x="24626" y="365606"/>
                  </a:lnTo>
                  <a:lnTo>
                    <a:pt x="49550" y="393637"/>
                  </a:lnTo>
                  <a:lnTo>
                    <a:pt x="79162" y="416761"/>
                  </a:lnTo>
                  <a:lnTo>
                    <a:pt x="126930" y="432841"/>
                  </a:lnTo>
                  <a:lnTo>
                    <a:pt x="168770" y="433836"/>
                  </a:lnTo>
                  <a:lnTo>
                    <a:pt x="225161" y="420501"/>
                  </a:lnTo>
                  <a:lnTo>
                    <a:pt x="246534" y="411498"/>
                  </a:lnTo>
                  <a:lnTo>
                    <a:pt x="277127" y="386698"/>
                  </a:lnTo>
                  <a:lnTo>
                    <a:pt x="293807" y="367228"/>
                  </a:lnTo>
                  <a:lnTo>
                    <a:pt x="299660" y="340637"/>
                  </a:lnTo>
                  <a:lnTo>
                    <a:pt x="299583" y="325358"/>
                  </a:lnTo>
                  <a:lnTo>
                    <a:pt x="290139" y="299021"/>
                  </a:lnTo>
                  <a:lnTo>
                    <a:pt x="274243" y="276788"/>
                  </a:lnTo>
                  <a:lnTo>
                    <a:pt x="255480" y="259107"/>
                  </a:lnTo>
                  <a:lnTo>
                    <a:pt x="219597" y="241590"/>
                  </a:lnTo>
                  <a:lnTo>
                    <a:pt x="196098" y="239174"/>
                  </a:lnTo>
                  <a:lnTo>
                    <a:pt x="138033" y="248998"/>
                  </a:lnTo>
                  <a:lnTo>
                    <a:pt x="120445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463461" y="726268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453583" y="7104762"/>
              <a:ext cx="178335" cy="226344"/>
            </a:xfrm>
            <a:custGeom>
              <a:avLst/>
              <a:gdLst/>
              <a:ahLst/>
              <a:cxnLst/>
              <a:rect l="0" t="0" r="0" b="0"/>
              <a:pathLst>
                <a:path w="178335" h="226344">
                  <a:moveTo>
                    <a:pt x="9878" y="0"/>
                  </a:moveTo>
                  <a:lnTo>
                    <a:pt x="1545" y="60384"/>
                  </a:lnTo>
                  <a:lnTo>
                    <a:pt x="0" y="118106"/>
                  </a:lnTo>
                  <a:lnTo>
                    <a:pt x="1978" y="155437"/>
                  </a:lnTo>
                  <a:lnTo>
                    <a:pt x="16246" y="195014"/>
                  </a:lnTo>
                  <a:lnTo>
                    <a:pt x="28696" y="213794"/>
                  </a:lnTo>
                  <a:lnTo>
                    <a:pt x="37631" y="219738"/>
                  </a:lnTo>
                  <a:lnTo>
                    <a:pt x="60038" y="226343"/>
                  </a:lnTo>
                  <a:lnTo>
                    <a:pt x="104549" y="218883"/>
                  </a:lnTo>
                  <a:lnTo>
                    <a:pt x="152841" y="189335"/>
                  </a:lnTo>
                  <a:lnTo>
                    <a:pt x="178334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642446" y="72732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421347" y="7115290"/>
              <a:ext cx="147400" cy="94758"/>
            </a:xfrm>
            <a:custGeom>
              <a:avLst/>
              <a:gdLst/>
              <a:ahLst/>
              <a:cxnLst/>
              <a:rect l="0" t="0" r="0" b="0"/>
              <a:pathLst>
                <a:path w="147400" h="94758">
                  <a:moveTo>
                    <a:pt x="0" y="94757"/>
                  </a:moveTo>
                  <a:lnTo>
                    <a:pt x="55659" y="55215"/>
                  </a:lnTo>
                  <a:lnTo>
                    <a:pt x="116079" y="20358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495047" y="6988949"/>
              <a:ext cx="157928" cy="73700"/>
            </a:xfrm>
            <a:custGeom>
              <a:avLst/>
              <a:gdLst/>
              <a:ahLst/>
              <a:cxnLst/>
              <a:rect l="0" t="0" r="0" b="0"/>
              <a:pathLst>
                <a:path w="157928" h="73700">
                  <a:moveTo>
                    <a:pt x="0" y="73699"/>
                  </a:moveTo>
                  <a:lnTo>
                    <a:pt x="11178" y="56931"/>
                  </a:lnTo>
                  <a:lnTo>
                    <a:pt x="46076" y="35325"/>
                  </a:lnTo>
                  <a:lnTo>
                    <a:pt x="104420" y="11483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737202" y="7025420"/>
              <a:ext cx="201097" cy="172552"/>
            </a:xfrm>
            <a:custGeom>
              <a:avLst/>
              <a:gdLst/>
              <a:ahLst/>
              <a:cxnLst/>
              <a:rect l="0" t="0" r="0" b="0"/>
              <a:pathLst>
                <a:path w="201097" h="172552">
                  <a:moveTo>
                    <a:pt x="42114" y="26699"/>
                  </a:moveTo>
                  <a:lnTo>
                    <a:pt x="27643" y="61491"/>
                  </a:lnTo>
                  <a:lnTo>
                    <a:pt x="24178" y="104598"/>
                  </a:lnTo>
                  <a:lnTo>
                    <a:pt x="27514" y="129171"/>
                  </a:lnTo>
                  <a:lnTo>
                    <a:pt x="39135" y="151791"/>
                  </a:lnTo>
                  <a:lnTo>
                    <a:pt x="47147" y="162736"/>
                  </a:lnTo>
                  <a:lnTo>
                    <a:pt x="58337" y="168863"/>
                  </a:lnTo>
                  <a:lnTo>
                    <a:pt x="86369" y="172551"/>
                  </a:lnTo>
                  <a:lnTo>
                    <a:pt x="129446" y="168050"/>
                  </a:lnTo>
                  <a:lnTo>
                    <a:pt x="151508" y="159323"/>
                  </a:lnTo>
                  <a:lnTo>
                    <a:pt x="184736" y="134655"/>
                  </a:lnTo>
                  <a:lnTo>
                    <a:pt x="201096" y="108598"/>
                  </a:lnTo>
                  <a:lnTo>
                    <a:pt x="200120" y="85715"/>
                  </a:lnTo>
                  <a:lnTo>
                    <a:pt x="190718" y="61117"/>
                  </a:lnTo>
                  <a:lnTo>
                    <a:pt x="174841" y="38487"/>
                  </a:lnTo>
                  <a:lnTo>
                    <a:pt x="134993" y="11605"/>
                  </a:lnTo>
                  <a:lnTo>
                    <a:pt x="91731" y="0"/>
                  </a:lnTo>
                  <a:lnTo>
                    <a:pt x="49276" y="2151"/>
                  </a:lnTo>
                  <a:lnTo>
                    <a:pt x="0" y="16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053057" y="7178461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400497" y="6831021"/>
              <a:ext cx="442199" cy="362924"/>
            </a:xfrm>
            <a:custGeom>
              <a:avLst/>
              <a:gdLst/>
              <a:ahLst/>
              <a:cxnLst/>
              <a:rect l="0" t="0" r="0" b="0"/>
              <a:pathLst>
                <a:path w="442199" h="362924">
                  <a:moveTo>
                    <a:pt x="0" y="42114"/>
                  </a:moveTo>
                  <a:lnTo>
                    <a:pt x="17959" y="103225"/>
                  </a:lnTo>
                  <a:lnTo>
                    <a:pt x="35150" y="163245"/>
                  </a:lnTo>
                  <a:lnTo>
                    <a:pt x="49531" y="223532"/>
                  </a:lnTo>
                  <a:lnTo>
                    <a:pt x="60638" y="284373"/>
                  </a:lnTo>
                  <a:lnTo>
                    <a:pt x="77012" y="334506"/>
                  </a:lnTo>
                  <a:lnTo>
                    <a:pt x="82927" y="345836"/>
                  </a:lnTo>
                  <a:lnTo>
                    <a:pt x="90380" y="352220"/>
                  </a:lnTo>
                  <a:lnTo>
                    <a:pt x="98858" y="355306"/>
                  </a:lnTo>
                  <a:lnTo>
                    <a:pt x="108019" y="356194"/>
                  </a:lnTo>
                  <a:lnTo>
                    <a:pt x="115297" y="352106"/>
                  </a:lnTo>
                  <a:lnTo>
                    <a:pt x="126503" y="335086"/>
                  </a:lnTo>
                  <a:lnTo>
                    <a:pt x="150615" y="273580"/>
                  </a:lnTo>
                  <a:lnTo>
                    <a:pt x="171940" y="210555"/>
                  </a:lnTo>
                  <a:lnTo>
                    <a:pt x="193021" y="147398"/>
                  </a:lnTo>
                  <a:lnTo>
                    <a:pt x="200040" y="141549"/>
                  </a:lnTo>
                  <a:lnTo>
                    <a:pt x="209400" y="138819"/>
                  </a:lnTo>
                  <a:lnTo>
                    <a:pt x="220318" y="138169"/>
                  </a:lnTo>
                  <a:lnTo>
                    <a:pt x="231107" y="143586"/>
                  </a:lnTo>
                  <a:lnTo>
                    <a:pt x="252453" y="165202"/>
                  </a:lnTo>
                  <a:lnTo>
                    <a:pt x="277942" y="209927"/>
                  </a:lnTo>
                  <a:lnTo>
                    <a:pt x="294242" y="261915"/>
                  </a:lnTo>
                  <a:lnTo>
                    <a:pt x="308281" y="312351"/>
                  </a:lnTo>
                  <a:lnTo>
                    <a:pt x="327259" y="350691"/>
                  </a:lnTo>
                  <a:lnTo>
                    <a:pt x="333986" y="360136"/>
                  </a:lnTo>
                  <a:lnTo>
                    <a:pt x="341981" y="362923"/>
                  </a:lnTo>
                  <a:lnTo>
                    <a:pt x="350820" y="361272"/>
                  </a:lnTo>
                  <a:lnTo>
                    <a:pt x="360222" y="356661"/>
                  </a:lnTo>
                  <a:lnTo>
                    <a:pt x="373789" y="332821"/>
                  </a:lnTo>
                  <a:lnTo>
                    <a:pt x="392030" y="271503"/>
                  </a:lnTo>
                  <a:lnTo>
                    <a:pt x="398493" y="214330"/>
                  </a:lnTo>
                  <a:lnTo>
                    <a:pt x="402889" y="157977"/>
                  </a:lnTo>
                  <a:lnTo>
                    <a:pt x="409086" y="101785"/>
                  </a:lnTo>
                  <a:lnTo>
                    <a:pt x="421864" y="43039"/>
                  </a:lnTo>
                  <a:lnTo>
                    <a:pt x="431883" y="17042"/>
                  </a:lnTo>
                  <a:lnTo>
                    <a:pt x="4421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897607" y="6985574"/>
              <a:ext cx="250415" cy="235002"/>
            </a:xfrm>
            <a:custGeom>
              <a:avLst/>
              <a:gdLst/>
              <a:ahLst/>
              <a:cxnLst/>
              <a:rect l="0" t="0" r="0" b="0"/>
              <a:pathLst>
                <a:path w="250415" h="235002">
                  <a:moveTo>
                    <a:pt x="145129" y="66545"/>
                  </a:moveTo>
                  <a:lnTo>
                    <a:pt x="161897" y="49778"/>
                  </a:lnTo>
                  <a:lnTo>
                    <a:pt x="165666" y="40159"/>
                  </a:lnTo>
                  <a:lnTo>
                    <a:pt x="166735" y="16994"/>
                  </a:lnTo>
                  <a:lnTo>
                    <a:pt x="161873" y="8945"/>
                  </a:lnTo>
                  <a:lnTo>
                    <a:pt x="153952" y="3578"/>
                  </a:lnTo>
                  <a:lnTo>
                    <a:pt x="143992" y="0"/>
                  </a:lnTo>
                  <a:lnTo>
                    <a:pt x="107617" y="555"/>
                  </a:lnTo>
                  <a:lnTo>
                    <a:pt x="87123" y="8360"/>
                  </a:lnTo>
                  <a:lnTo>
                    <a:pt x="70216" y="20798"/>
                  </a:lnTo>
                  <a:lnTo>
                    <a:pt x="27177" y="70444"/>
                  </a:lnTo>
                  <a:lnTo>
                    <a:pt x="5392" y="119702"/>
                  </a:lnTo>
                  <a:lnTo>
                    <a:pt x="0" y="162104"/>
                  </a:lnTo>
                  <a:lnTo>
                    <a:pt x="4978" y="185446"/>
                  </a:lnTo>
                  <a:lnTo>
                    <a:pt x="9581" y="194945"/>
                  </a:lnTo>
                  <a:lnTo>
                    <a:pt x="24054" y="208619"/>
                  </a:lnTo>
                  <a:lnTo>
                    <a:pt x="32827" y="213904"/>
                  </a:lnTo>
                  <a:lnTo>
                    <a:pt x="42185" y="215087"/>
                  </a:lnTo>
                  <a:lnTo>
                    <a:pt x="92795" y="199826"/>
                  </a:lnTo>
                  <a:lnTo>
                    <a:pt x="118574" y="183764"/>
                  </a:lnTo>
                  <a:lnTo>
                    <a:pt x="171567" y="125439"/>
                  </a:lnTo>
                  <a:lnTo>
                    <a:pt x="190212" y="88880"/>
                  </a:lnTo>
                  <a:lnTo>
                    <a:pt x="187865" y="141988"/>
                  </a:lnTo>
                  <a:lnTo>
                    <a:pt x="198606" y="185345"/>
                  </a:lnTo>
                  <a:lnTo>
                    <a:pt x="216606" y="216648"/>
                  </a:lnTo>
                  <a:lnTo>
                    <a:pt x="229929" y="226845"/>
                  </a:lnTo>
                  <a:lnTo>
                    <a:pt x="250414" y="2350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232249" y="6946286"/>
              <a:ext cx="167399" cy="266310"/>
            </a:xfrm>
            <a:custGeom>
              <a:avLst/>
              <a:gdLst/>
              <a:ahLst/>
              <a:cxnLst/>
              <a:rect l="0" t="0" r="0" b="0"/>
              <a:pathLst>
                <a:path w="167399" h="266310">
                  <a:moveTo>
                    <a:pt x="105285" y="21605"/>
                  </a:moveTo>
                  <a:lnTo>
                    <a:pt x="88517" y="4837"/>
                  </a:lnTo>
                  <a:lnTo>
                    <a:pt x="78899" y="1068"/>
                  </a:lnTo>
                  <a:lnTo>
                    <a:pt x="55733" y="0"/>
                  </a:lnTo>
                  <a:lnTo>
                    <a:pt x="21973" y="11564"/>
                  </a:lnTo>
                  <a:lnTo>
                    <a:pt x="15818" y="19590"/>
                  </a:lnTo>
                  <a:lnTo>
                    <a:pt x="12100" y="40987"/>
                  </a:lnTo>
                  <a:lnTo>
                    <a:pt x="16255" y="50904"/>
                  </a:lnTo>
                  <a:lnTo>
                    <a:pt x="33351" y="68163"/>
                  </a:lnTo>
                  <a:lnTo>
                    <a:pt x="90699" y="97161"/>
                  </a:lnTo>
                  <a:lnTo>
                    <a:pt x="132549" y="120032"/>
                  </a:lnTo>
                  <a:lnTo>
                    <a:pt x="153667" y="139050"/>
                  </a:lnTo>
                  <a:lnTo>
                    <a:pt x="166952" y="159201"/>
                  </a:lnTo>
                  <a:lnTo>
                    <a:pt x="167398" y="186094"/>
                  </a:lnTo>
                  <a:lnTo>
                    <a:pt x="159797" y="214034"/>
                  </a:lnTo>
                  <a:lnTo>
                    <a:pt x="148619" y="234252"/>
                  </a:lnTo>
                  <a:lnTo>
                    <a:pt x="132734" y="247916"/>
                  </a:lnTo>
                  <a:lnTo>
                    <a:pt x="93939" y="266220"/>
                  </a:lnTo>
                  <a:lnTo>
                    <a:pt x="51750" y="266309"/>
                  </a:lnTo>
                  <a:lnTo>
                    <a:pt x="28459" y="258654"/>
                  </a:lnTo>
                  <a:lnTo>
                    <a:pt x="0" y="242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527047" y="6788907"/>
              <a:ext cx="200042" cy="400084"/>
            </a:xfrm>
            <a:custGeom>
              <a:avLst/>
              <a:gdLst/>
              <a:ahLst/>
              <a:cxnLst/>
              <a:rect l="0" t="0" r="0" b="0"/>
              <a:pathLst>
                <a:path w="200042" h="400084">
                  <a:moveTo>
                    <a:pt x="0" y="0"/>
                  </a:moveTo>
                  <a:lnTo>
                    <a:pt x="11178" y="11178"/>
                  </a:lnTo>
                  <a:lnTo>
                    <a:pt x="29308" y="46076"/>
                  </a:lnTo>
                  <a:lnTo>
                    <a:pt x="39585" y="101865"/>
                  </a:lnTo>
                  <a:lnTo>
                    <a:pt x="38495" y="157946"/>
                  </a:lnTo>
                  <a:lnTo>
                    <a:pt x="27361" y="219672"/>
                  </a:lnTo>
                  <a:lnTo>
                    <a:pt x="13897" y="272549"/>
                  </a:lnTo>
                  <a:lnTo>
                    <a:pt x="3091" y="329961"/>
                  </a:lnTo>
                  <a:lnTo>
                    <a:pt x="2061" y="346316"/>
                  </a:lnTo>
                  <a:lnTo>
                    <a:pt x="3713" y="352540"/>
                  </a:lnTo>
                  <a:lnTo>
                    <a:pt x="7155" y="352010"/>
                  </a:lnTo>
                  <a:lnTo>
                    <a:pt x="16048" y="340113"/>
                  </a:lnTo>
                  <a:lnTo>
                    <a:pt x="38473" y="283626"/>
                  </a:lnTo>
                  <a:lnTo>
                    <a:pt x="50264" y="253663"/>
                  </a:lnTo>
                  <a:lnTo>
                    <a:pt x="81330" y="214671"/>
                  </a:lnTo>
                  <a:lnTo>
                    <a:pt x="107545" y="198787"/>
                  </a:lnTo>
                  <a:lnTo>
                    <a:pt x="127347" y="196754"/>
                  </a:lnTo>
                  <a:lnTo>
                    <a:pt x="146676" y="200921"/>
                  </a:lnTo>
                  <a:lnTo>
                    <a:pt x="163065" y="210570"/>
                  </a:lnTo>
                  <a:lnTo>
                    <a:pt x="185446" y="240335"/>
                  </a:lnTo>
                  <a:lnTo>
                    <a:pt x="195717" y="289969"/>
                  </a:lnTo>
                  <a:lnTo>
                    <a:pt x="199187" y="351642"/>
                  </a:lnTo>
                  <a:lnTo>
                    <a:pt x="200041" y="400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874487" y="6988949"/>
              <a:ext cx="8334" cy="200042"/>
            </a:xfrm>
            <a:custGeom>
              <a:avLst/>
              <a:gdLst/>
              <a:ahLst/>
              <a:cxnLst/>
              <a:rect l="0" t="0" r="0" b="0"/>
              <a:pathLst>
                <a:path w="8334" h="200042">
                  <a:moveTo>
                    <a:pt x="0" y="0"/>
                  </a:moveTo>
                  <a:lnTo>
                    <a:pt x="8333" y="52050"/>
                  </a:lnTo>
                  <a:lnTo>
                    <a:pt x="4506" y="111536"/>
                  </a:lnTo>
                  <a:lnTo>
                    <a:pt x="593" y="173106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035596" y="6936823"/>
              <a:ext cx="519349" cy="457128"/>
            </a:xfrm>
            <a:custGeom>
              <a:avLst/>
              <a:gdLst/>
              <a:ahLst/>
              <a:cxnLst/>
              <a:rect l="0" t="0" r="0" b="0"/>
              <a:pathLst>
                <a:path w="519349" h="457128">
                  <a:moveTo>
                    <a:pt x="17876" y="41597"/>
                  </a:moveTo>
                  <a:lnTo>
                    <a:pt x="23941" y="74049"/>
                  </a:lnTo>
                  <a:lnTo>
                    <a:pt x="19420" y="124827"/>
                  </a:lnTo>
                  <a:lnTo>
                    <a:pt x="16222" y="159306"/>
                  </a:lnTo>
                  <a:lnTo>
                    <a:pt x="7002" y="190228"/>
                  </a:lnTo>
                  <a:lnTo>
                    <a:pt x="3608" y="193327"/>
                  </a:lnTo>
                  <a:lnTo>
                    <a:pt x="1345" y="188374"/>
                  </a:lnTo>
                  <a:lnTo>
                    <a:pt x="0" y="166493"/>
                  </a:lnTo>
                  <a:lnTo>
                    <a:pt x="6990" y="129036"/>
                  </a:lnTo>
                  <a:lnTo>
                    <a:pt x="30711" y="73606"/>
                  </a:lnTo>
                  <a:lnTo>
                    <a:pt x="47675" y="47311"/>
                  </a:lnTo>
                  <a:lnTo>
                    <a:pt x="78698" y="24703"/>
                  </a:lnTo>
                  <a:lnTo>
                    <a:pt x="107299" y="19661"/>
                  </a:lnTo>
                  <a:lnTo>
                    <a:pt x="123115" y="19954"/>
                  </a:lnTo>
                  <a:lnTo>
                    <a:pt x="150047" y="32758"/>
                  </a:lnTo>
                  <a:lnTo>
                    <a:pt x="197194" y="76698"/>
                  </a:lnTo>
                  <a:lnTo>
                    <a:pt x="224349" y="136662"/>
                  </a:lnTo>
                  <a:lnTo>
                    <a:pt x="247996" y="194625"/>
                  </a:lnTo>
                  <a:lnTo>
                    <a:pt x="273232" y="224069"/>
                  </a:lnTo>
                  <a:lnTo>
                    <a:pt x="285210" y="228756"/>
                  </a:lnTo>
                  <a:lnTo>
                    <a:pt x="314116" y="230844"/>
                  </a:lnTo>
                  <a:lnTo>
                    <a:pt x="337101" y="224752"/>
                  </a:lnTo>
                  <a:lnTo>
                    <a:pt x="398562" y="181605"/>
                  </a:lnTo>
                  <a:lnTo>
                    <a:pt x="423390" y="160810"/>
                  </a:lnTo>
                  <a:lnTo>
                    <a:pt x="457887" y="104142"/>
                  </a:lnTo>
                  <a:lnTo>
                    <a:pt x="466834" y="67408"/>
                  </a:lnTo>
                  <a:lnTo>
                    <a:pt x="462688" y="40590"/>
                  </a:lnTo>
                  <a:lnTo>
                    <a:pt x="458306" y="26888"/>
                  </a:lnTo>
                  <a:lnTo>
                    <a:pt x="444080" y="8543"/>
                  </a:lnTo>
                  <a:lnTo>
                    <a:pt x="435373" y="2014"/>
                  </a:lnTo>
                  <a:lnTo>
                    <a:pt x="423719" y="0"/>
                  </a:lnTo>
                  <a:lnTo>
                    <a:pt x="395172" y="4003"/>
                  </a:lnTo>
                  <a:lnTo>
                    <a:pt x="362984" y="19409"/>
                  </a:lnTo>
                  <a:lnTo>
                    <a:pt x="338629" y="44381"/>
                  </a:lnTo>
                  <a:lnTo>
                    <a:pt x="330058" y="70131"/>
                  </a:lnTo>
                  <a:lnTo>
                    <a:pt x="327773" y="85186"/>
                  </a:lnTo>
                  <a:lnTo>
                    <a:pt x="334592" y="114392"/>
                  </a:lnTo>
                  <a:lnTo>
                    <a:pt x="361977" y="165681"/>
                  </a:lnTo>
                  <a:lnTo>
                    <a:pt x="413000" y="221846"/>
                  </a:lnTo>
                  <a:lnTo>
                    <a:pt x="471090" y="283863"/>
                  </a:lnTo>
                  <a:lnTo>
                    <a:pt x="510096" y="346933"/>
                  </a:lnTo>
                  <a:lnTo>
                    <a:pt x="519348" y="384101"/>
                  </a:lnTo>
                  <a:lnTo>
                    <a:pt x="516500" y="419161"/>
                  </a:lnTo>
                  <a:lnTo>
                    <a:pt x="510559" y="429006"/>
                  </a:lnTo>
                  <a:lnTo>
                    <a:pt x="491480" y="446186"/>
                  </a:lnTo>
                  <a:lnTo>
                    <a:pt x="464283" y="455380"/>
                  </a:lnTo>
                  <a:lnTo>
                    <a:pt x="435038" y="457127"/>
                  </a:lnTo>
                  <a:lnTo>
                    <a:pt x="386373" y="441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701208" y="6767850"/>
              <a:ext cx="25438" cy="379026"/>
            </a:xfrm>
            <a:custGeom>
              <a:avLst/>
              <a:gdLst/>
              <a:ahLst/>
              <a:cxnLst/>
              <a:rect l="0" t="0" r="0" b="0"/>
              <a:pathLst>
                <a:path w="25438" h="379026">
                  <a:moveTo>
                    <a:pt x="15559" y="0"/>
                  </a:moveTo>
                  <a:lnTo>
                    <a:pt x="22795" y="55328"/>
                  </a:lnTo>
                  <a:lnTo>
                    <a:pt x="25437" y="114958"/>
                  </a:lnTo>
                  <a:lnTo>
                    <a:pt x="20370" y="177385"/>
                  </a:lnTo>
                  <a:lnTo>
                    <a:pt x="11395" y="228683"/>
                  </a:lnTo>
                  <a:lnTo>
                    <a:pt x="6917" y="292106"/>
                  </a:lnTo>
                  <a:lnTo>
                    <a:pt x="0" y="345993"/>
                  </a:lnTo>
                  <a:lnTo>
                    <a:pt x="65" y="364344"/>
                  </a:lnTo>
                  <a:lnTo>
                    <a:pt x="5031" y="379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590425" y="6894192"/>
              <a:ext cx="448253" cy="217116"/>
            </a:xfrm>
            <a:custGeom>
              <a:avLst/>
              <a:gdLst/>
              <a:ahLst/>
              <a:cxnLst/>
              <a:rect l="0" t="0" r="0" b="0"/>
              <a:pathLst>
                <a:path w="448253" h="217116">
                  <a:moveTo>
                    <a:pt x="0" y="63171"/>
                  </a:moveTo>
                  <a:lnTo>
                    <a:pt x="43963" y="39451"/>
                  </a:lnTo>
                  <a:lnTo>
                    <a:pt x="91015" y="28327"/>
                  </a:lnTo>
                  <a:lnTo>
                    <a:pt x="152985" y="22493"/>
                  </a:lnTo>
                  <a:lnTo>
                    <a:pt x="207167" y="24460"/>
                  </a:lnTo>
                  <a:lnTo>
                    <a:pt x="263190" y="35767"/>
                  </a:lnTo>
                  <a:lnTo>
                    <a:pt x="286989" y="48652"/>
                  </a:lnTo>
                  <a:lnTo>
                    <a:pt x="296611" y="57001"/>
                  </a:lnTo>
                  <a:lnTo>
                    <a:pt x="307302" y="84994"/>
                  </a:lnTo>
                  <a:lnTo>
                    <a:pt x="313321" y="137097"/>
                  </a:lnTo>
                  <a:lnTo>
                    <a:pt x="318224" y="186460"/>
                  </a:lnTo>
                  <a:lnTo>
                    <a:pt x="320944" y="201516"/>
                  </a:lnTo>
                  <a:lnTo>
                    <a:pt x="327436" y="210383"/>
                  </a:lnTo>
                  <a:lnTo>
                    <a:pt x="336444" y="215124"/>
                  </a:lnTo>
                  <a:lnTo>
                    <a:pt x="347128" y="217115"/>
                  </a:lnTo>
                  <a:lnTo>
                    <a:pt x="371478" y="209969"/>
                  </a:lnTo>
                  <a:lnTo>
                    <a:pt x="414060" y="182375"/>
                  </a:lnTo>
                  <a:lnTo>
                    <a:pt x="437629" y="150224"/>
                  </a:lnTo>
                  <a:lnTo>
                    <a:pt x="448252" y="111061"/>
                  </a:lnTo>
                  <a:lnTo>
                    <a:pt x="444498" y="83675"/>
                  </a:lnTo>
                  <a:lnTo>
                    <a:pt x="440222" y="69822"/>
                  </a:lnTo>
                  <a:lnTo>
                    <a:pt x="419872" y="45070"/>
                  </a:lnTo>
                  <a:lnTo>
                    <a:pt x="390161" y="24710"/>
                  </a:lnTo>
                  <a:lnTo>
                    <a:pt x="336312" y="7841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127379" y="6900603"/>
              <a:ext cx="263213" cy="246273"/>
            </a:xfrm>
            <a:custGeom>
              <a:avLst/>
              <a:gdLst/>
              <a:ahLst/>
              <a:cxnLst/>
              <a:rect l="0" t="0" r="0" b="0"/>
              <a:pathLst>
                <a:path w="263213" h="246273">
                  <a:moveTo>
                    <a:pt x="0" y="88346"/>
                  </a:moveTo>
                  <a:lnTo>
                    <a:pt x="8333" y="150823"/>
                  </a:lnTo>
                  <a:lnTo>
                    <a:pt x="9552" y="168756"/>
                  </a:lnTo>
                  <a:lnTo>
                    <a:pt x="21924" y="108768"/>
                  </a:lnTo>
                  <a:lnTo>
                    <a:pt x="29631" y="89233"/>
                  </a:lnTo>
                  <a:lnTo>
                    <a:pt x="62229" y="34702"/>
                  </a:lnTo>
                  <a:lnTo>
                    <a:pt x="83029" y="14201"/>
                  </a:lnTo>
                  <a:lnTo>
                    <a:pt x="110991" y="2749"/>
                  </a:lnTo>
                  <a:lnTo>
                    <a:pt x="142916" y="0"/>
                  </a:lnTo>
                  <a:lnTo>
                    <a:pt x="176602" y="6577"/>
                  </a:lnTo>
                  <a:lnTo>
                    <a:pt x="222861" y="34612"/>
                  </a:lnTo>
                  <a:lnTo>
                    <a:pt x="255026" y="78143"/>
                  </a:lnTo>
                  <a:lnTo>
                    <a:pt x="262303" y="114227"/>
                  </a:lnTo>
                  <a:lnTo>
                    <a:pt x="259823" y="170883"/>
                  </a:lnTo>
                  <a:lnTo>
                    <a:pt x="257919" y="218476"/>
                  </a:lnTo>
                  <a:lnTo>
                    <a:pt x="261643" y="242325"/>
                  </a:lnTo>
                  <a:lnTo>
                    <a:pt x="263212" y="2462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727503" y="6936305"/>
              <a:ext cx="357970" cy="47893"/>
            </a:xfrm>
            <a:custGeom>
              <a:avLst/>
              <a:gdLst/>
              <a:ahLst/>
              <a:cxnLst/>
              <a:rect l="0" t="0" r="0" b="0"/>
              <a:pathLst>
                <a:path w="357970" h="47893">
                  <a:moveTo>
                    <a:pt x="0" y="31586"/>
                  </a:moveTo>
                  <a:lnTo>
                    <a:pt x="28725" y="38822"/>
                  </a:lnTo>
                  <a:lnTo>
                    <a:pt x="79091" y="42309"/>
                  </a:lnTo>
                  <a:lnTo>
                    <a:pt x="136128" y="47892"/>
                  </a:lnTo>
                  <a:lnTo>
                    <a:pt x="186043" y="44346"/>
                  </a:lnTo>
                  <a:lnTo>
                    <a:pt x="243077" y="41606"/>
                  </a:lnTo>
                  <a:lnTo>
                    <a:pt x="295201" y="32736"/>
                  </a:lnTo>
                  <a:lnTo>
                    <a:pt x="339201" y="12489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917016" y="6841549"/>
              <a:ext cx="193233" cy="284271"/>
            </a:xfrm>
            <a:custGeom>
              <a:avLst/>
              <a:gdLst/>
              <a:ahLst/>
              <a:cxnLst/>
              <a:rect l="0" t="0" r="0" b="0"/>
              <a:pathLst>
                <a:path w="193233" h="284271">
                  <a:moveTo>
                    <a:pt x="0" y="0"/>
                  </a:moveTo>
                  <a:lnTo>
                    <a:pt x="62093" y="14654"/>
                  </a:lnTo>
                  <a:lnTo>
                    <a:pt x="113477" y="37773"/>
                  </a:lnTo>
                  <a:lnTo>
                    <a:pt x="165568" y="74923"/>
                  </a:lnTo>
                  <a:lnTo>
                    <a:pt x="177059" y="85044"/>
                  </a:lnTo>
                  <a:lnTo>
                    <a:pt x="189827" y="108768"/>
                  </a:lnTo>
                  <a:lnTo>
                    <a:pt x="193232" y="121645"/>
                  </a:lnTo>
                  <a:lnTo>
                    <a:pt x="193162" y="132569"/>
                  </a:lnTo>
                  <a:lnTo>
                    <a:pt x="175725" y="180036"/>
                  </a:lnTo>
                  <a:lnTo>
                    <a:pt x="159431" y="205293"/>
                  </a:lnTo>
                  <a:lnTo>
                    <a:pt x="100294" y="256091"/>
                  </a:lnTo>
                  <a:lnTo>
                    <a:pt x="60322" y="278010"/>
                  </a:lnTo>
                  <a:lnTo>
                    <a:pt x="42114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506611" y="6599394"/>
              <a:ext cx="21059" cy="473783"/>
            </a:xfrm>
            <a:custGeom>
              <a:avLst/>
              <a:gdLst/>
              <a:ahLst/>
              <a:cxnLst/>
              <a:rect l="0" t="0" r="0" b="0"/>
              <a:pathLst>
                <a:path w="21059" h="473783">
                  <a:moveTo>
                    <a:pt x="0" y="0"/>
                  </a:moveTo>
                  <a:lnTo>
                    <a:pt x="0" y="58617"/>
                  </a:lnTo>
                  <a:lnTo>
                    <a:pt x="0" y="112791"/>
                  </a:lnTo>
                  <a:lnTo>
                    <a:pt x="0" y="168552"/>
                  </a:lnTo>
                  <a:lnTo>
                    <a:pt x="0" y="230216"/>
                  </a:lnTo>
                  <a:lnTo>
                    <a:pt x="0" y="291486"/>
                  </a:lnTo>
                  <a:lnTo>
                    <a:pt x="0" y="340350"/>
                  </a:lnTo>
                  <a:lnTo>
                    <a:pt x="0" y="402495"/>
                  </a:lnTo>
                  <a:lnTo>
                    <a:pt x="2340" y="433910"/>
                  </a:lnTo>
                  <a:lnTo>
                    <a:pt x="14472" y="466648"/>
                  </a:lnTo>
                  <a:lnTo>
                    <a:pt x="16668" y="470195"/>
                  </a:lnTo>
                  <a:lnTo>
                    <a:pt x="21058" y="473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422384" y="6609965"/>
              <a:ext cx="400084" cy="31544"/>
            </a:xfrm>
            <a:custGeom>
              <a:avLst/>
              <a:gdLst/>
              <a:ahLst/>
              <a:cxnLst/>
              <a:rect l="0" t="0" r="0" b="0"/>
              <a:pathLst>
                <a:path w="400084" h="31544">
                  <a:moveTo>
                    <a:pt x="0" y="31543"/>
                  </a:moveTo>
                  <a:lnTo>
                    <a:pt x="48930" y="20090"/>
                  </a:lnTo>
                  <a:lnTo>
                    <a:pt x="108061" y="12383"/>
                  </a:lnTo>
                  <a:lnTo>
                    <a:pt x="164802" y="3625"/>
                  </a:lnTo>
                  <a:lnTo>
                    <a:pt x="221070" y="682"/>
                  </a:lnTo>
                  <a:lnTo>
                    <a:pt x="277244" y="101"/>
                  </a:lnTo>
                  <a:lnTo>
                    <a:pt x="330541" y="0"/>
                  </a:lnTo>
                  <a:lnTo>
                    <a:pt x="388499" y="8296"/>
                  </a:lnTo>
                  <a:lnTo>
                    <a:pt x="400083" y="104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422384" y="6873135"/>
              <a:ext cx="315855" cy="42115"/>
            </a:xfrm>
            <a:custGeom>
              <a:avLst/>
              <a:gdLst/>
              <a:ahLst/>
              <a:cxnLst/>
              <a:rect l="0" t="0" r="0" b="0"/>
              <a:pathLst>
                <a:path w="315855" h="42115">
                  <a:moveTo>
                    <a:pt x="0" y="42114"/>
                  </a:moveTo>
                  <a:lnTo>
                    <a:pt x="54144" y="38994"/>
                  </a:lnTo>
                  <a:lnTo>
                    <a:pt x="104559" y="30661"/>
                  </a:lnTo>
                  <a:lnTo>
                    <a:pt x="162002" y="23902"/>
                  </a:lnTo>
                  <a:lnTo>
                    <a:pt x="217743" y="16029"/>
                  </a:lnTo>
                  <a:lnTo>
                    <a:pt x="274046" y="6569"/>
                  </a:lnTo>
                  <a:lnTo>
                    <a:pt x="3158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888073" y="6673093"/>
              <a:ext cx="18623" cy="410613"/>
            </a:xfrm>
            <a:custGeom>
              <a:avLst/>
              <a:gdLst/>
              <a:ahLst/>
              <a:cxnLst/>
              <a:rect l="0" t="0" r="0" b="0"/>
              <a:pathLst>
                <a:path w="18623" h="410613">
                  <a:moveTo>
                    <a:pt x="18622" y="0"/>
                  </a:moveTo>
                  <a:lnTo>
                    <a:pt x="18622" y="55170"/>
                  </a:lnTo>
                  <a:lnTo>
                    <a:pt x="18622" y="110323"/>
                  </a:lnTo>
                  <a:lnTo>
                    <a:pt x="18622" y="170881"/>
                  </a:lnTo>
                  <a:lnTo>
                    <a:pt x="18622" y="227904"/>
                  </a:lnTo>
                  <a:lnTo>
                    <a:pt x="15503" y="281108"/>
                  </a:lnTo>
                  <a:lnTo>
                    <a:pt x="3968" y="336938"/>
                  </a:lnTo>
                  <a:lnTo>
                    <a:pt x="0" y="391206"/>
                  </a:lnTo>
                  <a:lnTo>
                    <a:pt x="1527" y="397675"/>
                  </a:lnTo>
                  <a:lnTo>
                    <a:pt x="8093" y="410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832995" y="6778379"/>
              <a:ext cx="147400" cy="63171"/>
            </a:xfrm>
            <a:custGeom>
              <a:avLst/>
              <a:gdLst/>
              <a:ahLst/>
              <a:cxnLst/>
              <a:rect l="0" t="0" r="0" b="0"/>
              <a:pathLst>
                <a:path w="147400" h="63171">
                  <a:moveTo>
                    <a:pt x="147399" y="0"/>
                  </a:moveTo>
                  <a:lnTo>
                    <a:pt x="83971" y="17958"/>
                  </a:lnTo>
                  <a:lnTo>
                    <a:pt x="31552" y="40738"/>
                  </a:lnTo>
                  <a:lnTo>
                    <a:pt x="0" y="63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096207" y="6988949"/>
              <a:ext cx="21059" cy="1"/>
            </a:xfrm>
            <a:custGeom>
              <a:avLst/>
              <a:gdLst/>
              <a:ahLst/>
              <a:cxnLst/>
              <a:rect l="0" t="0" r="0" b="0"/>
              <a:pathLst>
                <a:path w="21059" h="1">
                  <a:moveTo>
                    <a:pt x="2105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338363" y="6630980"/>
              <a:ext cx="21058" cy="389555"/>
            </a:xfrm>
            <a:custGeom>
              <a:avLst/>
              <a:gdLst/>
              <a:ahLst/>
              <a:cxnLst/>
              <a:rect l="0" t="0" r="0" b="0"/>
              <a:pathLst>
                <a:path w="21058" h="389555">
                  <a:moveTo>
                    <a:pt x="0" y="0"/>
                  </a:moveTo>
                  <a:lnTo>
                    <a:pt x="3120" y="42692"/>
                  </a:lnTo>
                  <a:lnTo>
                    <a:pt x="16788" y="96002"/>
                  </a:lnTo>
                  <a:lnTo>
                    <a:pt x="20213" y="148338"/>
                  </a:lnTo>
                  <a:lnTo>
                    <a:pt x="20806" y="199149"/>
                  </a:lnTo>
                  <a:lnTo>
                    <a:pt x="20946" y="241759"/>
                  </a:lnTo>
                  <a:lnTo>
                    <a:pt x="21023" y="304039"/>
                  </a:lnTo>
                  <a:lnTo>
                    <a:pt x="21051" y="365600"/>
                  </a:lnTo>
                  <a:lnTo>
                    <a:pt x="21057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296249" y="6533561"/>
              <a:ext cx="329180" cy="490827"/>
            </a:xfrm>
            <a:custGeom>
              <a:avLst/>
              <a:gdLst/>
              <a:ahLst/>
              <a:cxnLst/>
              <a:rect l="0" t="0" r="0" b="0"/>
              <a:pathLst>
                <a:path w="329180" h="490827">
                  <a:moveTo>
                    <a:pt x="0" y="23719"/>
                  </a:moveTo>
                  <a:lnTo>
                    <a:pt x="17981" y="8078"/>
                  </a:lnTo>
                  <a:lnTo>
                    <a:pt x="34897" y="0"/>
                  </a:lnTo>
                  <a:lnTo>
                    <a:pt x="80920" y="53"/>
                  </a:lnTo>
                  <a:lnTo>
                    <a:pt x="142543" y="10552"/>
                  </a:lnTo>
                  <a:lnTo>
                    <a:pt x="196656" y="27011"/>
                  </a:lnTo>
                  <a:lnTo>
                    <a:pt x="258304" y="66483"/>
                  </a:lnTo>
                  <a:lnTo>
                    <a:pt x="293135" y="99973"/>
                  </a:lnTo>
                  <a:lnTo>
                    <a:pt x="306927" y="120781"/>
                  </a:lnTo>
                  <a:lnTo>
                    <a:pt x="329179" y="180333"/>
                  </a:lnTo>
                  <a:lnTo>
                    <a:pt x="329031" y="218432"/>
                  </a:lnTo>
                  <a:lnTo>
                    <a:pt x="317331" y="273227"/>
                  </a:lnTo>
                  <a:lnTo>
                    <a:pt x="297835" y="315106"/>
                  </a:lnTo>
                  <a:lnTo>
                    <a:pt x="250511" y="371180"/>
                  </a:lnTo>
                  <a:lnTo>
                    <a:pt x="196102" y="427316"/>
                  </a:lnTo>
                  <a:lnTo>
                    <a:pt x="141465" y="465483"/>
                  </a:lnTo>
                  <a:lnTo>
                    <a:pt x="84833" y="489501"/>
                  </a:lnTo>
                  <a:lnTo>
                    <a:pt x="63440" y="490826"/>
                  </a:lnTo>
                  <a:lnTo>
                    <a:pt x="31585" y="4869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675275" y="6736265"/>
              <a:ext cx="144520" cy="239799"/>
            </a:xfrm>
            <a:custGeom>
              <a:avLst/>
              <a:gdLst/>
              <a:ahLst/>
              <a:cxnLst/>
              <a:rect l="0" t="0" r="0" b="0"/>
              <a:pathLst>
                <a:path w="144520" h="239799">
                  <a:moveTo>
                    <a:pt x="0" y="42114"/>
                  </a:moveTo>
                  <a:lnTo>
                    <a:pt x="7236" y="69670"/>
                  </a:lnTo>
                  <a:lnTo>
                    <a:pt x="9878" y="125892"/>
                  </a:lnTo>
                  <a:lnTo>
                    <a:pt x="15989" y="187994"/>
                  </a:lnTo>
                  <a:lnTo>
                    <a:pt x="30734" y="228057"/>
                  </a:lnTo>
                  <a:lnTo>
                    <a:pt x="38036" y="235096"/>
                  </a:lnTo>
                  <a:lnTo>
                    <a:pt x="46415" y="238619"/>
                  </a:lnTo>
                  <a:lnTo>
                    <a:pt x="55510" y="239798"/>
                  </a:lnTo>
                  <a:lnTo>
                    <a:pt x="74974" y="231748"/>
                  </a:lnTo>
                  <a:lnTo>
                    <a:pt x="94153" y="215304"/>
                  </a:lnTo>
                  <a:lnTo>
                    <a:pt x="125529" y="163498"/>
                  </a:lnTo>
                  <a:lnTo>
                    <a:pt x="137679" y="131157"/>
                  </a:lnTo>
                  <a:lnTo>
                    <a:pt x="144519" y="81235"/>
                  </a:lnTo>
                  <a:lnTo>
                    <a:pt x="143711" y="28091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891286" y="6751407"/>
              <a:ext cx="339511" cy="493486"/>
            </a:xfrm>
            <a:custGeom>
              <a:avLst/>
              <a:gdLst/>
              <a:ahLst/>
              <a:cxnLst/>
              <a:rect l="0" t="0" r="0" b="0"/>
              <a:pathLst>
                <a:path w="339511" h="493486">
                  <a:moveTo>
                    <a:pt x="152487" y="79614"/>
                  </a:moveTo>
                  <a:lnTo>
                    <a:pt x="158075" y="62846"/>
                  </a:lnTo>
                  <a:lnTo>
                    <a:pt x="157700" y="45255"/>
                  </a:lnTo>
                  <a:lnTo>
                    <a:pt x="152464" y="26909"/>
                  </a:lnTo>
                  <a:lnTo>
                    <a:pt x="142338" y="10955"/>
                  </a:lnTo>
                  <a:lnTo>
                    <a:pt x="134023" y="5766"/>
                  </a:lnTo>
                  <a:lnTo>
                    <a:pt x="112305" y="0"/>
                  </a:lnTo>
                  <a:lnTo>
                    <a:pt x="79359" y="2342"/>
                  </a:lnTo>
                  <a:lnTo>
                    <a:pt x="41782" y="16034"/>
                  </a:lnTo>
                  <a:lnTo>
                    <a:pt x="21006" y="34588"/>
                  </a:lnTo>
                  <a:lnTo>
                    <a:pt x="12190" y="46087"/>
                  </a:lnTo>
                  <a:lnTo>
                    <a:pt x="2395" y="77581"/>
                  </a:lnTo>
                  <a:lnTo>
                    <a:pt x="0" y="128535"/>
                  </a:lnTo>
                  <a:lnTo>
                    <a:pt x="5166" y="157508"/>
                  </a:lnTo>
                  <a:lnTo>
                    <a:pt x="15261" y="182084"/>
                  </a:lnTo>
                  <a:lnTo>
                    <a:pt x="30666" y="198466"/>
                  </a:lnTo>
                  <a:lnTo>
                    <a:pt x="39687" y="204472"/>
                  </a:lnTo>
                  <a:lnTo>
                    <a:pt x="59070" y="208026"/>
                  </a:lnTo>
                  <a:lnTo>
                    <a:pt x="69151" y="207336"/>
                  </a:lnTo>
                  <a:lnTo>
                    <a:pt x="86593" y="200330"/>
                  </a:lnTo>
                  <a:lnTo>
                    <a:pt x="94519" y="195186"/>
                  </a:lnTo>
                  <a:lnTo>
                    <a:pt x="116854" y="165590"/>
                  </a:lnTo>
                  <a:lnTo>
                    <a:pt x="132700" y="132774"/>
                  </a:lnTo>
                  <a:lnTo>
                    <a:pt x="139215" y="95236"/>
                  </a:lnTo>
                  <a:lnTo>
                    <a:pt x="136619" y="87689"/>
                  </a:lnTo>
                  <a:lnTo>
                    <a:pt x="131380" y="83827"/>
                  </a:lnTo>
                  <a:lnTo>
                    <a:pt x="124377" y="82422"/>
                  </a:lnTo>
                  <a:lnTo>
                    <a:pt x="119709" y="87335"/>
                  </a:lnTo>
                  <a:lnTo>
                    <a:pt x="114521" y="108392"/>
                  </a:lnTo>
                  <a:lnTo>
                    <a:pt x="111601" y="164310"/>
                  </a:lnTo>
                  <a:lnTo>
                    <a:pt x="116326" y="215973"/>
                  </a:lnTo>
                  <a:lnTo>
                    <a:pt x="121167" y="275352"/>
                  </a:lnTo>
                  <a:lnTo>
                    <a:pt x="129056" y="332140"/>
                  </a:lnTo>
                  <a:lnTo>
                    <a:pt x="132714" y="360304"/>
                  </a:lnTo>
                  <a:lnTo>
                    <a:pt x="151007" y="413393"/>
                  </a:lnTo>
                  <a:lnTo>
                    <a:pt x="160017" y="435020"/>
                  </a:lnTo>
                  <a:lnTo>
                    <a:pt x="191621" y="475388"/>
                  </a:lnTo>
                  <a:lnTo>
                    <a:pt x="223483" y="491418"/>
                  </a:lnTo>
                  <a:lnTo>
                    <a:pt x="249161" y="493485"/>
                  </a:lnTo>
                  <a:lnTo>
                    <a:pt x="262560" y="492398"/>
                  </a:lnTo>
                  <a:lnTo>
                    <a:pt x="286806" y="481832"/>
                  </a:lnTo>
                  <a:lnTo>
                    <a:pt x="298185" y="474102"/>
                  </a:lnTo>
                  <a:lnTo>
                    <a:pt x="313947" y="449914"/>
                  </a:lnTo>
                  <a:lnTo>
                    <a:pt x="333598" y="397905"/>
                  </a:lnTo>
                  <a:lnTo>
                    <a:pt x="339510" y="347838"/>
                  </a:lnTo>
                  <a:lnTo>
                    <a:pt x="335672" y="305317"/>
                  </a:lnTo>
                  <a:lnTo>
                    <a:pt x="315490" y="259508"/>
                  </a:lnTo>
                  <a:lnTo>
                    <a:pt x="268186" y="196405"/>
                  </a:lnTo>
                  <a:lnTo>
                    <a:pt x="253042" y="182994"/>
                  </a:lnTo>
                  <a:lnTo>
                    <a:pt x="193328" y="155416"/>
                  </a:lnTo>
                  <a:lnTo>
                    <a:pt x="141958" y="1217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233285" y="6736265"/>
              <a:ext cx="195684" cy="242005"/>
            </a:xfrm>
            <a:custGeom>
              <a:avLst/>
              <a:gdLst/>
              <a:ahLst/>
              <a:cxnLst/>
              <a:rect l="0" t="0" r="0" b="0"/>
              <a:pathLst>
                <a:path w="195684" h="242005">
                  <a:moveTo>
                    <a:pt x="0" y="0"/>
                  </a:moveTo>
                  <a:lnTo>
                    <a:pt x="29309" y="34897"/>
                  </a:lnTo>
                  <a:lnTo>
                    <a:pt x="43909" y="75330"/>
                  </a:lnTo>
                  <a:lnTo>
                    <a:pt x="50917" y="134159"/>
                  </a:lnTo>
                  <a:lnTo>
                    <a:pt x="55421" y="194652"/>
                  </a:lnTo>
                  <a:lnTo>
                    <a:pt x="62066" y="217533"/>
                  </a:lnTo>
                  <a:lnTo>
                    <a:pt x="72819" y="235502"/>
                  </a:lnTo>
                  <a:lnTo>
                    <a:pt x="81301" y="240059"/>
                  </a:lnTo>
                  <a:lnTo>
                    <a:pt x="103204" y="242004"/>
                  </a:lnTo>
                  <a:lnTo>
                    <a:pt x="125417" y="232729"/>
                  </a:lnTo>
                  <a:lnTo>
                    <a:pt x="136254" y="225343"/>
                  </a:lnTo>
                  <a:lnTo>
                    <a:pt x="162684" y="187001"/>
                  </a:lnTo>
                  <a:lnTo>
                    <a:pt x="185334" y="138595"/>
                  </a:lnTo>
                  <a:lnTo>
                    <a:pt x="195683" y="87208"/>
                  </a:lnTo>
                  <a:lnTo>
                    <a:pt x="191945" y="29358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496498" y="6753820"/>
              <a:ext cx="336913" cy="242256"/>
            </a:xfrm>
            <a:custGeom>
              <a:avLst/>
              <a:gdLst/>
              <a:ahLst/>
              <a:cxnLst/>
              <a:rect l="0" t="0" r="0" b="0"/>
              <a:pathLst>
                <a:path w="336913" h="242256">
                  <a:moveTo>
                    <a:pt x="0" y="87729"/>
                  </a:moveTo>
                  <a:lnTo>
                    <a:pt x="27556" y="94965"/>
                  </a:lnTo>
                  <a:lnTo>
                    <a:pt x="80659" y="94488"/>
                  </a:lnTo>
                  <a:lnTo>
                    <a:pt x="136815" y="83475"/>
                  </a:lnTo>
                  <a:lnTo>
                    <a:pt x="175848" y="67881"/>
                  </a:lnTo>
                  <a:lnTo>
                    <a:pt x="204051" y="48443"/>
                  </a:lnTo>
                  <a:lnTo>
                    <a:pt x="213522" y="28545"/>
                  </a:lnTo>
                  <a:lnTo>
                    <a:pt x="216048" y="16688"/>
                  </a:lnTo>
                  <a:lnTo>
                    <a:pt x="211882" y="8783"/>
                  </a:lnTo>
                  <a:lnTo>
                    <a:pt x="203255" y="3513"/>
                  </a:lnTo>
                  <a:lnTo>
                    <a:pt x="191655" y="0"/>
                  </a:lnTo>
                  <a:lnTo>
                    <a:pt x="163169" y="2335"/>
                  </a:lnTo>
                  <a:lnTo>
                    <a:pt x="120486" y="16803"/>
                  </a:lnTo>
                  <a:lnTo>
                    <a:pt x="108400" y="22898"/>
                  </a:lnTo>
                  <a:lnTo>
                    <a:pt x="88731" y="42147"/>
                  </a:lnTo>
                  <a:lnTo>
                    <a:pt x="74532" y="66301"/>
                  </a:lnTo>
                  <a:lnTo>
                    <a:pt x="68220" y="92633"/>
                  </a:lnTo>
                  <a:lnTo>
                    <a:pt x="70256" y="139355"/>
                  </a:lnTo>
                  <a:lnTo>
                    <a:pt x="83857" y="179065"/>
                  </a:lnTo>
                  <a:lnTo>
                    <a:pt x="108295" y="213058"/>
                  </a:lnTo>
                  <a:lnTo>
                    <a:pt x="130799" y="228439"/>
                  </a:lnTo>
                  <a:lnTo>
                    <a:pt x="156399" y="238004"/>
                  </a:lnTo>
                  <a:lnTo>
                    <a:pt x="183374" y="242255"/>
                  </a:lnTo>
                  <a:lnTo>
                    <a:pt x="210961" y="234786"/>
                  </a:lnTo>
                  <a:lnTo>
                    <a:pt x="255620" y="206985"/>
                  </a:lnTo>
                  <a:lnTo>
                    <a:pt x="315696" y="150897"/>
                  </a:lnTo>
                  <a:lnTo>
                    <a:pt x="327482" y="138031"/>
                  </a:lnTo>
                  <a:lnTo>
                    <a:pt x="336912" y="119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875523" y="6711058"/>
              <a:ext cx="242157" cy="246306"/>
            </a:xfrm>
            <a:custGeom>
              <a:avLst/>
              <a:gdLst/>
              <a:ahLst/>
              <a:cxnLst/>
              <a:rect l="0" t="0" r="0" b="0"/>
              <a:pathLst>
                <a:path w="242157" h="246306">
                  <a:moveTo>
                    <a:pt x="0" y="67321"/>
                  </a:moveTo>
                  <a:lnTo>
                    <a:pt x="0" y="116251"/>
                  </a:lnTo>
                  <a:lnTo>
                    <a:pt x="0" y="164097"/>
                  </a:lnTo>
                  <a:lnTo>
                    <a:pt x="5590" y="221487"/>
                  </a:lnTo>
                  <a:lnTo>
                    <a:pt x="8406" y="226250"/>
                  </a:lnTo>
                  <a:lnTo>
                    <a:pt x="11454" y="225916"/>
                  </a:lnTo>
                  <a:lnTo>
                    <a:pt x="14655" y="222184"/>
                  </a:lnTo>
                  <a:lnTo>
                    <a:pt x="20963" y="165761"/>
                  </a:lnTo>
                  <a:lnTo>
                    <a:pt x="29089" y="110916"/>
                  </a:lnTo>
                  <a:lnTo>
                    <a:pt x="45757" y="47845"/>
                  </a:lnTo>
                  <a:lnTo>
                    <a:pt x="67371" y="15147"/>
                  </a:lnTo>
                  <a:lnTo>
                    <a:pt x="89214" y="3189"/>
                  </a:lnTo>
                  <a:lnTo>
                    <a:pt x="101590" y="0"/>
                  </a:lnTo>
                  <a:lnTo>
                    <a:pt x="127820" y="2695"/>
                  </a:lnTo>
                  <a:lnTo>
                    <a:pt x="153906" y="12862"/>
                  </a:lnTo>
                  <a:lnTo>
                    <a:pt x="187153" y="38317"/>
                  </a:lnTo>
                  <a:lnTo>
                    <a:pt x="211170" y="68085"/>
                  </a:lnTo>
                  <a:lnTo>
                    <a:pt x="221756" y="88717"/>
                  </a:lnTo>
                  <a:lnTo>
                    <a:pt x="229678" y="147370"/>
                  </a:lnTo>
                  <a:lnTo>
                    <a:pt x="234362" y="209041"/>
                  </a:lnTo>
                  <a:lnTo>
                    <a:pt x="242156" y="246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234278" y="6641508"/>
              <a:ext cx="483527" cy="347442"/>
            </a:xfrm>
            <a:custGeom>
              <a:avLst/>
              <a:gdLst/>
              <a:ahLst/>
              <a:cxnLst/>
              <a:rect l="0" t="0" r="0" b="0"/>
              <a:pathLst>
                <a:path w="483527" h="347442">
                  <a:moveTo>
                    <a:pt x="125557" y="0"/>
                  </a:moveTo>
                  <a:lnTo>
                    <a:pt x="84699" y="10745"/>
                  </a:lnTo>
                  <a:lnTo>
                    <a:pt x="22055" y="48468"/>
                  </a:lnTo>
                  <a:lnTo>
                    <a:pt x="6246" y="65995"/>
                  </a:lnTo>
                  <a:lnTo>
                    <a:pt x="392" y="75582"/>
                  </a:lnTo>
                  <a:lnTo>
                    <a:pt x="0" y="84313"/>
                  </a:lnTo>
                  <a:lnTo>
                    <a:pt x="3248" y="92474"/>
                  </a:lnTo>
                  <a:lnTo>
                    <a:pt x="17385" y="107780"/>
                  </a:lnTo>
                  <a:lnTo>
                    <a:pt x="72303" y="138167"/>
                  </a:lnTo>
                  <a:lnTo>
                    <a:pt x="129379" y="162386"/>
                  </a:lnTo>
                  <a:lnTo>
                    <a:pt x="182255" y="196657"/>
                  </a:lnTo>
                  <a:lnTo>
                    <a:pt x="205397" y="223215"/>
                  </a:lnTo>
                  <a:lnTo>
                    <a:pt x="210564" y="246216"/>
                  </a:lnTo>
                  <a:lnTo>
                    <a:pt x="210304" y="258900"/>
                  </a:lnTo>
                  <a:lnTo>
                    <a:pt x="204282" y="269697"/>
                  </a:lnTo>
                  <a:lnTo>
                    <a:pt x="181992" y="287931"/>
                  </a:lnTo>
                  <a:lnTo>
                    <a:pt x="136559" y="305762"/>
                  </a:lnTo>
                  <a:lnTo>
                    <a:pt x="86052" y="312864"/>
                  </a:lnTo>
                  <a:lnTo>
                    <a:pt x="60816" y="308286"/>
                  </a:lnTo>
                  <a:lnTo>
                    <a:pt x="50810" y="303791"/>
                  </a:lnTo>
                  <a:lnTo>
                    <a:pt x="47650" y="296113"/>
                  </a:lnTo>
                  <a:lnTo>
                    <a:pt x="49052" y="286316"/>
                  </a:lnTo>
                  <a:lnTo>
                    <a:pt x="53496" y="275105"/>
                  </a:lnTo>
                  <a:lnTo>
                    <a:pt x="74032" y="253290"/>
                  </a:lnTo>
                  <a:lnTo>
                    <a:pt x="115360" y="227517"/>
                  </a:lnTo>
                  <a:lnTo>
                    <a:pt x="171246" y="208328"/>
                  </a:lnTo>
                  <a:lnTo>
                    <a:pt x="221279" y="192103"/>
                  </a:lnTo>
                  <a:lnTo>
                    <a:pt x="278822" y="170700"/>
                  </a:lnTo>
                  <a:lnTo>
                    <a:pt x="330266" y="154861"/>
                  </a:lnTo>
                  <a:lnTo>
                    <a:pt x="387997" y="128595"/>
                  </a:lnTo>
                  <a:lnTo>
                    <a:pt x="417006" y="113362"/>
                  </a:lnTo>
                  <a:lnTo>
                    <a:pt x="453359" y="81665"/>
                  </a:lnTo>
                  <a:lnTo>
                    <a:pt x="472767" y="51883"/>
                  </a:lnTo>
                  <a:lnTo>
                    <a:pt x="474014" y="42778"/>
                  </a:lnTo>
                  <a:lnTo>
                    <a:pt x="469160" y="26421"/>
                  </a:lnTo>
                  <a:lnTo>
                    <a:pt x="456084" y="14473"/>
                  </a:lnTo>
                  <a:lnTo>
                    <a:pt x="447684" y="9648"/>
                  </a:lnTo>
                  <a:lnTo>
                    <a:pt x="425872" y="7407"/>
                  </a:lnTo>
                  <a:lnTo>
                    <a:pt x="379331" y="15500"/>
                  </a:lnTo>
                  <a:lnTo>
                    <a:pt x="357668" y="31066"/>
                  </a:lnTo>
                  <a:lnTo>
                    <a:pt x="338682" y="53582"/>
                  </a:lnTo>
                  <a:lnTo>
                    <a:pt x="326343" y="79186"/>
                  </a:lnTo>
                  <a:lnTo>
                    <a:pt x="323200" y="106164"/>
                  </a:lnTo>
                  <a:lnTo>
                    <a:pt x="330713" y="156021"/>
                  </a:lnTo>
                  <a:lnTo>
                    <a:pt x="360274" y="206900"/>
                  </a:lnTo>
                  <a:lnTo>
                    <a:pt x="413390" y="266184"/>
                  </a:lnTo>
                  <a:lnTo>
                    <a:pt x="469801" y="324305"/>
                  </a:lnTo>
                  <a:lnTo>
                    <a:pt x="483526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37514" y="6240532"/>
            <a:ext cx="2126867" cy="2075008"/>
            <a:chOff x="737514" y="6240532"/>
            <a:chExt cx="2126867" cy="2075008"/>
          </a:xfrm>
        </p:grpSpPr>
        <p:sp>
          <p:nvSpPr>
            <p:cNvPr id="161" name="Freeform 160"/>
            <p:cNvSpPr/>
            <p:nvPr/>
          </p:nvSpPr>
          <p:spPr>
            <a:xfrm>
              <a:off x="2347855" y="7367974"/>
              <a:ext cx="42115" cy="305328"/>
            </a:xfrm>
            <a:custGeom>
              <a:avLst/>
              <a:gdLst/>
              <a:ahLst/>
              <a:cxnLst/>
              <a:rect l="0" t="0" r="0" b="0"/>
              <a:pathLst>
                <a:path w="42115" h="305328">
                  <a:moveTo>
                    <a:pt x="42114" y="0"/>
                  </a:moveTo>
                  <a:lnTo>
                    <a:pt x="33781" y="37478"/>
                  </a:lnTo>
                  <a:lnTo>
                    <a:pt x="26430" y="94491"/>
                  </a:lnTo>
                  <a:lnTo>
                    <a:pt x="13713" y="149946"/>
                  </a:lnTo>
                  <a:lnTo>
                    <a:pt x="4583" y="209635"/>
                  </a:lnTo>
                  <a:lnTo>
                    <a:pt x="2528" y="263066"/>
                  </a:lnTo>
                  <a:lnTo>
                    <a:pt x="6468" y="297484"/>
                  </a:lnTo>
                  <a:lnTo>
                    <a:pt x="5482" y="301268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268566" y="7578544"/>
              <a:ext cx="258275" cy="129456"/>
            </a:xfrm>
            <a:custGeom>
              <a:avLst/>
              <a:gdLst/>
              <a:ahLst/>
              <a:cxnLst/>
              <a:rect l="0" t="0" r="0" b="0"/>
              <a:pathLst>
                <a:path w="258275" h="129456">
                  <a:moveTo>
                    <a:pt x="5590" y="10529"/>
                  </a:moveTo>
                  <a:lnTo>
                    <a:pt x="0" y="27296"/>
                  </a:lnTo>
                  <a:lnTo>
                    <a:pt x="376" y="44888"/>
                  </a:lnTo>
                  <a:lnTo>
                    <a:pt x="5612" y="64403"/>
                  </a:lnTo>
                  <a:lnTo>
                    <a:pt x="15738" y="84776"/>
                  </a:lnTo>
                  <a:lnTo>
                    <a:pt x="40182" y="110387"/>
                  </a:lnTo>
                  <a:lnTo>
                    <a:pt x="69652" y="127203"/>
                  </a:lnTo>
                  <a:lnTo>
                    <a:pt x="90213" y="129455"/>
                  </a:lnTo>
                  <a:lnTo>
                    <a:pt x="109881" y="125386"/>
                  </a:lnTo>
                  <a:lnTo>
                    <a:pt x="135277" y="108771"/>
                  </a:lnTo>
                  <a:lnTo>
                    <a:pt x="194226" y="60430"/>
                  </a:lnTo>
                  <a:lnTo>
                    <a:pt x="249582" y="8479"/>
                  </a:lnTo>
                  <a:lnTo>
                    <a:pt x="2582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473990" y="7778586"/>
              <a:ext cx="326384" cy="326978"/>
            </a:xfrm>
            <a:custGeom>
              <a:avLst/>
              <a:gdLst/>
              <a:ahLst/>
              <a:cxnLst/>
              <a:rect l="0" t="0" r="0" b="0"/>
              <a:pathLst>
                <a:path w="326384" h="326978">
                  <a:moveTo>
                    <a:pt x="0" y="21057"/>
                  </a:moveTo>
                  <a:lnTo>
                    <a:pt x="25194" y="82168"/>
                  </a:lnTo>
                  <a:lnTo>
                    <a:pt x="50833" y="136599"/>
                  </a:lnTo>
                  <a:lnTo>
                    <a:pt x="76118" y="197810"/>
                  </a:lnTo>
                  <a:lnTo>
                    <a:pt x="107943" y="252390"/>
                  </a:lnTo>
                  <a:lnTo>
                    <a:pt x="134866" y="299698"/>
                  </a:lnTo>
                  <a:lnTo>
                    <a:pt x="154864" y="322246"/>
                  </a:lnTo>
                  <a:lnTo>
                    <a:pt x="162904" y="325964"/>
                  </a:lnTo>
                  <a:lnTo>
                    <a:pt x="181196" y="326977"/>
                  </a:lnTo>
                  <a:lnTo>
                    <a:pt x="188647" y="323269"/>
                  </a:lnTo>
                  <a:lnTo>
                    <a:pt x="200047" y="309791"/>
                  </a:lnTo>
                  <a:lnTo>
                    <a:pt x="224132" y="258072"/>
                  </a:lnTo>
                  <a:lnTo>
                    <a:pt x="245140" y="200751"/>
                  </a:lnTo>
                  <a:lnTo>
                    <a:pt x="263143" y="147492"/>
                  </a:lnTo>
                  <a:lnTo>
                    <a:pt x="289156" y="93599"/>
                  </a:lnTo>
                  <a:lnTo>
                    <a:pt x="317466" y="33050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1863544" y="7803168"/>
              <a:ext cx="242157" cy="333388"/>
            </a:xfrm>
            <a:custGeom>
              <a:avLst/>
              <a:gdLst/>
              <a:ahLst/>
              <a:cxnLst/>
              <a:rect l="0" t="0" r="0" b="0"/>
              <a:pathLst>
                <a:path w="242157" h="333388">
                  <a:moveTo>
                    <a:pt x="0" y="333387"/>
                  </a:moveTo>
                  <a:lnTo>
                    <a:pt x="26364" y="269936"/>
                  </a:lnTo>
                  <a:lnTo>
                    <a:pt x="49878" y="211842"/>
                  </a:lnTo>
                  <a:lnTo>
                    <a:pt x="77062" y="155034"/>
                  </a:lnTo>
                  <a:lnTo>
                    <a:pt x="97785" y="101843"/>
                  </a:lnTo>
                  <a:lnTo>
                    <a:pt x="118870" y="46009"/>
                  </a:lnTo>
                  <a:lnTo>
                    <a:pt x="144493" y="3529"/>
                  </a:lnTo>
                  <a:lnTo>
                    <a:pt x="151311" y="8"/>
                  </a:lnTo>
                  <a:lnTo>
                    <a:pt x="158196" y="0"/>
                  </a:lnTo>
                  <a:lnTo>
                    <a:pt x="165125" y="2335"/>
                  </a:lnTo>
                  <a:lnTo>
                    <a:pt x="170915" y="8570"/>
                  </a:lnTo>
                  <a:lnTo>
                    <a:pt x="180467" y="27976"/>
                  </a:lnTo>
                  <a:lnTo>
                    <a:pt x="186833" y="76388"/>
                  </a:lnTo>
                  <a:lnTo>
                    <a:pt x="197389" y="130414"/>
                  </a:lnTo>
                  <a:lnTo>
                    <a:pt x="210739" y="184239"/>
                  </a:lnTo>
                  <a:lnTo>
                    <a:pt x="221149" y="234993"/>
                  </a:lnTo>
                  <a:lnTo>
                    <a:pt x="237483" y="296426"/>
                  </a:lnTo>
                  <a:lnTo>
                    <a:pt x="242156" y="312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1874073" y="7971391"/>
              <a:ext cx="136871" cy="7237"/>
            </a:xfrm>
            <a:custGeom>
              <a:avLst/>
              <a:gdLst/>
              <a:ahLst/>
              <a:cxnLst/>
              <a:rect l="0" t="0" r="0" b="0"/>
              <a:pathLst>
                <a:path w="136871" h="7237">
                  <a:moveTo>
                    <a:pt x="0" y="7236"/>
                  </a:moveTo>
                  <a:lnTo>
                    <a:pt x="28725" y="0"/>
                  </a:lnTo>
                  <a:lnTo>
                    <a:pt x="92112" y="477"/>
                  </a:lnTo>
                  <a:lnTo>
                    <a:pt x="136870" y="7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393944" y="7772997"/>
              <a:ext cx="196068" cy="331973"/>
            </a:xfrm>
            <a:custGeom>
              <a:avLst/>
              <a:gdLst/>
              <a:ahLst/>
              <a:cxnLst/>
              <a:rect l="0" t="0" r="0" b="0"/>
              <a:pathLst>
                <a:path w="196068" h="331973">
                  <a:moveTo>
                    <a:pt x="196067" y="5589"/>
                  </a:moveTo>
                  <a:lnTo>
                    <a:pt x="179299" y="0"/>
                  </a:lnTo>
                  <a:lnTo>
                    <a:pt x="140925" y="7702"/>
                  </a:lnTo>
                  <a:lnTo>
                    <a:pt x="79495" y="44687"/>
                  </a:lnTo>
                  <a:lnTo>
                    <a:pt x="46395" y="73536"/>
                  </a:lnTo>
                  <a:lnTo>
                    <a:pt x="17326" y="118056"/>
                  </a:lnTo>
                  <a:lnTo>
                    <a:pt x="5492" y="150331"/>
                  </a:lnTo>
                  <a:lnTo>
                    <a:pt x="0" y="204452"/>
                  </a:lnTo>
                  <a:lnTo>
                    <a:pt x="2861" y="232013"/>
                  </a:lnTo>
                  <a:lnTo>
                    <a:pt x="11151" y="252841"/>
                  </a:lnTo>
                  <a:lnTo>
                    <a:pt x="35538" y="285275"/>
                  </a:lnTo>
                  <a:lnTo>
                    <a:pt x="61545" y="307087"/>
                  </a:lnTo>
                  <a:lnTo>
                    <a:pt x="108245" y="322779"/>
                  </a:lnTo>
                  <a:lnTo>
                    <a:pt x="160947" y="329248"/>
                  </a:lnTo>
                  <a:lnTo>
                    <a:pt x="196067" y="3319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676955" y="7873343"/>
              <a:ext cx="187426" cy="227084"/>
            </a:xfrm>
            <a:custGeom>
              <a:avLst/>
              <a:gdLst/>
              <a:ahLst/>
              <a:cxnLst/>
              <a:rect l="0" t="0" r="0" b="0"/>
              <a:pathLst>
                <a:path w="187426" h="227084">
                  <a:moveTo>
                    <a:pt x="60454" y="21056"/>
                  </a:moveTo>
                  <a:lnTo>
                    <a:pt x="43687" y="26645"/>
                  </a:lnTo>
                  <a:lnTo>
                    <a:pt x="29215" y="38748"/>
                  </a:lnTo>
                  <a:lnTo>
                    <a:pt x="11034" y="65293"/>
                  </a:lnTo>
                  <a:lnTo>
                    <a:pt x="3395" y="87510"/>
                  </a:lnTo>
                  <a:lnTo>
                    <a:pt x="0" y="116882"/>
                  </a:lnTo>
                  <a:lnTo>
                    <a:pt x="9267" y="160713"/>
                  </a:lnTo>
                  <a:lnTo>
                    <a:pt x="26830" y="192157"/>
                  </a:lnTo>
                  <a:lnTo>
                    <a:pt x="63620" y="216292"/>
                  </a:lnTo>
                  <a:lnTo>
                    <a:pt x="105976" y="227083"/>
                  </a:lnTo>
                  <a:lnTo>
                    <a:pt x="130989" y="223367"/>
                  </a:lnTo>
                  <a:lnTo>
                    <a:pt x="152634" y="212748"/>
                  </a:lnTo>
                  <a:lnTo>
                    <a:pt x="170053" y="196330"/>
                  </a:lnTo>
                  <a:lnTo>
                    <a:pt x="187425" y="156177"/>
                  </a:lnTo>
                  <a:lnTo>
                    <a:pt x="186686" y="127123"/>
                  </a:lnTo>
                  <a:lnTo>
                    <a:pt x="167147" y="70343"/>
                  </a:lnTo>
                  <a:lnTo>
                    <a:pt x="141980" y="33710"/>
                  </a:lnTo>
                  <a:lnTo>
                    <a:pt x="920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621389" y="8178866"/>
              <a:ext cx="1073907" cy="73503"/>
            </a:xfrm>
            <a:custGeom>
              <a:avLst/>
              <a:gdLst/>
              <a:ahLst/>
              <a:cxnLst/>
              <a:rect l="0" t="0" r="0" b="0"/>
              <a:pathLst>
                <a:path w="1073907" h="73503">
                  <a:moveTo>
                    <a:pt x="0" y="20860"/>
                  </a:moveTo>
                  <a:lnTo>
                    <a:pt x="55170" y="17741"/>
                  </a:lnTo>
                  <a:lnTo>
                    <a:pt x="110323" y="12526"/>
                  </a:lnTo>
                  <a:lnTo>
                    <a:pt x="159420" y="10981"/>
                  </a:lnTo>
                  <a:lnTo>
                    <a:pt x="214132" y="7404"/>
                  </a:lnTo>
                  <a:lnTo>
                    <a:pt x="274796" y="2055"/>
                  </a:lnTo>
                  <a:lnTo>
                    <a:pt x="317493" y="804"/>
                  </a:lnTo>
                  <a:lnTo>
                    <a:pt x="363766" y="247"/>
                  </a:lnTo>
                  <a:lnTo>
                    <a:pt x="408508" y="0"/>
                  </a:lnTo>
                  <a:lnTo>
                    <a:pt x="452960" y="1060"/>
                  </a:lnTo>
                  <a:lnTo>
                    <a:pt x="500013" y="5431"/>
                  </a:lnTo>
                  <a:lnTo>
                    <a:pt x="545102" y="8154"/>
                  </a:lnTo>
                  <a:lnTo>
                    <a:pt x="589708" y="9364"/>
                  </a:lnTo>
                  <a:lnTo>
                    <a:pt x="636829" y="9901"/>
                  </a:lnTo>
                  <a:lnTo>
                    <a:pt x="685068" y="13260"/>
                  </a:lnTo>
                  <a:lnTo>
                    <a:pt x="733803" y="18651"/>
                  </a:lnTo>
                  <a:lnTo>
                    <a:pt x="782759" y="24947"/>
                  </a:lnTo>
                  <a:lnTo>
                    <a:pt x="831814" y="31644"/>
                  </a:lnTo>
                  <a:lnTo>
                    <a:pt x="879742" y="38522"/>
                  </a:lnTo>
                  <a:lnTo>
                    <a:pt x="924440" y="45477"/>
                  </a:lnTo>
                  <a:lnTo>
                    <a:pt x="983477" y="55970"/>
                  </a:lnTo>
                  <a:lnTo>
                    <a:pt x="1038014" y="66488"/>
                  </a:lnTo>
                  <a:lnTo>
                    <a:pt x="1073906" y="73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705617" y="8294482"/>
              <a:ext cx="947565" cy="21058"/>
            </a:xfrm>
            <a:custGeom>
              <a:avLst/>
              <a:gdLst/>
              <a:ahLst/>
              <a:cxnLst/>
              <a:rect l="0" t="0" r="0" b="0"/>
              <a:pathLst>
                <a:path w="947565" h="21058">
                  <a:moveTo>
                    <a:pt x="0" y="21057"/>
                  </a:moveTo>
                  <a:lnTo>
                    <a:pt x="58617" y="15468"/>
                  </a:lnTo>
                  <a:lnTo>
                    <a:pt x="112790" y="10335"/>
                  </a:lnTo>
                  <a:lnTo>
                    <a:pt x="171671" y="2388"/>
                  </a:lnTo>
                  <a:lnTo>
                    <a:pt x="225170" y="708"/>
                  </a:lnTo>
                  <a:lnTo>
                    <a:pt x="285476" y="209"/>
                  </a:lnTo>
                  <a:lnTo>
                    <a:pt x="347798" y="62"/>
                  </a:lnTo>
                  <a:lnTo>
                    <a:pt x="410717" y="19"/>
                  </a:lnTo>
                  <a:lnTo>
                    <a:pt x="470694" y="6"/>
                  </a:lnTo>
                  <a:lnTo>
                    <a:pt x="528629" y="2"/>
                  </a:lnTo>
                  <a:lnTo>
                    <a:pt x="587129" y="1"/>
                  </a:lnTo>
                  <a:lnTo>
                    <a:pt x="641507" y="0"/>
                  </a:lnTo>
                  <a:lnTo>
                    <a:pt x="694664" y="0"/>
                  </a:lnTo>
                  <a:lnTo>
                    <a:pt x="744339" y="0"/>
                  </a:lnTo>
                  <a:lnTo>
                    <a:pt x="803046" y="0"/>
                  </a:lnTo>
                  <a:lnTo>
                    <a:pt x="860872" y="0"/>
                  </a:lnTo>
                  <a:lnTo>
                    <a:pt x="918048" y="0"/>
                  </a:lnTo>
                  <a:lnTo>
                    <a:pt x="94756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37514" y="6240532"/>
              <a:ext cx="1926197" cy="1685453"/>
            </a:xfrm>
            <a:custGeom>
              <a:avLst/>
              <a:gdLst/>
              <a:ahLst/>
              <a:cxnLst/>
              <a:rect l="0" t="0" r="0" b="0"/>
              <a:pathLst>
                <a:path w="1926197" h="1685453">
                  <a:moveTo>
                    <a:pt x="462735" y="1685452"/>
                  </a:moveTo>
                  <a:lnTo>
                    <a:pt x="444754" y="1669812"/>
                  </a:lnTo>
                  <a:lnTo>
                    <a:pt x="392993" y="1639430"/>
                  </a:lnTo>
                  <a:lnTo>
                    <a:pt x="331700" y="1593301"/>
                  </a:lnTo>
                  <a:lnTo>
                    <a:pt x="303417" y="1573531"/>
                  </a:lnTo>
                  <a:lnTo>
                    <a:pt x="284302" y="1562010"/>
                  </a:lnTo>
                  <a:lnTo>
                    <a:pt x="223012" y="1503826"/>
                  </a:lnTo>
                  <a:lnTo>
                    <a:pt x="162524" y="1441680"/>
                  </a:lnTo>
                  <a:lnTo>
                    <a:pt x="122915" y="1387323"/>
                  </a:lnTo>
                  <a:lnTo>
                    <a:pt x="81203" y="1327262"/>
                  </a:lnTo>
                  <a:lnTo>
                    <a:pt x="52322" y="1274104"/>
                  </a:lnTo>
                  <a:lnTo>
                    <a:pt x="40513" y="1246437"/>
                  </a:lnTo>
                  <a:lnTo>
                    <a:pt x="26693" y="1187429"/>
                  </a:lnTo>
                  <a:lnTo>
                    <a:pt x="13305" y="1125384"/>
                  </a:lnTo>
                  <a:lnTo>
                    <a:pt x="5397" y="1071071"/>
                  </a:lnTo>
                  <a:lnTo>
                    <a:pt x="1234" y="1016113"/>
                  </a:lnTo>
                  <a:lnTo>
                    <a:pt x="0" y="962785"/>
                  </a:lnTo>
                  <a:lnTo>
                    <a:pt x="5224" y="904350"/>
                  </a:lnTo>
                  <a:lnTo>
                    <a:pt x="8591" y="848171"/>
                  </a:lnTo>
                  <a:lnTo>
                    <a:pt x="20768" y="788892"/>
                  </a:lnTo>
                  <a:lnTo>
                    <a:pt x="33604" y="726875"/>
                  </a:lnTo>
                  <a:lnTo>
                    <a:pt x="50406" y="664044"/>
                  </a:lnTo>
                  <a:lnTo>
                    <a:pt x="75791" y="606564"/>
                  </a:lnTo>
                  <a:lnTo>
                    <a:pt x="105539" y="552488"/>
                  </a:lnTo>
                  <a:lnTo>
                    <a:pt x="136581" y="493832"/>
                  </a:lnTo>
                  <a:lnTo>
                    <a:pt x="173594" y="443177"/>
                  </a:lnTo>
                  <a:lnTo>
                    <a:pt x="208607" y="392943"/>
                  </a:lnTo>
                  <a:lnTo>
                    <a:pt x="267521" y="331972"/>
                  </a:lnTo>
                  <a:lnTo>
                    <a:pt x="328551" y="277988"/>
                  </a:lnTo>
                  <a:lnTo>
                    <a:pt x="382422" y="240922"/>
                  </a:lnTo>
                  <a:lnTo>
                    <a:pt x="439718" y="206544"/>
                  </a:lnTo>
                  <a:lnTo>
                    <a:pt x="496859" y="178420"/>
                  </a:lnTo>
                  <a:lnTo>
                    <a:pt x="558244" y="154099"/>
                  </a:lnTo>
                  <a:lnTo>
                    <a:pt x="617766" y="136364"/>
                  </a:lnTo>
                  <a:lnTo>
                    <a:pt x="675566" y="122531"/>
                  </a:lnTo>
                  <a:lnTo>
                    <a:pt x="737146" y="118432"/>
                  </a:lnTo>
                  <a:lnTo>
                    <a:pt x="796726" y="117218"/>
                  </a:lnTo>
                  <a:lnTo>
                    <a:pt x="851424" y="116858"/>
                  </a:lnTo>
                  <a:lnTo>
                    <a:pt x="904675" y="116751"/>
                  </a:lnTo>
                  <a:lnTo>
                    <a:pt x="954379" y="119839"/>
                  </a:lnTo>
                  <a:lnTo>
                    <a:pt x="1001861" y="128163"/>
                  </a:lnTo>
                  <a:lnTo>
                    <a:pt x="1064718" y="141456"/>
                  </a:lnTo>
                  <a:lnTo>
                    <a:pt x="1113583" y="146267"/>
                  </a:lnTo>
                  <a:lnTo>
                    <a:pt x="1165106" y="153281"/>
                  </a:lnTo>
                  <a:lnTo>
                    <a:pt x="1227682" y="158896"/>
                  </a:lnTo>
                  <a:lnTo>
                    <a:pt x="1276772" y="165732"/>
                  </a:lnTo>
                  <a:lnTo>
                    <a:pt x="1335874" y="168634"/>
                  </a:lnTo>
                  <a:lnTo>
                    <a:pt x="1398198" y="169207"/>
                  </a:lnTo>
                  <a:lnTo>
                    <a:pt x="1443889" y="169307"/>
                  </a:lnTo>
                  <a:lnTo>
                    <a:pt x="1485280" y="169330"/>
                  </a:lnTo>
                  <a:lnTo>
                    <a:pt x="1548719" y="166224"/>
                  </a:lnTo>
                  <a:lnTo>
                    <a:pt x="1612077" y="160283"/>
                  </a:lnTo>
                  <a:lnTo>
                    <a:pt x="1669652" y="150704"/>
                  </a:lnTo>
                  <a:lnTo>
                    <a:pt x="1726085" y="137547"/>
                  </a:lnTo>
                  <a:lnTo>
                    <a:pt x="1776704" y="123683"/>
                  </a:lnTo>
                  <a:lnTo>
                    <a:pt x="1833799" y="108509"/>
                  </a:lnTo>
                  <a:lnTo>
                    <a:pt x="1871247" y="84195"/>
                  </a:lnTo>
                  <a:lnTo>
                    <a:pt x="1879034" y="77484"/>
                  </a:lnTo>
                  <a:lnTo>
                    <a:pt x="1883057" y="69501"/>
                  </a:lnTo>
                  <a:lnTo>
                    <a:pt x="1884406" y="51273"/>
                  </a:lnTo>
                  <a:lnTo>
                    <a:pt x="1880789" y="47347"/>
                  </a:lnTo>
                  <a:lnTo>
                    <a:pt x="1874867" y="47070"/>
                  </a:lnTo>
                  <a:lnTo>
                    <a:pt x="1860100" y="53002"/>
                  </a:lnTo>
                  <a:lnTo>
                    <a:pt x="1798964" y="96029"/>
                  </a:lnTo>
                  <a:lnTo>
                    <a:pt x="1788732" y="102922"/>
                  </a:lnTo>
                  <a:lnTo>
                    <a:pt x="1779571" y="104007"/>
                  </a:lnTo>
                  <a:lnTo>
                    <a:pt x="1771124" y="101221"/>
                  </a:lnTo>
                  <a:lnTo>
                    <a:pt x="1763153" y="95854"/>
                  </a:lnTo>
                  <a:lnTo>
                    <a:pt x="1759009" y="88767"/>
                  </a:lnTo>
                  <a:lnTo>
                    <a:pt x="1757524" y="71533"/>
                  </a:lnTo>
                  <a:lnTo>
                    <a:pt x="1768855" y="42101"/>
                  </a:lnTo>
                  <a:lnTo>
                    <a:pt x="1792619" y="16742"/>
                  </a:lnTo>
                  <a:lnTo>
                    <a:pt x="1821887" y="0"/>
                  </a:lnTo>
                  <a:lnTo>
                    <a:pt x="1827411" y="1467"/>
                  </a:lnTo>
                  <a:lnTo>
                    <a:pt x="1829923" y="7125"/>
                  </a:lnTo>
                  <a:lnTo>
                    <a:pt x="1836729" y="44238"/>
                  </a:lnTo>
                  <a:lnTo>
                    <a:pt x="1851594" y="69368"/>
                  </a:lnTo>
                  <a:lnTo>
                    <a:pt x="1870423" y="81239"/>
                  </a:lnTo>
                  <a:lnTo>
                    <a:pt x="1901092" y="97619"/>
                  </a:lnTo>
                  <a:lnTo>
                    <a:pt x="1909460" y="103982"/>
                  </a:lnTo>
                  <a:lnTo>
                    <a:pt x="1918758" y="120410"/>
                  </a:lnTo>
                  <a:lnTo>
                    <a:pt x="1926196" y="148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4327213" y="7294275"/>
            <a:ext cx="5337949" cy="2336868"/>
            <a:chOff x="4327213" y="7294275"/>
            <a:chExt cx="5337949" cy="2336868"/>
          </a:xfrm>
        </p:grpSpPr>
        <p:sp>
          <p:nvSpPr>
            <p:cNvPr id="172" name="Freeform 171"/>
            <p:cNvSpPr/>
            <p:nvPr/>
          </p:nvSpPr>
          <p:spPr>
            <a:xfrm>
              <a:off x="4811523" y="7294275"/>
              <a:ext cx="242157" cy="410612"/>
            </a:xfrm>
            <a:custGeom>
              <a:avLst/>
              <a:gdLst/>
              <a:ahLst/>
              <a:cxnLst/>
              <a:rect l="0" t="0" r="0" b="0"/>
              <a:pathLst>
                <a:path w="242157" h="410612">
                  <a:moveTo>
                    <a:pt x="0" y="0"/>
                  </a:moveTo>
                  <a:lnTo>
                    <a:pt x="10746" y="26386"/>
                  </a:lnTo>
                  <a:lnTo>
                    <a:pt x="42880" y="83312"/>
                  </a:lnTo>
                  <a:lnTo>
                    <a:pt x="73591" y="140632"/>
                  </a:lnTo>
                  <a:lnTo>
                    <a:pt x="102917" y="199150"/>
                  </a:lnTo>
                  <a:lnTo>
                    <a:pt x="137021" y="257780"/>
                  </a:lnTo>
                  <a:lnTo>
                    <a:pt x="178998" y="316302"/>
                  </a:lnTo>
                  <a:lnTo>
                    <a:pt x="228119" y="374926"/>
                  </a:lnTo>
                  <a:lnTo>
                    <a:pt x="235917" y="389292"/>
                  </a:lnTo>
                  <a:lnTo>
                    <a:pt x="242156" y="410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916808" y="7631187"/>
              <a:ext cx="210572" cy="104702"/>
            </a:xfrm>
            <a:custGeom>
              <a:avLst/>
              <a:gdLst/>
              <a:ahLst/>
              <a:cxnLst/>
              <a:rect l="0" t="0" r="0" b="0"/>
              <a:pathLst>
                <a:path w="210572" h="104702">
                  <a:moveTo>
                    <a:pt x="0" y="0"/>
                  </a:moveTo>
                  <a:lnTo>
                    <a:pt x="53875" y="41982"/>
                  </a:lnTo>
                  <a:lnTo>
                    <a:pt x="109856" y="79137"/>
                  </a:lnTo>
                  <a:lnTo>
                    <a:pt x="133443" y="97173"/>
                  </a:lnTo>
                  <a:lnTo>
                    <a:pt x="156404" y="104409"/>
                  </a:lnTo>
                  <a:lnTo>
                    <a:pt x="167441" y="104701"/>
                  </a:lnTo>
                  <a:lnTo>
                    <a:pt x="175968" y="99047"/>
                  </a:lnTo>
                  <a:lnTo>
                    <a:pt x="193559" y="65481"/>
                  </a:lnTo>
                  <a:lnTo>
                    <a:pt x="210571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306363" y="7673301"/>
              <a:ext cx="294799" cy="177216"/>
            </a:xfrm>
            <a:custGeom>
              <a:avLst/>
              <a:gdLst/>
              <a:ahLst/>
              <a:cxnLst/>
              <a:rect l="0" t="0" r="0" b="0"/>
              <a:pathLst>
                <a:path w="294799" h="177216">
                  <a:moveTo>
                    <a:pt x="0" y="0"/>
                  </a:moveTo>
                  <a:lnTo>
                    <a:pt x="0" y="58617"/>
                  </a:lnTo>
                  <a:lnTo>
                    <a:pt x="11453" y="118333"/>
                  </a:lnTo>
                  <a:lnTo>
                    <a:pt x="24450" y="155554"/>
                  </a:lnTo>
                  <a:lnTo>
                    <a:pt x="30338" y="166874"/>
                  </a:lnTo>
                  <a:lnTo>
                    <a:pt x="37773" y="173250"/>
                  </a:lnTo>
                  <a:lnTo>
                    <a:pt x="46239" y="176331"/>
                  </a:lnTo>
                  <a:lnTo>
                    <a:pt x="55392" y="177215"/>
                  </a:lnTo>
                  <a:lnTo>
                    <a:pt x="62664" y="173125"/>
                  </a:lnTo>
                  <a:lnTo>
                    <a:pt x="73864" y="156103"/>
                  </a:lnTo>
                  <a:lnTo>
                    <a:pt x="90586" y="99812"/>
                  </a:lnTo>
                  <a:lnTo>
                    <a:pt x="102749" y="58949"/>
                  </a:lnTo>
                  <a:lnTo>
                    <a:pt x="114296" y="39458"/>
                  </a:lnTo>
                  <a:lnTo>
                    <a:pt x="121821" y="34494"/>
                  </a:lnTo>
                  <a:lnTo>
                    <a:pt x="139541" y="32098"/>
                  </a:lnTo>
                  <a:lnTo>
                    <a:pt x="148009" y="35437"/>
                  </a:lnTo>
                  <a:lnTo>
                    <a:pt x="163658" y="48504"/>
                  </a:lnTo>
                  <a:lnTo>
                    <a:pt x="199872" y="107051"/>
                  </a:lnTo>
                  <a:lnTo>
                    <a:pt x="228084" y="150607"/>
                  </a:lnTo>
                  <a:lnTo>
                    <a:pt x="235114" y="154217"/>
                  </a:lnTo>
                  <a:lnTo>
                    <a:pt x="242140" y="154284"/>
                  </a:lnTo>
                  <a:lnTo>
                    <a:pt x="249165" y="151989"/>
                  </a:lnTo>
                  <a:lnTo>
                    <a:pt x="255017" y="145779"/>
                  </a:lnTo>
                  <a:lnTo>
                    <a:pt x="280348" y="83070"/>
                  </a:lnTo>
                  <a:lnTo>
                    <a:pt x="291597" y="36902"/>
                  </a:lnTo>
                  <a:lnTo>
                    <a:pt x="294798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706446" y="7673301"/>
              <a:ext cx="21058" cy="139364"/>
            </a:xfrm>
            <a:custGeom>
              <a:avLst/>
              <a:gdLst/>
              <a:ahLst/>
              <a:cxnLst/>
              <a:rect l="0" t="0" r="0" b="0"/>
              <a:pathLst>
                <a:path w="21058" h="139364">
                  <a:moveTo>
                    <a:pt x="0" y="0"/>
                  </a:moveTo>
                  <a:lnTo>
                    <a:pt x="8333" y="37478"/>
                  </a:lnTo>
                  <a:lnTo>
                    <a:pt x="10095" y="88901"/>
                  </a:lnTo>
                  <a:lnTo>
                    <a:pt x="11613" y="137100"/>
                  </a:lnTo>
                  <a:lnTo>
                    <a:pt x="13591" y="139363"/>
                  </a:lnTo>
                  <a:lnTo>
                    <a:pt x="21057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822259" y="7684155"/>
              <a:ext cx="178986" cy="168131"/>
            </a:xfrm>
            <a:custGeom>
              <a:avLst/>
              <a:gdLst/>
              <a:ahLst/>
              <a:cxnLst/>
              <a:rect l="0" t="0" r="0" b="0"/>
              <a:pathLst>
                <a:path w="178986" h="168131">
                  <a:moveTo>
                    <a:pt x="0" y="10203"/>
                  </a:moveTo>
                  <a:lnTo>
                    <a:pt x="6066" y="43825"/>
                  </a:lnTo>
                  <a:lnTo>
                    <a:pt x="1545" y="95527"/>
                  </a:lnTo>
                  <a:lnTo>
                    <a:pt x="1857" y="113635"/>
                  </a:lnTo>
                  <a:lnTo>
                    <a:pt x="3578" y="111913"/>
                  </a:lnTo>
                  <a:lnTo>
                    <a:pt x="27610" y="50154"/>
                  </a:lnTo>
                  <a:lnTo>
                    <a:pt x="58876" y="6916"/>
                  </a:lnTo>
                  <a:lnTo>
                    <a:pt x="68497" y="2163"/>
                  </a:lnTo>
                  <a:lnTo>
                    <a:pt x="91665" y="0"/>
                  </a:lnTo>
                  <a:lnTo>
                    <a:pt x="102054" y="3401"/>
                  </a:lnTo>
                  <a:lnTo>
                    <a:pt x="119837" y="16538"/>
                  </a:lnTo>
                  <a:lnTo>
                    <a:pt x="137413" y="43665"/>
                  </a:lnTo>
                  <a:lnTo>
                    <a:pt x="146596" y="99914"/>
                  </a:lnTo>
                  <a:lnTo>
                    <a:pt x="156390" y="139599"/>
                  </a:lnTo>
                  <a:lnTo>
                    <a:pt x="178985" y="168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071358" y="7631187"/>
              <a:ext cx="160672" cy="200042"/>
            </a:xfrm>
            <a:custGeom>
              <a:avLst/>
              <a:gdLst/>
              <a:ahLst/>
              <a:cxnLst/>
              <a:rect l="0" t="0" r="0" b="0"/>
              <a:pathLst>
                <a:path w="160672" h="200042">
                  <a:moveTo>
                    <a:pt x="87813" y="0"/>
                  </a:moveTo>
                  <a:lnTo>
                    <a:pt x="65457" y="5589"/>
                  </a:lnTo>
                  <a:lnTo>
                    <a:pt x="3472" y="48468"/>
                  </a:lnTo>
                  <a:lnTo>
                    <a:pt x="0" y="54539"/>
                  </a:lnTo>
                  <a:lnTo>
                    <a:pt x="1195" y="59756"/>
                  </a:lnTo>
                  <a:lnTo>
                    <a:pt x="5502" y="64404"/>
                  </a:lnTo>
                  <a:lnTo>
                    <a:pt x="22765" y="69568"/>
                  </a:lnTo>
                  <a:lnTo>
                    <a:pt x="71975" y="72883"/>
                  </a:lnTo>
                  <a:lnTo>
                    <a:pt x="131651" y="83113"/>
                  </a:lnTo>
                  <a:lnTo>
                    <a:pt x="152530" y="93871"/>
                  </a:lnTo>
                  <a:lnTo>
                    <a:pt x="157864" y="101185"/>
                  </a:lnTo>
                  <a:lnTo>
                    <a:pt x="160250" y="109571"/>
                  </a:lnTo>
                  <a:lnTo>
                    <a:pt x="160671" y="118671"/>
                  </a:lnTo>
                  <a:lnTo>
                    <a:pt x="154900" y="138140"/>
                  </a:lnTo>
                  <a:lnTo>
                    <a:pt x="135377" y="168831"/>
                  </a:lnTo>
                  <a:lnTo>
                    <a:pt x="113605" y="190794"/>
                  </a:lnTo>
                  <a:lnTo>
                    <a:pt x="98342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527669" y="7599601"/>
              <a:ext cx="84228" cy="42115"/>
            </a:xfrm>
            <a:custGeom>
              <a:avLst/>
              <a:gdLst/>
              <a:ahLst/>
              <a:cxnLst/>
              <a:rect l="0" t="0" r="0" b="0"/>
              <a:pathLst>
                <a:path w="84228" h="42115">
                  <a:moveTo>
                    <a:pt x="84227" y="0"/>
                  </a:moveTo>
                  <a:lnTo>
                    <a:pt x="31523" y="33577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506611" y="7536430"/>
              <a:ext cx="10530" cy="200043"/>
            </a:xfrm>
            <a:custGeom>
              <a:avLst/>
              <a:gdLst/>
              <a:ahLst/>
              <a:cxnLst/>
              <a:rect l="0" t="0" r="0" b="0"/>
              <a:pathLst>
                <a:path w="10530" h="200043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0" y="160786"/>
                  </a:lnTo>
                  <a:lnTo>
                    <a:pt x="3120" y="179865"/>
                  </a:lnTo>
                  <a:lnTo>
                    <a:pt x="10529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791074" y="7410089"/>
              <a:ext cx="10337" cy="389555"/>
            </a:xfrm>
            <a:custGeom>
              <a:avLst/>
              <a:gdLst/>
              <a:ahLst/>
              <a:cxnLst/>
              <a:rect l="0" t="0" r="0" b="0"/>
              <a:pathLst>
                <a:path w="10337" h="389555">
                  <a:moveTo>
                    <a:pt x="10336" y="0"/>
                  </a:moveTo>
                  <a:lnTo>
                    <a:pt x="10336" y="60383"/>
                  </a:lnTo>
                  <a:lnTo>
                    <a:pt x="10336" y="111867"/>
                  </a:lnTo>
                  <a:lnTo>
                    <a:pt x="10336" y="171185"/>
                  </a:lnTo>
                  <a:lnTo>
                    <a:pt x="3100" y="227963"/>
                  </a:lnTo>
                  <a:lnTo>
                    <a:pt x="457" y="290478"/>
                  </a:lnTo>
                  <a:lnTo>
                    <a:pt x="0" y="343041"/>
                  </a:lnTo>
                  <a:lnTo>
                    <a:pt x="1063" y="368881"/>
                  </a:lnTo>
                  <a:lnTo>
                    <a:pt x="10336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917223" y="7614043"/>
              <a:ext cx="122129" cy="188058"/>
            </a:xfrm>
            <a:custGeom>
              <a:avLst/>
              <a:gdLst/>
              <a:ahLst/>
              <a:cxnLst/>
              <a:rect l="0" t="0" r="0" b="0"/>
              <a:pathLst>
                <a:path w="122129" h="188058">
                  <a:moveTo>
                    <a:pt x="21057" y="17144"/>
                  </a:moveTo>
                  <a:lnTo>
                    <a:pt x="15468" y="79235"/>
                  </a:lnTo>
                  <a:lnTo>
                    <a:pt x="12674" y="137857"/>
                  </a:lnTo>
                  <a:lnTo>
                    <a:pt x="16551" y="167111"/>
                  </a:lnTo>
                  <a:lnTo>
                    <a:pt x="22732" y="176783"/>
                  </a:lnTo>
                  <a:lnTo>
                    <a:pt x="31533" y="183231"/>
                  </a:lnTo>
                  <a:lnTo>
                    <a:pt x="42079" y="187530"/>
                  </a:lnTo>
                  <a:lnTo>
                    <a:pt x="51449" y="188057"/>
                  </a:lnTo>
                  <a:lnTo>
                    <a:pt x="68100" y="182402"/>
                  </a:lnTo>
                  <a:lnTo>
                    <a:pt x="83299" y="165851"/>
                  </a:lnTo>
                  <a:lnTo>
                    <a:pt x="112121" y="117098"/>
                  </a:lnTo>
                  <a:lnTo>
                    <a:pt x="122128" y="76266"/>
                  </a:lnTo>
                  <a:lnTo>
                    <a:pt x="119504" y="34531"/>
                  </a:lnTo>
                  <a:lnTo>
                    <a:pt x="113594" y="24056"/>
                  </a:lnTo>
                  <a:lnTo>
                    <a:pt x="94551" y="9297"/>
                  </a:lnTo>
                  <a:lnTo>
                    <a:pt x="57521" y="0"/>
                  </a:lnTo>
                  <a:lnTo>
                    <a:pt x="0" y="66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152832" y="7536430"/>
              <a:ext cx="290817" cy="249442"/>
            </a:xfrm>
            <a:custGeom>
              <a:avLst/>
              <a:gdLst/>
              <a:ahLst/>
              <a:cxnLst/>
              <a:rect l="0" t="0" r="0" b="0"/>
              <a:pathLst>
                <a:path w="290817" h="249442">
                  <a:moveTo>
                    <a:pt x="59189" y="0"/>
                  </a:moveTo>
                  <a:lnTo>
                    <a:pt x="36283" y="47906"/>
                  </a:lnTo>
                  <a:lnTo>
                    <a:pt x="4102" y="85372"/>
                  </a:lnTo>
                  <a:lnTo>
                    <a:pt x="238" y="94349"/>
                  </a:lnTo>
                  <a:lnTo>
                    <a:pt x="0" y="102674"/>
                  </a:lnTo>
                  <a:lnTo>
                    <a:pt x="2182" y="110564"/>
                  </a:lnTo>
                  <a:lnTo>
                    <a:pt x="8316" y="116994"/>
                  </a:lnTo>
                  <a:lnTo>
                    <a:pt x="39307" y="131631"/>
                  </a:lnTo>
                  <a:lnTo>
                    <a:pt x="99840" y="150681"/>
                  </a:lnTo>
                  <a:lnTo>
                    <a:pt x="126866" y="166959"/>
                  </a:lnTo>
                  <a:lnTo>
                    <a:pt x="130044" y="174477"/>
                  </a:lnTo>
                  <a:lnTo>
                    <a:pt x="129822" y="182998"/>
                  </a:lnTo>
                  <a:lnTo>
                    <a:pt x="127334" y="192189"/>
                  </a:lnTo>
                  <a:lnTo>
                    <a:pt x="107067" y="221892"/>
                  </a:lnTo>
                  <a:lnTo>
                    <a:pt x="78834" y="241740"/>
                  </a:lnTo>
                  <a:lnTo>
                    <a:pt x="37063" y="249441"/>
                  </a:lnTo>
                  <a:lnTo>
                    <a:pt x="28061" y="247013"/>
                  </a:lnTo>
                  <a:lnTo>
                    <a:pt x="23229" y="241884"/>
                  </a:lnTo>
                  <a:lnTo>
                    <a:pt x="21177" y="234955"/>
                  </a:lnTo>
                  <a:lnTo>
                    <a:pt x="24490" y="226827"/>
                  </a:lnTo>
                  <a:lnTo>
                    <a:pt x="50338" y="199789"/>
                  </a:lnTo>
                  <a:lnTo>
                    <a:pt x="91106" y="172219"/>
                  </a:lnTo>
                  <a:lnTo>
                    <a:pt x="153975" y="144610"/>
                  </a:lnTo>
                  <a:lnTo>
                    <a:pt x="214000" y="113374"/>
                  </a:lnTo>
                  <a:lnTo>
                    <a:pt x="275623" y="73485"/>
                  </a:lnTo>
                  <a:lnTo>
                    <a:pt x="284197" y="66538"/>
                  </a:lnTo>
                  <a:lnTo>
                    <a:pt x="288743" y="58397"/>
                  </a:lnTo>
                  <a:lnTo>
                    <a:pt x="290675" y="39993"/>
                  </a:lnTo>
                  <a:lnTo>
                    <a:pt x="286043" y="33681"/>
                  </a:lnTo>
                  <a:lnTo>
                    <a:pt x="268417" y="26668"/>
                  </a:lnTo>
                  <a:lnTo>
                    <a:pt x="232187" y="28308"/>
                  </a:lnTo>
                  <a:lnTo>
                    <a:pt x="208606" y="42607"/>
                  </a:lnTo>
                  <a:lnTo>
                    <a:pt x="188767" y="64560"/>
                  </a:lnTo>
                  <a:lnTo>
                    <a:pt x="176051" y="89915"/>
                  </a:lnTo>
                  <a:lnTo>
                    <a:pt x="172739" y="116781"/>
                  </a:lnTo>
                  <a:lnTo>
                    <a:pt x="173494" y="130497"/>
                  </a:lnTo>
                  <a:lnTo>
                    <a:pt x="183691" y="155095"/>
                  </a:lnTo>
                  <a:lnTo>
                    <a:pt x="218833" y="199482"/>
                  </a:lnTo>
                  <a:lnTo>
                    <a:pt x="242056" y="211491"/>
                  </a:lnTo>
                  <a:lnTo>
                    <a:pt x="290816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630202" y="7523129"/>
              <a:ext cx="160160" cy="255458"/>
            </a:xfrm>
            <a:custGeom>
              <a:avLst/>
              <a:gdLst/>
              <a:ahLst/>
              <a:cxnLst/>
              <a:rect l="0" t="0" r="0" b="0"/>
              <a:pathLst>
                <a:path w="160160" h="255458">
                  <a:moveTo>
                    <a:pt x="97715" y="13301"/>
                  </a:moveTo>
                  <a:lnTo>
                    <a:pt x="86537" y="2123"/>
                  </a:lnTo>
                  <a:lnTo>
                    <a:pt x="78565" y="0"/>
                  </a:lnTo>
                  <a:lnTo>
                    <a:pt x="57229" y="761"/>
                  </a:lnTo>
                  <a:lnTo>
                    <a:pt x="18909" y="13355"/>
                  </a:lnTo>
                  <a:lnTo>
                    <a:pt x="10082" y="21526"/>
                  </a:lnTo>
                  <a:lnTo>
                    <a:pt x="276" y="43083"/>
                  </a:lnTo>
                  <a:lnTo>
                    <a:pt x="0" y="53043"/>
                  </a:lnTo>
                  <a:lnTo>
                    <a:pt x="5933" y="70349"/>
                  </a:lnTo>
                  <a:lnTo>
                    <a:pt x="22608" y="85838"/>
                  </a:lnTo>
                  <a:lnTo>
                    <a:pt x="77643" y="115877"/>
                  </a:lnTo>
                  <a:lnTo>
                    <a:pt x="138342" y="156141"/>
                  </a:lnTo>
                  <a:lnTo>
                    <a:pt x="153986" y="173881"/>
                  </a:lnTo>
                  <a:lnTo>
                    <a:pt x="159795" y="183525"/>
                  </a:lnTo>
                  <a:lnTo>
                    <a:pt x="160159" y="193464"/>
                  </a:lnTo>
                  <a:lnTo>
                    <a:pt x="151204" y="213867"/>
                  </a:lnTo>
                  <a:lnTo>
                    <a:pt x="97715" y="255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327213" y="7915456"/>
              <a:ext cx="3821846" cy="640534"/>
            </a:xfrm>
            <a:custGeom>
              <a:avLst/>
              <a:gdLst/>
              <a:ahLst/>
              <a:cxnLst/>
              <a:rect l="0" t="0" r="0" b="0"/>
              <a:pathLst>
                <a:path w="3821846" h="640534">
                  <a:moveTo>
                    <a:pt x="0" y="284270"/>
                  </a:moveTo>
                  <a:lnTo>
                    <a:pt x="3119" y="333200"/>
                  </a:lnTo>
                  <a:lnTo>
                    <a:pt x="14654" y="386741"/>
                  </a:lnTo>
                  <a:lnTo>
                    <a:pt x="31667" y="444946"/>
                  </a:lnTo>
                  <a:lnTo>
                    <a:pt x="39810" y="469155"/>
                  </a:lnTo>
                  <a:lnTo>
                    <a:pt x="67221" y="506880"/>
                  </a:lnTo>
                  <a:lnTo>
                    <a:pt x="118364" y="565553"/>
                  </a:lnTo>
                  <a:lnTo>
                    <a:pt x="179208" y="610391"/>
                  </a:lnTo>
                  <a:lnTo>
                    <a:pt x="221142" y="633088"/>
                  </a:lnTo>
                  <a:lnTo>
                    <a:pt x="273966" y="640431"/>
                  </a:lnTo>
                  <a:lnTo>
                    <a:pt x="326060" y="640533"/>
                  </a:lnTo>
                  <a:lnTo>
                    <a:pt x="388125" y="627514"/>
                  </a:lnTo>
                  <a:lnTo>
                    <a:pt x="445128" y="602230"/>
                  </a:lnTo>
                  <a:lnTo>
                    <a:pt x="470405" y="591701"/>
                  </a:lnTo>
                  <a:lnTo>
                    <a:pt x="531569" y="551962"/>
                  </a:lnTo>
                  <a:lnTo>
                    <a:pt x="586409" y="513532"/>
                  </a:lnTo>
                  <a:lnTo>
                    <a:pt x="642302" y="465214"/>
                  </a:lnTo>
                  <a:lnTo>
                    <a:pt x="698403" y="421527"/>
                  </a:lnTo>
                  <a:lnTo>
                    <a:pt x="746097" y="384080"/>
                  </a:lnTo>
                  <a:lnTo>
                    <a:pt x="797273" y="348938"/>
                  </a:lnTo>
                  <a:lnTo>
                    <a:pt x="849481" y="316299"/>
                  </a:lnTo>
                  <a:lnTo>
                    <a:pt x="901995" y="284401"/>
                  </a:lnTo>
                  <a:lnTo>
                    <a:pt x="954599" y="258313"/>
                  </a:lnTo>
                  <a:lnTo>
                    <a:pt x="1017541" y="222471"/>
                  </a:lnTo>
                  <a:lnTo>
                    <a:pt x="1067864" y="206037"/>
                  </a:lnTo>
                  <a:lnTo>
                    <a:pt x="1118650" y="193759"/>
                  </a:lnTo>
                  <a:lnTo>
                    <a:pt x="1181444" y="182250"/>
                  </a:lnTo>
                  <a:lnTo>
                    <a:pt x="1244237" y="185219"/>
                  </a:lnTo>
                  <a:lnTo>
                    <a:pt x="1300531" y="198240"/>
                  </a:lnTo>
                  <a:lnTo>
                    <a:pt x="1357517" y="228805"/>
                  </a:lnTo>
                  <a:lnTo>
                    <a:pt x="1410731" y="263304"/>
                  </a:lnTo>
                  <a:lnTo>
                    <a:pt x="1439258" y="287416"/>
                  </a:lnTo>
                  <a:lnTo>
                    <a:pt x="1459409" y="316788"/>
                  </a:lnTo>
                  <a:lnTo>
                    <a:pt x="1482288" y="369331"/>
                  </a:lnTo>
                  <a:lnTo>
                    <a:pt x="1500931" y="426460"/>
                  </a:lnTo>
                  <a:lnTo>
                    <a:pt x="1508580" y="450411"/>
                  </a:lnTo>
                  <a:lnTo>
                    <a:pt x="1513427" y="454692"/>
                  </a:lnTo>
                  <a:lnTo>
                    <a:pt x="1518999" y="454036"/>
                  </a:lnTo>
                  <a:lnTo>
                    <a:pt x="1544751" y="433357"/>
                  </a:lnTo>
                  <a:lnTo>
                    <a:pt x="1577279" y="378250"/>
                  </a:lnTo>
                  <a:lnTo>
                    <a:pt x="1627076" y="315787"/>
                  </a:lnTo>
                  <a:lnTo>
                    <a:pt x="1683113" y="263204"/>
                  </a:lnTo>
                  <a:lnTo>
                    <a:pt x="1738181" y="211739"/>
                  </a:lnTo>
                  <a:lnTo>
                    <a:pt x="1790731" y="179909"/>
                  </a:lnTo>
                  <a:lnTo>
                    <a:pt x="1846171" y="151091"/>
                  </a:lnTo>
                  <a:lnTo>
                    <a:pt x="1902183" y="132444"/>
                  </a:lnTo>
                  <a:lnTo>
                    <a:pt x="1958307" y="127548"/>
                  </a:lnTo>
                  <a:lnTo>
                    <a:pt x="2020043" y="132170"/>
                  </a:lnTo>
                  <a:lnTo>
                    <a:pt x="2080158" y="145518"/>
                  </a:lnTo>
                  <a:lnTo>
                    <a:pt x="2140212" y="166351"/>
                  </a:lnTo>
                  <a:lnTo>
                    <a:pt x="2187675" y="184600"/>
                  </a:lnTo>
                  <a:lnTo>
                    <a:pt x="2234493" y="209115"/>
                  </a:lnTo>
                  <a:lnTo>
                    <a:pt x="2297126" y="238359"/>
                  </a:lnTo>
                  <a:lnTo>
                    <a:pt x="2345953" y="265207"/>
                  </a:lnTo>
                  <a:lnTo>
                    <a:pt x="2407617" y="297315"/>
                  </a:lnTo>
                  <a:lnTo>
                    <a:pt x="2457719" y="319071"/>
                  </a:lnTo>
                  <a:lnTo>
                    <a:pt x="2508439" y="340334"/>
                  </a:lnTo>
                  <a:lnTo>
                    <a:pt x="2571211" y="365361"/>
                  </a:lnTo>
                  <a:lnTo>
                    <a:pt x="2625384" y="378097"/>
                  </a:lnTo>
                  <a:lnTo>
                    <a:pt x="2682770" y="389280"/>
                  </a:lnTo>
                  <a:lnTo>
                    <a:pt x="2739937" y="396882"/>
                  </a:lnTo>
                  <a:lnTo>
                    <a:pt x="2801329" y="399134"/>
                  </a:lnTo>
                  <a:lnTo>
                    <a:pt x="2863973" y="399802"/>
                  </a:lnTo>
                  <a:lnTo>
                    <a:pt x="2926988" y="396880"/>
                  </a:lnTo>
                  <a:lnTo>
                    <a:pt x="2990112" y="388605"/>
                  </a:lnTo>
                  <a:lnTo>
                    <a:pt x="3053270" y="378745"/>
                  </a:lnTo>
                  <a:lnTo>
                    <a:pt x="3096550" y="370712"/>
                  </a:lnTo>
                  <a:lnTo>
                    <a:pt x="3143082" y="359344"/>
                  </a:lnTo>
                  <a:lnTo>
                    <a:pt x="3204139" y="339789"/>
                  </a:lnTo>
                  <a:lnTo>
                    <a:pt x="3264864" y="319177"/>
                  </a:lnTo>
                  <a:lnTo>
                    <a:pt x="3327310" y="298252"/>
                  </a:lnTo>
                  <a:lnTo>
                    <a:pt x="3384677" y="271645"/>
                  </a:lnTo>
                  <a:lnTo>
                    <a:pt x="3438719" y="247123"/>
                  </a:lnTo>
                  <a:lnTo>
                    <a:pt x="3497366" y="219451"/>
                  </a:lnTo>
                  <a:lnTo>
                    <a:pt x="3548018" y="194614"/>
                  </a:lnTo>
                  <a:lnTo>
                    <a:pt x="3598251" y="166848"/>
                  </a:lnTo>
                  <a:lnTo>
                    <a:pt x="3650180" y="136394"/>
                  </a:lnTo>
                  <a:lnTo>
                    <a:pt x="3703318" y="103068"/>
                  </a:lnTo>
                  <a:lnTo>
                    <a:pt x="3758316" y="66851"/>
                  </a:lnTo>
                  <a:lnTo>
                    <a:pt x="3807159" y="24582"/>
                  </a:lnTo>
                  <a:lnTo>
                    <a:pt x="3815318" y="13655"/>
                  </a:lnTo>
                  <a:lnTo>
                    <a:pt x="3821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064208" y="8606827"/>
              <a:ext cx="364506" cy="435179"/>
            </a:xfrm>
            <a:custGeom>
              <a:avLst/>
              <a:gdLst/>
              <a:ahLst/>
              <a:cxnLst/>
              <a:rect l="0" t="0" r="0" b="0"/>
              <a:pathLst>
                <a:path w="364506" h="435179">
                  <a:moveTo>
                    <a:pt x="0" y="77210"/>
                  </a:moveTo>
                  <a:lnTo>
                    <a:pt x="58616" y="62555"/>
                  </a:lnTo>
                  <a:lnTo>
                    <a:pt x="115213" y="45543"/>
                  </a:lnTo>
                  <a:lnTo>
                    <a:pt x="168376" y="28065"/>
                  </a:lnTo>
                  <a:lnTo>
                    <a:pt x="221088" y="10528"/>
                  </a:lnTo>
                  <a:lnTo>
                    <a:pt x="269448" y="0"/>
                  </a:lnTo>
                  <a:lnTo>
                    <a:pt x="311463" y="651"/>
                  </a:lnTo>
                  <a:lnTo>
                    <a:pt x="334960" y="11597"/>
                  </a:lnTo>
                  <a:lnTo>
                    <a:pt x="346139" y="19430"/>
                  </a:lnTo>
                  <a:lnTo>
                    <a:pt x="353592" y="31671"/>
                  </a:lnTo>
                  <a:lnTo>
                    <a:pt x="364080" y="80094"/>
                  </a:lnTo>
                  <a:lnTo>
                    <a:pt x="364505" y="139563"/>
                  </a:lnTo>
                  <a:lnTo>
                    <a:pt x="353671" y="196371"/>
                  </a:lnTo>
                  <a:lnTo>
                    <a:pt x="339096" y="258718"/>
                  </a:lnTo>
                  <a:lnTo>
                    <a:pt x="318019" y="310374"/>
                  </a:lnTo>
                  <a:lnTo>
                    <a:pt x="297422" y="371993"/>
                  </a:lnTo>
                  <a:lnTo>
                    <a:pt x="263212" y="435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211606" y="8789321"/>
              <a:ext cx="210571" cy="42115"/>
            </a:xfrm>
            <a:custGeom>
              <a:avLst/>
              <a:gdLst/>
              <a:ahLst/>
              <a:cxnLst/>
              <a:rect l="0" t="0" r="0" b="0"/>
              <a:pathLst>
                <a:path w="210571" h="42115">
                  <a:moveTo>
                    <a:pt x="0" y="42114"/>
                  </a:moveTo>
                  <a:lnTo>
                    <a:pt x="48931" y="22329"/>
                  </a:lnTo>
                  <a:lnTo>
                    <a:pt x="96777" y="10905"/>
                  </a:lnTo>
                  <a:lnTo>
                    <a:pt x="147998" y="323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727503" y="8631394"/>
              <a:ext cx="147400" cy="231628"/>
            </a:xfrm>
            <a:custGeom>
              <a:avLst/>
              <a:gdLst/>
              <a:ahLst/>
              <a:cxnLst/>
              <a:rect l="0" t="0" r="0" b="0"/>
              <a:pathLst>
                <a:path w="147400" h="231628">
                  <a:moveTo>
                    <a:pt x="0" y="0"/>
                  </a:moveTo>
                  <a:lnTo>
                    <a:pt x="34898" y="55141"/>
                  </a:lnTo>
                  <a:lnTo>
                    <a:pt x="65948" y="117001"/>
                  </a:lnTo>
                  <a:lnTo>
                    <a:pt x="101679" y="174432"/>
                  </a:lnTo>
                  <a:lnTo>
                    <a:pt x="147399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832788" y="8494523"/>
              <a:ext cx="178985" cy="631712"/>
            </a:xfrm>
            <a:custGeom>
              <a:avLst/>
              <a:gdLst/>
              <a:ahLst/>
              <a:cxnLst/>
              <a:rect l="0" t="0" r="0" b="0"/>
              <a:pathLst>
                <a:path w="178985" h="631712">
                  <a:moveTo>
                    <a:pt x="178984" y="0"/>
                  </a:moveTo>
                  <a:lnTo>
                    <a:pt x="175865" y="42692"/>
                  </a:lnTo>
                  <a:lnTo>
                    <a:pt x="164330" y="95521"/>
                  </a:lnTo>
                  <a:lnTo>
                    <a:pt x="154235" y="145157"/>
                  </a:lnTo>
                  <a:lnTo>
                    <a:pt x="138246" y="196908"/>
                  </a:lnTo>
                  <a:lnTo>
                    <a:pt x="118691" y="254875"/>
                  </a:lnTo>
                  <a:lnTo>
                    <a:pt x="98079" y="316504"/>
                  </a:lnTo>
                  <a:lnTo>
                    <a:pt x="84145" y="361378"/>
                  </a:lnTo>
                  <a:lnTo>
                    <a:pt x="70153" y="406277"/>
                  </a:lnTo>
                  <a:lnTo>
                    <a:pt x="49122" y="464440"/>
                  </a:lnTo>
                  <a:lnTo>
                    <a:pt x="29243" y="517548"/>
                  </a:lnTo>
                  <a:lnTo>
                    <a:pt x="11452" y="574888"/>
                  </a:lnTo>
                  <a:lnTo>
                    <a:pt x="0" y="631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043358" y="8705093"/>
              <a:ext cx="200042" cy="273677"/>
            </a:xfrm>
            <a:custGeom>
              <a:avLst/>
              <a:gdLst/>
              <a:ahLst/>
              <a:cxnLst/>
              <a:rect l="0" t="0" r="0" b="0"/>
              <a:pathLst>
                <a:path w="200042" h="273677">
                  <a:moveTo>
                    <a:pt x="0" y="73700"/>
                  </a:moveTo>
                  <a:lnTo>
                    <a:pt x="19785" y="122631"/>
                  </a:lnTo>
                  <a:lnTo>
                    <a:pt x="34844" y="181761"/>
                  </a:lnTo>
                  <a:lnTo>
                    <a:pt x="39508" y="244568"/>
                  </a:lnTo>
                  <a:lnTo>
                    <a:pt x="35886" y="270134"/>
                  </a:lnTo>
                  <a:lnTo>
                    <a:pt x="33283" y="273676"/>
                  </a:lnTo>
                  <a:lnTo>
                    <a:pt x="30377" y="271358"/>
                  </a:lnTo>
                  <a:lnTo>
                    <a:pt x="27270" y="265134"/>
                  </a:lnTo>
                  <a:lnTo>
                    <a:pt x="23454" y="208220"/>
                  </a:lnTo>
                  <a:lnTo>
                    <a:pt x="35872" y="148477"/>
                  </a:lnTo>
                  <a:lnTo>
                    <a:pt x="57692" y="92197"/>
                  </a:lnTo>
                  <a:lnTo>
                    <a:pt x="97039" y="41546"/>
                  </a:lnTo>
                  <a:lnTo>
                    <a:pt x="132607" y="21539"/>
                  </a:lnTo>
                  <a:lnTo>
                    <a:pt x="187926" y="3645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348114" y="8676705"/>
              <a:ext cx="180018" cy="281073"/>
            </a:xfrm>
            <a:custGeom>
              <a:avLst/>
              <a:gdLst/>
              <a:ahLst/>
              <a:cxnLst/>
              <a:rect l="0" t="0" r="0" b="0"/>
              <a:pathLst>
                <a:path w="180018" h="281073">
                  <a:moveTo>
                    <a:pt x="147969" y="49445"/>
                  </a:moveTo>
                  <a:lnTo>
                    <a:pt x="142380" y="27089"/>
                  </a:lnTo>
                  <a:lnTo>
                    <a:pt x="137224" y="19333"/>
                  </a:lnTo>
                  <a:lnTo>
                    <a:pt x="122137" y="7596"/>
                  </a:lnTo>
                  <a:lnTo>
                    <a:pt x="88323" y="0"/>
                  </a:lnTo>
                  <a:lnTo>
                    <a:pt x="65307" y="4463"/>
                  </a:lnTo>
                  <a:lnTo>
                    <a:pt x="35740" y="20130"/>
                  </a:lnTo>
                  <a:lnTo>
                    <a:pt x="4788" y="46385"/>
                  </a:lnTo>
                  <a:lnTo>
                    <a:pt x="1042" y="54424"/>
                  </a:lnTo>
                  <a:lnTo>
                    <a:pt x="0" y="72715"/>
                  </a:lnTo>
                  <a:lnTo>
                    <a:pt x="3699" y="81336"/>
                  </a:lnTo>
                  <a:lnTo>
                    <a:pt x="17169" y="97154"/>
                  </a:lnTo>
                  <a:lnTo>
                    <a:pt x="61647" y="117967"/>
                  </a:lnTo>
                  <a:lnTo>
                    <a:pt x="121697" y="142552"/>
                  </a:lnTo>
                  <a:lnTo>
                    <a:pt x="151363" y="162300"/>
                  </a:lnTo>
                  <a:lnTo>
                    <a:pt x="174972" y="188559"/>
                  </a:lnTo>
                  <a:lnTo>
                    <a:pt x="178839" y="198340"/>
                  </a:lnTo>
                  <a:lnTo>
                    <a:pt x="180017" y="218566"/>
                  </a:lnTo>
                  <a:lnTo>
                    <a:pt x="176354" y="227703"/>
                  </a:lnTo>
                  <a:lnTo>
                    <a:pt x="162924" y="244095"/>
                  </a:lnTo>
                  <a:lnTo>
                    <a:pt x="105855" y="2810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759296" y="8462938"/>
              <a:ext cx="473783" cy="395114"/>
            </a:xfrm>
            <a:custGeom>
              <a:avLst/>
              <a:gdLst/>
              <a:ahLst/>
              <a:cxnLst/>
              <a:rect l="0" t="0" r="0" b="0"/>
              <a:pathLst>
                <a:path w="473783" h="395114">
                  <a:moveTo>
                    <a:pt x="0" y="73699"/>
                  </a:moveTo>
                  <a:lnTo>
                    <a:pt x="25193" y="128745"/>
                  </a:lnTo>
                  <a:lnTo>
                    <a:pt x="41545" y="180152"/>
                  </a:lnTo>
                  <a:lnTo>
                    <a:pt x="56039" y="235367"/>
                  </a:lnTo>
                  <a:lnTo>
                    <a:pt x="70168" y="298570"/>
                  </a:lnTo>
                  <a:lnTo>
                    <a:pt x="84223" y="360447"/>
                  </a:lnTo>
                  <a:lnTo>
                    <a:pt x="87734" y="377168"/>
                  </a:lnTo>
                  <a:lnTo>
                    <a:pt x="93584" y="387147"/>
                  </a:lnTo>
                  <a:lnTo>
                    <a:pt x="100994" y="392628"/>
                  </a:lnTo>
                  <a:lnTo>
                    <a:pt x="109443" y="395113"/>
                  </a:lnTo>
                  <a:lnTo>
                    <a:pt x="116246" y="392090"/>
                  </a:lnTo>
                  <a:lnTo>
                    <a:pt x="126924" y="376253"/>
                  </a:lnTo>
                  <a:lnTo>
                    <a:pt x="138680" y="317685"/>
                  </a:lnTo>
                  <a:lnTo>
                    <a:pt x="155825" y="255048"/>
                  </a:lnTo>
                  <a:lnTo>
                    <a:pt x="176836" y="202935"/>
                  </a:lnTo>
                  <a:lnTo>
                    <a:pt x="197419" y="147780"/>
                  </a:lnTo>
                  <a:lnTo>
                    <a:pt x="209014" y="126511"/>
                  </a:lnTo>
                  <a:lnTo>
                    <a:pt x="216551" y="120606"/>
                  </a:lnTo>
                  <a:lnTo>
                    <a:pt x="225086" y="117838"/>
                  </a:lnTo>
                  <a:lnTo>
                    <a:pt x="234286" y="117164"/>
                  </a:lnTo>
                  <a:lnTo>
                    <a:pt x="250746" y="122653"/>
                  </a:lnTo>
                  <a:lnTo>
                    <a:pt x="258411" y="127392"/>
                  </a:lnTo>
                  <a:lnTo>
                    <a:pt x="280377" y="162008"/>
                  </a:lnTo>
                  <a:lnTo>
                    <a:pt x="300354" y="216532"/>
                  </a:lnTo>
                  <a:lnTo>
                    <a:pt x="319172" y="273140"/>
                  </a:lnTo>
                  <a:lnTo>
                    <a:pt x="340006" y="329423"/>
                  </a:lnTo>
                  <a:lnTo>
                    <a:pt x="345994" y="342448"/>
                  </a:lnTo>
                  <a:lnTo>
                    <a:pt x="354664" y="349961"/>
                  </a:lnTo>
                  <a:lnTo>
                    <a:pt x="365124" y="353800"/>
                  </a:lnTo>
                  <a:lnTo>
                    <a:pt x="376777" y="355190"/>
                  </a:lnTo>
                  <a:lnTo>
                    <a:pt x="386885" y="351436"/>
                  </a:lnTo>
                  <a:lnTo>
                    <a:pt x="404355" y="334789"/>
                  </a:lnTo>
                  <a:lnTo>
                    <a:pt x="430382" y="283989"/>
                  </a:lnTo>
                  <a:lnTo>
                    <a:pt x="438696" y="249481"/>
                  </a:lnTo>
                  <a:lnTo>
                    <a:pt x="448971" y="189308"/>
                  </a:lnTo>
                  <a:lnTo>
                    <a:pt x="457820" y="127932"/>
                  </a:lnTo>
                  <a:lnTo>
                    <a:pt x="461644" y="78460"/>
                  </a:lnTo>
                  <a:lnTo>
                    <a:pt x="471374" y="18781"/>
                  </a:lnTo>
                  <a:lnTo>
                    <a:pt x="4737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298570" y="8620588"/>
              <a:ext cx="260892" cy="205078"/>
            </a:xfrm>
            <a:custGeom>
              <a:avLst/>
              <a:gdLst/>
              <a:ahLst/>
              <a:cxnLst/>
              <a:rect l="0" t="0" r="0" b="0"/>
              <a:pathLst>
                <a:path w="260892" h="205078">
                  <a:moveTo>
                    <a:pt x="145078" y="52920"/>
                  </a:moveTo>
                  <a:lnTo>
                    <a:pt x="135503" y="21637"/>
                  </a:lnTo>
                  <a:lnTo>
                    <a:pt x="124834" y="5482"/>
                  </a:lnTo>
                  <a:lnTo>
                    <a:pt x="116374" y="1407"/>
                  </a:lnTo>
                  <a:lnTo>
                    <a:pt x="94497" y="0"/>
                  </a:lnTo>
                  <a:lnTo>
                    <a:pt x="61461" y="11373"/>
                  </a:lnTo>
                  <a:lnTo>
                    <a:pt x="43184" y="29386"/>
                  </a:lnTo>
                  <a:lnTo>
                    <a:pt x="17976" y="73488"/>
                  </a:lnTo>
                  <a:lnTo>
                    <a:pt x="2901" y="118334"/>
                  </a:lnTo>
                  <a:lnTo>
                    <a:pt x="0" y="148284"/>
                  </a:lnTo>
                  <a:lnTo>
                    <a:pt x="4950" y="174853"/>
                  </a:lnTo>
                  <a:lnTo>
                    <a:pt x="9545" y="186850"/>
                  </a:lnTo>
                  <a:lnTo>
                    <a:pt x="16118" y="193679"/>
                  </a:lnTo>
                  <a:lnTo>
                    <a:pt x="24010" y="197062"/>
                  </a:lnTo>
                  <a:lnTo>
                    <a:pt x="32781" y="198147"/>
                  </a:lnTo>
                  <a:lnTo>
                    <a:pt x="51884" y="189995"/>
                  </a:lnTo>
                  <a:lnTo>
                    <a:pt x="72073" y="172333"/>
                  </a:lnTo>
                  <a:lnTo>
                    <a:pt x="113630" y="116456"/>
                  </a:lnTo>
                  <a:lnTo>
                    <a:pt x="150513" y="53185"/>
                  </a:lnTo>
                  <a:lnTo>
                    <a:pt x="163481" y="26912"/>
                  </a:lnTo>
                  <a:lnTo>
                    <a:pt x="169045" y="21543"/>
                  </a:lnTo>
                  <a:lnTo>
                    <a:pt x="173924" y="21474"/>
                  </a:lnTo>
                  <a:lnTo>
                    <a:pt x="178346" y="24937"/>
                  </a:lnTo>
                  <a:lnTo>
                    <a:pt x="184571" y="63346"/>
                  </a:lnTo>
                  <a:lnTo>
                    <a:pt x="186416" y="119180"/>
                  </a:lnTo>
                  <a:lnTo>
                    <a:pt x="192551" y="163410"/>
                  </a:lnTo>
                  <a:lnTo>
                    <a:pt x="207367" y="198742"/>
                  </a:lnTo>
                  <a:lnTo>
                    <a:pt x="214680" y="203947"/>
                  </a:lnTo>
                  <a:lnTo>
                    <a:pt x="223065" y="205077"/>
                  </a:lnTo>
                  <a:lnTo>
                    <a:pt x="232164" y="203490"/>
                  </a:lnTo>
                  <a:lnTo>
                    <a:pt x="245394" y="195489"/>
                  </a:lnTo>
                  <a:lnTo>
                    <a:pt x="260891" y="179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664746" y="8539672"/>
              <a:ext cx="252686" cy="255549"/>
            </a:xfrm>
            <a:custGeom>
              <a:avLst/>
              <a:gdLst/>
              <a:ahLst/>
              <a:cxnLst/>
              <a:rect l="0" t="0" r="0" b="0"/>
              <a:pathLst>
                <a:path w="252686" h="255549">
                  <a:moveTo>
                    <a:pt x="0" y="91722"/>
                  </a:moveTo>
                  <a:lnTo>
                    <a:pt x="0" y="140652"/>
                  </a:lnTo>
                  <a:lnTo>
                    <a:pt x="0" y="188498"/>
                  </a:lnTo>
                  <a:lnTo>
                    <a:pt x="0" y="251478"/>
                  </a:lnTo>
                  <a:lnTo>
                    <a:pt x="0" y="255548"/>
                  </a:lnTo>
                  <a:lnTo>
                    <a:pt x="0" y="205352"/>
                  </a:lnTo>
                  <a:lnTo>
                    <a:pt x="15642" y="142070"/>
                  </a:lnTo>
                  <a:lnTo>
                    <a:pt x="37448" y="90229"/>
                  </a:lnTo>
                  <a:lnTo>
                    <a:pt x="69269" y="46453"/>
                  </a:lnTo>
                  <a:lnTo>
                    <a:pt x="113725" y="16446"/>
                  </a:lnTo>
                  <a:lnTo>
                    <a:pt x="147950" y="3258"/>
                  </a:lnTo>
                  <a:lnTo>
                    <a:pt x="187207" y="0"/>
                  </a:lnTo>
                  <a:lnTo>
                    <a:pt x="233035" y="5667"/>
                  </a:lnTo>
                  <a:lnTo>
                    <a:pt x="252685" y="74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012187" y="8622131"/>
              <a:ext cx="210571" cy="19792"/>
            </a:xfrm>
            <a:custGeom>
              <a:avLst/>
              <a:gdLst/>
              <a:ahLst/>
              <a:cxnLst/>
              <a:rect l="0" t="0" r="0" b="0"/>
              <a:pathLst>
                <a:path w="210571" h="19792">
                  <a:moveTo>
                    <a:pt x="0" y="19791"/>
                  </a:moveTo>
                  <a:lnTo>
                    <a:pt x="58617" y="5138"/>
                  </a:lnTo>
                  <a:lnTo>
                    <a:pt x="112791" y="0"/>
                  </a:lnTo>
                  <a:lnTo>
                    <a:pt x="168552" y="2105"/>
                  </a:lnTo>
                  <a:lnTo>
                    <a:pt x="210570" y="92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022716" y="8715621"/>
              <a:ext cx="189513" cy="31587"/>
            </a:xfrm>
            <a:custGeom>
              <a:avLst/>
              <a:gdLst/>
              <a:ahLst/>
              <a:cxnLst/>
              <a:rect l="0" t="0" r="0" b="0"/>
              <a:pathLst>
                <a:path w="189513" h="31587">
                  <a:moveTo>
                    <a:pt x="0" y="31586"/>
                  </a:moveTo>
                  <a:lnTo>
                    <a:pt x="54144" y="28467"/>
                  </a:lnTo>
                  <a:lnTo>
                    <a:pt x="109091" y="16932"/>
                  </a:lnTo>
                  <a:lnTo>
                    <a:pt x="169665" y="8253"/>
                  </a:lnTo>
                  <a:lnTo>
                    <a:pt x="189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528121" y="8283953"/>
              <a:ext cx="21020" cy="473784"/>
            </a:xfrm>
            <a:custGeom>
              <a:avLst/>
              <a:gdLst/>
              <a:ahLst/>
              <a:cxnLst/>
              <a:rect l="0" t="0" r="0" b="0"/>
              <a:pathLst>
                <a:path w="21020" h="473784">
                  <a:moveTo>
                    <a:pt x="10490" y="0"/>
                  </a:moveTo>
                  <a:lnTo>
                    <a:pt x="9321" y="50434"/>
                  </a:lnTo>
                  <a:lnTo>
                    <a:pt x="3255" y="106581"/>
                  </a:lnTo>
                  <a:lnTo>
                    <a:pt x="937" y="159611"/>
                  </a:lnTo>
                  <a:lnTo>
                    <a:pt x="155" y="220046"/>
                  </a:lnTo>
                  <a:lnTo>
                    <a:pt x="0" y="277043"/>
                  </a:lnTo>
                  <a:lnTo>
                    <a:pt x="8300" y="339081"/>
                  </a:lnTo>
                  <a:lnTo>
                    <a:pt x="10058" y="399082"/>
                  </a:lnTo>
                  <a:lnTo>
                    <a:pt x="18767" y="455497"/>
                  </a:lnTo>
                  <a:lnTo>
                    <a:pt x="21019" y="473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475441" y="8315806"/>
              <a:ext cx="368498" cy="31320"/>
            </a:xfrm>
            <a:custGeom>
              <a:avLst/>
              <a:gdLst/>
              <a:ahLst/>
              <a:cxnLst/>
              <a:rect l="0" t="0" r="0" b="0"/>
              <a:pathLst>
                <a:path w="368498" h="31320">
                  <a:moveTo>
                    <a:pt x="0" y="31319"/>
                  </a:moveTo>
                  <a:lnTo>
                    <a:pt x="55141" y="16664"/>
                  </a:lnTo>
                  <a:lnTo>
                    <a:pt x="117875" y="2772"/>
                  </a:lnTo>
                  <a:lnTo>
                    <a:pt x="164777" y="633"/>
                  </a:lnTo>
                  <a:lnTo>
                    <a:pt x="220008" y="0"/>
                  </a:lnTo>
                  <a:lnTo>
                    <a:pt x="279894" y="5374"/>
                  </a:lnTo>
                  <a:lnTo>
                    <a:pt x="341550" y="12737"/>
                  </a:lnTo>
                  <a:lnTo>
                    <a:pt x="368497" y="20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570197" y="8508570"/>
              <a:ext cx="400084" cy="225857"/>
            </a:xfrm>
            <a:custGeom>
              <a:avLst/>
              <a:gdLst/>
              <a:ahLst/>
              <a:cxnLst/>
              <a:rect l="0" t="0" r="0" b="0"/>
              <a:pathLst>
                <a:path w="400084" h="225857">
                  <a:moveTo>
                    <a:pt x="0" y="70182"/>
                  </a:moveTo>
                  <a:lnTo>
                    <a:pt x="55142" y="55527"/>
                  </a:lnTo>
                  <a:lnTo>
                    <a:pt x="103556" y="51021"/>
                  </a:lnTo>
                  <a:lnTo>
                    <a:pt x="149357" y="55275"/>
                  </a:lnTo>
                  <a:lnTo>
                    <a:pt x="186973" y="69534"/>
                  </a:lnTo>
                  <a:lnTo>
                    <a:pt x="203202" y="88222"/>
                  </a:lnTo>
                  <a:lnTo>
                    <a:pt x="223152" y="138346"/>
                  </a:lnTo>
                  <a:lnTo>
                    <a:pt x="229116" y="179415"/>
                  </a:lnTo>
                  <a:lnTo>
                    <a:pt x="225294" y="221220"/>
                  </a:lnTo>
                  <a:lnTo>
                    <a:pt x="222726" y="225856"/>
                  </a:lnTo>
                  <a:lnTo>
                    <a:pt x="219843" y="224268"/>
                  </a:lnTo>
                  <a:lnTo>
                    <a:pt x="216753" y="218529"/>
                  </a:lnTo>
                  <a:lnTo>
                    <a:pt x="212402" y="188095"/>
                  </a:lnTo>
                  <a:lnTo>
                    <a:pt x="222264" y="127390"/>
                  </a:lnTo>
                  <a:lnTo>
                    <a:pt x="230975" y="96778"/>
                  </a:lnTo>
                  <a:lnTo>
                    <a:pt x="265164" y="42117"/>
                  </a:lnTo>
                  <a:lnTo>
                    <a:pt x="285137" y="21443"/>
                  </a:lnTo>
                  <a:lnTo>
                    <a:pt x="305712" y="8356"/>
                  </a:lnTo>
                  <a:lnTo>
                    <a:pt x="348205" y="0"/>
                  </a:lnTo>
                  <a:lnTo>
                    <a:pt x="400083" y="7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191379" y="8473467"/>
              <a:ext cx="210571" cy="36301"/>
            </a:xfrm>
            <a:custGeom>
              <a:avLst/>
              <a:gdLst/>
              <a:ahLst/>
              <a:cxnLst/>
              <a:rect l="0" t="0" r="0" b="0"/>
              <a:pathLst>
                <a:path w="210571" h="36301">
                  <a:moveTo>
                    <a:pt x="0" y="0"/>
                  </a:moveTo>
                  <a:lnTo>
                    <a:pt x="62280" y="17958"/>
                  </a:lnTo>
                  <a:lnTo>
                    <a:pt x="116330" y="31667"/>
                  </a:lnTo>
                  <a:lnTo>
                    <a:pt x="144119" y="36300"/>
                  </a:lnTo>
                  <a:lnTo>
                    <a:pt x="190728" y="32863"/>
                  </a:lnTo>
                  <a:lnTo>
                    <a:pt x="21057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370363" y="8357653"/>
              <a:ext cx="31587" cy="263214"/>
            </a:xfrm>
            <a:custGeom>
              <a:avLst/>
              <a:gdLst/>
              <a:ahLst/>
              <a:cxnLst/>
              <a:rect l="0" t="0" r="0" b="0"/>
              <a:pathLst>
                <a:path w="31587" h="263214">
                  <a:moveTo>
                    <a:pt x="31586" y="0"/>
                  </a:moveTo>
                  <a:lnTo>
                    <a:pt x="22520" y="58617"/>
                  </a:lnTo>
                  <a:lnTo>
                    <a:pt x="20176" y="120026"/>
                  </a:lnTo>
                  <a:lnTo>
                    <a:pt x="12781" y="178431"/>
                  </a:lnTo>
                  <a:lnTo>
                    <a:pt x="3590" y="238356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970073" y="9052534"/>
              <a:ext cx="10529" cy="231627"/>
            </a:xfrm>
            <a:custGeom>
              <a:avLst/>
              <a:gdLst/>
              <a:ahLst/>
              <a:cxnLst/>
              <a:rect l="0" t="0" r="0" b="0"/>
              <a:pathLst>
                <a:path w="10529" h="231627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5589" y="155197"/>
                  </a:lnTo>
                  <a:lnTo>
                    <a:pt x="9877" y="217518"/>
                  </a:lnTo>
                  <a:lnTo>
                    <a:pt x="10528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959544" y="9336804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21057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738446" y="9084120"/>
              <a:ext cx="368498" cy="52643"/>
            </a:xfrm>
            <a:custGeom>
              <a:avLst/>
              <a:gdLst/>
              <a:ahLst/>
              <a:cxnLst/>
              <a:rect l="0" t="0" r="0" b="0"/>
              <a:pathLst>
                <a:path w="368498" h="52643">
                  <a:moveTo>
                    <a:pt x="0" y="52642"/>
                  </a:moveTo>
                  <a:lnTo>
                    <a:pt x="42692" y="49522"/>
                  </a:lnTo>
                  <a:lnTo>
                    <a:pt x="99512" y="34683"/>
                  </a:lnTo>
                  <a:lnTo>
                    <a:pt x="156477" y="25613"/>
                  </a:lnTo>
                  <a:lnTo>
                    <a:pt x="206891" y="21237"/>
                  </a:lnTo>
                  <a:lnTo>
                    <a:pt x="264073" y="14221"/>
                  </a:lnTo>
                  <a:lnTo>
                    <a:pt x="316240" y="10453"/>
                  </a:lnTo>
                  <a:lnTo>
                    <a:pt x="3684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843731" y="9284160"/>
              <a:ext cx="305328" cy="83797"/>
            </a:xfrm>
            <a:custGeom>
              <a:avLst/>
              <a:gdLst/>
              <a:ahLst/>
              <a:cxnLst/>
              <a:rect l="0" t="0" r="0" b="0"/>
              <a:pathLst>
                <a:path w="305328" h="83797">
                  <a:moveTo>
                    <a:pt x="0" y="73700"/>
                  </a:moveTo>
                  <a:lnTo>
                    <a:pt x="37478" y="82034"/>
                  </a:lnTo>
                  <a:lnTo>
                    <a:pt x="94491" y="83796"/>
                  </a:lnTo>
                  <a:lnTo>
                    <a:pt x="147606" y="75738"/>
                  </a:lnTo>
                  <a:lnTo>
                    <a:pt x="208878" y="59762"/>
                  </a:lnTo>
                  <a:lnTo>
                    <a:pt x="245943" y="41104"/>
                  </a:lnTo>
                  <a:lnTo>
                    <a:pt x="3053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193606" y="9168070"/>
              <a:ext cx="197608" cy="168735"/>
            </a:xfrm>
            <a:custGeom>
              <a:avLst/>
              <a:gdLst/>
              <a:ahLst/>
              <a:cxnLst/>
              <a:rect l="0" t="0" r="0" b="0"/>
              <a:pathLst>
                <a:path w="197608" h="168735">
                  <a:moveTo>
                    <a:pt x="18622" y="63449"/>
                  </a:moveTo>
                  <a:lnTo>
                    <a:pt x="1834" y="126899"/>
                  </a:lnTo>
                  <a:lnTo>
                    <a:pt x="0" y="162707"/>
                  </a:lnTo>
                  <a:lnTo>
                    <a:pt x="1528" y="160036"/>
                  </a:lnTo>
                  <a:lnTo>
                    <a:pt x="24040" y="98135"/>
                  </a:lnTo>
                  <a:lnTo>
                    <a:pt x="50585" y="40448"/>
                  </a:lnTo>
                  <a:lnTo>
                    <a:pt x="74496" y="13349"/>
                  </a:lnTo>
                  <a:lnTo>
                    <a:pt x="83947" y="5482"/>
                  </a:lnTo>
                  <a:lnTo>
                    <a:pt x="94928" y="1408"/>
                  </a:lnTo>
                  <a:lnTo>
                    <a:pt x="119606" y="0"/>
                  </a:lnTo>
                  <a:lnTo>
                    <a:pt x="130398" y="3602"/>
                  </a:lnTo>
                  <a:lnTo>
                    <a:pt x="148629" y="16963"/>
                  </a:lnTo>
                  <a:lnTo>
                    <a:pt x="172047" y="49805"/>
                  </a:lnTo>
                  <a:lnTo>
                    <a:pt x="182625" y="94761"/>
                  </a:lnTo>
                  <a:lnTo>
                    <a:pt x="187368" y="149270"/>
                  </a:lnTo>
                  <a:lnTo>
                    <a:pt x="197607" y="1687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463228" y="8968306"/>
              <a:ext cx="144622" cy="321512"/>
            </a:xfrm>
            <a:custGeom>
              <a:avLst/>
              <a:gdLst/>
              <a:ahLst/>
              <a:cxnLst/>
              <a:rect l="0" t="0" r="0" b="0"/>
              <a:pathLst>
                <a:path w="144622" h="321512">
                  <a:moveTo>
                    <a:pt x="138555" y="0"/>
                  </a:moveTo>
                  <a:lnTo>
                    <a:pt x="138555" y="50433"/>
                  </a:lnTo>
                  <a:lnTo>
                    <a:pt x="138555" y="108920"/>
                  </a:lnTo>
                  <a:lnTo>
                    <a:pt x="138555" y="154084"/>
                  </a:lnTo>
                  <a:lnTo>
                    <a:pt x="138555" y="214370"/>
                  </a:lnTo>
                  <a:lnTo>
                    <a:pt x="144621" y="263313"/>
                  </a:lnTo>
                  <a:lnTo>
                    <a:pt x="143768" y="263279"/>
                  </a:lnTo>
                  <a:lnTo>
                    <a:pt x="108907" y="201562"/>
                  </a:lnTo>
                  <a:lnTo>
                    <a:pt x="92623" y="189799"/>
                  </a:lnTo>
                  <a:lnTo>
                    <a:pt x="82197" y="188534"/>
                  </a:lnTo>
                  <a:lnTo>
                    <a:pt x="58135" y="193367"/>
                  </a:lnTo>
                  <a:lnTo>
                    <a:pt x="23869" y="214832"/>
                  </a:lnTo>
                  <a:lnTo>
                    <a:pt x="8425" y="236641"/>
                  </a:lnTo>
                  <a:lnTo>
                    <a:pt x="0" y="260761"/>
                  </a:lnTo>
                  <a:lnTo>
                    <a:pt x="156" y="283180"/>
                  </a:lnTo>
                  <a:lnTo>
                    <a:pt x="7244" y="301723"/>
                  </a:lnTo>
                  <a:lnTo>
                    <a:pt x="12410" y="309942"/>
                  </a:lnTo>
                  <a:lnTo>
                    <a:pt x="20533" y="315423"/>
                  </a:lnTo>
                  <a:lnTo>
                    <a:pt x="42037" y="321511"/>
                  </a:lnTo>
                  <a:lnTo>
                    <a:pt x="67192" y="317979"/>
                  </a:lnTo>
                  <a:lnTo>
                    <a:pt x="91630" y="308610"/>
                  </a:lnTo>
                  <a:lnTo>
                    <a:pt x="128026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728125" y="9136762"/>
              <a:ext cx="1" cy="105286"/>
            </a:xfrm>
            <a:custGeom>
              <a:avLst/>
              <a:gdLst/>
              <a:ahLst/>
              <a:cxnLst/>
              <a:rect l="0" t="0" r="0" b="0"/>
              <a:pathLst>
                <a:path w="1" h="105286">
                  <a:moveTo>
                    <a:pt x="0" y="0"/>
                  </a:moveTo>
                  <a:lnTo>
                    <a:pt x="0" y="58616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770238" y="9020949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8888916" y="9025888"/>
              <a:ext cx="207707" cy="180029"/>
            </a:xfrm>
            <a:custGeom>
              <a:avLst/>
              <a:gdLst/>
              <a:ahLst/>
              <a:cxnLst/>
              <a:rect l="0" t="0" r="0" b="0"/>
              <a:pathLst>
                <a:path w="207707" h="180029">
                  <a:moveTo>
                    <a:pt x="123478" y="5589"/>
                  </a:moveTo>
                  <a:lnTo>
                    <a:pt x="106710" y="0"/>
                  </a:lnTo>
                  <a:lnTo>
                    <a:pt x="89119" y="3495"/>
                  </a:lnTo>
                  <a:lnTo>
                    <a:pt x="69603" y="14017"/>
                  </a:lnTo>
                  <a:lnTo>
                    <a:pt x="40054" y="40842"/>
                  </a:lnTo>
                  <a:lnTo>
                    <a:pt x="6803" y="99211"/>
                  </a:lnTo>
                  <a:lnTo>
                    <a:pt x="0" y="137184"/>
                  </a:lnTo>
                  <a:lnTo>
                    <a:pt x="4648" y="161171"/>
                  </a:lnTo>
                  <a:lnTo>
                    <a:pt x="9163" y="172482"/>
                  </a:lnTo>
                  <a:lnTo>
                    <a:pt x="15682" y="177682"/>
                  </a:lnTo>
                  <a:lnTo>
                    <a:pt x="23538" y="178809"/>
                  </a:lnTo>
                  <a:lnTo>
                    <a:pt x="32285" y="177221"/>
                  </a:lnTo>
                  <a:lnTo>
                    <a:pt x="48242" y="166098"/>
                  </a:lnTo>
                  <a:lnTo>
                    <a:pt x="84671" y="119186"/>
                  </a:lnTo>
                  <a:lnTo>
                    <a:pt x="119942" y="59557"/>
                  </a:lnTo>
                  <a:lnTo>
                    <a:pt x="141018" y="32628"/>
                  </a:lnTo>
                  <a:lnTo>
                    <a:pt x="145700" y="32974"/>
                  </a:lnTo>
                  <a:lnTo>
                    <a:pt x="148821" y="39053"/>
                  </a:lnTo>
                  <a:lnTo>
                    <a:pt x="153831" y="90838"/>
                  </a:lnTo>
                  <a:lnTo>
                    <a:pt x="164395" y="153883"/>
                  </a:lnTo>
                  <a:lnTo>
                    <a:pt x="175199" y="175222"/>
                  </a:lnTo>
                  <a:lnTo>
                    <a:pt x="181355" y="179509"/>
                  </a:lnTo>
                  <a:lnTo>
                    <a:pt x="187799" y="180028"/>
                  </a:lnTo>
                  <a:lnTo>
                    <a:pt x="194435" y="178033"/>
                  </a:lnTo>
                  <a:lnTo>
                    <a:pt x="198859" y="174364"/>
                  </a:lnTo>
                  <a:lnTo>
                    <a:pt x="207706" y="152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9180850" y="8956486"/>
              <a:ext cx="273742" cy="169322"/>
            </a:xfrm>
            <a:custGeom>
              <a:avLst/>
              <a:gdLst/>
              <a:ahLst/>
              <a:cxnLst/>
              <a:rect l="0" t="0" r="0" b="0"/>
              <a:pathLst>
                <a:path w="273742" h="169322">
                  <a:moveTo>
                    <a:pt x="0" y="43405"/>
                  </a:moveTo>
                  <a:lnTo>
                    <a:pt x="7236" y="72131"/>
                  </a:lnTo>
                  <a:lnTo>
                    <a:pt x="9553" y="121327"/>
                  </a:lnTo>
                  <a:lnTo>
                    <a:pt x="10094" y="156026"/>
                  </a:lnTo>
                  <a:lnTo>
                    <a:pt x="12579" y="165280"/>
                  </a:lnTo>
                  <a:lnTo>
                    <a:pt x="16575" y="169108"/>
                  </a:lnTo>
                  <a:lnTo>
                    <a:pt x="21578" y="169321"/>
                  </a:lnTo>
                  <a:lnTo>
                    <a:pt x="33377" y="153960"/>
                  </a:lnTo>
                  <a:lnTo>
                    <a:pt x="65605" y="96439"/>
                  </a:lnTo>
                  <a:lnTo>
                    <a:pt x="111901" y="37961"/>
                  </a:lnTo>
                  <a:lnTo>
                    <a:pt x="144420" y="15797"/>
                  </a:lnTo>
                  <a:lnTo>
                    <a:pt x="183692" y="0"/>
                  </a:lnTo>
                  <a:lnTo>
                    <a:pt x="211102" y="1108"/>
                  </a:lnTo>
                  <a:lnTo>
                    <a:pt x="236543" y="9399"/>
                  </a:lnTo>
                  <a:lnTo>
                    <a:pt x="255649" y="20882"/>
                  </a:lnTo>
                  <a:lnTo>
                    <a:pt x="261680" y="29560"/>
                  </a:lnTo>
                  <a:lnTo>
                    <a:pt x="271358" y="67749"/>
                  </a:lnTo>
                  <a:lnTo>
                    <a:pt x="273741" y="855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8640878" y="9347332"/>
              <a:ext cx="329403" cy="283811"/>
            </a:xfrm>
            <a:custGeom>
              <a:avLst/>
              <a:gdLst/>
              <a:ahLst/>
              <a:cxnLst/>
              <a:rect l="0" t="0" r="0" b="0"/>
              <a:pathLst>
                <a:path w="329403" h="283811">
                  <a:moveTo>
                    <a:pt x="13547" y="63171"/>
                  </a:moveTo>
                  <a:lnTo>
                    <a:pt x="2369" y="85528"/>
                  </a:lnTo>
                  <a:lnTo>
                    <a:pt x="0" y="112101"/>
                  </a:lnTo>
                  <a:lnTo>
                    <a:pt x="5244" y="159947"/>
                  </a:lnTo>
                  <a:lnTo>
                    <a:pt x="17497" y="217338"/>
                  </a:lnTo>
                  <a:lnTo>
                    <a:pt x="27715" y="257158"/>
                  </a:lnTo>
                  <a:lnTo>
                    <a:pt x="33521" y="267366"/>
                  </a:lnTo>
                  <a:lnTo>
                    <a:pt x="49330" y="281825"/>
                  </a:lnTo>
                  <a:lnTo>
                    <a:pt x="57290" y="283810"/>
                  </a:lnTo>
                  <a:lnTo>
                    <a:pt x="64936" y="282793"/>
                  </a:lnTo>
                  <a:lnTo>
                    <a:pt x="72372" y="279776"/>
                  </a:lnTo>
                  <a:lnTo>
                    <a:pt x="86875" y="260826"/>
                  </a:lnTo>
                  <a:lnTo>
                    <a:pt x="115057" y="198774"/>
                  </a:lnTo>
                  <a:lnTo>
                    <a:pt x="140530" y="138353"/>
                  </a:lnTo>
                  <a:lnTo>
                    <a:pt x="168091" y="92189"/>
                  </a:lnTo>
                  <a:lnTo>
                    <a:pt x="173898" y="89535"/>
                  </a:lnTo>
                  <a:lnTo>
                    <a:pt x="178939" y="91276"/>
                  </a:lnTo>
                  <a:lnTo>
                    <a:pt x="183470" y="95946"/>
                  </a:lnTo>
                  <a:lnTo>
                    <a:pt x="202791" y="155080"/>
                  </a:lnTo>
                  <a:lnTo>
                    <a:pt x="228977" y="216260"/>
                  </a:lnTo>
                  <a:lnTo>
                    <a:pt x="242265" y="234936"/>
                  </a:lnTo>
                  <a:lnTo>
                    <a:pt x="250254" y="239682"/>
                  </a:lnTo>
                  <a:lnTo>
                    <a:pt x="268489" y="241836"/>
                  </a:lnTo>
                  <a:lnTo>
                    <a:pt x="275925" y="237264"/>
                  </a:lnTo>
                  <a:lnTo>
                    <a:pt x="287307" y="219704"/>
                  </a:lnTo>
                  <a:lnTo>
                    <a:pt x="307886" y="162033"/>
                  </a:lnTo>
                  <a:lnTo>
                    <a:pt x="315618" y="110791"/>
                  </a:lnTo>
                  <a:lnTo>
                    <a:pt x="321028" y="57393"/>
                  </a:lnTo>
                  <a:lnTo>
                    <a:pt x="3294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9095023" y="9389445"/>
              <a:ext cx="170056" cy="196117"/>
            </a:xfrm>
            <a:custGeom>
              <a:avLst/>
              <a:gdLst/>
              <a:ahLst/>
              <a:cxnLst/>
              <a:rect l="0" t="0" r="0" b="0"/>
              <a:pathLst>
                <a:path w="170056" h="196117">
                  <a:moveTo>
                    <a:pt x="117412" y="0"/>
                  </a:moveTo>
                  <a:lnTo>
                    <a:pt x="89466" y="5590"/>
                  </a:lnTo>
                  <a:lnTo>
                    <a:pt x="66388" y="23932"/>
                  </a:lnTo>
                  <a:lnTo>
                    <a:pt x="22976" y="83367"/>
                  </a:lnTo>
                  <a:lnTo>
                    <a:pt x="2343" y="134147"/>
                  </a:lnTo>
                  <a:lnTo>
                    <a:pt x="0" y="180648"/>
                  </a:lnTo>
                  <a:lnTo>
                    <a:pt x="5212" y="189452"/>
                  </a:lnTo>
                  <a:lnTo>
                    <a:pt x="13367" y="194152"/>
                  </a:lnTo>
                  <a:lnTo>
                    <a:pt x="23482" y="196116"/>
                  </a:lnTo>
                  <a:lnTo>
                    <a:pt x="44080" y="192058"/>
                  </a:lnTo>
                  <a:lnTo>
                    <a:pt x="54487" y="187701"/>
                  </a:lnTo>
                  <a:lnTo>
                    <a:pt x="72288" y="170380"/>
                  </a:lnTo>
                  <a:lnTo>
                    <a:pt x="102779" y="121133"/>
                  </a:lnTo>
                  <a:lnTo>
                    <a:pt x="130163" y="60280"/>
                  </a:lnTo>
                  <a:lnTo>
                    <a:pt x="139847" y="34980"/>
                  </a:lnTo>
                  <a:lnTo>
                    <a:pt x="144067" y="31509"/>
                  </a:lnTo>
                  <a:lnTo>
                    <a:pt x="148050" y="33874"/>
                  </a:lnTo>
                  <a:lnTo>
                    <a:pt x="155596" y="50151"/>
                  </a:lnTo>
                  <a:lnTo>
                    <a:pt x="166852" y="98901"/>
                  </a:lnTo>
                  <a:lnTo>
                    <a:pt x="170055" y="126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9433534" y="9341727"/>
              <a:ext cx="231628" cy="154156"/>
            </a:xfrm>
            <a:custGeom>
              <a:avLst/>
              <a:gdLst/>
              <a:ahLst/>
              <a:cxnLst/>
              <a:rect l="0" t="0" r="0" b="0"/>
              <a:pathLst>
                <a:path w="231628" h="154156">
                  <a:moveTo>
                    <a:pt x="0" y="47718"/>
                  </a:moveTo>
                  <a:lnTo>
                    <a:pt x="0" y="101863"/>
                  </a:lnTo>
                  <a:lnTo>
                    <a:pt x="5589" y="151221"/>
                  </a:lnTo>
                  <a:lnTo>
                    <a:pt x="7235" y="154155"/>
                  </a:lnTo>
                  <a:lnTo>
                    <a:pt x="8333" y="151432"/>
                  </a:lnTo>
                  <a:lnTo>
                    <a:pt x="11893" y="135927"/>
                  </a:lnTo>
                  <a:lnTo>
                    <a:pt x="45298" y="74470"/>
                  </a:lnTo>
                  <a:lnTo>
                    <a:pt x="95176" y="20002"/>
                  </a:lnTo>
                  <a:lnTo>
                    <a:pt x="105564" y="11694"/>
                  </a:lnTo>
                  <a:lnTo>
                    <a:pt x="129586" y="2462"/>
                  </a:lnTo>
                  <a:lnTo>
                    <a:pt x="142543" y="0"/>
                  </a:lnTo>
                  <a:lnTo>
                    <a:pt x="151180" y="4209"/>
                  </a:lnTo>
                  <a:lnTo>
                    <a:pt x="156939" y="12862"/>
                  </a:lnTo>
                  <a:lnTo>
                    <a:pt x="160777" y="24481"/>
                  </a:lnTo>
                  <a:lnTo>
                    <a:pt x="159828" y="35736"/>
                  </a:lnTo>
                  <a:lnTo>
                    <a:pt x="149413" y="57601"/>
                  </a:lnTo>
                  <a:lnTo>
                    <a:pt x="99598" y="115772"/>
                  </a:lnTo>
                  <a:lnTo>
                    <a:pt x="97984" y="119994"/>
                  </a:lnTo>
                  <a:lnTo>
                    <a:pt x="100417" y="121638"/>
                  </a:lnTo>
                  <a:lnTo>
                    <a:pt x="112480" y="120346"/>
                  </a:lnTo>
                  <a:lnTo>
                    <a:pt x="141342" y="115382"/>
                  </a:lnTo>
                  <a:lnTo>
                    <a:pt x="196072" y="119879"/>
                  </a:lnTo>
                  <a:lnTo>
                    <a:pt x="231627" y="121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937036" y="9309309"/>
            <a:ext cx="3937659" cy="588137"/>
            <a:chOff x="937036" y="9309309"/>
            <a:chExt cx="3937659" cy="588137"/>
          </a:xfrm>
        </p:grpSpPr>
        <p:sp>
          <p:nvSpPr>
            <p:cNvPr id="215" name="Freeform 214"/>
            <p:cNvSpPr/>
            <p:nvPr/>
          </p:nvSpPr>
          <p:spPr>
            <a:xfrm>
              <a:off x="1010736" y="9413135"/>
              <a:ext cx="42115" cy="473783"/>
            </a:xfrm>
            <a:custGeom>
              <a:avLst/>
              <a:gdLst/>
              <a:ahLst/>
              <a:cxnLst/>
              <a:rect l="0" t="0" r="0" b="0"/>
              <a:pathLst>
                <a:path w="42115" h="473783">
                  <a:moveTo>
                    <a:pt x="0" y="0"/>
                  </a:moveTo>
                  <a:lnTo>
                    <a:pt x="3119" y="54144"/>
                  </a:lnTo>
                  <a:lnTo>
                    <a:pt x="8333" y="104560"/>
                  </a:lnTo>
                  <a:lnTo>
                    <a:pt x="9878" y="162001"/>
                  </a:lnTo>
                  <a:lnTo>
                    <a:pt x="10335" y="211777"/>
                  </a:lnTo>
                  <a:lnTo>
                    <a:pt x="10471" y="263570"/>
                  </a:lnTo>
                  <a:lnTo>
                    <a:pt x="10511" y="312841"/>
                  </a:lnTo>
                  <a:lnTo>
                    <a:pt x="16114" y="371412"/>
                  </a:lnTo>
                  <a:lnTo>
                    <a:pt x="21250" y="426871"/>
                  </a:lnTo>
                  <a:lnTo>
                    <a:pt x="29173" y="458323"/>
                  </a:lnTo>
                  <a:lnTo>
                    <a:pt x="42114" y="473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937036" y="9341243"/>
              <a:ext cx="364068" cy="556203"/>
            </a:xfrm>
            <a:custGeom>
              <a:avLst/>
              <a:gdLst/>
              <a:ahLst/>
              <a:cxnLst/>
              <a:rect l="0" t="0" r="0" b="0"/>
              <a:pathLst>
                <a:path w="364068" h="556203">
                  <a:moveTo>
                    <a:pt x="0" y="177177"/>
                  </a:moveTo>
                  <a:lnTo>
                    <a:pt x="14573" y="134486"/>
                  </a:lnTo>
                  <a:lnTo>
                    <a:pt x="52998" y="74961"/>
                  </a:lnTo>
                  <a:lnTo>
                    <a:pt x="86378" y="44422"/>
                  </a:lnTo>
                  <a:lnTo>
                    <a:pt x="147588" y="7345"/>
                  </a:lnTo>
                  <a:lnTo>
                    <a:pt x="200296" y="0"/>
                  </a:lnTo>
                  <a:lnTo>
                    <a:pt x="251200" y="1067"/>
                  </a:lnTo>
                  <a:lnTo>
                    <a:pt x="284350" y="15162"/>
                  </a:lnTo>
                  <a:lnTo>
                    <a:pt x="305362" y="27571"/>
                  </a:lnTo>
                  <a:lnTo>
                    <a:pt x="320161" y="50243"/>
                  </a:lnTo>
                  <a:lnTo>
                    <a:pt x="325744" y="64478"/>
                  </a:lnTo>
                  <a:lnTo>
                    <a:pt x="322590" y="95893"/>
                  </a:lnTo>
                  <a:lnTo>
                    <a:pt x="304203" y="137106"/>
                  </a:lnTo>
                  <a:lnTo>
                    <a:pt x="251661" y="198413"/>
                  </a:lnTo>
                  <a:lnTo>
                    <a:pt x="217676" y="226753"/>
                  </a:lnTo>
                  <a:lnTo>
                    <a:pt x="158863" y="263341"/>
                  </a:lnTo>
                  <a:lnTo>
                    <a:pt x="137287" y="273183"/>
                  </a:lnTo>
                  <a:lnTo>
                    <a:pt x="133639" y="273937"/>
                  </a:lnTo>
                  <a:lnTo>
                    <a:pt x="134716" y="272099"/>
                  </a:lnTo>
                  <a:lnTo>
                    <a:pt x="138944" y="268534"/>
                  </a:lnTo>
                  <a:lnTo>
                    <a:pt x="199685" y="247376"/>
                  </a:lnTo>
                  <a:lnTo>
                    <a:pt x="248289" y="242430"/>
                  </a:lnTo>
                  <a:lnTo>
                    <a:pt x="302379" y="249165"/>
                  </a:lnTo>
                  <a:lnTo>
                    <a:pt x="325074" y="255185"/>
                  </a:lnTo>
                  <a:lnTo>
                    <a:pt x="343739" y="274238"/>
                  </a:lnTo>
                  <a:lnTo>
                    <a:pt x="357494" y="302203"/>
                  </a:lnTo>
                  <a:lnTo>
                    <a:pt x="364067" y="349662"/>
                  </a:lnTo>
                  <a:lnTo>
                    <a:pt x="357956" y="392710"/>
                  </a:lnTo>
                  <a:lnTo>
                    <a:pt x="328967" y="450185"/>
                  </a:lnTo>
                  <a:lnTo>
                    <a:pt x="293229" y="491717"/>
                  </a:lnTo>
                  <a:lnTo>
                    <a:pt x="238725" y="537062"/>
                  </a:lnTo>
                  <a:lnTo>
                    <a:pt x="209554" y="550011"/>
                  </a:lnTo>
                  <a:lnTo>
                    <a:pt x="168456" y="556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379233" y="9653307"/>
              <a:ext cx="242157" cy="201655"/>
            </a:xfrm>
            <a:custGeom>
              <a:avLst/>
              <a:gdLst/>
              <a:ahLst/>
              <a:cxnLst/>
              <a:rect l="0" t="0" r="0" b="0"/>
              <a:pathLst>
                <a:path w="242157" h="201655">
                  <a:moveTo>
                    <a:pt x="0" y="44097"/>
                  </a:moveTo>
                  <a:lnTo>
                    <a:pt x="7236" y="72823"/>
                  </a:lnTo>
                  <a:lnTo>
                    <a:pt x="10723" y="122019"/>
                  </a:lnTo>
                  <a:lnTo>
                    <a:pt x="15550" y="185398"/>
                  </a:lnTo>
                  <a:lnTo>
                    <a:pt x="13930" y="201654"/>
                  </a:lnTo>
                  <a:lnTo>
                    <a:pt x="17110" y="193281"/>
                  </a:lnTo>
                  <a:lnTo>
                    <a:pt x="23657" y="139897"/>
                  </a:lnTo>
                  <a:lnTo>
                    <a:pt x="41198" y="85768"/>
                  </a:lnTo>
                  <a:lnTo>
                    <a:pt x="66019" y="47085"/>
                  </a:lnTo>
                  <a:lnTo>
                    <a:pt x="106779" y="18986"/>
                  </a:lnTo>
                  <a:lnTo>
                    <a:pt x="150311" y="1432"/>
                  </a:lnTo>
                  <a:lnTo>
                    <a:pt x="192846" y="0"/>
                  </a:lnTo>
                  <a:lnTo>
                    <a:pt x="242156" y="12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789845" y="9686875"/>
              <a:ext cx="336913" cy="21059"/>
            </a:xfrm>
            <a:custGeom>
              <a:avLst/>
              <a:gdLst/>
              <a:ahLst/>
              <a:cxnLst/>
              <a:rect l="0" t="0" r="0" b="0"/>
              <a:pathLst>
                <a:path w="336913" h="21059">
                  <a:moveTo>
                    <a:pt x="0" y="21058"/>
                  </a:moveTo>
                  <a:lnTo>
                    <a:pt x="58616" y="11993"/>
                  </a:lnTo>
                  <a:lnTo>
                    <a:pt x="110174" y="10963"/>
                  </a:lnTo>
                  <a:lnTo>
                    <a:pt x="158726" y="10658"/>
                  </a:lnTo>
                  <a:lnTo>
                    <a:pt x="208337" y="10567"/>
                  </a:lnTo>
                  <a:lnTo>
                    <a:pt x="260081" y="10541"/>
                  </a:lnTo>
                  <a:lnTo>
                    <a:pt x="318345" y="2197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010943" y="9602648"/>
              <a:ext cx="158152" cy="252685"/>
            </a:xfrm>
            <a:custGeom>
              <a:avLst/>
              <a:gdLst/>
              <a:ahLst/>
              <a:cxnLst/>
              <a:rect l="0" t="0" r="0" b="0"/>
              <a:pathLst>
                <a:path w="158152" h="252685">
                  <a:moveTo>
                    <a:pt x="0" y="0"/>
                  </a:moveTo>
                  <a:lnTo>
                    <a:pt x="40858" y="2340"/>
                  </a:lnTo>
                  <a:lnTo>
                    <a:pt x="95202" y="22906"/>
                  </a:lnTo>
                  <a:lnTo>
                    <a:pt x="139818" y="49498"/>
                  </a:lnTo>
                  <a:lnTo>
                    <a:pt x="152999" y="69572"/>
                  </a:lnTo>
                  <a:lnTo>
                    <a:pt x="158151" y="81477"/>
                  </a:lnTo>
                  <a:lnTo>
                    <a:pt x="157637" y="107182"/>
                  </a:lnTo>
                  <a:lnTo>
                    <a:pt x="144193" y="144841"/>
                  </a:lnTo>
                  <a:lnTo>
                    <a:pt x="104646" y="205770"/>
                  </a:lnTo>
                  <a:lnTo>
                    <a:pt x="63171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484725" y="9581590"/>
              <a:ext cx="21059" cy="31587"/>
            </a:xfrm>
            <a:custGeom>
              <a:avLst/>
              <a:gdLst/>
              <a:ahLst/>
              <a:cxnLst/>
              <a:rect l="0" t="0" r="0" b="0"/>
              <a:pathLst>
                <a:path w="21059" h="31587">
                  <a:moveTo>
                    <a:pt x="21058" y="31586"/>
                  </a:moveTo>
                  <a:lnTo>
                    <a:pt x="12652" y="987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361505" y="9634220"/>
              <a:ext cx="249563" cy="126477"/>
            </a:xfrm>
            <a:custGeom>
              <a:avLst/>
              <a:gdLst/>
              <a:ahLst/>
              <a:cxnLst/>
              <a:rect l="0" t="0" r="0" b="0"/>
              <a:pathLst>
                <a:path w="249563" h="126477">
                  <a:moveTo>
                    <a:pt x="17935" y="21070"/>
                  </a:moveTo>
                  <a:lnTo>
                    <a:pt x="6757" y="32248"/>
                  </a:lnTo>
                  <a:lnTo>
                    <a:pt x="1269" y="50215"/>
                  </a:lnTo>
                  <a:lnTo>
                    <a:pt x="0" y="72628"/>
                  </a:lnTo>
                  <a:lnTo>
                    <a:pt x="3335" y="94288"/>
                  </a:lnTo>
                  <a:lnTo>
                    <a:pt x="11836" y="112493"/>
                  </a:lnTo>
                  <a:lnTo>
                    <a:pt x="17379" y="120623"/>
                  </a:lnTo>
                  <a:lnTo>
                    <a:pt x="26923" y="124873"/>
                  </a:lnTo>
                  <a:lnTo>
                    <a:pt x="53126" y="126476"/>
                  </a:lnTo>
                  <a:lnTo>
                    <a:pt x="64792" y="122926"/>
                  </a:lnTo>
                  <a:lnTo>
                    <a:pt x="83994" y="109623"/>
                  </a:lnTo>
                  <a:lnTo>
                    <a:pt x="107958" y="76814"/>
                  </a:lnTo>
                  <a:lnTo>
                    <a:pt x="128611" y="24976"/>
                  </a:lnTo>
                  <a:lnTo>
                    <a:pt x="136535" y="1748"/>
                  </a:lnTo>
                  <a:lnTo>
                    <a:pt x="140286" y="0"/>
                  </a:lnTo>
                  <a:lnTo>
                    <a:pt x="143956" y="4684"/>
                  </a:lnTo>
                  <a:lnTo>
                    <a:pt x="162953" y="60507"/>
                  </a:lnTo>
                  <a:lnTo>
                    <a:pt x="194021" y="115474"/>
                  </a:lnTo>
                  <a:lnTo>
                    <a:pt x="203176" y="121441"/>
                  </a:lnTo>
                  <a:lnTo>
                    <a:pt x="249562" y="1263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2716352" y="9455249"/>
              <a:ext cx="21058" cy="347441"/>
            </a:xfrm>
            <a:custGeom>
              <a:avLst/>
              <a:gdLst/>
              <a:ahLst/>
              <a:cxnLst/>
              <a:rect l="0" t="0" r="0" b="0"/>
              <a:pathLst>
                <a:path w="21058" h="347441">
                  <a:moveTo>
                    <a:pt x="0" y="0"/>
                  </a:moveTo>
                  <a:lnTo>
                    <a:pt x="8334" y="60383"/>
                  </a:lnTo>
                  <a:lnTo>
                    <a:pt x="9878" y="111867"/>
                  </a:lnTo>
                  <a:lnTo>
                    <a:pt x="15990" y="171185"/>
                  </a:lnTo>
                  <a:lnTo>
                    <a:pt x="19556" y="225027"/>
                  </a:lnTo>
                  <a:lnTo>
                    <a:pt x="20613" y="279844"/>
                  </a:lnTo>
                  <a:lnTo>
                    <a:pt x="20860" y="309208"/>
                  </a:lnTo>
                  <a:lnTo>
                    <a:pt x="21057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2737409" y="9550005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94757" y="0"/>
                  </a:moveTo>
                  <a:lnTo>
                    <a:pt x="40612" y="11453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116435" y="9402606"/>
              <a:ext cx="10401" cy="389555"/>
            </a:xfrm>
            <a:custGeom>
              <a:avLst/>
              <a:gdLst/>
              <a:ahLst/>
              <a:cxnLst/>
              <a:rect l="0" t="0" r="0" b="0"/>
              <a:pathLst>
                <a:path w="10401" h="389555">
                  <a:moveTo>
                    <a:pt x="0" y="0"/>
                  </a:moveTo>
                  <a:lnTo>
                    <a:pt x="0" y="58617"/>
                  </a:lnTo>
                  <a:lnTo>
                    <a:pt x="7236" y="112791"/>
                  </a:lnTo>
                  <a:lnTo>
                    <a:pt x="9878" y="168552"/>
                  </a:lnTo>
                  <a:lnTo>
                    <a:pt x="10400" y="224627"/>
                  </a:lnTo>
                  <a:lnTo>
                    <a:pt x="4902" y="283495"/>
                  </a:lnTo>
                  <a:lnTo>
                    <a:pt x="1453" y="336033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295420" y="9339435"/>
              <a:ext cx="115814" cy="21058"/>
            </a:xfrm>
            <a:custGeom>
              <a:avLst/>
              <a:gdLst/>
              <a:ahLst/>
              <a:cxnLst/>
              <a:rect l="0" t="0" r="0" b="0"/>
              <a:pathLst>
                <a:path w="115814" h="21058">
                  <a:moveTo>
                    <a:pt x="115813" y="0"/>
                  </a:moveTo>
                  <a:lnTo>
                    <a:pt x="53721" y="5590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242777" y="9423664"/>
              <a:ext cx="199178" cy="189513"/>
            </a:xfrm>
            <a:custGeom>
              <a:avLst/>
              <a:gdLst/>
              <a:ahLst/>
              <a:cxnLst/>
              <a:rect l="0" t="0" r="0" b="0"/>
              <a:pathLst>
                <a:path w="199178" h="189513">
                  <a:moveTo>
                    <a:pt x="0" y="0"/>
                  </a:moveTo>
                  <a:lnTo>
                    <a:pt x="53875" y="17957"/>
                  </a:lnTo>
                  <a:lnTo>
                    <a:pt x="115922" y="38640"/>
                  </a:lnTo>
                  <a:lnTo>
                    <a:pt x="146261" y="50313"/>
                  </a:lnTo>
                  <a:lnTo>
                    <a:pt x="190981" y="86924"/>
                  </a:lnTo>
                  <a:lnTo>
                    <a:pt x="196341" y="96554"/>
                  </a:lnTo>
                  <a:lnTo>
                    <a:pt x="199177" y="116613"/>
                  </a:lnTo>
                  <a:lnTo>
                    <a:pt x="190299" y="137225"/>
                  </a:lnTo>
                  <a:lnTo>
                    <a:pt x="174655" y="155745"/>
                  </a:lnTo>
                  <a:lnTo>
                    <a:pt x="144946" y="172749"/>
                  </a:lnTo>
                  <a:lnTo>
                    <a:pt x="99818" y="185854"/>
                  </a:lnTo>
                  <a:lnTo>
                    <a:pt x="73700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484933" y="9339435"/>
              <a:ext cx="42115" cy="157929"/>
            </a:xfrm>
            <a:custGeom>
              <a:avLst/>
              <a:gdLst/>
              <a:ahLst/>
              <a:cxnLst/>
              <a:rect l="0" t="0" r="0" b="0"/>
              <a:pathLst>
                <a:path w="42115" h="157929">
                  <a:moveTo>
                    <a:pt x="42114" y="0"/>
                  </a:moveTo>
                  <a:lnTo>
                    <a:pt x="39774" y="48094"/>
                  </a:lnTo>
                  <a:lnTo>
                    <a:pt x="22328" y="105080"/>
                  </a:lnTo>
                  <a:lnTo>
                    <a:pt x="10905" y="137980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3369119" y="9309309"/>
              <a:ext cx="168457" cy="9071"/>
            </a:xfrm>
            <a:custGeom>
              <a:avLst/>
              <a:gdLst/>
              <a:ahLst/>
              <a:cxnLst/>
              <a:rect l="0" t="0" r="0" b="0"/>
              <a:pathLst>
                <a:path w="168457" h="9071">
                  <a:moveTo>
                    <a:pt x="0" y="9070"/>
                  </a:moveTo>
                  <a:lnTo>
                    <a:pt x="58617" y="4"/>
                  </a:lnTo>
                  <a:lnTo>
                    <a:pt x="112791" y="0"/>
                  </a:lnTo>
                  <a:lnTo>
                    <a:pt x="168456" y="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706031" y="9497363"/>
              <a:ext cx="94758" cy="1"/>
            </a:xfrm>
            <a:custGeom>
              <a:avLst/>
              <a:gdLst/>
              <a:ahLst/>
              <a:cxnLst/>
              <a:rect l="0" t="0" r="0" b="0"/>
              <a:pathLst>
                <a:path w="94758" h="1">
                  <a:moveTo>
                    <a:pt x="0" y="0"/>
                  </a:moveTo>
                  <a:lnTo>
                    <a:pt x="58617" y="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990301" y="9434192"/>
              <a:ext cx="305327" cy="202291"/>
            </a:xfrm>
            <a:custGeom>
              <a:avLst/>
              <a:gdLst/>
              <a:ahLst/>
              <a:cxnLst/>
              <a:rect l="0" t="0" r="0" b="0"/>
              <a:pathLst>
                <a:path w="305327" h="202291">
                  <a:moveTo>
                    <a:pt x="0" y="21057"/>
                  </a:moveTo>
                  <a:lnTo>
                    <a:pt x="25194" y="77272"/>
                  </a:lnTo>
                  <a:lnTo>
                    <a:pt x="41544" y="135843"/>
                  </a:lnTo>
                  <a:lnTo>
                    <a:pt x="50450" y="192819"/>
                  </a:lnTo>
                  <a:lnTo>
                    <a:pt x="53520" y="199905"/>
                  </a:lnTo>
                  <a:lnTo>
                    <a:pt x="57907" y="202290"/>
                  </a:lnTo>
                  <a:lnTo>
                    <a:pt x="63171" y="201541"/>
                  </a:lnTo>
                  <a:lnTo>
                    <a:pt x="67850" y="197532"/>
                  </a:lnTo>
                  <a:lnTo>
                    <a:pt x="76169" y="183719"/>
                  </a:lnTo>
                  <a:lnTo>
                    <a:pt x="91041" y="130613"/>
                  </a:lnTo>
                  <a:lnTo>
                    <a:pt x="105244" y="76969"/>
                  </a:lnTo>
                  <a:lnTo>
                    <a:pt x="113455" y="55265"/>
                  </a:lnTo>
                  <a:lnTo>
                    <a:pt x="124904" y="37821"/>
                  </a:lnTo>
                  <a:lnTo>
                    <a:pt x="131232" y="34573"/>
                  </a:lnTo>
                  <a:lnTo>
                    <a:pt x="137791" y="34746"/>
                  </a:lnTo>
                  <a:lnTo>
                    <a:pt x="144503" y="37202"/>
                  </a:lnTo>
                  <a:lnTo>
                    <a:pt x="165128" y="57426"/>
                  </a:lnTo>
                  <a:lnTo>
                    <a:pt x="184652" y="112512"/>
                  </a:lnTo>
                  <a:lnTo>
                    <a:pt x="199774" y="173479"/>
                  </a:lnTo>
                  <a:lnTo>
                    <a:pt x="203373" y="185843"/>
                  </a:lnTo>
                  <a:lnTo>
                    <a:pt x="209281" y="191745"/>
                  </a:lnTo>
                  <a:lnTo>
                    <a:pt x="216730" y="193341"/>
                  </a:lnTo>
                  <a:lnTo>
                    <a:pt x="225205" y="192065"/>
                  </a:lnTo>
                  <a:lnTo>
                    <a:pt x="232025" y="187704"/>
                  </a:lnTo>
                  <a:lnTo>
                    <a:pt x="242722" y="173501"/>
                  </a:lnTo>
                  <a:lnTo>
                    <a:pt x="262825" y="117286"/>
                  </a:lnTo>
                  <a:lnTo>
                    <a:pt x="280708" y="62196"/>
                  </a:lnTo>
                  <a:lnTo>
                    <a:pt x="294787" y="19002"/>
                  </a:lnTo>
                  <a:lnTo>
                    <a:pt x="3053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348269" y="9401378"/>
              <a:ext cx="231628" cy="216702"/>
            </a:xfrm>
            <a:custGeom>
              <a:avLst/>
              <a:gdLst/>
              <a:ahLst/>
              <a:cxnLst/>
              <a:rect l="0" t="0" r="0" b="0"/>
              <a:pathLst>
                <a:path w="231628" h="216702">
                  <a:moveTo>
                    <a:pt x="0" y="106513"/>
                  </a:moveTo>
                  <a:lnTo>
                    <a:pt x="49552" y="121168"/>
                  </a:lnTo>
                  <a:lnTo>
                    <a:pt x="110958" y="117900"/>
                  </a:lnTo>
                  <a:lnTo>
                    <a:pt x="159738" y="106897"/>
                  </a:lnTo>
                  <a:lnTo>
                    <a:pt x="196289" y="82450"/>
                  </a:lnTo>
                  <a:lnTo>
                    <a:pt x="214362" y="63064"/>
                  </a:lnTo>
                  <a:lnTo>
                    <a:pt x="218947" y="51810"/>
                  </a:lnTo>
                  <a:lnTo>
                    <a:pt x="220923" y="26829"/>
                  </a:lnTo>
                  <a:lnTo>
                    <a:pt x="217472" y="17125"/>
                  </a:lnTo>
                  <a:lnTo>
                    <a:pt x="204279" y="3225"/>
                  </a:lnTo>
                  <a:lnTo>
                    <a:pt x="195848" y="219"/>
                  </a:lnTo>
                  <a:lnTo>
                    <a:pt x="177121" y="0"/>
                  </a:lnTo>
                  <a:lnTo>
                    <a:pt x="135669" y="12043"/>
                  </a:lnTo>
                  <a:lnTo>
                    <a:pt x="97520" y="36018"/>
                  </a:lnTo>
                  <a:lnTo>
                    <a:pt x="69580" y="70938"/>
                  </a:lnTo>
                  <a:lnTo>
                    <a:pt x="57661" y="122099"/>
                  </a:lnTo>
                  <a:lnTo>
                    <a:pt x="61113" y="155164"/>
                  </a:lnTo>
                  <a:lnTo>
                    <a:pt x="71615" y="183118"/>
                  </a:lnTo>
                  <a:lnTo>
                    <a:pt x="87981" y="203341"/>
                  </a:lnTo>
                  <a:lnTo>
                    <a:pt x="110073" y="213889"/>
                  </a:lnTo>
                  <a:lnTo>
                    <a:pt x="122515" y="216701"/>
                  </a:lnTo>
                  <a:lnTo>
                    <a:pt x="167972" y="209482"/>
                  </a:lnTo>
                  <a:lnTo>
                    <a:pt x="220818" y="194018"/>
                  </a:lnTo>
                  <a:lnTo>
                    <a:pt x="231627" y="190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743327" y="9328907"/>
              <a:ext cx="14579" cy="294799"/>
            </a:xfrm>
            <a:custGeom>
              <a:avLst/>
              <a:gdLst/>
              <a:ahLst/>
              <a:cxnLst/>
              <a:rect l="0" t="0" r="0" b="0"/>
              <a:pathLst>
                <a:path w="14579" h="294799">
                  <a:moveTo>
                    <a:pt x="5025" y="0"/>
                  </a:moveTo>
                  <a:lnTo>
                    <a:pt x="12261" y="50433"/>
                  </a:lnTo>
                  <a:lnTo>
                    <a:pt x="14578" y="107750"/>
                  </a:lnTo>
                  <a:lnTo>
                    <a:pt x="14095" y="165677"/>
                  </a:lnTo>
                  <a:lnTo>
                    <a:pt x="7163" y="221589"/>
                  </a:lnTo>
                  <a:lnTo>
                    <a:pt x="0" y="284558"/>
                  </a:lnTo>
                  <a:lnTo>
                    <a:pt x="5025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832581" y="9360492"/>
              <a:ext cx="42114" cy="305328"/>
            </a:xfrm>
            <a:custGeom>
              <a:avLst/>
              <a:gdLst/>
              <a:ahLst/>
              <a:cxnLst/>
              <a:rect l="0" t="0" r="0" b="0"/>
              <a:pathLst>
                <a:path w="42114" h="305328">
                  <a:moveTo>
                    <a:pt x="42113" y="0"/>
                  </a:moveTo>
                  <a:lnTo>
                    <a:pt x="42113" y="48931"/>
                  </a:lnTo>
                  <a:lnTo>
                    <a:pt x="38994" y="99896"/>
                  </a:lnTo>
                  <a:lnTo>
                    <a:pt x="27459" y="163233"/>
                  </a:lnTo>
                  <a:lnTo>
                    <a:pt x="13916" y="225180"/>
                  </a:lnTo>
                  <a:lnTo>
                    <a:pt x="3095" y="277451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1120881" y="9781632"/>
            <a:ext cx="6322768" cy="1295006"/>
            <a:chOff x="1120881" y="9781632"/>
            <a:chExt cx="6322768" cy="1295006"/>
          </a:xfrm>
        </p:grpSpPr>
        <p:sp>
          <p:nvSpPr>
            <p:cNvPr id="235" name="Freeform 234"/>
            <p:cNvSpPr/>
            <p:nvPr/>
          </p:nvSpPr>
          <p:spPr>
            <a:xfrm>
              <a:off x="1120881" y="10152852"/>
              <a:ext cx="335889" cy="469466"/>
            </a:xfrm>
            <a:custGeom>
              <a:avLst/>
              <a:gdLst/>
              <a:ahLst/>
              <a:cxnLst/>
              <a:rect l="0" t="0" r="0" b="0"/>
              <a:pathLst>
                <a:path w="335889" h="469466">
                  <a:moveTo>
                    <a:pt x="37254" y="134148"/>
                  </a:moveTo>
                  <a:lnTo>
                    <a:pt x="31665" y="192765"/>
                  </a:lnTo>
                  <a:lnTo>
                    <a:pt x="28189" y="255502"/>
                  </a:lnTo>
                  <a:lnTo>
                    <a:pt x="27159" y="311005"/>
                  </a:lnTo>
                  <a:lnTo>
                    <a:pt x="34047" y="365614"/>
                  </a:lnTo>
                  <a:lnTo>
                    <a:pt x="35134" y="404073"/>
                  </a:lnTo>
                  <a:lnTo>
                    <a:pt x="33501" y="405345"/>
                  </a:lnTo>
                  <a:lnTo>
                    <a:pt x="31242" y="402684"/>
                  </a:lnTo>
                  <a:lnTo>
                    <a:pt x="19212" y="369686"/>
                  </a:lnTo>
                  <a:lnTo>
                    <a:pt x="10201" y="320920"/>
                  </a:lnTo>
                  <a:lnTo>
                    <a:pt x="5842" y="273457"/>
                  </a:lnTo>
                  <a:lnTo>
                    <a:pt x="0" y="219489"/>
                  </a:lnTo>
                  <a:lnTo>
                    <a:pt x="7322" y="158674"/>
                  </a:lnTo>
                  <a:lnTo>
                    <a:pt x="19806" y="109829"/>
                  </a:lnTo>
                  <a:lnTo>
                    <a:pt x="38323" y="76250"/>
                  </a:lnTo>
                  <a:lnTo>
                    <a:pt x="73659" y="36576"/>
                  </a:lnTo>
                  <a:lnTo>
                    <a:pt x="92039" y="22153"/>
                  </a:lnTo>
                  <a:lnTo>
                    <a:pt x="133295" y="6467"/>
                  </a:lnTo>
                  <a:lnTo>
                    <a:pt x="176974" y="0"/>
                  </a:lnTo>
                  <a:lnTo>
                    <a:pt x="202297" y="7846"/>
                  </a:lnTo>
                  <a:lnTo>
                    <a:pt x="213963" y="14851"/>
                  </a:lnTo>
                  <a:lnTo>
                    <a:pt x="230045" y="35114"/>
                  </a:lnTo>
                  <a:lnTo>
                    <a:pt x="235971" y="47068"/>
                  </a:lnTo>
                  <a:lnTo>
                    <a:pt x="239436" y="75948"/>
                  </a:lnTo>
                  <a:lnTo>
                    <a:pt x="232129" y="130971"/>
                  </a:lnTo>
                  <a:lnTo>
                    <a:pt x="217177" y="164793"/>
                  </a:lnTo>
                  <a:lnTo>
                    <a:pt x="172861" y="218252"/>
                  </a:lnTo>
                  <a:lnTo>
                    <a:pt x="152506" y="237039"/>
                  </a:lnTo>
                  <a:lnTo>
                    <a:pt x="131761" y="249287"/>
                  </a:lnTo>
                  <a:lnTo>
                    <a:pt x="127165" y="249512"/>
                  </a:lnTo>
                  <a:lnTo>
                    <a:pt x="126440" y="246153"/>
                  </a:lnTo>
                  <a:lnTo>
                    <a:pt x="131874" y="234231"/>
                  </a:lnTo>
                  <a:lnTo>
                    <a:pt x="142088" y="221133"/>
                  </a:lnTo>
                  <a:lnTo>
                    <a:pt x="177760" y="200606"/>
                  </a:lnTo>
                  <a:lnTo>
                    <a:pt x="225374" y="185294"/>
                  </a:lnTo>
                  <a:lnTo>
                    <a:pt x="256174" y="186515"/>
                  </a:lnTo>
                  <a:lnTo>
                    <a:pt x="283120" y="194857"/>
                  </a:lnTo>
                  <a:lnTo>
                    <a:pt x="302896" y="206364"/>
                  </a:lnTo>
                  <a:lnTo>
                    <a:pt x="316364" y="225515"/>
                  </a:lnTo>
                  <a:lnTo>
                    <a:pt x="334542" y="270349"/>
                  </a:lnTo>
                  <a:lnTo>
                    <a:pt x="335888" y="291779"/>
                  </a:lnTo>
                  <a:lnTo>
                    <a:pt x="329047" y="354254"/>
                  </a:lnTo>
                  <a:lnTo>
                    <a:pt x="300913" y="413369"/>
                  </a:lnTo>
                  <a:lnTo>
                    <a:pt x="266889" y="459534"/>
                  </a:lnTo>
                  <a:lnTo>
                    <a:pt x="257025" y="465716"/>
                  </a:lnTo>
                  <a:lnTo>
                    <a:pt x="236705" y="469465"/>
                  </a:lnTo>
                  <a:lnTo>
                    <a:pt x="228713" y="465317"/>
                  </a:lnTo>
                  <a:lnTo>
                    <a:pt x="205710" y="428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1516104" y="10363059"/>
              <a:ext cx="242156" cy="184308"/>
            </a:xfrm>
            <a:custGeom>
              <a:avLst/>
              <a:gdLst/>
              <a:ahLst/>
              <a:cxnLst/>
              <a:rect l="0" t="0" r="0" b="0"/>
              <a:pathLst>
                <a:path w="242156" h="184308">
                  <a:moveTo>
                    <a:pt x="0" y="29226"/>
                  </a:moveTo>
                  <a:lnTo>
                    <a:pt x="15641" y="47207"/>
                  </a:lnTo>
                  <a:lnTo>
                    <a:pt x="38437" y="105920"/>
                  </a:lnTo>
                  <a:lnTo>
                    <a:pt x="49490" y="164955"/>
                  </a:lnTo>
                  <a:lnTo>
                    <a:pt x="51241" y="184307"/>
                  </a:lnTo>
                  <a:lnTo>
                    <a:pt x="51708" y="182916"/>
                  </a:lnTo>
                  <a:lnTo>
                    <a:pt x="60925" y="128624"/>
                  </a:lnTo>
                  <a:lnTo>
                    <a:pt x="82964" y="66362"/>
                  </a:lnTo>
                  <a:lnTo>
                    <a:pt x="102441" y="36460"/>
                  </a:lnTo>
                  <a:lnTo>
                    <a:pt x="119229" y="23473"/>
                  </a:lnTo>
                  <a:lnTo>
                    <a:pt x="158602" y="5603"/>
                  </a:lnTo>
                  <a:lnTo>
                    <a:pt x="195302" y="0"/>
                  </a:lnTo>
                  <a:lnTo>
                    <a:pt x="242155" y="81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1979358" y="10318586"/>
              <a:ext cx="357970" cy="63172"/>
            </a:xfrm>
            <a:custGeom>
              <a:avLst/>
              <a:gdLst/>
              <a:ahLst/>
              <a:cxnLst/>
              <a:rect l="0" t="0" r="0" b="0"/>
              <a:pathLst>
                <a:path w="357970" h="63172">
                  <a:moveTo>
                    <a:pt x="0" y="63171"/>
                  </a:moveTo>
                  <a:lnTo>
                    <a:pt x="62280" y="46382"/>
                  </a:lnTo>
                  <a:lnTo>
                    <a:pt x="125689" y="42957"/>
                  </a:lnTo>
                  <a:lnTo>
                    <a:pt x="168166" y="42489"/>
                  </a:lnTo>
                  <a:lnTo>
                    <a:pt x="230371" y="41055"/>
                  </a:lnTo>
                  <a:lnTo>
                    <a:pt x="285197" y="34911"/>
                  </a:lnTo>
                  <a:lnTo>
                    <a:pt x="316657" y="33064"/>
                  </a:lnTo>
                  <a:lnTo>
                    <a:pt x="328088" y="29061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2253099" y="10247813"/>
              <a:ext cx="138653" cy="249758"/>
            </a:xfrm>
            <a:custGeom>
              <a:avLst/>
              <a:gdLst/>
              <a:ahLst/>
              <a:cxnLst/>
              <a:rect l="0" t="0" r="0" b="0"/>
              <a:pathLst>
                <a:path w="138653" h="249758">
                  <a:moveTo>
                    <a:pt x="31585" y="18130"/>
                  </a:moveTo>
                  <a:lnTo>
                    <a:pt x="20407" y="6952"/>
                  </a:lnTo>
                  <a:lnTo>
                    <a:pt x="22963" y="3659"/>
                  </a:lnTo>
                  <a:lnTo>
                    <a:pt x="41401" y="0"/>
                  </a:lnTo>
                  <a:lnTo>
                    <a:pt x="73488" y="3529"/>
                  </a:lnTo>
                  <a:lnTo>
                    <a:pt x="110811" y="23162"/>
                  </a:lnTo>
                  <a:lnTo>
                    <a:pt x="128408" y="41423"/>
                  </a:lnTo>
                  <a:lnTo>
                    <a:pt x="134738" y="51206"/>
                  </a:lnTo>
                  <a:lnTo>
                    <a:pt x="138652" y="77675"/>
                  </a:lnTo>
                  <a:lnTo>
                    <a:pt x="134153" y="108935"/>
                  </a:lnTo>
                  <a:lnTo>
                    <a:pt x="105788" y="167306"/>
                  </a:lnTo>
                  <a:lnTo>
                    <a:pt x="77308" y="202404"/>
                  </a:lnTo>
                  <a:lnTo>
                    <a:pt x="25460" y="235881"/>
                  </a:lnTo>
                  <a:lnTo>
                    <a:pt x="0" y="249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589570" y="10192244"/>
              <a:ext cx="168916" cy="306933"/>
            </a:xfrm>
            <a:custGeom>
              <a:avLst/>
              <a:gdLst/>
              <a:ahLst/>
              <a:cxnLst/>
              <a:rect l="0" t="0" r="0" b="0"/>
              <a:pathLst>
                <a:path w="168916" h="306933">
                  <a:moveTo>
                    <a:pt x="126782" y="0"/>
                  </a:moveTo>
                  <a:lnTo>
                    <a:pt x="85925" y="10746"/>
                  </a:lnTo>
                  <a:lnTo>
                    <a:pt x="28870" y="48467"/>
                  </a:lnTo>
                  <a:lnTo>
                    <a:pt x="5094" y="69992"/>
                  </a:lnTo>
                  <a:lnTo>
                    <a:pt x="1203" y="78247"/>
                  </a:lnTo>
                  <a:lnTo>
                    <a:pt x="0" y="96778"/>
                  </a:lnTo>
                  <a:lnTo>
                    <a:pt x="3656" y="104293"/>
                  </a:lnTo>
                  <a:lnTo>
                    <a:pt x="17077" y="115762"/>
                  </a:lnTo>
                  <a:lnTo>
                    <a:pt x="71101" y="133827"/>
                  </a:lnTo>
                  <a:lnTo>
                    <a:pt x="118603" y="153256"/>
                  </a:lnTo>
                  <a:lnTo>
                    <a:pt x="144204" y="171059"/>
                  </a:lnTo>
                  <a:lnTo>
                    <a:pt x="161042" y="190670"/>
                  </a:lnTo>
                  <a:lnTo>
                    <a:pt x="167169" y="200812"/>
                  </a:lnTo>
                  <a:lnTo>
                    <a:pt x="168915" y="212254"/>
                  </a:lnTo>
                  <a:lnTo>
                    <a:pt x="164615" y="237445"/>
                  </a:lnTo>
                  <a:lnTo>
                    <a:pt x="137862" y="277934"/>
                  </a:lnTo>
                  <a:lnTo>
                    <a:pt x="105889" y="302799"/>
                  </a:lnTo>
                  <a:lnTo>
                    <a:pt x="84741" y="306932"/>
                  </a:lnTo>
                  <a:lnTo>
                    <a:pt x="74188" y="306397"/>
                  </a:lnTo>
                  <a:lnTo>
                    <a:pt x="67153" y="303701"/>
                  </a:lnTo>
                  <a:lnTo>
                    <a:pt x="62463" y="299563"/>
                  </a:lnTo>
                  <a:lnTo>
                    <a:pt x="53083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2853223" y="10223829"/>
              <a:ext cx="191694" cy="111852"/>
            </a:xfrm>
            <a:custGeom>
              <a:avLst/>
              <a:gdLst/>
              <a:ahLst/>
              <a:cxnLst/>
              <a:rect l="0" t="0" r="0" b="0"/>
              <a:pathLst>
                <a:path w="191694" h="111852">
                  <a:moveTo>
                    <a:pt x="0" y="94757"/>
                  </a:moveTo>
                  <a:lnTo>
                    <a:pt x="62280" y="111545"/>
                  </a:lnTo>
                  <a:lnTo>
                    <a:pt x="116331" y="111851"/>
                  </a:lnTo>
                  <a:lnTo>
                    <a:pt x="142949" y="105864"/>
                  </a:lnTo>
                  <a:lnTo>
                    <a:pt x="166478" y="95404"/>
                  </a:lnTo>
                  <a:lnTo>
                    <a:pt x="182395" y="76717"/>
                  </a:lnTo>
                  <a:lnTo>
                    <a:pt x="188277" y="65183"/>
                  </a:lnTo>
                  <a:lnTo>
                    <a:pt x="191693" y="43008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2908581" y="10244886"/>
              <a:ext cx="176270" cy="210518"/>
            </a:xfrm>
            <a:custGeom>
              <a:avLst/>
              <a:gdLst/>
              <a:ahLst/>
              <a:cxnLst/>
              <a:rect l="0" t="0" r="0" b="0"/>
              <a:pathLst>
                <a:path w="176270" h="210518">
                  <a:moveTo>
                    <a:pt x="60455" y="0"/>
                  </a:moveTo>
                  <a:lnTo>
                    <a:pt x="22082" y="29309"/>
                  </a:lnTo>
                  <a:lnTo>
                    <a:pt x="6452" y="55088"/>
                  </a:lnTo>
                  <a:lnTo>
                    <a:pt x="0" y="96132"/>
                  </a:lnTo>
                  <a:lnTo>
                    <a:pt x="3678" y="139748"/>
                  </a:lnTo>
                  <a:lnTo>
                    <a:pt x="15334" y="165055"/>
                  </a:lnTo>
                  <a:lnTo>
                    <a:pt x="41627" y="195914"/>
                  </a:lnTo>
                  <a:lnTo>
                    <a:pt x="51413" y="204309"/>
                  </a:lnTo>
                  <a:lnTo>
                    <a:pt x="77883" y="210517"/>
                  </a:lnTo>
                  <a:lnTo>
                    <a:pt x="107976" y="208207"/>
                  </a:lnTo>
                  <a:lnTo>
                    <a:pt x="156063" y="190779"/>
                  </a:lnTo>
                  <a:lnTo>
                    <a:pt x="176269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253306" y="10108016"/>
              <a:ext cx="31586" cy="347441"/>
            </a:xfrm>
            <a:custGeom>
              <a:avLst/>
              <a:gdLst/>
              <a:ahLst/>
              <a:cxnLst/>
              <a:rect l="0" t="0" r="0" b="0"/>
              <a:pathLst>
                <a:path w="31586" h="347441">
                  <a:moveTo>
                    <a:pt x="0" y="0"/>
                  </a:moveTo>
                  <a:lnTo>
                    <a:pt x="7236" y="28726"/>
                  </a:lnTo>
                  <a:lnTo>
                    <a:pt x="9878" y="92112"/>
                  </a:lnTo>
                  <a:lnTo>
                    <a:pt x="10400" y="150386"/>
                  </a:lnTo>
                  <a:lnTo>
                    <a:pt x="11673" y="205787"/>
                  </a:lnTo>
                  <a:lnTo>
                    <a:pt x="19590" y="268171"/>
                  </a:lnTo>
                  <a:lnTo>
                    <a:pt x="23983" y="327744"/>
                  </a:lnTo>
                  <a:lnTo>
                    <a:pt x="31585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3274363" y="10160658"/>
              <a:ext cx="94757" cy="42116"/>
            </a:xfrm>
            <a:custGeom>
              <a:avLst/>
              <a:gdLst/>
              <a:ahLst/>
              <a:cxnLst/>
              <a:rect l="0" t="0" r="0" b="0"/>
              <a:pathLst>
                <a:path w="94757" h="42116">
                  <a:moveTo>
                    <a:pt x="94756" y="0"/>
                  </a:moveTo>
                  <a:lnTo>
                    <a:pt x="72399" y="0"/>
                  </a:lnTo>
                  <a:lnTo>
                    <a:pt x="55184" y="6239"/>
                  </a:lnTo>
                  <a:lnTo>
                    <a:pt x="0" y="42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3621803" y="10213301"/>
              <a:ext cx="197682" cy="229849"/>
            </a:xfrm>
            <a:custGeom>
              <a:avLst/>
              <a:gdLst/>
              <a:ahLst/>
              <a:cxnLst/>
              <a:rect l="0" t="0" r="0" b="0"/>
              <a:pathLst>
                <a:path w="197682" h="229849">
                  <a:moveTo>
                    <a:pt x="0" y="21057"/>
                  </a:moveTo>
                  <a:lnTo>
                    <a:pt x="16788" y="83337"/>
                  </a:lnTo>
                  <a:lnTo>
                    <a:pt x="26084" y="145664"/>
                  </a:lnTo>
                  <a:lnTo>
                    <a:pt x="53767" y="208146"/>
                  </a:lnTo>
                  <a:lnTo>
                    <a:pt x="60411" y="219482"/>
                  </a:lnTo>
                  <a:lnTo>
                    <a:pt x="69520" y="225870"/>
                  </a:lnTo>
                  <a:lnTo>
                    <a:pt x="92119" y="229848"/>
                  </a:lnTo>
                  <a:lnTo>
                    <a:pt x="131150" y="219921"/>
                  </a:lnTo>
                  <a:lnTo>
                    <a:pt x="152266" y="202248"/>
                  </a:lnTo>
                  <a:lnTo>
                    <a:pt x="174187" y="169109"/>
                  </a:lnTo>
                  <a:lnTo>
                    <a:pt x="192075" y="115293"/>
                  </a:lnTo>
                  <a:lnTo>
                    <a:pt x="197681" y="65486"/>
                  </a:lnTo>
                  <a:lnTo>
                    <a:pt x="191398" y="11049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3972604" y="10143947"/>
              <a:ext cx="222746" cy="332567"/>
            </a:xfrm>
            <a:custGeom>
              <a:avLst/>
              <a:gdLst/>
              <a:ahLst/>
              <a:cxnLst/>
              <a:rect l="0" t="0" r="0" b="0"/>
              <a:pathLst>
                <a:path w="222746" h="332567">
                  <a:moveTo>
                    <a:pt x="28225" y="332566"/>
                  </a:moveTo>
                  <a:lnTo>
                    <a:pt x="7982" y="271836"/>
                  </a:lnTo>
                  <a:lnTo>
                    <a:pt x="0" y="208768"/>
                  </a:lnTo>
                  <a:lnTo>
                    <a:pt x="5709" y="147716"/>
                  </a:lnTo>
                  <a:lnTo>
                    <a:pt x="21476" y="91024"/>
                  </a:lnTo>
                  <a:lnTo>
                    <a:pt x="36468" y="49587"/>
                  </a:lnTo>
                  <a:lnTo>
                    <a:pt x="47876" y="32883"/>
                  </a:lnTo>
                  <a:lnTo>
                    <a:pt x="84220" y="10324"/>
                  </a:lnTo>
                  <a:lnTo>
                    <a:pt x="132034" y="0"/>
                  </a:lnTo>
                  <a:lnTo>
                    <a:pt x="162880" y="6945"/>
                  </a:lnTo>
                  <a:lnTo>
                    <a:pt x="189847" y="22899"/>
                  </a:lnTo>
                  <a:lnTo>
                    <a:pt x="209632" y="45588"/>
                  </a:lnTo>
                  <a:lnTo>
                    <a:pt x="219985" y="71269"/>
                  </a:lnTo>
                  <a:lnTo>
                    <a:pt x="222745" y="84668"/>
                  </a:lnTo>
                  <a:lnTo>
                    <a:pt x="219573" y="112035"/>
                  </a:lnTo>
                  <a:lnTo>
                    <a:pt x="210365" y="137456"/>
                  </a:lnTo>
                  <a:lnTo>
                    <a:pt x="190857" y="164921"/>
                  </a:lnTo>
                  <a:lnTo>
                    <a:pt x="143272" y="202359"/>
                  </a:lnTo>
                  <a:lnTo>
                    <a:pt x="88472" y="228381"/>
                  </a:lnTo>
                  <a:lnTo>
                    <a:pt x="49282" y="2378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4622011" y="10129073"/>
              <a:ext cx="6066" cy="31586"/>
            </a:xfrm>
            <a:custGeom>
              <a:avLst/>
              <a:gdLst/>
              <a:ahLst/>
              <a:cxnLst/>
              <a:rect l="0" t="0" r="0" b="0"/>
              <a:pathLst>
                <a:path w="6066" h="31586">
                  <a:moveTo>
                    <a:pt x="0" y="31585"/>
                  </a:moveTo>
                  <a:lnTo>
                    <a:pt x="5589" y="14818"/>
                  </a:lnTo>
                  <a:lnTo>
                    <a:pt x="6065" y="9879"/>
                  </a:lnTo>
                  <a:lnTo>
                    <a:pt x="5213" y="658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4491491" y="10181715"/>
              <a:ext cx="372676" cy="148492"/>
            </a:xfrm>
            <a:custGeom>
              <a:avLst/>
              <a:gdLst/>
              <a:ahLst/>
              <a:cxnLst/>
              <a:rect l="0" t="0" r="0" b="0"/>
              <a:pathLst>
                <a:path w="372676" h="148492">
                  <a:moveTo>
                    <a:pt x="35763" y="0"/>
                  </a:moveTo>
                  <a:lnTo>
                    <a:pt x="20122" y="17981"/>
                  </a:lnTo>
                  <a:lnTo>
                    <a:pt x="919" y="69742"/>
                  </a:lnTo>
                  <a:lnTo>
                    <a:pt x="0" y="92997"/>
                  </a:lnTo>
                  <a:lnTo>
                    <a:pt x="1393" y="104113"/>
                  </a:lnTo>
                  <a:lnTo>
                    <a:pt x="7000" y="112692"/>
                  </a:lnTo>
                  <a:lnTo>
                    <a:pt x="25709" y="125345"/>
                  </a:lnTo>
                  <a:lnTo>
                    <a:pt x="37249" y="125678"/>
                  </a:lnTo>
                  <a:lnTo>
                    <a:pt x="62550" y="116688"/>
                  </a:lnTo>
                  <a:lnTo>
                    <a:pt x="124509" y="67913"/>
                  </a:lnTo>
                  <a:lnTo>
                    <a:pt x="153422" y="37678"/>
                  </a:lnTo>
                  <a:lnTo>
                    <a:pt x="165252" y="16233"/>
                  </a:lnTo>
                  <a:lnTo>
                    <a:pt x="165373" y="17841"/>
                  </a:lnTo>
                  <a:lnTo>
                    <a:pt x="164283" y="22423"/>
                  </a:lnTo>
                  <a:lnTo>
                    <a:pt x="176951" y="80333"/>
                  </a:lnTo>
                  <a:lnTo>
                    <a:pt x="198089" y="120248"/>
                  </a:lnTo>
                  <a:lnTo>
                    <a:pt x="219822" y="138452"/>
                  </a:lnTo>
                  <a:lnTo>
                    <a:pt x="243909" y="148102"/>
                  </a:lnTo>
                  <a:lnTo>
                    <a:pt x="266313" y="148491"/>
                  </a:lnTo>
                  <a:lnTo>
                    <a:pt x="309835" y="130955"/>
                  </a:lnTo>
                  <a:lnTo>
                    <a:pt x="372675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011565" y="9939559"/>
              <a:ext cx="279961" cy="343703"/>
            </a:xfrm>
            <a:custGeom>
              <a:avLst/>
              <a:gdLst/>
              <a:ahLst/>
              <a:cxnLst/>
              <a:rect l="0" t="0" r="0" b="0"/>
              <a:pathLst>
                <a:path w="279961" h="343703">
                  <a:moveTo>
                    <a:pt x="0" y="0"/>
                  </a:moveTo>
                  <a:lnTo>
                    <a:pt x="3120" y="60385"/>
                  </a:lnTo>
                  <a:lnTo>
                    <a:pt x="8333" y="111869"/>
                  </a:lnTo>
                  <a:lnTo>
                    <a:pt x="15684" y="171187"/>
                  </a:lnTo>
                  <a:lnTo>
                    <a:pt x="21165" y="234030"/>
                  </a:lnTo>
                  <a:lnTo>
                    <a:pt x="29180" y="285784"/>
                  </a:lnTo>
                  <a:lnTo>
                    <a:pt x="36700" y="340722"/>
                  </a:lnTo>
                  <a:lnTo>
                    <a:pt x="38504" y="342961"/>
                  </a:lnTo>
                  <a:lnTo>
                    <a:pt x="41401" y="293004"/>
                  </a:lnTo>
                  <a:lnTo>
                    <a:pt x="45022" y="240455"/>
                  </a:lnTo>
                  <a:lnTo>
                    <a:pt x="56624" y="202658"/>
                  </a:lnTo>
                  <a:lnTo>
                    <a:pt x="82196" y="148914"/>
                  </a:lnTo>
                  <a:lnTo>
                    <a:pt x="98532" y="132085"/>
                  </a:lnTo>
                  <a:lnTo>
                    <a:pt x="138639" y="109456"/>
                  </a:lnTo>
                  <a:lnTo>
                    <a:pt x="170802" y="104409"/>
                  </a:lnTo>
                  <a:lnTo>
                    <a:pt x="201084" y="107236"/>
                  </a:lnTo>
                  <a:lnTo>
                    <a:pt x="222341" y="116292"/>
                  </a:lnTo>
                  <a:lnTo>
                    <a:pt x="247463" y="134543"/>
                  </a:lnTo>
                  <a:lnTo>
                    <a:pt x="269724" y="165947"/>
                  </a:lnTo>
                  <a:lnTo>
                    <a:pt x="279960" y="216066"/>
                  </a:lnTo>
                  <a:lnTo>
                    <a:pt x="272995" y="248889"/>
                  </a:lnTo>
                  <a:lnTo>
                    <a:pt x="245518" y="296908"/>
                  </a:lnTo>
                  <a:lnTo>
                    <a:pt x="228442" y="310553"/>
                  </a:lnTo>
                  <a:lnTo>
                    <a:pt x="176225" y="338771"/>
                  </a:lnTo>
                  <a:lnTo>
                    <a:pt x="132804" y="343702"/>
                  </a:lnTo>
                  <a:lnTo>
                    <a:pt x="108157" y="340710"/>
                  </a:lnTo>
                  <a:lnTo>
                    <a:pt x="85505" y="329242"/>
                  </a:lnTo>
                  <a:lnTo>
                    <a:pt x="62380" y="309294"/>
                  </a:lnTo>
                  <a:lnTo>
                    <a:pt x="52643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5371993" y="9929031"/>
              <a:ext cx="28694" cy="357970"/>
            </a:xfrm>
            <a:custGeom>
              <a:avLst/>
              <a:gdLst/>
              <a:ahLst/>
              <a:cxnLst/>
              <a:rect l="0" t="0" r="0" b="0"/>
              <a:pathLst>
                <a:path w="28694" h="357970">
                  <a:moveTo>
                    <a:pt x="18598" y="0"/>
                  </a:moveTo>
                  <a:lnTo>
                    <a:pt x="26931" y="37478"/>
                  </a:lnTo>
                  <a:lnTo>
                    <a:pt x="28693" y="94491"/>
                  </a:lnTo>
                  <a:lnTo>
                    <a:pt x="21805" y="153672"/>
                  </a:lnTo>
                  <a:lnTo>
                    <a:pt x="16112" y="210422"/>
                  </a:lnTo>
                  <a:lnTo>
                    <a:pt x="1893" y="273505"/>
                  </a:lnTo>
                  <a:lnTo>
                    <a:pt x="0" y="312145"/>
                  </a:lnTo>
                  <a:lnTo>
                    <a:pt x="8069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489310" y="10054547"/>
              <a:ext cx="156418" cy="205945"/>
            </a:xfrm>
            <a:custGeom>
              <a:avLst/>
              <a:gdLst/>
              <a:ahLst/>
              <a:cxnLst/>
              <a:rect l="0" t="0" r="0" b="0"/>
              <a:pathLst>
                <a:path w="156418" h="205945">
                  <a:moveTo>
                    <a:pt x="17094" y="32412"/>
                  </a:moveTo>
                  <a:lnTo>
                    <a:pt x="306" y="88626"/>
                  </a:lnTo>
                  <a:lnTo>
                    <a:pt x="0" y="147198"/>
                  </a:lnTo>
                  <a:lnTo>
                    <a:pt x="5988" y="173505"/>
                  </a:lnTo>
                  <a:lnTo>
                    <a:pt x="16447" y="192996"/>
                  </a:lnTo>
                  <a:lnTo>
                    <a:pt x="24852" y="199129"/>
                  </a:lnTo>
                  <a:lnTo>
                    <a:pt x="46668" y="205944"/>
                  </a:lnTo>
                  <a:lnTo>
                    <a:pt x="71962" y="199615"/>
                  </a:lnTo>
                  <a:lnTo>
                    <a:pt x="109391" y="176320"/>
                  </a:lnTo>
                  <a:lnTo>
                    <a:pt x="129475" y="157203"/>
                  </a:lnTo>
                  <a:lnTo>
                    <a:pt x="142301" y="137008"/>
                  </a:lnTo>
                  <a:lnTo>
                    <a:pt x="156098" y="94728"/>
                  </a:lnTo>
                  <a:lnTo>
                    <a:pt x="156417" y="50745"/>
                  </a:lnTo>
                  <a:lnTo>
                    <a:pt x="150920" y="38785"/>
                  </a:lnTo>
                  <a:lnTo>
                    <a:pt x="132334" y="19257"/>
                  </a:lnTo>
                  <a:lnTo>
                    <a:pt x="89974" y="697"/>
                  </a:lnTo>
                  <a:lnTo>
                    <a:pt x="29927" y="0"/>
                  </a:lnTo>
                  <a:lnTo>
                    <a:pt x="17094" y="8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706450" y="10055373"/>
              <a:ext cx="242152" cy="184222"/>
            </a:xfrm>
            <a:custGeom>
              <a:avLst/>
              <a:gdLst/>
              <a:ahLst/>
              <a:cxnLst/>
              <a:rect l="0" t="0" r="0" b="0"/>
              <a:pathLst>
                <a:path w="242152" h="184222">
                  <a:moveTo>
                    <a:pt x="136866" y="0"/>
                  </a:moveTo>
                  <a:lnTo>
                    <a:pt x="110480" y="10746"/>
                  </a:lnTo>
                  <a:lnTo>
                    <a:pt x="48786" y="56879"/>
                  </a:lnTo>
                  <a:lnTo>
                    <a:pt x="15362" y="86653"/>
                  </a:lnTo>
                  <a:lnTo>
                    <a:pt x="1756" y="111433"/>
                  </a:lnTo>
                  <a:lnTo>
                    <a:pt x="0" y="123421"/>
                  </a:lnTo>
                  <a:lnTo>
                    <a:pt x="4287" y="146100"/>
                  </a:lnTo>
                  <a:lnTo>
                    <a:pt x="17111" y="164760"/>
                  </a:lnTo>
                  <a:lnTo>
                    <a:pt x="25444" y="173011"/>
                  </a:lnTo>
                  <a:lnTo>
                    <a:pt x="50301" y="182179"/>
                  </a:lnTo>
                  <a:lnTo>
                    <a:pt x="100299" y="184221"/>
                  </a:lnTo>
                  <a:lnTo>
                    <a:pt x="138162" y="177803"/>
                  </a:lnTo>
                  <a:lnTo>
                    <a:pt x="190023" y="155629"/>
                  </a:lnTo>
                  <a:lnTo>
                    <a:pt x="242151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6011772" y="9897445"/>
              <a:ext cx="10530" cy="347442"/>
            </a:xfrm>
            <a:custGeom>
              <a:avLst/>
              <a:gdLst/>
              <a:ahLst/>
              <a:cxnLst/>
              <a:rect l="0" t="0" r="0" b="0"/>
              <a:pathLst>
                <a:path w="10530" h="347442">
                  <a:moveTo>
                    <a:pt x="0" y="0"/>
                  </a:moveTo>
                  <a:lnTo>
                    <a:pt x="0" y="60384"/>
                  </a:lnTo>
                  <a:lnTo>
                    <a:pt x="3119" y="111869"/>
                  </a:lnTo>
                  <a:lnTo>
                    <a:pt x="9065" y="171187"/>
                  </a:lnTo>
                  <a:lnTo>
                    <a:pt x="10239" y="230303"/>
                  </a:lnTo>
                  <a:lnTo>
                    <a:pt x="10443" y="284658"/>
                  </a:lnTo>
                  <a:lnTo>
                    <a:pt x="10529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012003" y="9981674"/>
              <a:ext cx="220869" cy="263213"/>
            </a:xfrm>
            <a:custGeom>
              <a:avLst/>
              <a:gdLst/>
              <a:ahLst/>
              <a:cxnLst/>
              <a:rect l="0" t="0" r="0" b="0"/>
              <a:pathLst>
                <a:path w="220869" h="263213">
                  <a:moveTo>
                    <a:pt x="178754" y="0"/>
                  </a:moveTo>
                  <a:lnTo>
                    <a:pt x="116496" y="35916"/>
                  </a:lnTo>
                  <a:lnTo>
                    <a:pt x="60772" y="78451"/>
                  </a:lnTo>
                  <a:lnTo>
                    <a:pt x="15416" y="116751"/>
                  </a:lnTo>
                  <a:lnTo>
                    <a:pt x="6690" y="126968"/>
                  </a:lnTo>
                  <a:lnTo>
                    <a:pt x="2044" y="137287"/>
                  </a:lnTo>
                  <a:lnTo>
                    <a:pt x="0" y="158113"/>
                  </a:lnTo>
                  <a:lnTo>
                    <a:pt x="4603" y="167410"/>
                  </a:lnTo>
                  <a:lnTo>
                    <a:pt x="22195" y="183978"/>
                  </a:lnTo>
                  <a:lnTo>
                    <a:pt x="81982" y="217713"/>
                  </a:lnTo>
                  <a:lnTo>
                    <a:pt x="136374" y="238200"/>
                  </a:lnTo>
                  <a:lnTo>
                    <a:pt x="194837" y="256135"/>
                  </a:lnTo>
                  <a:lnTo>
                    <a:pt x="220868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6351171" y="10005929"/>
              <a:ext cx="271255" cy="186972"/>
            </a:xfrm>
            <a:custGeom>
              <a:avLst/>
              <a:gdLst/>
              <a:ahLst/>
              <a:cxnLst/>
              <a:rect l="0" t="0" r="0" b="0"/>
              <a:pathLst>
                <a:path w="271255" h="186972">
                  <a:moveTo>
                    <a:pt x="155440" y="49444"/>
                  </a:moveTo>
                  <a:lnTo>
                    <a:pt x="144262" y="27087"/>
                  </a:lnTo>
                  <a:lnTo>
                    <a:pt x="126296" y="12991"/>
                  </a:lnTo>
                  <a:lnTo>
                    <a:pt x="102713" y="3997"/>
                  </a:lnTo>
                  <a:lnTo>
                    <a:pt x="76634" y="0"/>
                  </a:lnTo>
                  <a:lnTo>
                    <a:pt x="52565" y="4462"/>
                  </a:lnTo>
                  <a:lnTo>
                    <a:pt x="41233" y="8928"/>
                  </a:lnTo>
                  <a:lnTo>
                    <a:pt x="25523" y="23248"/>
                  </a:lnTo>
                  <a:lnTo>
                    <a:pt x="5906" y="61037"/>
                  </a:lnTo>
                  <a:lnTo>
                    <a:pt x="0" y="97464"/>
                  </a:lnTo>
                  <a:lnTo>
                    <a:pt x="3839" y="132303"/>
                  </a:lnTo>
                  <a:lnTo>
                    <a:pt x="17975" y="164852"/>
                  </a:lnTo>
                  <a:lnTo>
                    <a:pt x="33514" y="179896"/>
                  </a:lnTo>
                  <a:lnTo>
                    <a:pt x="42571" y="185545"/>
                  </a:lnTo>
                  <a:lnTo>
                    <a:pt x="52118" y="186971"/>
                  </a:lnTo>
                  <a:lnTo>
                    <a:pt x="72085" y="182317"/>
                  </a:lnTo>
                  <a:lnTo>
                    <a:pt x="97468" y="166543"/>
                  </a:lnTo>
                  <a:lnTo>
                    <a:pt x="109397" y="150621"/>
                  </a:lnTo>
                  <a:lnTo>
                    <a:pt x="131527" y="99206"/>
                  </a:lnTo>
                  <a:lnTo>
                    <a:pt x="150023" y="40080"/>
                  </a:lnTo>
                  <a:lnTo>
                    <a:pt x="151863" y="19546"/>
                  </a:lnTo>
                  <a:lnTo>
                    <a:pt x="150716" y="18983"/>
                  </a:lnTo>
                  <a:lnTo>
                    <a:pt x="148781" y="22118"/>
                  </a:lnTo>
                  <a:lnTo>
                    <a:pt x="154082" y="60770"/>
                  </a:lnTo>
                  <a:lnTo>
                    <a:pt x="165437" y="99853"/>
                  </a:lnTo>
                  <a:lnTo>
                    <a:pt x="189988" y="138729"/>
                  </a:lnTo>
                  <a:lnTo>
                    <a:pt x="209400" y="157757"/>
                  </a:lnTo>
                  <a:lnTo>
                    <a:pt x="232845" y="167772"/>
                  </a:lnTo>
                  <a:lnTo>
                    <a:pt x="271254" y="1757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6703672" y="9781632"/>
              <a:ext cx="676806" cy="371358"/>
            </a:xfrm>
            <a:custGeom>
              <a:avLst/>
              <a:gdLst/>
              <a:ahLst/>
              <a:cxnLst/>
              <a:rect l="0" t="0" r="0" b="0"/>
              <a:pathLst>
                <a:path w="676806" h="371358">
                  <a:moveTo>
                    <a:pt x="129323" y="0"/>
                  </a:moveTo>
                  <a:lnTo>
                    <a:pt x="149110" y="48931"/>
                  </a:lnTo>
                  <a:lnTo>
                    <a:pt x="164167" y="108062"/>
                  </a:lnTo>
                  <a:lnTo>
                    <a:pt x="181933" y="170556"/>
                  </a:lnTo>
                  <a:lnTo>
                    <a:pt x="192485" y="217432"/>
                  </a:lnTo>
                  <a:lnTo>
                    <a:pt x="199900" y="269535"/>
                  </a:lnTo>
                  <a:lnTo>
                    <a:pt x="200941" y="284975"/>
                  </a:lnTo>
                  <a:lnTo>
                    <a:pt x="199295" y="292929"/>
                  </a:lnTo>
                  <a:lnTo>
                    <a:pt x="195858" y="295892"/>
                  </a:lnTo>
                  <a:lnTo>
                    <a:pt x="191227" y="295527"/>
                  </a:lnTo>
                  <a:lnTo>
                    <a:pt x="186970" y="291775"/>
                  </a:lnTo>
                  <a:lnTo>
                    <a:pt x="147738" y="233730"/>
                  </a:lnTo>
                  <a:lnTo>
                    <a:pt x="128149" y="211505"/>
                  </a:lnTo>
                  <a:lnTo>
                    <a:pt x="115672" y="205344"/>
                  </a:lnTo>
                  <a:lnTo>
                    <a:pt x="86212" y="201618"/>
                  </a:lnTo>
                  <a:lnTo>
                    <a:pt x="72507" y="205772"/>
                  </a:lnTo>
                  <a:lnTo>
                    <a:pt x="47920" y="222866"/>
                  </a:lnTo>
                  <a:lnTo>
                    <a:pt x="19936" y="258797"/>
                  </a:lnTo>
                  <a:lnTo>
                    <a:pt x="2416" y="293489"/>
                  </a:lnTo>
                  <a:lnTo>
                    <a:pt x="0" y="315274"/>
                  </a:lnTo>
                  <a:lnTo>
                    <a:pt x="3996" y="335485"/>
                  </a:lnTo>
                  <a:lnTo>
                    <a:pt x="13571" y="352265"/>
                  </a:lnTo>
                  <a:lnTo>
                    <a:pt x="34984" y="364402"/>
                  </a:lnTo>
                  <a:lnTo>
                    <a:pt x="63999" y="371357"/>
                  </a:lnTo>
                  <a:lnTo>
                    <a:pt x="112048" y="367525"/>
                  </a:lnTo>
                  <a:lnTo>
                    <a:pt x="167678" y="348982"/>
                  </a:lnTo>
                  <a:lnTo>
                    <a:pt x="223585" y="322861"/>
                  </a:lnTo>
                  <a:lnTo>
                    <a:pt x="282246" y="296688"/>
                  </a:lnTo>
                  <a:lnTo>
                    <a:pt x="336781" y="271082"/>
                  </a:lnTo>
                  <a:lnTo>
                    <a:pt x="389494" y="250425"/>
                  </a:lnTo>
                  <a:lnTo>
                    <a:pt x="443607" y="216122"/>
                  </a:lnTo>
                  <a:lnTo>
                    <a:pt x="490356" y="157491"/>
                  </a:lnTo>
                  <a:lnTo>
                    <a:pt x="504642" y="136677"/>
                  </a:lnTo>
                  <a:lnTo>
                    <a:pt x="509430" y="109488"/>
                  </a:lnTo>
                  <a:lnTo>
                    <a:pt x="509070" y="94050"/>
                  </a:lnTo>
                  <a:lnTo>
                    <a:pt x="505320" y="82587"/>
                  </a:lnTo>
                  <a:lnTo>
                    <a:pt x="491795" y="66731"/>
                  </a:lnTo>
                  <a:lnTo>
                    <a:pt x="483275" y="64375"/>
                  </a:lnTo>
                  <a:lnTo>
                    <a:pt x="464449" y="67995"/>
                  </a:lnTo>
                  <a:lnTo>
                    <a:pt x="434120" y="83188"/>
                  </a:lnTo>
                  <a:lnTo>
                    <a:pt x="402907" y="119275"/>
                  </a:lnTo>
                  <a:lnTo>
                    <a:pt x="382611" y="167012"/>
                  </a:lnTo>
                  <a:lnTo>
                    <a:pt x="380366" y="223791"/>
                  </a:lnTo>
                  <a:lnTo>
                    <a:pt x="392699" y="273888"/>
                  </a:lnTo>
                  <a:lnTo>
                    <a:pt x="411171" y="307190"/>
                  </a:lnTo>
                  <a:lnTo>
                    <a:pt x="427724" y="320973"/>
                  </a:lnTo>
                  <a:lnTo>
                    <a:pt x="478125" y="344942"/>
                  </a:lnTo>
                  <a:lnTo>
                    <a:pt x="527339" y="354109"/>
                  </a:lnTo>
                  <a:lnTo>
                    <a:pt x="584555" y="356825"/>
                  </a:lnTo>
                  <a:lnTo>
                    <a:pt x="640385" y="350508"/>
                  </a:lnTo>
                  <a:lnTo>
                    <a:pt x="676805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695295" y="10750254"/>
              <a:ext cx="73701" cy="326384"/>
            </a:xfrm>
            <a:custGeom>
              <a:avLst/>
              <a:gdLst/>
              <a:ahLst/>
              <a:cxnLst/>
              <a:rect l="0" t="0" r="0" b="0"/>
              <a:pathLst>
                <a:path w="73701" h="326384">
                  <a:moveTo>
                    <a:pt x="0" y="0"/>
                  </a:moveTo>
                  <a:lnTo>
                    <a:pt x="8334" y="62477"/>
                  </a:lnTo>
                  <a:lnTo>
                    <a:pt x="15684" y="119186"/>
                  </a:lnTo>
                  <a:lnTo>
                    <a:pt x="28402" y="175448"/>
                  </a:lnTo>
                  <a:lnTo>
                    <a:pt x="45298" y="228502"/>
                  </a:lnTo>
                  <a:lnTo>
                    <a:pt x="65230" y="278713"/>
                  </a:lnTo>
                  <a:lnTo>
                    <a:pt x="73700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663710" y="10684532"/>
              <a:ext cx="294799" cy="107837"/>
            </a:xfrm>
            <a:custGeom>
              <a:avLst/>
              <a:gdLst/>
              <a:ahLst/>
              <a:cxnLst/>
              <a:rect l="0" t="0" r="0" b="0"/>
              <a:pathLst>
                <a:path w="294799" h="107837">
                  <a:moveTo>
                    <a:pt x="0" y="107836"/>
                  </a:moveTo>
                  <a:lnTo>
                    <a:pt x="61075" y="50271"/>
                  </a:lnTo>
                  <a:lnTo>
                    <a:pt x="120729" y="18346"/>
                  </a:lnTo>
                  <a:lnTo>
                    <a:pt x="184115" y="82"/>
                  </a:lnTo>
                  <a:lnTo>
                    <a:pt x="232497" y="0"/>
                  </a:lnTo>
                  <a:lnTo>
                    <a:pt x="294798" y="130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758467" y="10834482"/>
              <a:ext cx="136871" cy="84229"/>
            </a:xfrm>
            <a:custGeom>
              <a:avLst/>
              <a:gdLst/>
              <a:ahLst/>
              <a:cxnLst/>
              <a:rect l="0" t="0" r="0" b="0"/>
              <a:pathLst>
                <a:path w="136871" h="84229">
                  <a:moveTo>
                    <a:pt x="0" y="84228"/>
                  </a:moveTo>
                  <a:lnTo>
                    <a:pt x="54114" y="41567"/>
                  </a:lnTo>
                  <a:lnTo>
                    <a:pt x="112823" y="11405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042736" y="10813425"/>
              <a:ext cx="84229" cy="186500"/>
            </a:xfrm>
            <a:custGeom>
              <a:avLst/>
              <a:gdLst/>
              <a:ahLst/>
              <a:cxnLst/>
              <a:rect l="0" t="0" r="0" b="0"/>
              <a:pathLst>
                <a:path w="84229" h="186500">
                  <a:moveTo>
                    <a:pt x="0" y="126342"/>
                  </a:moveTo>
                  <a:lnTo>
                    <a:pt x="7236" y="153898"/>
                  </a:lnTo>
                  <a:lnTo>
                    <a:pt x="9553" y="186499"/>
                  </a:lnTo>
                  <a:lnTo>
                    <a:pt x="18848" y="128629"/>
                  </a:lnTo>
                  <a:lnTo>
                    <a:pt x="29631" y="82826"/>
                  </a:lnTo>
                  <a:lnTo>
                    <a:pt x="65955" y="23119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284891" y="10981881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695503" y="10581798"/>
              <a:ext cx="52643" cy="442198"/>
            </a:xfrm>
            <a:custGeom>
              <a:avLst/>
              <a:gdLst/>
              <a:ahLst/>
              <a:cxnLst/>
              <a:rect l="0" t="0" r="0" b="0"/>
              <a:pathLst>
                <a:path w="52643" h="442198">
                  <a:moveTo>
                    <a:pt x="52642" y="0"/>
                  </a:moveTo>
                  <a:lnTo>
                    <a:pt x="49523" y="62478"/>
                  </a:lnTo>
                  <a:lnTo>
                    <a:pt x="43577" y="119186"/>
                  </a:lnTo>
                  <a:lnTo>
                    <a:pt x="42403" y="182684"/>
                  </a:lnTo>
                  <a:lnTo>
                    <a:pt x="39052" y="244619"/>
                  </a:lnTo>
                  <a:lnTo>
                    <a:pt x="33060" y="307244"/>
                  </a:lnTo>
                  <a:lnTo>
                    <a:pt x="23471" y="358608"/>
                  </a:lnTo>
                  <a:lnTo>
                    <a:pt x="10312" y="413294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3632332" y="10754630"/>
              <a:ext cx="592017" cy="201001"/>
            </a:xfrm>
            <a:custGeom>
              <a:avLst/>
              <a:gdLst/>
              <a:ahLst/>
              <a:cxnLst/>
              <a:rect l="0" t="0" r="0" b="0"/>
              <a:pathLst>
                <a:path w="592017" h="201001">
                  <a:moveTo>
                    <a:pt x="0" y="58795"/>
                  </a:moveTo>
                  <a:lnTo>
                    <a:pt x="48931" y="47342"/>
                  </a:lnTo>
                  <a:lnTo>
                    <a:pt x="99896" y="40584"/>
                  </a:lnTo>
                  <a:lnTo>
                    <a:pt x="153211" y="38581"/>
                  </a:lnTo>
                  <a:lnTo>
                    <a:pt x="201763" y="41107"/>
                  </a:lnTo>
                  <a:lnTo>
                    <a:pt x="232392" y="47424"/>
                  </a:lnTo>
                  <a:lnTo>
                    <a:pt x="263959" y="65304"/>
                  </a:lnTo>
                  <a:lnTo>
                    <a:pt x="292679" y="92309"/>
                  </a:lnTo>
                  <a:lnTo>
                    <a:pt x="304775" y="112294"/>
                  </a:lnTo>
                  <a:lnTo>
                    <a:pt x="313666" y="169362"/>
                  </a:lnTo>
                  <a:lnTo>
                    <a:pt x="314882" y="198403"/>
                  </a:lnTo>
                  <a:lnTo>
                    <a:pt x="316376" y="201000"/>
                  </a:lnTo>
                  <a:lnTo>
                    <a:pt x="327180" y="154735"/>
                  </a:lnTo>
                  <a:lnTo>
                    <a:pt x="340579" y="94774"/>
                  </a:lnTo>
                  <a:lnTo>
                    <a:pt x="355660" y="50304"/>
                  </a:lnTo>
                  <a:lnTo>
                    <a:pt x="367081" y="33184"/>
                  </a:lnTo>
                  <a:lnTo>
                    <a:pt x="397843" y="10393"/>
                  </a:lnTo>
                  <a:lnTo>
                    <a:pt x="436594" y="0"/>
                  </a:lnTo>
                  <a:lnTo>
                    <a:pt x="448990" y="2051"/>
                  </a:lnTo>
                  <a:lnTo>
                    <a:pt x="472122" y="13689"/>
                  </a:lnTo>
                  <a:lnTo>
                    <a:pt x="487862" y="39918"/>
                  </a:lnTo>
                  <a:lnTo>
                    <a:pt x="503300" y="94147"/>
                  </a:lnTo>
                  <a:lnTo>
                    <a:pt x="512164" y="148429"/>
                  </a:lnTo>
                  <a:lnTo>
                    <a:pt x="513408" y="164174"/>
                  </a:lnTo>
                  <a:lnTo>
                    <a:pt x="517747" y="175841"/>
                  </a:lnTo>
                  <a:lnTo>
                    <a:pt x="531926" y="191924"/>
                  </a:lnTo>
                  <a:lnTo>
                    <a:pt x="540621" y="193172"/>
                  </a:lnTo>
                  <a:lnTo>
                    <a:pt x="559640" y="185198"/>
                  </a:lnTo>
                  <a:lnTo>
                    <a:pt x="573552" y="163717"/>
                  </a:lnTo>
                  <a:lnTo>
                    <a:pt x="592016" y="102267"/>
                  </a:lnTo>
                  <a:lnTo>
                    <a:pt x="590281" y="71487"/>
                  </a:lnTo>
                  <a:lnTo>
                    <a:pt x="580541" y="44549"/>
                  </a:lnTo>
                  <a:lnTo>
                    <a:pt x="564515" y="24777"/>
                  </a:lnTo>
                  <a:lnTo>
                    <a:pt x="539454" y="14430"/>
                  </a:lnTo>
                  <a:lnTo>
                    <a:pt x="508819" y="11001"/>
                  </a:lnTo>
                  <a:lnTo>
                    <a:pt x="457090" y="15213"/>
                  </a:lnTo>
                  <a:lnTo>
                    <a:pt x="442197" y="16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327213" y="10687083"/>
              <a:ext cx="147400" cy="279013"/>
            </a:xfrm>
            <a:custGeom>
              <a:avLst/>
              <a:gdLst/>
              <a:ahLst/>
              <a:cxnLst/>
              <a:rect l="0" t="0" r="0" b="0"/>
              <a:pathLst>
                <a:path w="147400" h="279013">
                  <a:moveTo>
                    <a:pt x="0" y="136870"/>
                  </a:moveTo>
                  <a:lnTo>
                    <a:pt x="3119" y="185801"/>
                  </a:lnTo>
                  <a:lnTo>
                    <a:pt x="20243" y="244932"/>
                  </a:lnTo>
                  <a:lnTo>
                    <a:pt x="39403" y="276383"/>
                  </a:lnTo>
                  <a:lnTo>
                    <a:pt x="47325" y="279012"/>
                  </a:lnTo>
                  <a:lnTo>
                    <a:pt x="56117" y="277256"/>
                  </a:lnTo>
                  <a:lnTo>
                    <a:pt x="65487" y="272574"/>
                  </a:lnTo>
                  <a:lnTo>
                    <a:pt x="95442" y="238041"/>
                  </a:lnTo>
                  <a:lnTo>
                    <a:pt x="124583" y="179829"/>
                  </a:lnTo>
                  <a:lnTo>
                    <a:pt x="140032" y="131448"/>
                  </a:lnTo>
                  <a:lnTo>
                    <a:pt x="145216" y="79502"/>
                  </a:lnTo>
                  <a:lnTo>
                    <a:pt x="146967" y="2055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558840" y="10623912"/>
              <a:ext cx="183944" cy="294799"/>
            </a:xfrm>
            <a:custGeom>
              <a:avLst/>
              <a:gdLst/>
              <a:ahLst/>
              <a:cxnLst/>
              <a:rect l="0" t="0" r="0" b="0"/>
              <a:pathLst>
                <a:path w="183944" h="294799">
                  <a:moveTo>
                    <a:pt x="0" y="0"/>
                  </a:moveTo>
                  <a:lnTo>
                    <a:pt x="11452" y="48931"/>
                  </a:lnTo>
                  <a:lnTo>
                    <a:pt x="24748" y="108062"/>
                  </a:lnTo>
                  <a:lnTo>
                    <a:pt x="30235" y="168311"/>
                  </a:lnTo>
                  <a:lnTo>
                    <a:pt x="31185" y="228725"/>
                  </a:lnTo>
                  <a:lnTo>
                    <a:pt x="30297" y="268462"/>
                  </a:lnTo>
                  <a:lnTo>
                    <a:pt x="28387" y="267882"/>
                  </a:lnTo>
                  <a:lnTo>
                    <a:pt x="25943" y="262817"/>
                  </a:lnTo>
                  <a:lnTo>
                    <a:pt x="28094" y="233329"/>
                  </a:lnTo>
                  <a:lnTo>
                    <a:pt x="42578" y="176089"/>
                  </a:lnTo>
                  <a:lnTo>
                    <a:pt x="55899" y="139132"/>
                  </a:lnTo>
                  <a:lnTo>
                    <a:pt x="81361" y="100792"/>
                  </a:lnTo>
                  <a:lnTo>
                    <a:pt x="113144" y="77957"/>
                  </a:lnTo>
                  <a:lnTo>
                    <a:pt x="135684" y="72862"/>
                  </a:lnTo>
                  <a:lnTo>
                    <a:pt x="146608" y="73141"/>
                  </a:lnTo>
                  <a:lnTo>
                    <a:pt x="156230" y="76837"/>
                  </a:lnTo>
                  <a:lnTo>
                    <a:pt x="173160" y="90302"/>
                  </a:lnTo>
                  <a:lnTo>
                    <a:pt x="182245" y="114224"/>
                  </a:lnTo>
                  <a:lnTo>
                    <a:pt x="183943" y="144353"/>
                  </a:lnTo>
                  <a:lnTo>
                    <a:pt x="171745" y="191860"/>
                  </a:lnTo>
                  <a:lnTo>
                    <a:pt x="146662" y="237420"/>
                  </a:lnTo>
                  <a:lnTo>
                    <a:pt x="119177" y="269297"/>
                  </a:lnTo>
                  <a:lnTo>
                    <a:pt x="92633" y="285422"/>
                  </a:lnTo>
                  <a:lnTo>
                    <a:pt x="63171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4853637" y="10571269"/>
              <a:ext cx="10530" cy="326385"/>
            </a:xfrm>
            <a:custGeom>
              <a:avLst/>
              <a:gdLst/>
              <a:ahLst/>
              <a:cxnLst/>
              <a:rect l="0" t="0" r="0" b="0"/>
              <a:pathLst>
                <a:path w="10530" h="326385">
                  <a:moveTo>
                    <a:pt x="0" y="0"/>
                  </a:moveTo>
                  <a:lnTo>
                    <a:pt x="3120" y="48931"/>
                  </a:lnTo>
                  <a:lnTo>
                    <a:pt x="5214" y="93658"/>
                  </a:lnTo>
                  <a:lnTo>
                    <a:pt x="1031" y="150692"/>
                  </a:lnTo>
                  <a:lnTo>
                    <a:pt x="204" y="207018"/>
                  </a:lnTo>
                  <a:lnTo>
                    <a:pt x="41" y="266324"/>
                  </a:lnTo>
                  <a:lnTo>
                    <a:pt x="3132" y="304300"/>
                  </a:lnTo>
                  <a:lnTo>
                    <a:pt x="10529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4969451" y="10653279"/>
              <a:ext cx="215122" cy="225319"/>
            </a:xfrm>
            <a:custGeom>
              <a:avLst/>
              <a:gdLst/>
              <a:ahLst/>
              <a:cxnLst/>
              <a:rect l="0" t="0" r="0" b="0"/>
              <a:pathLst>
                <a:path w="215122" h="225319">
                  <a:moveTo>
                    <a:pt x="0" y="65389"/>
                  </a:moveTo>
                  <a:lnTo>
                    <a:pt x="38256" y="107373"/>
                  </a:lnTo>
                  <a:lnTo>
                    <a:pt x="60676" y="118364"/>
                  </a:lnTo>
                  <a:lnTo>
                    <a:pt x="86239" y="120909"/>
                  </a:lnTo>
                  <a:lnTo>
                    <a:pt x="113198" y="116971"/>
                  </a:lnTo>
                  <a:lnTo>
                    <a:pt x="152343" y="101600"/>
                  </a:lnTo>
                  <a:lnTo>
                    <a:pt x="200923" y="62995"/>
                  </a:lnTo>
                  <a:lnTo>
                    <a:pt x="212132" y="37030"/>
                  </a:lnTo>
                  <a:lnTo>
                    <a:pt x="215121" y="21916"/>
                  </a:lnTo>
                  <a:lnTo>
                    <a:pt x="212434" y="11841"/>
                  </a:lnTo>
                  <a:lnTo>
                    <a:pt x="205963" y="5124"/>
                  </a:lnTo>
                  <a:lnTo>
                    <a:pt x="196970" y="646"/>
                  </a:lnTo>
                  <a:lnTo>
                    <a:pt x="188635" y="0"/>
                  </a:lnTo>
                  <a:lnTo>
                    <a:pt x="173135" y="5522"/>
                  </a:lnTo>
                  <a:lnTo>
                    <a:pt x="136885" y="29301"/>
                  </a:lnTo>
                  <a:lnTo>
                    <a:pt x="98730" y="76711"/>
                  </a:lnTo>
                  <a:lnTo>
                    <a:pt x="78687" y="127764"/>
                  </a:lnTo>
                  <a:lnTo>
                    <a:pt x="69458" y="173688"/>
                  </a:lnTo>
                  <a:lnTo>
                    <a:pt x="71034" y="198921"/>
                  </a:lnTo>
                  <a:lnTo>
                    <a:pt x="75432" y="208222"/>
                  </a:lnTo>
                  <a:lnTo>
                    <a:pt x="89677" y="221678"/>
                  </a:lnTo>
                  <a:lnTo>
                    <a:pt x="113946" y="225318"/>
                  </a:lnTo>
                  <a:lnTo>
                    <a:pt x="141889" y="221867"/>
                  </a:lnTo>
                  <a:lnTo>
                    <a:pt x="189513" y="2022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464290" y="10550213"/>
              <a:ext cx="335061" cy="280416"/>
            </a:xfrm>
            <a:custGeom>
              <a:avLst/>
              <a:gdLst/>
              <a:ahLst/>
              <a:cxnLst/>
              <a:rect l="0" t="0" r="0" b="0"/>
              <a:pathLst>
                <a:path w="335061" h="280416">
                  <a:moveTo>
                    <a:pt x="0" y="136870"/>
                  </a:moveTo>
                  <a:lnTo>
                    <a:pt x="8406" y="186132"/>
                  </a:lnTo>
                  <a:lnTo>
                    <a:pt x="19128" y="235044"/>
                  </a:lnTo>
                  <a:lnTo>
                    <a:pt x="30339" y="265121"/>
                  </a:lnTo>
                  <a:lnTo>
                    <a:pt x="37773" y="273843"/>
                  </a:lnTo>
                  <a:lnTo>
                    <a:pt x="46240" y="278488"/>
                  </a:lnTo>
                  <a:lnTo>
                    <a:pt x="55393" y="280415"/>
                  </a:lnTo>
                  <a:lnTo>
                    <a:pt x="63835" y="278190"/>
                  </a:lnTo>
                  <a:lnTo>
                    <a:pt x="79454" y="266359"/>
                  </a:lnTo>
                  <a:lnTo>
                    <a:pt x="114611" y="222933"/>
                  </a:lnTo>
                  <a:lnTo>
                    <a:pt x="144887" y="168698"/>
                  </a:lnTo>
                  <a:lnTo>
                    <a:pt x="152743" y="162768"/>
                  </a:lnTo>
                  <a:lnTo>
                    <a:pt x="161490" y="159984"/>
                  </a:lnTo>
                  <a:lnTo>
                    <a:pt x="170831" y="159298"/>
                  </a:lnTo>
                  <a:lnTo>
                    <a:pt x="178228" y="163521"/>
                  </a:lnTo>
                  <a:lnTo>
                    <a:pt x="189567" y="180690"/>
                  </a:lnTo>
                  <a:lnTo>
                    <a:pt x="208718" y="220265"/>
                  </a:lnTo>
                  <a:lnTo>
                    <a:pt x="224955" y="236715"/>
                  </a:lnTo>
                  <a:lnTo>
                    <a:pt x="235368" y="240868"/>
                  </a:lnTo>
                  <a:lnTo>
                    <a:pt x="259416" y="242363"/>
                  </a:lnTo>
                  <a:lnTo>
                    <a:pt x="279463" y="236008"/>
                  </a:lnTo>
                  <a:lnTo>
                    <a:pt x="296172" y="224215"/>
                  </a:lnTo>
                  <a:lnTo>
                    <a:pt x="317562" y="197845"/>
                  </a:lnTo>
                  <a:lnTo>
                    <a:pt x="327532" y="178008"/>
                  </a:lnTo>
                  <a:lnTo>
                    <a:pt x="335060" y="118697"/>
                  </a:lnTo>
                  <a:lnTo>
                    <a:pt x="334024" y="64415"/>
                  </a:lnTo>
                  <a:lnTo>
                    <a:pt x="320138" y="19093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881726" y="10455456"/>
              <a:ext cx="84812" cy="526426"/>
            </a:xfrm>
            <a:custGeom>
              <a:avLst/>
              <a:gdLst/>
              <a:ahLst/>
              <a:cxnLst/>
              <a:rect l="0" t="0" r="0" b="0"/>
              <a:pathLst>
                <a:path w="84812" h="526426">
                  <a:moveTo>
                    <a:pt x="66875" y="0"/>
                  </a:moveTo>
                  <a:lnTo>
                    <a:pt x="81346" y="33622"/>
                  </a:lnTo>
                  <a:lnTo>
                    <a:pt x="84811" y="75342"/>
                  </a:lnTo>
                  <a:lnTo>
                    <a:pt x="80119" y="135667"/>
                  </a:lnTo>
                  <a:lnTo>
                    <a:pt x="77039" y="190456"/>
                  </a:lnTo>
                  <a:lnTo>
                    <a:pt x="69237" y="238016"/>
                  </a:lnTo>
                  <a:lnTo>
                    <a:pt x="59516" y="288632"/>
                  </a:lnTo>
                  <a:lnTo>
                    <a:pt x="49227" y="339504"/>
                  </a:lnTo>
                  <a:lnTo>
                    <a:pt x="35270" y="399209"/>
                  </a:lnTo>
                  <a:lnTo>
                    <a:pt x="15659" y="456062"/>
                  </a:lnTo>
                  <a:lnTo>
                    <a:pt x="0" y="501607"/>
                  </a:lnTo>
                  <a:lnTo>
                    <a:pt x="3704" y="526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211814" y="10444928"/>
              <a:ext cx="31586" cy="347441"/>
            </a:xfrm>
            <a:custGeom>
              <a:avLst/>
              <a:gdLst/>
              <a:ahLst/>
              <a:cxnLst/>
              <a:rect l="0" t="0" r="0" b="0"/>
              <a:pathLst>
                <a:path w="31586" h="347441">
                  <a:moveTo>
                    <a:pt x="31585" y="0"/>
                  </a:moveTo>
                  <a:lnTo>
                    <a:pt x="31585" y="50432"/>
                  </a:lnTo>
                  <a:lnTo>
                    <a:pt x="30415" y="104240"/>
                  </a:lnTo>
                  <a:lnTo>
                    <a:pt x="23252" y="158760"/>
                  </a:lnTo>
                  <a:lnTo>
                    <a:pt x="15901" y="214243"/>
                  </a:lnTo>
                  <a:lnTo>
                    <a:pt x="12120" y="267420"/>
                  </a:lnTo>
                  <a:lnTo>
                    <a:pt x="2404" y="328453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074943" y="10529156"/>
              <a:ext cx="263214" cy="52643"/>
            </a:xfrm>
            <a:custGeom>
              <a:avLst/>
              <a:gdLst/>
              <a:ahLst/>
              <a:cxnLst/>
              <a:rect l="0" t="0" r="0" b="0"/>
              <a:pathLst>
                <a:path w="263214" h="52643">
                  <a:moveTo>
                    <a:pt x="0" y="52642"/>
                  </a:moveTo>
                  <a:lnTo>
                    <a:pt x="55141" y="37988"/>
                  </a:lnTo>
                  <a:lnTo>
                    <a:pt x="117876" y="20975"/>
                  </a:lnTo>
                  <a:lnTo>
                    <a:pt x="164778" y="13624"/>
                  </a:lnTo>
                  <a:lnTo>
                    <a:pt x="226742" y="5551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475026" y="10571269"/>
              <a:ext cx="126343" cy="171754"/>
            </a:xfrm>
            <a:custGeom>
              <a:avLst/>
              <a:gdLst/>
              <a:ahLst/>
              <a:cxnLst/>
              <a:rect l="0" t="0" r="0" b="0"/>
              <a:pathLst>
                <a:path w="126343" h="171754">
                  <a:moveTo>
                    <a:pt x="0" y="73700"/>
                  </a:moveTo>
                  <a:lnTo>
                    <a:pt x="5590" y="135793"/>
                  </a:lnTo>
                  <a:lnTo>
                    <a:pt x="15619" y="171753"/>
                  </a:lnTo>
                  <a:lnTo>
                    <a:pt x="13571" y="166413"/>
                  </a:lnTo>
                  <a:lnTo>
                    <a:pt x="12299" y="125982"/>
                  </a:lnTo>
                  <a:lnTo>
                    <a:pt x="20282" y="88931"/>
                  </a:lnTo>
                  <a:lnTo>
                    <a:pt x="49956" y="41117"/>
                  </a:lnTo>
                  <a:lnTo>
                    <a:pt x="69775" y="26853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679512" y="10548713"/>
              <a:ext cx="216655" cy="159428"/>
            </a:xfrm>
            <a:custGeom>
              <a:avLst/>
              <a:gdLst/>
              <a:ahLst/>
              <a:cxnLst/>
              <a:rect l="0" t="0" r="0" b="0"/>
              <a:pathLst>
                <a:path w="216655" h="159428">
                  <a:moveTo>
                    <a:pt x="132426" y="75199"/>
                  </a:moveTo>
                  <a:lnTo>
                    <a:pt x="130086" y="36681"/>
                  </a:lnTo>
                  <a:lnTo>
                    <a:pt x="121248" y="18695"/>
                  </a:lnTo>
                  <a:lnTo>
                    <a:pt x="106401" y="6023"/>
                  </a:lnTo>
                  <a:lnTo>
                    <a:pt x="97529" y="1005"/>
                  </a:lnTo>
                  <a:lnTo>
                    <a:pt x="86934" y="0"/>
                  </a:lnTo>
                  <a:lnTo>
                    <a:pt x="62685" y="5123"/>
                  </a:lnTo>
                  <a:lnTo>
                    <a:pt x="42549" y="21437"/>
                  </a:lnTo>
                  <a:lnTo>
                    <a:pt x="10557" y="70039"/>
                  </a:lnTo>
                  <a:lnTo>
                    <a:pt x="0" y="116434"/>
                  </a:lnTo>
                  <a:lnTo>
                    <a:pt x="2028" y="128426"/>
                  </a:lnTo>
                  <a:lnTo>
                    <a:pt x="6890" y="137590"/>
                  </a:lnTo>
                  <a:lnTo>
                    <a:pt x="13641" y="144868"/>
                  </a:lnTo>
                  <a:lnTo>
                    <a:pt x="21650" y="148552"/>
                  </a:lnTo>
                  <a:lnTo>
                    <a:pt x="39908" y="149525"/>
                  </a:lnTo>
                  <a:lnTo>
                    <a:pt x="59721" y="139818"/>
                  </a:lnTo>
                  <a:lnTo>
                    <a:pt x="117830" y="89322"/>
                  </a:lnTo>
                  <a:lnTo>
                    <a:pt x="133691" y="62616"/>
                  </a:lnTo>
                  <a:lnTo>
                    <a:pt x="137949" y="60962"/>
                  </a:lnTo>
                  <a:lnTo>
                    <a:pt x="141957" y="64538"/>
                  </a:lnTo>
                  <a:lnTo>
                    <a:pt x="163925" y="126559"/>
                  </a:lnTo>
                  <a:lnTo>
                    <a:pt x="167463" y="137515"/>
                  </a:lnTo>
                  <a:lnTo>
                    <a:pt x="174501" y="144819"/>
                  </a:lnTo>
                  <a:lnTo>
                    <a:pt x="216654" y="159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933933" y="10360699"/>
              <a:ext cx="509716" cy="368499"/>
            </a:xfrm>
            <a:custGeom>
              <a:avLst/>
              <a:gdLst/>
              <a:ahLst/>
              <a:cxnLst/>
              <a:rect l="0" t="0" r="0" b="0"/>
              <a:pathLst>
                <a:path w="509716" h="368499">
                  <a:moveTo>
                    <a:pt x="120160" y="0"/>
                  </a:moveTo>
                  <a:lnTo>
                    <a:pt x="123280" y="48931"/>
                  </a:lnTo>
                  <a:lnTo>
                    <a:pt x="128494" y="99897"/>
                  </a:lnTo>
                  <a:lnTo>
                    <a:pt x="133158" y="159450"/>
                  </a:lnTo>
                  <a:lnTo>
                    <a:pt x="138829" y="218430"/>
                  </a:lnTo>
                  <a:lnTo>
                    <a:pt x="146336" y="279584"/>
                  </a:lnTo>
                  <a:lnTo>
                    <a:pt x="145799" y="284656"/>
                  </a:lnTo>
                  <a:lnTo>
                    <a:pt x="143102" y="284527"/>
                  </a:lnTo>
                  <a:lnTo>
                    <a:pt x="128128" y="267579"/>
                  </a:lnTo>
                  <a:lnTo>
                    <a:pt x="85231" y="213149"/>
                  </a:lnTo>
                  <a:lnTo>
                    <a:pt x="55999" y="193397"/>
                  </a:lnTo>
                  <a:lnTo>
                    <a:pt x="45801" y="188593"/>
                  </a:lnTo>
                  <a:lnTo>
                    <a:pt x="35493" y="187730"/>
                  </a:lnTo>
                  <a:lnTo>
                    <a:pt x="14680" y="193010"/>
                  </a:lnTo>
                  <a:lnTo>
                    <a:pt x="7726" y="200034"/>
                  </a:lnTo>
                  <a:lnTo>
                    <a:pt x="0" y="220316"/>
                  </a:lnTo>
                  <a:lnTo>
                    <a:pt x="2805" y="241808"/>
                  </a:lnTo>
                  <a:lnTo>
                    <a:pt x="6829" y="252452"/>
                  </a:lnTo>
                  <a:lnTo>
                    <a:pt x="20658" y="267400"/>
                  </a:lnTo>
                  <a:lnTo>
                    <a:pt x="29259" y="273022"/>
                  </a:lnTo>
                  <a:lnTo>
                    <a:pt x="69310" y="280937"/>
                  </a:lnTo>
                  <a:lnTo>
                    <a:pt x="118222" y="283282"/>
                  </a:lnTo>
                  <a:lnTo>
                    <a:pt x="175348" y="278388"/>
                  </a:lnTo>
                  <a:lnTo>
                    <a:pt x="233487" y="265084"/>
                  </a:lnTo>
                  <a:lnTo>
                    <a:pt x="282579" y="241139"/>
                  </a:lnTo>
                  <a:lnTo>
                    <a:pt x="342986" y="187375"/>
                  </a:lnTo>
                  <a:lnTo>
                    <a:pt x="362177" y="157294"/>
                  </a:lnTo>
                  <a:lnTo>
                    <a:pt x="363394" y="148147"/>
                  </a:lnTo>
                  <a:lnTo>
                    <a:pt x="358506" y="131744"/>
                  </a:lnTo>
                  <a:lnTo>
                    <a:pt x="352756" y="127604"/>
                  </a:lnTo>
                  <a:lnTo>
                    <a:pt x="345415" y="126014"/>
                  </a:lnTo>
                  <a:lnTo>
                    <a:pt x="337010" y="126124"/>
                  </a:lnTo>
                  <a:lnTo>
                    <a:pt x="318314" y="135605"/>
                  </a:lnTo>
                  <a:lnTo>
                    <a:pt x="299476" y="152686"/>
                  </a:lnTo>
                  <a:lnTo>
                    <a:pt x="271438" y="198660"/>
                  </a:lnTo>
                  <a:lnTo>
                    <a:pt x="266636" y="209650"/>
                  </a:lnTo>
                  <a:lnTo>
                    <a:pt x="265466" y="253062"/>
                  </a:lnTo>
                  <a:lnTo>
                    <a:pt x="278117" y="291791"/>
                  </a:lnTo>
                  <a:lnTo>
                    <a:pt x="296429" y="311399"/>
                  </a:lnTo>
                  <a:lnTo>
                    <a:pt x="340722" y="337463"/>
                  </a:lnTo>
                  <a:lnTo>
                    <a:pt x="398909" y="352706"/>
                  </a:lnTo>
                  <a:lnTo>
                    <a:pt x="456675" y="360050"/>
                  </a:lnTo>
                  <a:lnTo>
                    <a:pt x="509715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191964" y="11249402"/>
            <a:ext cx="3924887" cy="627945"/>
            <a:chOff x="1191964" y="11249402"/>
            <a:chExt cx="3924887" cy="627945"/>
          </a:xfrm>
        </p:grpSpPr>
        <p:sp>
          <p:nvSpPr>
            <p:cNvPr id="275" name="Freeform 274"/>
            <p:cNvSpPr/>
            <p:nvPr/>
          </p:nvSpPr>
          <p:spPr>
            <a:xfrm>
              <a:off x="1191964" y="11409276"/>
              <a:ext cx="290085" cy="435943"/>
            </a:xfrm>
            <a:custGeom>
              <a:avLst/>
              <a:gdLst/>
              <a:ahLst/>
              <a:cxnLst/>
              <a:rect l="0" t="0" r="0" b="0"/>
              <a:pathLst>
                <a:path w="290085" h="435943">
                  <a:moveTo>
                    <a:pt x="60927" y="172729"/>
                  </a:moveTo>
                  <a:lnTo>
                    <a:pt x="41141" y="226874"/>
                  </a:lnTo>
                  <a:lnTo>
                    <a:pt x="31673" y="281820"/>
                  </a:lnTo>
                  <a:lnTo>
                    <a:pt x="29802" y="340074"/>
                  </a:lnTo>
                  <a:lnTo>
                    <a:pt x="28308" y="393108"/>
                  </a:lnTo>
                  <a:lnTo>
                    <a:pt x="23813" y="420414"/>
                  </a:lnTo>
                  <a:lnTo>
                    <a:pt x="19807" y="423251"/>
                  </a:lnTo>
                  <a:lnTo>
                    <a:pt x="14796" y="419293"/>
                  </a:lnTo>
                  <a:lnTo>
                    <a:pt x="9116" y="410804"/>
                  </a:lnTo>
                  <a:lnTo>
                    <a:pt x="0" y="349088"/>
                  </a:lnTo>
                  <a:lnTo>
                    <a:pt x="1319" y="289411"/>
                  </a:lnTo>
                  <a:lnTo>
                    <a:pt x="12498" y="232562"/>
                  </a:lnTo>
                  <a:lnTo>
                    <a:pt x="25971" y="176272"/>
                  </a:lnTo>
                  <a:lnTo>
                    <a:pt x="43017" y="123213"/>
                  </a:lnTo>
                  <a:lnTo>
                    <a:pt x="64979" y="89428"/>
                  </a:lnTo>
                  <a:lnTo>
                    <a:pt x="109207" y="35980"/>
                  </a:lnTo>
                  <a:lnTo>
                    <a:pt x="151402" y="7819"/>
                  </a:lnTo>
                  <a:lnTo>
                    <a:pt x="179907" y="0"/>
                  </a:lnTo>
                  <a:lnTo>
                    <a:pt x="201935" y="2764"/>
                  </a:lnTo>
                  <a:lnTo>
                    <a:pt x="211084" y="6777"/>
                  </a:lnTo>
                  <a:lnTo>
                    <a:pt x="218354" y="15301"/>
                  </a:lnTo>
                  <a:lnTo>
                    <a:pt x="229550" y="40370"/>
                  </a:lnTo>
                  <a:lnTo>
                    <a:pt x="232187" y="64770"/>
                  </a:lnTo>
                  <a:lnTo>
                    <a:pt x="224348" y="109029"/>
                  </a:lnTo>
                  <a:lnTo>
                    <a:pt x="209304" y="140986"/>
                  </a:lnTo>
                  <a:lnTo>
                    <a:pt x="160434" y="204301"/>
                  </a:lnTo>
                  <a:lnTo>
                    <a:pt x="127326" y="230307"/>
                  </a:lnTo>
                  <a:lnTo>
                    <a:pt x="116891" y="233342"/>
                  </a:lnTo>
                  <a:lnTo>
                    <a:pt x="107595" y="233024"/>
                  </a:lnTo>
                  <a:lnTo>
                    <a:pt x="99058" y="230474"/>
                  </a:lnTo>
                  <a:lnTo>
                    <a:pt x="96876" y="225263"/>
                  </a:lnTo>
                  <a:lnTo>
                    <a:pt x="98931" y="218281"/>
                  </a:lnTo>
                  <a:lnTo>
                    <a:pt x="135190" y="173032"/>
                  </a:lnTo>
                  <a:lnTo>
                    <a:pt x="152425" y="158826"/>
                  </a:lnTo>
                  <a:lnTo>
                    <a:pt x="179582" y="144713"/>
                  </a:lnTo>
                  <a:lnTo>
                    <a:pt x="208029" y="140000"/>
                  </a:lnTo>
                  <a:lnTo>
                    <a:pt x="222166" y="140381"/>
                  </a:lnTo>
                  <a:lnTo>
                    <a:pt x="250352" y="150164"/>
                  </a:lnTo>
                  <a:lnTo>
                    <a:pt x="264419" y="157686"/>
                  </a:lnTo>
                  <a:lnTo>
                    <a:pt x="273798" y="169720"/>
                  </a:lnTo>
                  <a:lnTo>
                    <a:pt x="286997" y="217852"/>
                  </a:lnTo>
                  <a:lnTo>
                    <a:pt x="290084" y="248157"/>
                  </a:lnTo>
                  <a:lnTo>
                    <a:pt x="285217" y="274102"/>
                  </a:lnTo>
                  <a:lnTo>
                    <a:pt x="263729" y="337378"/>
                  </a:lnTo>
                  <a:lnTo>
                    <a:pt x="239070" y="379428"/>
                  </a:lnTo>
                  <a:lnTo>
                    <a:pt x="204706" y="416715"/>
                  </a:lnTo>
                  <a:lnTo>
                    <a:pt x="176741" y="4359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1547689" y="11518835"/>
              <a:ext cx="189514" cy="244684"/>
            </a:xfrm>
            <a:custGeom>
              <a:avLst/>
              <a:gdLst/>
              <a:ahLst/>
              <a:cxnLst/>
              <a:rect l="0" t="0" r="0" b="0"/>
              <a:pathLst>
                <a:path w="189514" h="244684">
                  <a:moveTo>
                    <a:pt x="0" y="73699"/>
                  </a:moveTo>
                  <a:lnTo>
                    <a:pt x="15641" y="91680"/>
                  </a:lnTo>
                  <a:lnTo>
                    <a:pt x="38437" y="148052"/>
                  </a:lnTo>
                  <a:lnTo>
                    <a:pt x="45549" y="168746"/>
                  </a:lnTo>
                  <a:lnTo>
                    <a:pt x="44952" y="211305"/>
                  </a:lnTo>
                  <a:lnTo>
                    <a:pt x="37136" y="234683"/>
                  </a:lnTo>
                  <a:lnTo>
                    <a:pt x="31777" y="244193"/>
                  </a:lnTo>
                  <a:lnTo>
                    <a:pt x="28203" y="244683"/>
                  </a:lnTo>
                  <a:lnTo>
                    <a:pt x="25821" y="239161"/>
                  </a:lnTo>
                  <a:lnTo>
                    <a:pt x="24345" y="218597"/>
                  </a:lnTo>
                  <a:lnTo>
                    <a:pt x="35990" y="159215"/>
                  </a:lnTo>
                  <a:lnTo>
                    <a:pt x="61094" y="105455"/>
                  </a:lnTo>
                  <a:lnTo>
                    <a:pt x="82388" y="63204"/>
                  </a:lnTo>
                  <a:lnTo>
                    <a:pt x="113449" y="31595"/>
                  </a:lnTo>
                  <a:lnTo>
                    <a:pt x="152287" y="11181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1958301" y="11560949"/>
              <a:ext cx="263213" cy="52642"/>
            </a:xfrm>
            <a:custGeom>
              <a:avLst/>
              <a:gdLst/>
              <a:ahLst/>
              <a:cxnLst/>
              <a:rect l="0" t="0" r="0" b="0"/>
              <a:pathLst>
                <a:path w="263213" h="52642">
                  <a:moveTo>
                    <a:pt x="0" y="52641"/>
                  </a:moveTo>
                  <a:lnTo>
                    <a:pt x="49551" y="37987"/>
                  </a:lnTo>
                  <a:lnTo>
                    <a:pt x="100079" y="27893"/>
                  </a:lnTo>
                  <a:lnTo>
                    <a:pt x="163225" y="21237"/>
                  </a:lnTo>
                  <a:lnTo>
                    <a:pt x="220758" y="9870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2095171" y="11455664"/>
              <a:ext cx="150350" cy="336913"/>
            </a:xfrm>
            <a:custGeom>
              <a:avLst/>
              <a:gdLst/>
              <a:ahLst/>
              <a:cxnLst/>
              <a:rect l="0" t="0" r="0" b="0"/>
              <a:pathLst>
                <a:path w="150350" h="336913">
                  <a:moveTo>
                    <a:pt x="0" y="0"/>
                  </a:moveTo>
                  <a:lnTo>
                    <a:pt x="11179" y="16768"/>
                  </a:lnTo>
                  <a:lnTo>
                    <a:pt x="29145" y="28119"/>
                  </a:lnTo>
                  <a:lnTo>
                    <a:pt x="59328" y="44206"/>
                  </a:lnTo>
                  <a:lnTo>
                    <a:pt x="121614" y="95864"/>
                  </a:lnTo>
                  <a:lnTo>
                    <a:pt x="137109" y="118646"/>
                  </a:lnTo>
                  <a:lnTo>
                    <a:pt x="147895" y="148268"/>
                  </a:lnTo>
                  <a:lnTo>
                    <a:pt x="150349" y="174692"/>
                  </a:lnTo>
                  <a:lnTo>
                    <a:pt x="142034" y="215537"/>
                  </a:lnTo>
                  <a:lnTo>
                    <a:pt x="124752" y="255325"/>
                  </a:lnTo>
                  <a:lnTo>
                    <a:pt x="71527" y="317472"/>
                  </a:lnTo>
                  <a:lnTo>
                    <a:pt x="52642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2463668" y="11413550"/>
              <a:ext cx="21058" cy="336912"/>
            </a:xfrm>
            <a:custGeom>
              <a:avLst/>
              <a:gdLst/>
              <a:ahLst/>
              <a:cxnLst/>
              <a:rect l="0" t="0" r="0" b="0"/>
              <a:pathLst>
                <a:path w="21058" h="336912">
                  <a:moveTo>
                    <a:pt x="21057" y="0"/>
                  </a:moveTo>
                  <a:lnTo>
                    <a:pt x="21057" y="58616"/>
                  </a:lnTo>
                  <a:lnTo>
                    <a:pt x="21057" y="112790"/>
                  </a:lnTo>
                  <a:lnTo>
                    <a:pt x="21057" y="168552"/>
                  </a:lnTo>
                  <a:lnTo>
                    <a:pt x="13822" y="231423"/>
                  </a:lnTo>
                  <a:lnTo>
                    <a:pt x="8060" y="284922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2453140" y="11382248"/>
              <a:ext cx="284270" cy="41831"/>
            </a:xfrm>
            <a:custGeom>
              <a:avLst/>
              <a:gdLst/>
              <a:ahLst/>
              <a:cxnLst/>
              <a:rect l="0" t="0" r="0" b="0"/>
              <a:pathLst>
                <a:path w="284270" h="41831">
                  <a:moveTo>
                    <a:pt x="0" y="41830"/>
                  </a:moveTo>
                  <a:lnTo>
                    <a:pt x="27556" y="26189"/>
                  </a:lnTo>
                  <a:lnTo>
                    <a:pt x="80659" y="10622"/>
                  </a:lnTo>
                  <a:lnTo>
                    <a:pt x="120995" y="2947"/>
                  </a:lnTo>
                  <a:lnTo>
                    <a:pt x="173111" y="673"/>
                  </a:lnTo>
                  <a:lnTo>
                    <a:pt x="226767" y="0"/>
                  </a:lnTo>
                  <a:lnTo>
                    <a:pt x="262942" y="2920"/>
                  </a:lnTo>
                  <a:lnTo>
                    <a:pt x="284269" y="10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2537368" y="11518835"/>
              <a:ext cx="178985" cy="31586"/>
            </a:xfrm>
            <a:custGeom>
              <a:avLst/>
              <a:gdLst/>
              <a:ahLst/>
              <a:cxnLst/>
              <a:rect l="0" t="0" r="0" b="0"/>
              <a:pathLst>
                <a:path w="178985" h="31586">
                  <a:moveTo>
                    <a:pt x="0" y="31585"/>
                  </a:moveTo>
                  <a:lnTo>
                    <a:pt x="57264" y="20132"/>
                  </a:lnTo>
                  <a:lnTo>
                    <a:pt x="112567" y="6836"/>
                  </a:lnTo>
                  <a:lnTo>
                    <a:pt x="167003" y="900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2937451" y="11360907"/>
              <a:ext cx="10096" cy="379027"/>
            </a:xfrm>
            <a:custGeom>
              <a:avLst/>
              <a:gdLst/>
              <a:ahLst/>
              <a:cxnLst/>
              <a:rect l="0" t="0" r="0" b="0"/>
              <a:pathLst>
                <a:path w="10096" h="379027">
                  <a:moveTo>
                    <a:pt x="0" y="0"/>
                  </a:moveTo>
                  <a:lnTo>
                    <a:pt x="3120" y="57264"/>
                  </a:lnTo>
                  <a:lnTo>
                    <a:pt x="8333" y="112893"/>
                  </a:lnTo>
                  <a:lnTo>
                    <a:pt x="9553" y="157799"/>
                  </a:lnTo>
                  <a:lnTo>
                    <a:pt x="10095" y="205054"/>
                  </a:lnTo>
                  <a:lnTo>
                    <a:pt x="4811" y="255339"/>
                  </a:lnTo>
                  <a:lnTo>
                    <a:pt x="1425" y="303643"/>
                  </a:lnTo>
                  <a:lnTo>
                    <a:pt x="188" y="365865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874280" y="11508306"/>
              <a:ext cx="136871" cy="73700"/>
            </a:xfrm>
            <a:custGeom>
              <a:avLst/>
              <a:gdLst/>
              <a:ahLst/>
              <a:cxnLst/>
              <a:rect l="0" t="0" r="0" b="0"/>
              <a:pathLst>
                <a:path w="136871" h="73700">
                  <a:moveTo>
                    <a:pt x="136870" y="0"/>
                  </a:moveTo>
                  <a:lnTo>
                    <a:pt x="82995" y="28680"/>
                  </a:lnTo>
                  <a:lnTo>
                    <a:pt x="25834" y="60203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3126964" y="11655705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411233" y="11297736"/>
              <a:ext cx="31587" cy="368499"/>
            </a:xfrm>
            <a:custGeom>
              <a:avLst/>
              <a:gdLst/>
              <a:ahLst/>
              <a:cxnLst/>
              <a:rect l="0" t="0" r="0" b="0"/>
              <a:pathLst>
                <a:path w="31587" h="368499">
                  <a:moveTo>
                    <a:pt x="0" y="0"/>
                  </a:moveTo>
                  <a:lnTo>
                    <a:pt x="8406" y="44367"/>
                  </a:lnTo>
                  <a:lnTo>
                    <a:pt x="16789" y="106603"/>
                  </a:lnTo>
                  <a:lnTo>
                    <a:pt x="19160" y="153054"/>
                  </a:lnTo>
                  <a:lnTo>
                    <a:pt x="20495" y="208476"/>
                  </a:lnTo>
                  <a:lnTo>
                    <a:pt x="20890" y="265712"/>
                  </a:lnTo>
                  <a:lnTo>
                    <a:pt x="22194" y="328784"/>
                  </a:lnTo>
                  <a:lnTo>
                    <a:pt x="31586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3369119" y="11249402"/>
              <a:ext cx="301372" cy="416833"/>
            </a:xfrm>
            <a:custGeom>
              <a:avLst/>
              <a:gdLst/>
              <a:ahLst/>
              <a:cxnLst/>
              <a:rect l="0" t="0" r="0" b="0"/>
              <a:pathLst>
                <a:path w="301372" h="416833">
                  <a:moveTo>
                    <a:pt x="0" y="79919"/>
                  </a:moveTo>
                  <a:lnTo>
                    <a:pt x="5589" y="57562"/>
                  </a:lnTo>
                  <a:lnTo>
                    <a:pt x="17692" y="40347"/>
                  </a:lnTo>
                  <a:lnTo>
                    <a:pt x="37109" y="24897"/>
                  </a:lnTo>
                  <a:lnTo>
                    <a:pt x="65236" y="10232"/>
                  </a:lnTo>
                  <a:lnTo>
                    <a:pt x="119545" y="0"/>
                  </a:lnTo>
                  <a:lnTo>
                    <a:pt x="175563" y="4947"/>
                  </a:lnTo>
                  <a:lnTo>
                    <a:pt x="208386" y="15072"/>
                  </a:lnTo>
                  <a:lnTo>
                    <a:pt x="248425" y="45528"/>
                  </a:lnTo>
                  <a:lnTo>
                    <a:pt x="277103" y="83785"/>
                  </a:lnTo>
                  <a:lnTo>
                    <a:pt x="295924" y="131107"/>
                  </a:lnTo>
                  <a:lnTo>
                    <a:pt x="301371" y="191273"/>
                  </a:lnTo>
                  <a:lnTo>
                    <a:pt x="294926" y="234575"/>
                  </a:lnTo>
                  <a:lnTo>
                    <a:pt x="272380" y="287416"/>
                  </a:lnTo>
                  <a:lnTo>
                    <a:pt x="231231" y="341558"/>
                  </a:lnTo>
                  <a:lnTo>
                    <a:pt x="185107" y="387140"/>
                  </a:lnTo>
                  <a:lnTo>
                    <a:pt x="126342" y="4168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769202" y="11424078"/>
              <a:ext cx="105286" cy="198451"/>
            </a:xfrm>
            <a:custGeom>
              <a:avLst/>
              <a:gdLst/>
              <a:ahLst/>
              <a:cxnLst/>
              <a:rect l="0" t="0" r="0" b="0"/>
              <a:pathLst>
                <a:path w="105286" h="198451">
                  <a:moveTo>
                    <a:pt x="0" y="10528"/>
                  </a:moveTo>
                  <a:lnTo>
                    <a:pt x="9065" y="69145"/>
                  </a:lnTo>
                  <a:lnTo>
                    <a:pt x="11409" y="129385"/>
                  </a:lnTo>
                  <a:lnTo>
                    <a:pt x="25145" y="188527"/>
                  </a:lnTo>
                  <a:lnTo>
                    <a:pt x="30801" y="194705"/>
                  </a:lnTo>
                  <a:lnTo>
                    <a:pt x="38082" y="197654"/>
                  </a:lnTo>
                  <a:lnTo>
                    <a:pt x="46445" y="198450"/>
                  </a:lnTo>
                  <a:lnTo>
                    <a:pt x="54360" y="194301"/>
                  </a:lnTo>
                  <a:lnTo>
                    <a:pt x="69394" y="177213"/>
                  </a:lnTo>
                  <a:lnTo>
                    <a:pt x="89704" y="120879"/>
                  </a:lnTo>
                  <a:lnTo>
                    <a:pt x="101861" y="63478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3976504" y="11392167"/>
              <a:ext cx="289734" cy="485180"/>
            </a:xfrm>
            <a:custGeom>
              <a:avLst/>
              <a:gdLst/>
              <a:ahLst/>
              <a:cxnLst/>
              <a:rect l="0" t="0" r="0" b="0"/>
              <a:pathLst>
                <a:path w="289734" h="485180">
                  <a:moveTo>
                    <a:pt x="140139" y="74025"/>
                  </a:moveTo>
                  <a:lnTo>
                    <a:pt x="145728" y="57257"/>
                  </a:lnTo>
                  <a:lnTo>
                    <a:pt x="145352" y="39665"/>
                  </a:lnTo>
                  <a:lnTo>
                    <a:pt x="140116" y="21319"/>
                  </a:lnTo>
                  <a:lnTo>
                    <a:pt x="129990" y="5367"/>
                  </a:lnTo>
                  <a:lnTo>
                    <a:pt x="121675" y="1347"/>
                  </a:lnTo>
                  <a:lnTo>
                    <a:pt x="99957" y="0"/>
                  </a:lnTo>
                  <a:lnTo>
                    <a:pt x="77826" y="9539"/>
                  </a:lnTo>
                  <a:lnTo>
                    <a:pt x="57462" y="26647"/>
                  </a:lnTo>
                  <a:lnTo>
                    <a:pt x="28444" y="72638"/>
                  </a:lnTo>
                  <a:lnTo>
                    <a:pt x="7320" y="126485"/>
                  </a:lnTo>
                  <a:lnTo>
                    <a:pt x="0" y="147643"/>
                  </a:lnTo>
                  <a:lnTo>
                    <a:pt x="480" y="190463"/>
                  </a:lnTo>
                  <a:lnTo>
                    <a:pt x="8031" y="229018"/>
                  </a:lnTo>
                  <a:lnTo>
                    <a:pt x="14632" y="237015"/>
                  </a:lnTo>
                  <a:lnTo>
                    <a:pt x="34445" y="245901"/>
                  </a:lnTo>
                  <a:lnTo>
                    <a:pt x="55729" y="243611"/>
                  </a:lnTo>
                  <a:lnTo>
                    <a:pt x="76887" y="233625"/>
                  </a:lnTo>
                  <a:lnTo>
                    <a:pt x="107360" y="207102"/>
                  </a:lnTo>
                  <a:lnTo>
                    <a:pt x="130556" y="170127"/>
                  </a:lnTo>
                  <a:lnTo>
                    <a:pt x="153377" y="107405"/>
                  </a:lnTo>
                  <a:lnTo>
                    <a:pt x="153644" y="102128"/>
                  </a:lnTo>
                  <a:lnTo>
                    <a:pt x="151482" y="100949"/>
                  </a:lnTo>
                  <a:lnTo>
                    <a:pt x="147700" y="102503"/>
                  </a:lnTo>
                  <a:lnTo>
                    <a:pt x="143500" y="122947"/>
                  </a:lnTo>
                  <a:lnTo>
                    <a:pt x="141135" y="177038"/>
                  </a:lnTo>
                  <a:lnTo>
                    <a:pt x="140434" y="238689"/>
                  </a:lnTo>
                  <a:lnTo>
                    <a:pt x="140226" y="290881"/>
                  </a:lnTo>
                  <a:lnTo>
                    <a:pt x="145745" y="350437"/>
                  </a:lnTo>
                  <a:lnTo>
                    <a:pt x="150865" y="406092"/>
                  </a:lnTo>
                  <a:lnTo>
                    <a:pt x="159955" y="439917"/>
                  </a:lnTo>
                  <a:lnTo>
                    <a:pt x="170782" y="457352"/>
                  </a:lnTo>
                  <a:lnTo>
                    <a:pt x="195622" y="480322"/>
                  </a:lnTo>
                  <a:lnTo>
                    <a:pt x="205204" y="484100"/>
                  </a:lnTo>
                  <a:lnTo>
                    <a:pt x="225208" y="485179"/>
                  </a:lnTo>
                  <a:lnTo>
                    <a:pt x="242678" y="478639"/>
                  </a:lnTo>
                  <a:lnTo>
                    <a:pt x="250612" y="473619"/>
                  </a:lnTo>
                  <a:lnTo>
                    <a:pt x="272958" y="444197"/>
                  </a:lnTo>
                  <a:lnTo>
                    <a:pt x="288807" y="394665"/>
                  </a:lnTo>
                  <a:lnTo>
                    <a:pt x="289733" y="352303"/>
                  </a:lnTo>
                  <a:lnTo>
                    <a:pt x="282599" y="300756"/>
                  </a:lnTo>
                  <a:lnTo>
                    <a:pt x="267368" y="244504"/>
                  </a:lnTo>
                  <a:lnTo>
                    <a:pt x="228686" y="186783"/>
                  </a:lnTo>
                  <a:lnTo>
                    <a:pt x="182253" y="1582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358798" y="11360907"/>
              <a:ext cx="157928" cy="269155"/>
            </a:xfrm>
            <a:custGeom>
              <a:avLst/>
              <a:gdLst/>
              <a:ahLst/>
              <a:cxnLst/>
              <a:rect l="0" t="0" r="0" b="0"/>
              <a:pathLst>
                <a:path w="157928" h="269155">
                  <a:moveTo>
                    <a:pt x="0" y="94757"/>
                  </a:moveTo>
                  <a:lnTo>
                    <a:pt x="3120" y="137448"/>
                  </a:lnTo>
                  <a:lnTo>
                    <a:pt x="14654" y="195866"/>
                  </a:lnTo>
                  <a:lnTo>
                    <a:pt x="29368" y="248610"/>
                  </a:lnTo>
                  <a:lnTo>
                    <a:pt x="40738" y="266862"/>
                  </a:lnTo>
                  <a:lnTo>
                    <a:pt x="48216" y="269154"/>
                  </a:lnTo>
                  <a:lnTo>
                    <a:pt x="56710" y="267174"/>
                  </a:lnTo>
                  <a:lnTo>
                    <a:pt x="65883" y="262343"/>
                  </a:lnTo>
                  <a:lnTo>
                    <a:pt x="82314" y="244498"/>
                  </a:lnTo>
                  <a:lnTo>
                    <a:pt x="110666" y="189821"/>
                  </a:lnTo>
                  <a:lnTo>
                    <a:pt x="129636" y="136911"/>
                  </a:lnTo>
                  <a:lnTo>
                    <a:pt x="140316" y="88530"/>
                  </a:lnTo>
                  <a:lnTo>
                    <a:pt x="153236" y="29619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4603345" y="11392604"/>
              <a:ext cx="218708" cy="276337"/>
            </a:xfrm>
            <a:custGeom>
              <a:avLst/>
              <a:gdLst/>
              <a:ahLst/>
              <a:cxnLst/>
              <a:rect l="0" t="0" r="0" b="0"/>
              <a:pathLst>
                <a:path w="218708" h="276337">
                  <a:moveTo>
                    <a:pt x="39722" y="136759"/>
                  </a:moveTo>
                  <a:lnTo>
                    <a:pt x="103150" y="100843"/>
                  </a:lnTo>
                  <a:lnTo>
                    <a:pt x="132216" y="79193"/>
                  </a:lnTo>
                  <a:lnTo>
                    <a:pt x="144391" y="60871"/>
                  </a:lnTo>
                  <a:lnTo>
                    <a:pt x="152234" y="25236"/>
                  </a:lnTo>
                  <a:lnTo>
                    <a:pt x="148655" y="15617"/>
                  </a:lnTo>
                  <a:lnTo>
                    <a:pt x="141590" y="8035"/>
                  </a:lnTo>
                  <a:lnTo>
                    <a:pt x="132201" y="1810"/>
                  </a:lnTo>
                  <a:lnTo>
                    <a:pt x="123601" y="0"/>
                  </a:lnTo>
                  <a:lnTo>
                    <a:pt x="115529" y="1132"/>
                  </a:lnTo>
                  <a:lnTo>
                    <a:pt x="100321" y="8630"/>
                  </a:lnTo>
                  <a:lnTo>
                    <a:pt x="64412" y="39182"/>
                  </a:lnTo>
                  <a:lnTo>
                    <a:pt x="23997" y="101798"/>
                  </a:lnTo>
                  <a:lnTo>
                    <a:pt x="2990" y="159711"/>
                  </a:lnTo>
                  <a:lnTo>
                    <a:pt x="0" y="189853"/>
                  </a:lnTo>
                  <a:lnTo>
                    <a:pt x="4911" y="216508"/>
                  </a:lnTo>
                  <a:lnTo>
                    <a:pt x="20829" y="248126"/>
                  </a:lnTo>
                  <a:lnTo>
                    <a:pt x="27127" y="256627"/>
                  </a:lnTo>
                  <a:lnTo>
                    <a:pt x="46603" y="269193"/>
                  </a:lnTo>
                  <a:lnTo>
                    <a:pt x="69686" y="276336"/>
                  </a:lnTo>
                  <a:lnTo>
                    <a:pt x="91644" y="275613"/>
                  </a:lnTo>
                  <a:lnTo>
                    <a:pt x="129326" y="257450"/>
                  </a:lnTo>
                  <a:lnTo>
                    <a:pt x="167170" y="227106"/>
                  </a:lnTo>
                  <a:lnTo>
                    <a:pt x="212327" y="172130"/>
                  </a:lnTo>
                  <a:lnTo>
                    <a:pt x="218707" y="1578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895752" y="11380962"/>
              <a:ext cx="221099" cy="253687"/>
            </a:xfrm>
            <a:custGeom>
              <a:avLst/>
              <a:gdLst/>
              <a:ahLst/>
              <a:cxnLst/>
              <a:rect l="0" t="0" r="0" b="0"/>
              <a:pathLst>
                <a:path w="221099" h="253687">
                  <a:moveTo>
                    <a:pt x="0" y="22059"/>
                  </a:moveTo>
                  <a:lnTo>
                    <a:pt x="5589" y="38826"/>
                  </a:lnTo>
                  <a:lnTo>
                    <a:pt x="2317" y="92745"/>
                  </a:lnTo>
                  <a:lnTo>
                    <a:pt x="686" y="143738"/>
                  </a:lnTo>
                  <a:lnTo>
                    <a:pt x="203" y="200442"/>
                  </a:lnTo>
                  <a:lnTo>
                    <a:pt x="60" y="238560"/>
                  </a:lnTo>
                  <a:lnTo>
                    <a:pt x="3131" y="214259"/>
                  </a:lnTo>
                  <a:lnTo>
                    <a:pt x="14656" y="153221"/>
                  </a:lnTo>
                  <a:lnTo>
                    <a:pt x="28198" y="98790"/>
                  </a:lnTo>
                  <a:lnTo>
                    <a:pt x="39810" y="66241"/>
                  </a:lnTo>
                  <a:lnTo>
                    <a:pt x="76400" y="20714"/>
                  </a:lnTo>
                  <a:lnTo>
                    <a:pt x="111674" y="1253"/>
                  </a:lnTo>
                  <a:lnTo>
                    <a:pt x="123582" y="0"/>
                  </a:lnTo>
                  <a:lnTo>
                    <a:pt x="146172" y="4846"/>
                  </a:lnTo>
                  <a:lnTo>
                    <a:pt x="164791" y="17918"/>
                  </a:lnTo>
                  <a:lnTo>
                    <a:pt x="179695" y="35426"/>
                  </a:lnTo>
                  <a:lnTo>
                    <a:pt x="202720" y="85604"/>
                  </a:lnTo>
                  <a:lnTo>
                    <a:pt x="209019" y="136993"/>
                  </a:lnTo>
                  <a:lnTo>
                    <a:pt x="210263" y="199137"/>
                  </a:lnTo>
                  <a:lnTo>
                    <a:pt x="211603" y="224763"/>
                  </a:lnTo>
                  <a:lnTo>
                    <a:pt x="221098" y="253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Freeform 292"/>
          <p:cNvSpPr/>
          <p:nvPr/>
        </p:nvSpPr>
        <p:spPr>
          <a:xfrm>
            <a:off x="5230701" y="11340065"/>
            <a:ext cx="696844" cy="262352"/>
          </a:xfrm>
          <a:custGeom>
            <a:avLst/>
            <a:gdLst/>
            <a:ahLst/>
            <a:cxnLst/>
            <a:rect l="0" t="0" r="0" b="0"/>
            <a:pathLst>
              <a:path w="696844" h="262352">
                <a:moveTo>
                  <a:pt x="170419" y="62956"/>
                </a:moveTo>
                <a:lnTo>
                  <a:pt x="164829" y="85313"/>
                </a:lnTo>
                <a:lnTo>
                  <a:pt x="166692" y="93068"/>
                </a:lnTo>
                <a:lnTo>
                  <a:pt x="171444" y="99408"/>
                </a:lnTo>
                <a:lnTo>
                  <a:pt x="178121" y="104805"/>
                </a:lnTo>
                <a:lnTo>
                  <a:pt x="180233" y="104893"/>
                </a:lnTo>
                <a:lnTo>
                  <a:pt x="176340" y="95632"/>
                </a:lnTo>
                <a:lnTo>
                  <a:pt x="149816" y="76277"/>
                </a:lnTo>
                <a:lnTo>
                  <a:pt x="112321" y="66903"/>
                </a:lnTo>
                <a:lnTo>
                  <a:pt x="71576" y="69715"/>
                </a:lnTo>
                <a:lnTo>
                  <a:pt x="24292" y="89551"/>
                </a:lnTo>
                <a:lnTo>
                  <a:pt x="2528" y="102462"/>
                </a:lnTo>
                <a:lnTo>
                  <a:pt x="0" y="106841"/>
                </a:lnTo>
                <a:lnTo>
                  <a:pt x="2993" y="109760"/>
                </a:lnTo>
                <a:lnTo>
                  <a:pt x="29564" y="113868"/>
                </a:lnTo>
                <a:lnTo>
                  <a:pt x="86054" y="120846"/>
                </a:lnTo>
                <a:lnTo>
                  <a:pt x="125144" y="135741"/>
                </a:lnTo>
                <a:lnTo>
                  <a:pt x="153364" y="154972"/>
                </a:lnTo>
                <a:lnTo>
                  <a:pt x="170955" y="181077"/>
                </a:lnTo>
                <a:lnTo>
                  <a:pt x="173386" y="200852"/>
                </a:lnTo>
                <a:lnTo>
                  <a:pt x="172397" y="211038"/>
                </a:lnTo>
                <a:lnTo>
                  <a:pt x="168228" y="218999"/>
                </a:lnTo>
                <a:lnTo>
                  <a:pt x="154237" y="230964"/>
                </a:lnTo>
                <a:lnTo>
                  <a:pt x="96222" y="255631"/>
                </a:lnTo>
                <a:lnTo>
                  <a:pt x="55460" y="261542"/>
                </a:lnTo>
                <a:lnTo>
                  <a:pt x="63564" y="262351"/>
                </a:lnTo>
                <a:lnTo>
                  <a:pt x="116760" y="251460"/>
                </a:lnTo>
                <a:lnTo>
                  <a:pt x="170285" y="234788"/>
                </a:lnTo>
                <a:lnTo>
                  <a:pt x="223043" y="217356"/>
                </a:lnTo>
                <a:lnTo>
                  <a:pt x="280915" y="196704"/>
                </a:lnTo>
                <a:lnTo>
                  <a:pt x="339332" y="165772"/>
                </a:lnTo>
                <a:lnTo>
                  <a:pt x="397947" y="118963"/>
                </a:lnTo>
                <a:lnTo>
                  <a:pt x="440598" y="71392"/>
                </a:lnTo>
                <a:lnTo>
                  <a:pt x="448426" y="48378"/>
                </a:lnTo>
                <a:lnTo>
                  <a:pt x="450513" y="35690"/>
                </a:lnTo>
                <a:lnTo>
                  <a:pt x="446594" y="15352"/>
                </a:lnTo>
                <a:lnTo>
                  <a:pt x="442272" y="6653"/>
                </a:lnTo>
                <a:lnTo>
                  <a:pt x="435883" y="2024"/>
                </a:lnTo>
                <a:lnTo>
                  <a:pt x="428113" y="108"/>
                </a:lnTo>
                <a:lnTo>
                  <a:pt x="419424" y="0"/>
                </a:lnTo>
                <a:lnTo>
                  <a:pt x="384838" y="16616"/>
                </a:lnTo>
                <a:lnTo>
                  <a:pt x="332809" y="68449"/>
                </a:lnTo>
                <a:lnTo>
                  <a:pt x="316670" y="96169"/>
                </a:lnTo>
                <a:lnTo>
                  <a:pt x="304479" y="132198"/>
                </a:lnTo>
                <a:lnTo>
                  <a:pt x="306430" y="158851"/>
                </a:lnTo>
                <a:lnTo>
                  <a:pt x="316266" y="183954"/>
                </a:lnTo>
                <a:lnTo>
                  <a:pt x="332336" y="202911"/>
                </a:lnTo>
                <a:lnTo>
                  <a:pt x="372292" y="221147"/>
                </a:lnTo>
                <a:lnTo>
                  <a:pt x="430960" y="235450"/>
                </a:lnTo>
                <a:lnTo>
                  <a:pt x="481712" y="231958"/>
                </a:lnTo>
                <a:lnTo>
                  <a:pt x="539514" y="223514"/>
                </a:lnTo>
                <a:lnTo>
                  <a:pt x="593035" y="213604"/>
                </a:lnTo>
                <a:lnTo>
                  <a:pt x="650515" y="196656"/>
                </a:lnTo>
                <a:lnTo>
                  <a:pt x="696843" y="1787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6" name="Group 325"/>
          <p:cNvGrpSpPr/>
          <p:nvPr/>
        </p:nvGrpSpPr>
        <p:grpSpPr>
          <a:xfrm>
            <a:off x="5959130" y="10921701"/>
            <a:ext cx="3461450" cy="1344804"/>
            <a:chOff x="5959130" y="10921701"/>
            <a:chExt cx="3461450" cy="1344804"/>
          </a:xfrm>
        </p:grpSpPr>
        <p:sp>
          <p:nvSpPr>
            <p:cNvPr id="294" name="Freeform 293"/>
            <p:cNvSpPr/>
            <p:nvPr/>
          </p:nvSpPr>
          <p:spPr>
            <a:xfrm>
              <a:off x="5959130" y="11382948"/>
              <a:ext cx="547482" cy="25081"/>
            </a:xfrm>
            <a:custGeom>
              <a:avLst/>
              <a:gdLst/>
              <a:ahLst/>
              <a:cxnLst/>
              <a:rect l="0" t="0" r="0" b="0"/>
              <a:pathLst>
                <a:path w="547482" h="25081">
                  <a:moveTo>
                    <a:pt x="0" y="20073"/>
                  </a:moveTo>
                  <a:lnTo>
                    <a:pt x="48930" y="11739"/>
                  </a:lnTo>
                  <a:lnTo>
                    <a:pt x="99896" y="10195"/>
                  </a:lnTo>
                  <a:lnTo>
                    <a:pt x="159450" y="9737"/>
                  </a:lnTo>
                  <a:lnTo>
                    <a:pt x="215310" y="6482"/>
                  </a:lnTo>
                  <a:lnTo>
                    <a:pt x="270856" y="1228"/>
                  </a:lnTo>
                  <a:lnTo>
                    <a:pt x="314573" y="0"/>
                  </a:lnTo>
                  <a:lnTo>
                    <a:pt x="375136" y="477"/>
                  </a:lnTo>
                  <a:lnTo>
                    <a:pt x="435060" y="7406"/>
                  </a:lnTo>
                  <a:lnTo>
                    <a:pt x="491350" y="14711"/>
                  </a:lnTo>
                  <a:lnTo>
                    <a:pt x="532754" y="25080"/>
                  </a:lnTo>
                  <a:lnTo>
                    <a:pt x="537663" y="24581"/>
                  </a:lnTo>
                  <a:lnTo>
                    <a:pt x="547481" y="200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6365866" y="11317268"/>
              <a:ext cx="196217" cy="254210"/>
            </a:xfrm>
            <a:custGeom>
              <a:avLst/>
              <a:gdLst/>
              <a:ahLst/>
              <a:cxnLst/>
              <a:rect l="0" t="0" r="0" b="0"/>
              <a:pathLst>
                <a:path w="196217" h="254210">
                  <a:moveTo>
                    <a:pt x="77575" y="43639"/>
                  </a:moveTo>
                  <a:lnTo>
                    <a:pt x="33612" y="23395"/>
                  </a:lnTo>
                  <a:lnTo>
                    <a:pt x="0" y="992"/>
                  </a:lnTo>
                  <a:lnTo>
                    <a:pt x="1292" y="0"/>
                  </a:lnTo>
                  <a:lnTo>
                    <a:pt x="63188" y="16090"/>
                  </a:lnTo>
                  <a:lnTo>
                    <a:pt x="116804" y="30875"/>
                  </a:lnTo>
                  <a:lnTo>
                    <a:pt x="156138" y="49735"/>
                  </a:lnTo>
                  <a:lnTo>
                    <a:pt x="175273" y="67405"/>
                  </a:lnTo>
                  <a:lnTo>
                    <a:pt x="193610" y="97084"/>
                  </a:lnTo>
                  <a:lnTo>
                    <a:pt x="196216" y="117695"/>
                  </a:lnTo>
                  <a:lnTo>
                    <a:pt x="192305" y="138554"/>
                  </a:lnTo>
                  <a:lnTo>
                    <a:pt x="175780" y="170028"/>
                  </a:lnTo>
                  <a:lnTo>
                    <a:pt x="126303" y="230816"/>
                  </a:lnTo>
                  <a:lnTo>
                    <a:pt x="88103" y="2542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6822660" y="11150336"/>
              <a:ext cx="10336" cy="442199"/>
            </a:xfrm>
            <a:custGeom>
              <a:avLst/>
              <a:gdLst/>
              <a:ahLst/>
              <a:cxnLst/>
              <a:rect l="0" t="0" r="0" b="0"/>
              <a:pathLst>
                <a:path w="10336" h="442199">
                  <a:moveTo>
                    <a:pt x="10335" y="0"/>
                  </a:moveTo>
                  <a:lnTo>
                    <a:pt x="3099" y="27557"/>
                  </a:lnTo>
                  <a:lnTo>
                    <a:pt x="457" y="90019"/>
                  </a:lnTo>
                  <a:lnTo>
                    <a:pt x="0" y="142876"/>
                  </a:lnTo>
                  <a:lnTo>
                    <a:pt x="5434" y="202659"/>
                  </a:lnTo>
                  <a:lnTo>
                    <a:pt x="9367" y="259527"/>
                  </a:lnTo>
                  <a:lnTo>
                    <a:pt x="10144" y="315821"/>
                  </a:lnTo>
                  <a:lnTo>
                    <a:pt x="10298" y="377590"/>
                  </a:lnTo>
                  <a:lnTo>
                    <a:pt x="10319" y="405294"/>
                  </a:lnTo>
                  <a:lnTo>
                    <a:pt x="10335" y="4421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864580" y="110450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854052" y="110450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832995" y="10971352"/>
              <a:ext cx="336913" cy="126344"/>
            </a:xfrm>
            <a:custGeom>
              <a:avLst/>
              <a:gdLst/>
              <a:ahLst/>
              <a:cxnLst/>
              <a:rect l="0" t="0" r="0" b="0"/>
              <a:pathLst>
                <a:path w="336913" h="126344">
                  <a:moveTo>
                    <a:pt x="0" y="126343"/>
                  </a:moveTo>
                  <a:lnTo>
                    <a:pt x="53875" y="97662"/>
                  </a:lnTo>
                  <a:lnTo>
                    <a:pt x="115922" y="66536"/>
                  </a:lnTo>
                  <a:lnTo>
                    <a:pt x="174059" y="40204"/>
                  </a:lnTo>
                  <a:lnTo>
                    <a:pt x="227362" y="24882"/>
                  </a:lnTo>
                  <a:lnTo>
                    <a:pt x="289297" y="7060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864580" y="11329321"/>
              <a:ext cx="84229" cy="31587"/>
            </a:xfrm>
            <a:custGeom>
              <a:avLst/>
              <a:gdLst/>
              <a:ahLst/>
              <a:cxnLst/>
              <a:rect l="0" t="0" r="0" b="0"/>
              <a:pathLst>
                <a:path w="84229" h="31587">
                  <a:moveTo>
                    <a:pt x="0" y="31586"/>
                  </a:moveTo>
                  <a:lnTo>
                    <a:pt x="58772" y="13628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088972" y="11344621"/>
              <a:ext cx="146803" cy="175505"/>
            </a:xfrm>
            <a:custGeom>
              <a:avLst/>
              <a:gdLst/>
              <a:ahLst/>
              <a:cxnLst/>
              <a:rect l="0" t="0" r="0" b="0"/>
              <a:pathLst>
                <a:path w="146803" h="175505">
                  <a:moveTo>
                    <a:pt x="7235" y="47871"/>
                  </a:moveTo>
                  <a:lnTo>
                    <a:pt x="0" y="76597"/>
                  </a:lnTo>
                  <a:lnTo>
                    <a:pt x="477" y="136864"/>
                  </a:lnTo>
                  <a:lnTo>
                    <a:pt x="2730" y="149314"/>
                  </a:lnTo>
                  <a:lnTo>
                    <a:pt x="7741" y="158784"/>
                  </a:lnTo>
                  <a:lnTo>
                    <a:pt x="22668" y="172425"/>
                  </a:lnTo>
                  <a:lnTo>
                    <a:pt x="31562" y="175361"/>
                  </a:lnTo>
                  <a:lnTo>
                    <a:pt x="50802" y="175504"/>
                  </a:lnTo>
                  <a:lnTo>
                    <a:pt x="71052" y="165428"/>
                  </a:lnTo>
                  <a:lnTo>
                    <a:pt x="112648" y="130364"/>
                  </a:lnTo>
                  <a:lnTo>
                    <a:pt x="132965" y="100000"/>
                  </a:lnTo>
                  <a:lnTo>
                    <a:pt x="146395" y="68776"/>
                  </a:lnTo>
                  <a:lnTo>
                    <a:pt x="146802" y="58298"/>
                  </a:lnTo>
                  <a:lnTo>
                    <a:pt x="141015" y="37297"/>
                  </a:lnTo>
                  <a:lnTo>
                    <a:pt x="124602" y="11333"/>
                  </a:lnTo>
                  <a:lnTo>
                    <a:pt x="105412" y="2386"/>
                  </a:lnTo>
                  <a:lnTo>
                    <a:pt x="93743" y="0"/>
                  </a:lnTo>
                  <a:lnTo>
                    <a:pt x="68300" y="3589"/>
                  </a:lnTo>
                  <a:lnTo>
                    <a:pt x="28293" y="162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7285720" y="11213508"/>
              <a:ext cx="147400" cy="294799"/>
            </a:xfrm>
            <a:custGeom>
              <a:avLst/>
              <a:gdLst/>
              <a:ahLst/>
              <a:cxnLst/>
              <a:rect l="0" t="0" r="0" b="0"/>
              <a:pathLst>
                <a:path w="147400" h="294799">
                  <a:moveTo>
                    <a:pt x="0" y="294798"/>
                  </a:moveTo>
                  <a:lnTo>
                    <a:pt x="11179" y="283620"/>
                  </a:lnTo>
                  <a:lnTo>
                    <a:pt x="16667" y="262533"/>
                  </a:lnTo>
                  <a:lnTo>
                    <a:pt x="25779" y="201337"/>
                  </a:lnTo>
                  <a:lnTo>
                    <a:pt x="42274" y="138428"/>
                  </a:lnTo>
                  <a:lnTo>
                    <a:pt x="50374" y="117676"/>
                  </a:lnTo>
                  <a:lnTo>
                    <a:pt x="95035" y="55152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7612104" y="11139808"/>
              <a:ext cx="31586" cy="326385"/>
            </a:xfrm>
            <a:custGeom>
              <a:avLst/>
              <a:gdLst/>
              <a:ahLst/>
              <a:cxnLst/>
              <a:rect l="0" t="0" r="0" b="0"/>
              <a:pathLst>
                <a:path w="31586" h="326385">
                  <a:moveTo>
                    <a:pt x="0" y="0"/>
                  </a:moveTo>
                  <a:lnTo>
                    <a:pt x="3119" y="48932"/>
                  </a:lnTo>
                  <a:lnTo>
                    <a:pt x="8333" y="96777"/>
                  </a:lnTo>
                  <a:lnTo>
                    <a:pt x="12997" y="151117"/>
                  </a:lnTo>
                  <a:lnTo>
                    <a:pt x="18669" y="208552"/>
                  </a:lnTo>
                  <a:lnTo>
                    <a:pt x="23469" y="259495"/>
                  </a:lnTo>
                  <a:lnTo>
                    <a:pt x="29181" y="297986"/>
                  </a:lnTo>
                  <a:lnTo>
                    <a:pt x="31585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475234" y="11252849"/>
              <a:ext cx="231628" cy="118587"/>
            </a:xfrm>
            <a:custGeom>
              <a:avLst/>
              <a:gdLst/>
              <a:ahLst/>
              <a:cxnLst/>
              <a:rect l="0" t="0" r="0" b="0"/>
              <a:pathLst>
                <a:path w="231628" h="118587">
                  <a:moveTo>
                    <a:pt x="231627" y="13301"/>
                  </a:moveTo>
                  <a:lnTo>
                    <a:pt x="220448" y="2123"/>
                  </a:lnTo>
                  <a:lnTo>
                    <a:pt x="213646" y="0"/>
                  </a:lnTo>
                  <a:lnTo>
                    <a:pt x="196729" y="761"/>
                  </a:lnTo>
                  <a:lnTo>
                    <a:pt x="142802" y="26422"/>
                  </a:lnTo>
                  <a:lnTo>
                    <a:pt x="85008" y="62313"/>
                  </a:lnTo>
                  <a:lnTo>
                    <a:pt x="31688" y="97513"/>
                  </a:lnTo>
                  <a:lnTo>
                    <a:pt x="0" y="118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970073" y="11045052"/>
              <a:ext cx="37642" cy="326556"/>
            </a:xfrm>
            <a:custGeom>
              <a:avLst/>
              <a:gdLst/>
              <a:ahLst/>
              <a:cxnLst/>
              <a:rect l="0" t="0" r="0" b="0"/>
              <a:pathLst>
                <a:path w="37642" h="326556">
                  <a:moveTo>
                    <a:pt x="0" y="0"/>
                  </a:moveTo>
                  <a:lnTo>
                    <a:pt x="14654" y="55141"/>
                  </a:lnTo>
                  <a:lnTo>
                    <a:pt x="27027" y="112104"/>
                  </a:lnTo>
                  <a:lnTo>
                    <a:pt x="30684" y="168416"/>
                  </a:lnTo>
                  <a:lnTo>
                    <a:pt x="31408" y="224600"/>
                  </a:lnTo>
                  <a:lnTo>
                    <a:pt x="31532" y="277898"/>
                  </a:lnTo>
                  <a:lnTo>
                    <a:pt x="37641" y="326555"/>
                  </a:lnTo>
                  <a:lnTo>
                    <a:pt x="36792" y="326497"/>
                  </a:lnTo>
                  <a:lnTo>
                    <a:pt x="31585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929422" y="10921701"/>
              <a:ext cx="284864" cy="302337"/>
            </a:xfrm>
            <a:custGeom>
              <a:avLst/>
              <a:gdLst/>
              <a:ahLst/>
              <a:cxnLst/>
              <a:rect l="0" t="0" r="0" b="0"/>
              <a:pathLst>
                <a:path w="284864" h="302337">
                  <a:moveTo>
                    <a:pt x="9066" y="154936"/>
                  </a:moveTo>
                  <a:lnTo>
                    <a:pt x="1830" y="127380"/>
                  </a:lnTo>
                  <a:lnTo>
                    <a:pt x="0" y="99795"/>
                  </a:lnTo>
                  <a:lnTo>
                    <a:pt x="5426" y="77397"/>
                  </a:lnTo>
                  <a:lnTo>
                    <a:pt x="27974" y="43954"/>
                  </a:lnTo>
                  <a:lnTo>
                    <a:pt x="77835" y="15987"/>
                  </a:lnTo>
                  <a:lnTo>
                    <a:pt x="114059" y="3152"/>
                  </a:lnTo>
                  <a:lnTo>
                    <a:pt x="152739" y="0"/>
                  </a:lnTo>
                  <a:lnTo>
                    <a:pt x="208616" y="11903"/>
                  </a:lnTo>
                  <a:lnTo>
                    <a:pt x="249954" y="26424"/>
                  </a:lnTo>
                  <a:lnTo>
                    <a:pt x="266646" y="37768"/>
                  </a:lnTo>
                  <a:lnTo>
                    <a:pt x="278744" y="56848"/>
                  </a:lnTo>
                  <a:lnTo>
                    <a:pt x="283607" y="68487"/>
                  </a:lnTo>
                  <a:lnTo>
                    <a:pt x="284863" y="118403"/>
                  </a:lnTo>
                  <a:lnTo>
                    <a:pt x="272238" y="160879"/>
                  </a:lnTo>
                  <a:lnTo>
                    <a:pt x="257052" y="181364"/>
                  </a:lnTo>
                  <a:lnTo>
                    <a:pt x="201285" y="236517"/>
                  </a:lnTo>
                  <a:lnTo>
                    <a:pt x="154264" y="273911"/>
                  </a:lnTo>
                  <a:lnTo>
                    <a:pt x="116168" y="292873"/>
                  </a:lnTo>
                  <a:lnTo>
                    <a:pt x="61708" y="302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8306984" y="11192451"/>
              <a:ext cx="10530" cy="157929"/>
            </a:xfrm>
            <a:custGeom>
              <a:avLst/>
              <a:gdLst/>
              <a:ahLst/>
              <a:cxnLst/>
              <a:rect l="0" t="0" r="0" b="0"/>
              <a:pathLst>
                <a:path w="10530" h="157929">
                  <a:moveTo>
                    <a:pt x="0" y="0"/>
                  </a:moveTo>
                  <a:lnTo>
                    <a:pt x="6067" y="34792"/>
                  </a:lnTo>
                  <a:lnTo>
                    <a:pt x="1545" y="93656"/>
                  </a:lnTo>
                  <a:lnTo>
                    <a:pt x="3578" y="130305"/>
                  </a:lnTo>
                  <a:lnTo>
                    <a:pt x="10529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507026" y="10981881"/>
              <a:ext cx="31586" cy="347441"/>
            </a:xfrm>
            <a:custGeom>
              <a:avLst/>
              <a:gdLst/>
              <a:ahLst/>
              <a:cxnLst/>
              <a:rect l="0" t="0" r="0" b="0"/>
              <a:pathLst>
                <a:path w="31586" h="347441">
                  <a:moveTo>
                    <a:pt x="31585" y="0"/>
                  </a:moveTo>
                  <a:lnTo>
                    <a:pt x="31585" y="44367"/>
                  </a:lnTo>
                  <a:lnTo>
                    <a:pt x="31585" y="103093"/>
                  </a:lnTo>
                  <a:lnTo>
                    <a:pt x="30416" y="151688"/>
                  </a:lnTo>
                  <a:lnTo>
                    <a:pt x="20133" y="210030"/>
                  </a:lnTo>
                  <a:lnTo>
                    <a:pt x="12426" y="266616"/>
                  </a:lnTo>
                  <a:lnTo>
                    <a:pt x="2445" y="322325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675482" y="10929238"/>
              <a:ext cx="63172" cy="389556"/>
            </a:xfrm>
            <a:custGeom>
              <a:avLst/>
              <a:gdLst/>
              <a:ahLst/>
              <a:cxnLst/>
              <a:rect l="0" t="0" r="0" b="0"/>
              <a:pathLst>
                <a:path w="63172" h="389556">
                  <a:moveTo>
                    <a:pt x="63171" y="0"/>
                  </a:moveTo>
                  <a:lnTo>
                    <a:pt x="57105" y="32452"/>
                  </a:lnTo>
                  <a:lnTo>
                    <a:pt x="61627" y="86349"/>
                  </a:lnTo>
                  <a:lnTo>
                    <a:pt x="62714" y="144909"/>
                  </a:lnTo>
                  <a:lnTo>
                    <a:pt x="59917" y="196184"/>
                  </a:lnTo>
                  <a:lnTo>
                    <a:pt x="48491" y="255432"/>
                  </a:lnTo>
                  <a:lnTo>
                    <a:pt x="42204" y="311026"/>
                  </a:lnTo>
                  <a:lnTo>
                    <a:pt x="27626" y="367862"/>
                  </a:lnTo>
                  <a:lnTo>
                    <a:pt x="23096" y="375093"/>
                  </a:lnTo>
                  <a:lnTo>
                    <a:pt x="17738" y="379914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8549140" y="11076637"/>
              <a:ext cx="326384" cy="31587"/>
            </a:xfrm>
            <a:custGeom>
              <a:avLst/>
              <a:gdLst/>
              <a:ahLst/>
              <a:cxnLst/>
              <a:rect l="0" t="0" r="0" b="0"/>
              <a:pathLst>
                <a:path w="326384" h="31587">
                  <a:moveTo>
                    <a:pt x="0" y="0"/>
                  </a:moveTo>
                  <a:lnTo>
                    <a:pt x="54145" y="0"/>
                  </a:lnTo>
                  <a:lnTo>
                    <a:pt x="104560" y="3120"/>
                  </a:lnTo>
                  <a:lnTo>
                    <a:pt x="162003" y="8334"/>
                  </a:lnTo>
                  <a:lnTo>
                    <a:pt x="217744" y="15684"/>
                  </a:lnTo>
                  <a:lnTo>
                    <a:pt x="277021" y="27232"/>
                  </a:lnTo>
                  <a:lnTo>
                    <a:pt x="326383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6391102" y="11792576"/>
              <a:ext cx="189211" cy="473929"/>
            </a:xfrm>
            <a:custGeom>
              <a:avLst/>
              <a:gdLst/>
              <a:ahLst/>
              <a:cxnLst/>
              <a:rect l="0" t="0" r="0" b="0"/>
              <a:pathLst>
                <a:path w="189211" h="473929">
                  <a:moveTo>
                    <a:pt x="83924" y="0"/>
                  </a:moveTo>
                  <a:lnTo>
                    <a:pt x="36486" y="53027"/>
                  </a:lnTo>
                  <a:lnTo>
                    <a:pt x="15455" y="103237"/>
                  </a:lnTo>
                  <a:lnTo>
                    <a:pt x="3156" y="161335"/>
                  </a:lnTo>
                  <a:lnTo>
                    <a:pt x="721" y="211580"/>
                  </a:lnTo>
                  <a:lnTo>
                    <a:pt x="0" y="260391"/>
                  </a:lnTo>
                  <a:lnTo>
                    <a:pt x="2906" y="307609"/>
                  </a:lnTo>
                  <a:lnTo>
                    <a:pt x="14368" y="370378"/>
                  </a:lnTo>
                  <a:lnTo>
                    <a:pt x="31365" y="430529"/>
                  </a:lnTo>
                  <a:lnTo>
                    <a:pt x="34846" y="441437"/>
                  </a:lnTo>
                  <a:lnTo>
                    <a:pt x="51194" y="459796"/>
                  </a:lnTo>
                  <a:lnTo>
                    <a:pt x="62104" y="467967"/>
                  </a:lnTo>
                  <a:lnTo>
                    <a:pt x="92943" y="473928"/>
                  </a:lnTo>
                  <a:lnTo>
                    <a:pt x="110994" y="473879"/>
                  </a:lnTo>
                  <a:lnTo>
                    <a:pt x="140409" y="461347"/>
                  </a:lnTo>
                  <a:lnTo>
                    <a:pt x="189210" y="421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6696125" y="11813632"/>
              <a:ext cx="19596" cy="347442"/>
            </a:xfrm>
            <a:custGeom>
              <a:avLst/>
              <a:gdLst/>
              <a:ahLst/>
              <a:cxnLst/>
              <a:rect l="0" t="0" r="0" b="0"/>
              <a:pathLst>
                <a:path w="19596" h="347442">
                  <a:moveTo>
                    <a:pt x="0" y="0"/>
                  </a:moveTo>
                  <a:lnTo>
                    <a:pt x="3120" y="54144"/>
                  </a:lnTo>
                  <a:lnTo>
                    <a:pt x="9065" y="109091"/>
                  </a:lnTo>
                  <a:lnTo>
                    <a:pt x="10239" y="165006"/>
                  </a:lnTo>
                  <a:lnTo>
                    <a:pt x="13590" y="221110"/>
                  </a:lnTo>
                  <a:lnTo>
                    <a:pt x="19582" y="277253"/>
                  </a:lnTo>
                  <a:lnTo>
                    <a:pt x="19595" y="334790"/>
                  </a:lnTo>
                  <a:lnTo>
                    <a:pt x="17743" y="340177"/>
                  </a:lnTo>
                  <a:lnTo>
                    <a:pt x="10528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6664539" y="11687623"/>
              <a:ext cx="236609" cy="326052"/>
            </a:xfrm>
            <a:custGeom>
              <a:avLst/>
              <a:gdLst/>
              <a:ahLst/>
              <a:cxnLst/>
              <a:rect l="0" t="0" r="0" b="0"/>
              <a:pathLst>
                <a:path w="236609" h="326052">
                  <a:moveTo>
                    <a:pt x="0" y="115481"/>
                  </a:moveTo>
                  <a:lnTo>
                    <a:pt x="20244" y="71519"/>
                  </a:lnTo>
                  <a:lnTo>
                    <a:pt x="50581" y="35644"/>
                  </a:lnTo>
                  <a:lnTo>
                    <a:pt x="94796" y="6558"/>
                  </a:lnTo>
                  <a:lnTo>
                    <a:pt x="127918" y="0"/>
                  </a:lnTo>
                  <a:lnTo>
                    <a:pt x="160968" y="2155"/>
                  </a:lnTo>
                  <a:lnTo>
                    <a:pt x="203543" y="16522"/>
                  </a:lnTo>
                  <a:lnTo>
                    <a:pt x="223434" y="28995"/>
                  </a:lnTo>
                  <a:lnTo>
                    <a:pt x="229674" y="39106"/>
                  </a:lnTo>
                  <a:lnTo>
                    <a:pt x="236608" y="65939"/>
                  </a:lnTo>
                  <a:lnTo>
                    <a:pt x="229334" y="119520"/>
                  </a:lnTo>
                  <a:lnTo>
                    <a:pt x="213150" y="175290"/>
                  </a:lnTo>
                  <a:lnTo>
                    <a:pt x="181910" y="230852"/>
                  </a:lnTo>
                  <a:lnTo>
                    <a:pt x="123775" y="287010"/>
                  </a:lnTo>
                  <a:lnTo>
                    <a:pt x="100885" y="307204"/>
                  </a:lnTo>
                  <a:lnTo>
                    <a:pt x="68541" y="321981"/>
                  </a:lnTo>
                  <a:lnTo>
                    <a:pt x="52642" y="3260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980394" y="11918917"/>
              <a:ext cx="10530" cy="178986"/>
            </a:xfrm>
            <a:custGeom>
              <a:avLst/>
              <a:gdLst/>
              <a:ahLst/>
              <a:cxnLst/>
              <a:rect l="0" t="0" r="0" b="0"/>
              <a:pathLst>
                <a:path w="10530" h="178986">
                  <a:moveTo>
                    <a:pt x="0" y="0"/>
                  </a:moveTo>
                  <a:lnTo>
                    <a:pt x="0" y="52050"/>
                  </a:lnTo>
                  <a:lnTo>
                    <a:pt x="3120" y="101990"/>
                  </a:lnTo>
                  <a:lnTo>
                    <a:pt x="8334" y="143303"/>
                  </a:lnTo>
                  <a:lnTo>
                    <a:pt x="10529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7190964" y="11666234"/>
              <a:ext cx="10529" cy="400083"/>
            </a:xfrm>
            <a:custGeom>
              <a:avLst/>
              <a:gdLst/>
              <a:ahLst/>
              <a:cxnLst/>
              <a:rect l="0" t="0" r="0" b="0"/>
              <a:pathLst>
                <a:path w="10529" h="400083">
                  <a:moveTo>
                    <a:pt x="0" y="0"/>
                  </a:moveTo>
                  <a:lnTo>
                    <a:pt x="5589" y="16768"/>
                  </a:lnTo>
                  <a:lnTo>
                    <a:pt x="5214" y="34357"/>
                  </a:lnTo>
                  <a:lnTo>
                    <a:pt x="3488" y="53874"/>
                  </a:lnTo>
                  <a:lnTo>
                    <a:pt x="5672" y="98118"/>
                  </a:lnTo>
                  <a:lnTo>
                    <a:pt x="1121" y="157161"/>
                  </a:lnTo>
                  <a:lnTo>
                    <a:pt x="222" y="217913"/>
                  </a:lnTo>
                  <a:lnTo>
                    <a:pt x="66" y="266688"/>
                  </a:lnTo>
                  <a:lnTo>
                    <a:pt x="13" y="325683"/>
                  </a:lnTo>
                  <a:lnTo>
                    <a:pt x="3" y="382396"/>
                  </a:lnTo>
                  <a:lnTo>
                    <a:pt x="1172" y="390631"/>
                  </a:lnTo>
                  <a:lnTo>
                    <a:pt x="3121" y="394952"/>
                  </a:lnTo>
                  <a:lnTo>
                    <a:pt x="10528" y="4000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7306777" y="11645176"/>
              <a:ext cx="21058" cy="410613"/>
            </a:xfrm>
            <a:custGeom>
              <a:avLst/>
              <a:gdLst/>
              <a:ahLst/>
              <a:cxnLst/>
              <a:rect l="0" t="0" r="0" b="0"/>
              <a:pathLst>
                <a:path w="21058" h="410613">
                  <a:moveTo>
                    <a:pt x="21057" y="0"/>
                  </a:moveTo>
                  <a:lnTo>
                    <a:pt x="15468" y="58617"/>
                  </a:lnTo>
                  <a:lnTo>
                    <a:pt x="11505" y="112792"/>
                  </a:lnTo>
                  <a:lnTo>
                    <a:pt x="10722" y="168553"/>
                  </a:lnTo>
                  <a:lnTo>
                    <a:pt x="10568" y="230216"/>
                  </a:lnTo>
                  <a:lnTo>
                    <a:pt x="10537" y="290317"/>
                  </a:lnTo>
                  <a:lnTo>
                    <a:pt x="10531" y="350368"/>
                  </a:lnTo>
                  <a:lnTo>
                    <a:pt x="7410" y="388472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7138322" y="11834689"/>
              <a:ext cx="252684" cy="2"/>
            </a:xfrm>
            <a:custGeom>
              <a:avLst/>
              <a:gdLst/>
              <a:ahLst/>
              <a:cxnLst/>
              <a:rect l="0" t="0" r="0" b="0"/>
              <a:pathLst>
                <a:path w="252684" h="2">
                  <a:moveTo>
                    <a:pt x="0" y="0"/>
                  </a:moveTo>
                  <a:lnTo>
                    <a:pt x="58616" y="1"/>
                  </a:lnTo>
                  <a:lnTo>
                    <a:pt x="110174" y="1"/>
                  </a:lnTo>
                  <a:lnTo>
                    <a:pt x="169904" y="1"/>
                  </a:lnTo>
                  <a:lnTo>
                    <a:pt x="231479" y="1"/>
                  </a:lnTo>
                  <a:lnTo>
                    <a:pt x="2526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7466067" y="11753754"/>
              <a:ext cx="204260" cy="265999"/>
            </a:xfrm>
            <a:custGeom>
              <a:avLst/>
              <a:gdLst/>
              <a:ahLst/>
              <a:cxnLst/>
              <a:rect l="0" t="0" r="0" b="0"/>
              <a:pathLst>
                <a:path w="204260" h="265999">
                  <a:moveTo>
                    <a:pt x="167094" y="7236"/>
                  </a:moveTo>
                  <a:lnTo>
                    <a:pt x="139538" y="0"/>
                  </a:lnTo>
                  <a:lnTo>
                    <a:pt x="86435" y="477"/>
                  </a:lnTo>
                  <a:lnTo>
                    <a:pt x="63395" y="6572"/>
                  </a:lnTo>
                  <a:lnTo>
                    <a:pt x="30693" y="24327"/>
                  </a:lnTo>
                  <a:lnTo>
                    <a:pt x="9375" y="41738"/>
                  </a:lnTo>
                  <a:lnTo>
                    <a:pt x="3457" y="51294"/>
                  </a:lnTo>
                  <a:lnTo>
                    <a:pt x="0" y="71272"/>
                  </a:lnTo>
                  <a:lnTo>
                    <a:pt x="3055" y="79172"/>
                  </a:lnTo>
                  <a:lnTo>
                    <a:pt x="15809" y="91070"/>
                  </a:lnTo>
                  <a:lnTo>
                    <a:pt x="74136" y="112006"/>
                  </a:lnTo>
                  <a:lnTo>
                    <a:pt x="128845" y="126457"/>
                  </a:lnTo>
                  <a:lnTo>
                    <a:pt x="165119" y="142647"/>
                  </a:lnTo>
                  <a:lnTo>
                    <a:pt x="192505" y="167851"/>
                  </a:lnTo>
                  <a:lnTo>
                    <a:pt x="201784" y="190534"/>
                  </a:lnTo>
                  <a:lnTo>
                    <a:pt x="204259" y="203134"/>
                  </a:lnTo>
                  <a:lnTo>
                    <a:pt x="200770" y="223374"/>
                  </a:lnTo>
                  <a:lnTo>
                    <a:pt x="196564" y="232046"/>
                  </a:lnTo>
                  <a:lnTo>
                    <a:pt x="179411" y="247921"/>
                  </a:lnTo>
                  <a:lnTo>
                    <a:pt x="168286" y="255430"/>
                  </a:lnTo>
                  <a:lnTo>
                    <a:pt x="124683" y="265998"/>
                  </a:lnTo>
                  <a:lnTo>
                    <a:pt x="80308" y="263540"/>
                  </a:lnTo>
                  <a:lnTo>
                    <a:pt x="26984" y="243731"/>
                  </a:lnTo>
                  <a:lnTo>
                    <a:pt x="9167" y="2388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7001451" y="117715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7812146" y="11582005"/>
              <a:ext cx="174550" cy="403289"/>
            </a:xfrm>
            <a:custGeom>
              <a:avLst/>
              <a:gdLst/>
              <a:ahLst/>
              <a:cxnLst/>
              <a:rect l="0" t="0" r="0" b="0"/>
              <a:pathLst>
                <a:path w="174550" h="403289">
                  <a:moveTo>
                    <a:pt x="0" y="0"/>
                  </a:moveTo>
                  <a:lnTo>
                    <a:pt x="0" y="55171"/>
                  </a:lnTo>
                  <a:lnTo>
                    <a:pt x="1169" y="97050"/>
                  </a:lnTo>
                  <a:lnTo>
                    <a:pt x="5588" y="142959"/>
                  </a:lnTo>
                  <a:lnTo>
                    <a:pt x="9064" y="198077"/>
                  </a:lnTo>
                  <a:lnTo>
                    <a:pt x="3003" y="253726"/>
                  </a:lnTo>
                  <a:lnTo>
                    <a:pt x="890" y="297057"/>
                  </a:lnTo>
                  <a:lnTo>
                    <a:pt x="593" y="297474"/>
                  </a:lnTo>
                  <a:lnTo>
                    <a:pt x="117" y="264521"/>
                  </a:lnTo>
                  <a:lnTo>
                    <a:pt x="11213" y="226426"/>
                  </a:lnTo>
                  <a:lnTo>
                    <a:pt x="34908" y="191092"/>
                  </a:lnTo>
                  <a:lnTo>
                    <a:pt x="64155" y="169575"/>
                  </a:lnTo>
                  <a:lnTo>
                    <a:pt x="100637" y="161379"/>
                  </a:lnTo>
                  <a:lnTo>
                    <a:pt x="124276" y="168820"/>
                  </a:lnTo>
                  <a:lnTo>
                    <a:pt x="145311" y="184996"/>
                  </a:lnTo>
                  <a:lnTo>
                    <a:pt x="162459" y="207782"/>
                  </a:lnTo>
                  <a:lnTo>
                    <a:pt x="171639" y="233508"/>
                  </a:lnTo>
                  <a:lnTo>
                    <a:pt x="174549" y="260540"/>
                  </a:lnTo>
                  <a:lnTo>
                    <a:pt x="171943" y="288150"/>
                  </a:lnTo>
                  <a:lnTo>
                    <a:pt x="152721" y="330004"/>
                  </a:lnTo>
                  <a:lnTo>
                    <a:pt x="108953" y="384823"/>
                  </a:lnTo>
                  <a:lnTo>
                    <a:pt x="82195" y="401151"/>
                  </a:lnTo>
                  <a:lnTo>
                    <a:pt x="62266" y="403288"/>
                  </a:lnTo>
                  <a:lnTo>
                    <a:pt x="31585" y="4000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8043773" y="11687290"/>
              <a:ext cx="178985" cy="281614"/>
            </a:xfrm>
            <a:custGeom>
              <a:avLst/>
              <a:gdLst/>
              <a:ahLst/>
              <a:cxnLst/>
              <a:rect l="0" t="0" r="0" b="0"/>
              <a:pathLst>
                <a:path w="178985" h="281614">
                  <a:moveTo>
                    <a:pt x="0" y="63171"/>
                  </a:moveTo>
                  <a:lnTo>
                    <a:pt x="14654" y="112723"/>
                  </a:lnTo>
                  <a:lnTo>
                    <a:pt x="19159" y="163252"/>
                  </a:lnTo>
                  <a:lnTo>
                    <a:pt x="29087" y="220330"/>
                  </a:lnTo>
                  <a:lnTo>
                    <a:pt x="35544" y="251953"/>
                  </a:lnTo>
                  <a:lnTo>
                    <a:pt x="42413" y="263894"/>
                  </a:lnTo>
                  <a:lnTo>
                    <a:pt x="62524" y="280283"/>
                  </a:lnTo>
                  <a:lnTo>
                    <a:pt x="72098" y="281613"/>
                  </a:lnTo>
                  <a:lnTo>
                    <a:pt x="80820" y="278989"/>
                  </a:lnTo>
                  <a:lnTo>
                    <a:pt x="88976" y="273730"/>
                  </a:lnTo>
                  <a:lnTo>
                    <a:pt x="111631" y="238383"/>
                  </a:lnTo>
                  <a:lnTo>
                    <a:pt x="135856" y="179875"/>
                  </a:lnTo>
                  <a:lnTo>
                    <a:pt x="154284" y="126459"/>
                  </a:lnTo>
                  <a:lnTo>
                    <a:pt x="171947" y="73716"/>
                  </a:lnTo>
                  <a:lnTo>
                    <a:pt x="178057" y="18965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8309180" y="11676762"/>
              <a:ext cx="145205" cy="263213"/>
            </a:xfrm>
            <a:custGeom>
              <a:avLst/>
              <a:gdLst/>
              <a:ahLst/>
              <a:cxnLst/>
              <a:rect l="0" t="0" r="0" b="0"/>
              <a:pathLst>
                <a:path w="145205" h="263213">
                  <a:moveTo>
                    <a:pt x="8333" y="263212"/>
                  </a:moveTo>
                  <a:lnTo>
                    <a:pt x="0" y="214281"/>
                  </a:lnTo>
                  <a:lnTo>
                    <a:pt x="1575" y="172676"/>
                  </a:lnTo>
                  <a:lnTo>
                    <a:pt x="17019" y="115200"/>
                  </a:lnTo>
                  <a:lnTo>
                    <a:pt x="40941" y="68595"/>
                  </a:lnTo>
                  <a:lnTo>
                    <a:pt x="79375" y="30578"/>
                  </a:lnTo>
                  <a:lnTo>
                    <a:pt x="121282" y="7253"/>
                  </a:lnTo>
                  <a:lnTo>
                    <a:pt x="1452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8498808" y="11672079"/>
              <a:ext cx="245883" cy="542088"/>
            </a:xfrm>
            <a:custGeom>
              <a:avLst/>
              <a:gdLst/>
              <a:ahLst/>
              <a:cxnLst/>
              <a:rect l="0" t="0" r="0" b="0"/>
              <a:pathLst>
                <a:path w="245883" h="542088">
                  <a:moveTo>
                    <a:pt x="197731" y="46796"/>
                  </a:moveTo>
                  <a:lnTo>
                    <a:pt x="162833" y="11900"/>
                  </a:lnTo>
                  <a:lnTo>
                    <a:pt x="137377" y="2042"/>
                  </a:lnTo>
                  <a:lnTo>
                    <a:pt x="110076" y="0"/>
                  </a:lnTo>
                  <a:lnTo>
                    <a:pt x="90143" y="6891"/>
                  </a:lnTo>
                  <a:lnTo>
                    <a:pt x="42620" y="62021"/>
                  </a:lnTo>
                  <a:lnTo>
                    <a:pt x="22701" y="90302"/>
                  </a:lnTo>
                  <a:lnTo>
                    <a:pt x="5490" y="131300"/>
                  </a:lnTo>
                  <a:lnTo>
                    <a:pt x="0" y="168281"/>
                  </a:lnTo>
                  <a:lnTo>
                    <a:pt x="4956" y="192036"/>
                  </a:lnTo>
                  <a:lnTo>
                    <a:pt x="9553" y="203285"/>
                  </a:lnTo>
                  <a:lnTo>
                    <a:pt x="18467" y="210783"/>
                  </a:lnTo>
                  <a:lnTo>
                    <a:pt x="43969" y="219115"/>
                  </a:lnTo>
                  <a:lnTo>
                    <a:pt x="68561" y="216581"/>
                  </a:lnTo>
                  <a:lnTo>
                    <a:pt x="91189" y="206484"/>
                  </a:lnTo>
                  <a:lnTo>
                    <a:pt x="134312" y="168287"/>
                  </a:lnTo>
                  <a:lnTo>
                    <a:pt x="171036" y="116029"/>
                  </a:lnTo>
                  <a:lnTo>
                    <a:pt x="188001" y="80178"/>
                  </a:lnTo>
                  <a:lnTo>
                    <a:pt x="193585" y="76070"/>
                  </a:lnTo>
                  <a:lnTo>
                    <a:pt x="199646" y="76840"/>
                  </a:lnTo>
                  <a:lnTo>
                    <a:pt x="206027" y="80864"/>
                  </a:lnTo>
                  <a:lnTo>
                    <a:pt x="216236" y="100933"/>
                  </a:lnTo>
                  <a:lnTo>
                    <a:pt x="226733" y="155886"/>
                  </a:lnTo>
                  <a:lnTo>
                    <a:pt x="237310" y="217487"/>
                  </a:lnTo>
                  <a:lnTo>
                    <a:pt x="239345" y="271846"/>
                  </a:lnTo>
                  <a:lnTo>
                    <a:pt x="240917" y="326475"/>
                  </a:lnTo>
                  <a:lnTo>
                    <a:pt x="245882" y="362462"/>
                  </a:lnTo>
                  <a:lnTo>
                    <a:pt x="238265" y="422189"/>
                  </a:lnTo>
                  <a:lnTo>
                    <a:pt x="225729" y="471150"/>
                  </a:lnTo>
                  <a:lnTo>
                    <a:pt x="204077" y="507882"/>
                  </a:lnTo>
                  <a:lnTo>
                    <a:pt x="184174" y="527804"/>
                  </a:lnTo>
                  <a:lnTo>
                    <a:pt x="159730" y="540558"/>
                  </a:lnTo>
                  <a:lnTo>
                    <a:pt x="147831" y="542087"/>
                  </a:lnTo>
                  <a:lnTo>
                    <a:pt x="125251" y="537547"/>
                  </a:lnTo>
                  <a:lnTo>
                    <a:pt x="109755" y="527731"/>
                  </a:lnTo>
                  <a:lnTo>
                    <a:pt x="92446" y="510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8833410" y="11497777"/>
              <a:ext cx="350431" cy="389556"/>
            </a:xfrm>
            <a:custGeom>
              <a:avLst/>
              <a:gdLst/>
              <a:ahLst/>
              <a:cxnLst/>
              <a:rect l="0" t="0" r="0" b="0"/>
              <a:pathLst>
                <a:path w="350431" h="389556">
                  <a:moveTo>
                    <a:pt x="0" y="0"/>
                  </a:moveTo>
                  <a:lnTo>
                    <a:pt x="17958" y="61110"/>
                  </a:lnTo>
                  <a:lnTo>
                    <a:pt x="35149" y="115543"/>
                  </a:lnTo>
                  <a:lnTo>
                    <a:pt x="49143" y="167449"/>
                  </a:lnTo>
                  <a:lnTo>
                    <a:pt x="63173" y="229696"/>
                  </a:lnTo>
                  <a:lnTo>
                    <a:pt x="77209" y="281809"/>
                  </a:lnTo>
                  <a:lnTo>
                    <a:pt x="75606" y="334303"/>
                  </a:lnTo>
                  <a:lnTo>
                    <a:pt x="73094" y="367596"/>
                  </a:lnTo>
                  <a:lnTo>
                    <a:pt x="70956" y="367896"/>
                  </a:lnTo>
                  <a:lnTo>
                    <a:pt x="68361" y="364587"/>
                  </a:lnTo>
                  <a:lnTo>
                    <a:pt x="64709" y="331985"/>
                  </a:lnTo>
                  <a:lnTo>
                    <a:pt x="74826" y="274480"/>
                  </a:lnTo>
                  <a:lnTo>
                    <a:pt x="93735" y="220026"/>
                  </a:lnTo>
                  <a:lnTo>
                    <a:pt x="128220" y="167552"/>
                  </a:lnTo>
                  <a:lnTo>
                    <a:pt x="149403" y="143488"/>
                  </a:lnTo>
                  <a:lnTo>
                    <a:pt x="174416" y="128893"/>
                  </a:lnTo>
                  <a:lnTo>
                    <a:pt x="201130" y="124746"/>
                  </a:lnTo>
                  <a:lnTo>
                    <a:pt x="214805" y="125279"/>
                  </a:lnTo>
                  <a:lnTo>
                    <a:pt x="242478" y="135228"/>
                  </a:lnTo>
                  <a:lnTo>
                    <a:pt x="287192" y="164622"/>
                  </a:lnTo>
                  <a:lnTo>
                    <a:pt x="323978" y="221687"/>
                  </a:lnTo>
                  <a:lnTo>
                    <a:pt x="338668" y="269626"/>
                  </a:lnTo>
                  <a:lnTo>
                    <a:pt x="350430" y="322695"/>
                  </a:lnTo>
                  <a:lnTo>
                    <a:pt x="350146" y="364286"/>
                  </a:lnTo>
                  <a:lnTo>
                    <a:pt x="345524" y="378324"/>
                  </a:lnTo>
                  <a:lnTo>
                    <a:pt x="336912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9286135" y="11424078"/>
              <a:ext cx="134445" cy="473783"/>
            </a:xfrm>
            <a:custGeom>
              <a:avLst/>
              <a:gdLst/>
              <a:ahLst/>
              <a:cxnLst/>
              <a:rect l="0" t="0" r="0" b="0"/>
              <a:pathLst>
                <a:path w="134445" h="473783">
                  <a:moveTo>
                    <a:pt x="10529" y="0"/>
                  </a:moveTo>
                  <a:lnTo>
                    <a:pt x="65616" y="60677"/>
                  </a:lnTo>
                  <a:lnTo>
                    <a:pt x="109896" y="115485"/>
                  </a:lnTo>
                  <a:lnTo>
                    <a:pt x="128683" y="163451"/>
                  </a:lnTo>
                  <a:lnTo>
                    <a:pt x="134444" y="220915"/>
                  </a:lnTo>
                  <a:lnTo>
                    <a:pt x="130562" y="273037"/>
                  </a:lnTo>
                  <a:lnTo>
                    <a:pt x="124836" y="331401"/>
                  </a:lnTo>
                  <a:lnTo>
                    <a:pt x="108609" y="368034"/>
                  </a:lnTo>
                  <a:lnTo>
                    <a:pt x="67811" y="424400"/>
                  </a:lnTo>
                  <a:lnTo>
                    <a:pt x="37658" y="454323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1308658" y="12405860"/>
            <a:ext cx="5029499" cy="656037"/>
            <a:chOff x="1308658" y="12405860"/>
            <a:chExt cx="5029499" cy="656037"/>
          </a:xfrm>
        </p:grpSpPr>
        <p:sp>
          <p:nvSpPr>
            <p:cNvPr id="327" name="Freeform 326"/>
            <p:cNvSpPr/>
            <p:nvPr/>
          </p:nvSpPr>
          <p:spPr>
            <a:xfrm>
              <a:off x="1308658" y="12636257"/>
              <a:ext cx="649644" cy="425640"/>
            </a:xfrm>
            <a:custGeom>
              <a:avLst/>
              <a:gdLst/>
              <a:ahLst/>
              <a:cxnLst/>
              <a:rect l="0" t="0" r="0" b="0"/>
              <a:pathLst>
                <a:path w="649644" h="425640">
                  <a:moveTo>
                    <a:pt x="70575" y="127572"/>
                  </a:moveTo>
                  <a:lnTo>
                    <a:pt x="62242" y="176502"/>
                  </a:lnTo>
                  <a:lnTo>
                    <a:pt x="60480" y="235633"/>
                  </a:lnTo>
                  <a:lnTo>
                    <a:pt x="58963" y="293544"/>
                  </a:lnTo>
                  <a:lnTo>
                    <a:pt x="48611" y="353856"/>
                  </a:lnTo>
                  <a:lnTo>
                    <a:pt x="45404" y="366166"/>
                  </a:lnTo>
                  <a:lnTo>
                    <a:pt x="39756" y="370862"/>
                  </a:lnTo>
                  <a:lnTo>
                    <a:pt x="32482" y="370484"/>
                  </a:lnTo>
                  <a:lnTo>
                    <a:pt x="24123" y="366723"/>
                  </a:lnTo>
                  <a:lnTo>
                    <a:pt x="11715" y="353185"/>
                  </a:lnTo>
                  <a:lnTo>
                    <a:pt x="3471" y="334299"/>
                  </a:lnTo>
                  <a:lnTo>
                    <a:pt x="0" y="296189"/>
                  </a:lnTo>
                  <a:lnTo>
                    <a:pt x="8715" y="234622"/>
                  </a:lnTo>
                  <a:lnTo>
                    <a:pt x="21701" y="177054"/>
                  </a:lnTo>
                  <a:lnTo>
                    <a:pt x="43937" y="121792"/>
                  </a:lnTo>
                  <a:lnTo>
                    <a:pt x="83373" y="65027"/>
                  </a:lnTo>
                  <a:lnTo>
                    <a:pt x="135409" y="15939"/>
                  </a:lnTo>
                  <a:lnTo>
                    <a:pt x="171414" y="0"/>
                  </a:lnTo>
                  <a:lnTo>
                    <a:pt x="194941" y="1072"/>
                  </a:lnTo>
                  <a:lnTo>
                    <a:pt x="206128" y="4634"/>
                  </a:lnTo>
                  <a:lnTo>
                    <a:pt x="212417" y="12859"/>
                  </a:lnTo>
                  <a:lnTo>
                    <a:pt x="216284" y="37594"/>
                  </a:lnTo>
                  <a:lnTo>
                    <a:pt x="206299" y="95229"/>
                  </a:lnTo>
                  <a:lnTo>
                    <a:pt x="187592" y="137950"/>
                  </a:lnTo>
                  <a:lnTo>
                    <a:pt x="133656" y="200991"/>
                  </a:lnTo>
                  <a:lnTo>
                    <a:pt x="126667" y="208104"/>
                  </a:lnTo>
                  <a:lnTo>
                    <a:pt x="123178" y="209336"/>
                  </a:lnTo>
                  <a:lnTo>
                    <a:pt x="122021" y="206648"/>
                  </a:lnTo>
                  <a:lnTo>
                    <a:pt x="122420" y="201346"/>
                  </a:lnTo>
                  <a:lnTo>
                    <a:pt x="129102" y="189216"/>
                  </a:lnTo>
                  <a:lnTo>
                    <a:pt x="134160" y="182706"/>
                  </a:lnTo>
                  <a:lnTo>
                    <a:pt x="192939" y="150586"/>
                  </a:lnTo>
                  <a:lnTo>
                    <a:pt x="225565" y="146770"/>
                  </a:lnTo>
                  <a:lnTo>
                    <a:pt x="258782" y="150142"/>
                  </a:lnTo>
                  <a:lnTo>
                    <a:pt x="290637" y="165196"/>
                  </a:lnTo>
                  <a:lnTo>
                    <a:pt x="307201" y="177829"/>
                  </a:lnTo>
                  <a:lnTo>
                    <a:pt x="324090" y="203684"/>
                  </a:lnTo>
                  <a:lnTo>
                    <a:pt x="336503" y="233572"/>
                  </a:lnTo>
                  <a:lnTo>
                    <a:pt x="336412" y="281423"/>
                  </a:lnTo>
                  <a:lnTo>
                    <a:pt x="324731" y="335257"/>
                  </a:lnTo>
                  <a:lnTo>
                    <a:pt x="301106" y="376566"/>
                  </a:lnTo>
                  <a:lnTo>
                    <a:pt x="273910" y="407603"/>
                  </a:lnTo>
                  <a:lnTo>
                    <a:pt x="241827" y="423585"/>
                  </a:lnTo>
                  <a:lnTo>
                    <a:pt x="219217" y="425639"/>
                  </a:lnTo>
                  <a:lnTo>
                    <a:pt x="208274" y="424549"/>
                  </a:lnTo>
                  <a:lnTo>
                    <a:pt x="198639" y="419143"/>
                  </a:lnTo>
                  <a:lnTo>
                    <a:pt x="181695" y="400659"/>
                  </a:lnTo>
                  <a:lnTo>
                    <a:pt x="175724" y="370608"/>
                  </a:lnTo>
                  <a:lnTo>
                    <a:pt x="181422" y="310890"/>
                  </a:lnTo>
                  <a:lnTo>
                    <a:pt x="194983" y="266469"/>
                  </a:lnTo>
                  <a:lnTo>
                    <a:pt x="225663" y="226568"/>
                  </a:lnTo>
                  <a:lnTo>
                    <a:pt x="251838" y="204997"/>
                  </a:lnTo>
                  <a:lnTo>
                    <a:pt x="298588" y="189378"/>
                  </a:lnTo>
                  <a:lnTo>
                    <a:pt x="340126" y="188519"/>
                  </a:lnTo>
                  <a:lnTo>
                    <a:pt x="360391" y="195993"/>
                  </a:lnTo>
                  <a:lnTo>
                    <a:pt x="392465" y="219857"/>
                  </a:lnTo>
                  <a:lnTo>
                    <a:pt x="420161" y="255505"/>
                  </a:lnTo>
                  <a:lnTo>
                    <a:pt x="441940" y="306766"/>
                  </a:lnTo>
                  <a:lnTo>
                    <a:pt x="447331" y="354972"/>
                  </a:lnTo>
                  <a:lnTo>
                    <a:pt x="446918" y="363400"/>
                  </a:lnTo>
                  <a:lnTo>
                    <a:pt x="445473" y="365510"/>
                  </a:lnTo>
                  <a:lnTo>
                    <a:pt x="443339" y="363407"/>
                  </a:lnTo>
                  <a:lnTo>
                    <a:pt x="434748" y="343678"/>
                  </a:lnTo>
                  <a:lnTo>
                    <a:pt x="435971" y="310017"/>
                  </a:lnTo>
                  <a:lnTo>
                    <a:pt x="453237" y="251251"/>
                  </a:lnTo>
                  <a:lnTo>
                    <a:pt x="478395" y="202826"/>
                  </a:lnTo>
                  <a:lnTo>
                    <a:pt x="537575" y="145622"/>
                  </a:lnTo>
                  <a:lnTo>
                    <a:pt x="556551" y="131305"/>
                  </a:lnTo>
                  <a:lnTo>
                    <a:pt x="582922" y="123382"/>
                  </a:lnTo>
                  <a:lnTo>
                    <a:pt x="621295" y="118923"/>
                  </a:lnTo>
                  <a:lnTo>
                    <a:pt x="649643" y="1170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2126757" y="12816472"/>
              <a:ext cx="326384" cy="73700"/>
            </a:xfrm>
            <a:custGeom>
              <a:avLst/>
              <a:gdLst/>
              <a:ahLst/>
              <a:cxnLst/>
              <a:rect l="0" t="0" r="0" b="0"/>
              <a:pathLst>
                <a:path w="326384" h="73700">
                  <a:moveTo>
                    <a:pt x="0" y="73699"/>
                  </a:moveTo>
                  <a:lnTo>
                    <a:pt x="62280" y="55741"/>
                  </a:lnTo>
                  <a:lnTo>
                    <a:pt x="125689" y="42033"/>
                  </a:lnTo>
                  <a:lnTo>
                    <a:pt x="183080" y="31561"/>
                  </a:lnTo>
                  <a:lnTo>
                    <a:pt x="232840" y="21049"/>
                  </a:lnTo>
                  <a:lnTo>
                    <a:pt x="281509" y="10526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2284684" y="12721715"/>
              <a:ext cx="198161" cy="263214"/>
            </a:xfrm>
            <a:custGeom>
              <a:avLst/>
              <a:gdLst/>
              <a:ahLst/>
              <a:cxnLst/>
              <a:rect l="0" t="0" r="0" b="0"/>
              <a:pathLst>
                <a:path w="198161" h="263214">
                  <a:moveTo>
                    <a:pt x="0" y="0"/>
                  </a:moveTo>
                  <a:lnTo>
                    <a:pt x="52050" y="3120"/>
                  </a:lnTo>
                  <a:lnTo>
                    <a:pt x="105110" y="14573"/>
                  </a:lnTo>
                  <a:lnTo>
                    <a:pt x="154756" y="35903"/>
                  </a:lnTo>
                  <a:lnTo>
                    <a:pt x="169851" y="44993"/>
                  </a:lnTo>
                  <a:lnTo>
                    <a:pt x="189743" y="70689"/>
                  </a:lnTo>
                  <a:lnTo>
                    <a:pt x="196685" y="85730"/>
                  </a:lnTo>
                  <a:lnTo>
                    <a:pt x="198160" y="118042"/>
                  </a:lnTo>
                  <a:lnTo>
                    <a:pt x="185632" y="175265"/>
                  </a:lnTo>
                  <a:lnTo>
                    <a:pt x="169776" y="203879"/>
                  </a:lnTo>
                  <a:lnTo>
                    <a:pt x="115813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2717012" y="12542731"/>
              <a:ext cx="271866" cy="403150"/>
            </a:xfrm>
            <a:custGeom>
              <a:avLst/>
              <a:gdLst/>
              <a:ahLst/>
              <a:cxnLst/>
              <a:rect l="0" t="0" r="0" b="0"/>
              <a:pathLst>
                <a:path w="271866" h="403150">
                  <a:moveTo>
                    <a:pt x="83568" y="21057"/>
                  </a:moveTo>
                  <a:lnTo>
                    <a:pt x="60692" y="54678"/>
                  </a:lnTo>
                  <a:lnTo>
                    <a:pt x="33040" y="114464"/>
                  </a:lnTo>
                  <a:lnTo>
                    <a:pt x="14489" y="173301"/>
                  </a:lnTo>
                  <a:lnTo>
                    <a:pt x="2679" y="231198"/>
                  </a:lnTo>
                  <a:lnTo>
                    <a:pt x="0" y="287694"/>
                  </a:lnTo>
                  <a:lnTo>
                    <a:pt x="5125" y="324279"/>
                  </a:lnTo>
                  <a:lnTo>
                    <a:pt x="19642" y="357345"/>
                  </a:lnTo>
                  <a:lnTo>
                    <a:pt x="38389" y="375629"/>
                  </a:lnTo>
                  <a:lnTo>
                    <a:pt x="82963" y="400842"/>
                  </a:lnTo>
                  <a:lnTo>
                    <a:pt x="107476" y="403149"/>
                  </a:lnTo>
                  <a:lnTo>
                    <a:pt x="150704" y="394752"/>
                  </a:lnTo>
                  <a:lnTo>
                    <a:pt x="191198" y="377446"/>
                  </a:lnTo>
                  <a:lnTo>
                    <a:pt x="225841" y="350638"/>
                  </a:lnTo>
                  <a:lnTo>
                    <a:pt x="254045" y="314407"/>
                  </a:lnTo>
                  <a:lnTo>
                    <a:pt x="266921" y="282671"/>
                  </a:lnTo>
                  <a:lnTo>
                    <a:pt x="271865" y="230618"/>
                  </a:lnTo>
                  <a:lnTo>
                    <a:pt x="269601" y="192334"/>
                  </a:lnTo>
                  <a:lnTo>
                    <a:pt x="255076" y="130006"/>
                  </a:lnTo>
                  <a:lnTo>
                    <a:pt x="238286" y="84951"/>
                  </a:lnTo>
                  <a:lnTo>
                    <a:pt x="205978" y="40086"/>
                  </a:lnTo>
                  <a:lnTo>
                    <a:pt x="192175" y="25225"/>
                  </a:lnTo>
                  <a:lnTo>
                    <a:pt x="160072" y="9294"/>
                  </a:lnTo>
                  <a:lnTo>
                    <a:pt x="1256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2768995" y="12721715"/>
              <a:ext cx="252685" cy="178985"/>
            </a:xfrm>
            <a:custGeom>
              <a:avLst/>
              <a:gdLst/>
              <a:ahLst/>
              <a:cxnLst/>
              <a:rect l="0" t="0" r="0" b="0"/>
              <a:pathLst>
                <a:path w="252685" h="178985">
                  <a:moveTo>
                    <a:pt x="0" y="0"/>
                  </a:moveTo>
                  <a:lnTo>
                    <a:pt x="54114" y="42662"/>
                  </a:lnTo>
                  <a:lnTo>
                    <a:pt x="112823" y="75943"/>
                  </a:lnTo>
                  <a:lnTo>
                    <a:pt x="173837" y="122964"/>
                  </a:lnTo>
                  <a:lnTo>
                    <a:pt x="236644" y="169633"/>
                  </a:lnTo>
                  <a:lnTo>
                    <a:pt x="252684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3190135" y="12700658"/>
              <a:ext cx="189514" cy="239813"/>
            </a:xfrm>
            <a:custGeom>
              <a:avLst/>
              <a:gdLst/>
              <a:ahLst/>
              <a:cxnLst/>
              <a:rect l="0" t="0" r="0" b="0"/>
              <a:pathLst>
                <a:path w="189514" h="239813">
                  <a:moveTo>
                    <a:pt x="0" y="0"/>
                  </a:moveTo>
                  <a:lnTo>
                    <a:pt x="0" y="58617"/>
                  </a:lnTo>
                  <a:lnTo>
                    <a:pt x="1170" y="112791"/>
                  </a:lnTo>
                  <a:lnTo>
                    <a:pt x="14572" y="171673"/>
                  </a:lnTo>
                  <a:lnTo>
                    <a:pt x="39403" y="228103"/>
                  </a:lnTo>
                  <a:lnTo>
                    <a:pt x="47326" y="235127"/>
                  </a:lnTo>
                  <a:lnTo>
                    <a:pt x="56117" y="238640"/>
                  </a:lnTo>
                  <a:lnTo>
                    <a:pt x="65487" y="239812"/>
                  </a:lnTo>
                  <a:lnTo>
                    <a:pt x="88377" y="231755"/>
                  </a:lnTo>
                  <a:lnTo>
                    <a:pt x="112978" y="214137"/>
                  </a:lnTo>
                  <a:lnTo>
                    <a:pt x="151128" y="161405"/>
                  </a:lnTo>
                  <a:lnTo>
                    <a:pt x="174579" y="105742"/>
                  </a:lnTo>
                  <a:lnTo>
                    <a:pt x="186216" y="60141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3505990" y="12651501"/>
              <a:ext cx="203606" cy="262718"/>
            </a:xfrm>
            <a:custGeom>
              <a:avLst/>
              <a:gdLst/>
              <a:ahLst/>
              <a:cxnLst/>
              <a:rect l="0" t="0" r="0" b="0"/>
              <a:pathLst>
                <a:path w="203606" h="262718">
                  <a:moveTo>
                    <a:pt x="0" y="154442"/>
                  </a:moveTo>
                  <a:lnTo>
                    <a:pt x="58616" y="139787"/>
                  </a:lnTo>
                  <a:lnTo>
                    <a:pt x="120026" y="116668"/>
                  </a:lnTo>
                  <a:lnTo>
                    <a:pt x="175310" y="79520"/>
                  </a:lnTo>
                  <a:lnTo>
                    <a:pt x="187064" y="69399"/>
                  </a:lnTo>
                  <a:lnTo>
                    <a:pt x="200123" y="45675"/>
                  </a:lnTo>
                  <a:lnTo>
                    <a:pt x="203605" y="32798"/>
                  </a:lnTo>
                  <a:lnTo>
                    <a:pt x="202417" y="21873"/>
                  </a:lnTo>
                  <a:lnTo>
                    <a:pt x="191739" y="3496"/>
                  </a:lnTo>
                  <a:lnTo>
                    <a:pt x="183978" y="0"/>
                  </a:lnTo>
                  <a:lnTo>
                    <a:pt x="175294" y="7"/>
                  </a:lnTo>
                  <a:lnTo>
                    <a:pt x="146306" y="11197"/>
                  </a:lnTo>
                  <a:lnTo>
                    <a:pt x="110658" y="35939"/>
                  </a:lnTo>
                  <a:lnTo>
                    <a:pt x="66844" y="91958"/>
                  </a:lnTo>
                  <a:lnTo>
                    <a:pt x="39235" y="154503"/>
                  </a:lnTo>
                  <a:lnTo>
                    <a:pt x="33852" y="202814"/>
                  </a:lnTo>
                  <a:lnTo>
                    <a:pt x="38832" y="232092"/>
                  </a:lnTo>
                  <a:lnTo>
                    <a:pt x="43435" y="244813"/>
                  </a:lnTo>
                  <a:lnTo>
                    <a:pt x="52354" y="253294"/>
                  </a:lnTo>
                  <a:lnTo>
                    <a:pt x="77860" y="262717"/>
                  </a:lnTo>
                  <a:lnTo>
                    <a:pt x="113927" y="262433"/>
                  </a:lnTo>
                  <a:lnTo>
                    <a:pt x="132912" y="254691"/>
                  </a:lnTo>
                  <a:lnTo>
                    <a:pt x="153635" y="243417"/>
                  </a:lnTo>
                  <a:lnTo>
                    <a:pt x="168456" y="238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3695503" y="12458503"/>
              <a:ext cx="52643" cy="21057"/>
            </a:xfrm>
            <a:custGeom>
              <a:avLst/>
              <a:gdLst/>
              <a:ahLst/>
              <a:cxnLst/>
              <a:rect l="0" t="0" r="0" b="0"/>
              <a:pathLst>
                <a:path w="52643" h="21057">
                  <a:moveTo>
                    <a:pt x="52642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4000829" y="12405860"/>
              <a:ext cx="171524" cy="496595"/>
            </a:xfrm>
            <a:custGeom>
              <a:avLst/>
              <a:gdLst/>
              <a:ahLst/>
              <a:cxnLst/>
              <a:rect l="0" t="0" r="0" b="0"/>
              <a:pathLst>
                <a:path w="171524" h="496595">
                  <a:moveTo>
                    <a:pt x="31586" y="0"/>
                  </a:moveTo>
                  <a:lnTo>
                    <a:pt x="39919" y="48932"/>
                  </a:lnTo>
                  <a:lnTo>
                    <a:pt x="41680" y="108061"/>
                  </a:lnTo>
                  <a:lnTo>
                    <a:pt x="40859" y="165972"/>
                  </a:lnTo>
                  <a:lnTo>
                    <a:pt x="33683" y="215424"/>
                  </a:lnTo>
                  <a:lnTo>
                    <a:pt x="24149" y="267120"/>
                  </a:lnTo>
                  <a:lnTo>
                    <a:pt x="15084" y="318313"/>
                  </a:lnTo>
                  <a:lnTo>
                    <a:pt x="8309" y="375006"/>
                  </a:lnTo>
                  <a:lnTo>
                    <a:pt x="1094" y="430186"/>
                  </a:lnTo>
                  <a:lnTo>
                    <a:pt x="144" y="386167"/>
                  </a:lnTo>
                  <a:lnTo>
                    <a:pt x="5632" y="343967"/>
                  </a:lnTo>
                  <a:lnTo>
                    <a:pt x="17711" y="318990"/>
                  </a:lnTo>
                  <a:lnTo>
                    <a:pt x="25846" y="307417"/>
                  </a:lnTo>
                  <a:lnTo>
                    <a:pt x="47362" y="291438"/>
                  </a:lnTo>
                  <a:lnTo>
                    <a:pt x="59651" y="285539"/>
                  </a:lnTo>
                  <a:lnTo>
                    <a:pt x="85783" y="282104"/>
                  </a:lnTo>
                  <a:lnTo>
                    <a:pt x="110656" y="285647"/>
                  </a:lnTo>
                  <a:lnTo>
                    <a:pt x="137812" y="300795"/>
                  </a:lnTo>
                  <a:lnTo>
                    <a:pt x="153277" y="313451"/>
                  </a:lnTo>
                  <a:lnTo>
                    <a:pt x="164829" y="336234"/>
                  </a:lnTo>
                  <a:lnTo>
                    <a:pt x="171523" y="365857"/>
                  </a:lnTo>
                  <a:lnTo>
                    <a:pt x="170599" y="398519"/>
                  </a:lnTo>
                  <a:lnTo>
                    <a:pt x="163170" y="423174"/>
                  </a:lnTo>
                  <a:lnTo>
                    <a:pt x="139336" y="458066"/>
                  </a:lnTo>
                  <a:lnTo>
                    <a:pt x="77931" y="492646"/>
                  </a:lnTo>
                  <a:lnTo>
                    <a:pt x="54523" y="496594"/>
                  </a:lnTo>
                  <a:lnTo>
                    <a:pt x="24734" y="492240"/>
                  </a:lnTo>
                  <a:lnTo>
                    <a:pt x="0" y="484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4278735" y="12648214"/>
              <a:ext cx="216935" cy="221019"/>
            </a:xfrm>
            <a:custGeom>
              <a:avLst/>
              <a:gdLst/>
              <a:ahLst/>
              <a:cxnLst/>
              <a:rect l="0" t="0" r="0" b="0"/>
              <a:pathLst>
                <a:path w="216935" h="221019">
                  <a:moveTo>
                    <a:pt x="16892" y="126144"/>
                  </a:moveTo>
                  <a:lnTo>
                    <a:pt x="71036" y="114691"/>
                  </a:lnTo>
                  <a:lnTo>
                    <a:pt x="108974" y="101693"/>
                  </a:lnTo>
                  <a:lnTo>
                    <a:pt x="120394" y="95805"/>
                  </a:lnTo>
                  <a:lnTo>
                    <a:pt x="136203" y="79905"/>
                  </a:lnTo>
                  <a:lnTo>
                    <a:pt x="145958" y="59970"/>
                  </a:lnTo>
                  <a:lnTo>
                    <a:pt x="150294" y="35511"/>
                  </a:lnTo>
                  <a:lnTo>
                    <a:pt x="147941" y="24778"/>
                  </a:lnTo>
                  <a:lnTo>
                    <a:pt x="135967" y="6614"/>
                  </a:lnTo>
                  <a:lnTo>
                    <a:pt x="126691" y="2003"/>
                  </a:lnTo>
                  <a:lnTo>
                    <a:pt x="103906" y="0"/>
                  </a:lnTo>
                  <a:lnTo>
                    <a:pt x="64771" y="11039"/>
                  </a:lnTo>
                  <a:lnTo>
                    <a:pt x="43631" y="25853"/>
                  </a:lnTo>
                  <a:lnTo>
                    <a:pt x="18576" y="57043"/>
                  </a:lnTo>
                  <a:lnTo>
                    <a:pt x="5942" y="83734"/>
                  </a:lnTo>
                  <a:lnTo>
                    <a:pt x="0" y="129305"/>
                  </a:lnTo>
                  <a:lnTo>
                    <a:pt x="6298" y="166074"/>
                  </a:lnTo>
                  <a:lnTo>
                    <a:pt x="16473" y="188344"/>
                  </a:lnTo>
                  <a:lnTo>
                    <a:pt x="38153" y="206821"/>
                  </a:lnTo>
                  <a:lnTo>
                    <a:pt x="52123" y="215023"/>
                  </a:lnTo>
                  <a:lnTo>
                    <a:pt x="83243" y="221018"/>
                  </a:lnTo>
                  <a:lnTo>
                    <a:pt x="145292" y="215334"/>
                  </a:lnTo>
                  <a:lnTo>
                    <a:pt x="204264" y="202692"/>
                  </a:lnTo>
                  <a:lnTo>
                    <a:pt x="216934" y="199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4578746" y="12637488"/>
              <a:ext cx="264364" cy="249448"/>
            </a:xfrm>
            <a:custGeom>
              <a:avLst/>
              <a:gdLst/>
              <a:ahLst/>
              <a:cxnLst/>
              <a:rect l="0" t="0" r="0" b="0"/>
              <a:pathLst>
                <a:path w="264364" h="249448">
                  <a:moveTo>
                    <a:pt x="116964" y="0"/>
                  </a:moveTo>
                  <a:lnTo>
                    <a:pt x="85682" y="9574"/>
                  </a:lnTo>
                  <a:lnTo>
                    <a:pt x="32959" y="52996"/>
                  </a:lnTo>
                  <a:lnTo>
                    <a:pt x="18797" y="70347"/>
                  </a:lnTo>
                  <a:lnTo>
                    <a:pt x="4704" y="97555"/>
                  </a:lnTo>
                  <a:lnTo>
                    <a:pt x="0" y="129144"/>
                  </a:lnTo>
                  <a:lnTo>
                    <a:pt x="2979" y="161512"/>
                  </a:lnTo>
                  <a:lnTo>
                    <a:pt x="12102" y="191496"/>
                  </a:lnTo>
                  <a:lnTo>
                    <a:pt x="30194" y="214180"/>
                  </a:lnTo>
                  <a:lnTo>
                    <a:pt x="63568" y="236985"/>
                  </a:lnTo>
                  <a:lnTo>
                    <a:pt x="86214" y="245707"/>
                  </a:lnTo>
                  <a:lnTo>
                    <a:pt x="124101" y="249447"/>
                  </a:lnTo>
                  <a:lnTo>
                    <a:pt x="175175" y="243942"/>
                  </a:lnTo>
                  <a:lnTo>
                    <a:pt x="235307" y="242507"/>
                  </a:lnTo>
                  <a:lnTo>
                    <a:pt x="264363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5116850" y="12700658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0" y="0"/>
                  </a:moveTo>
                  <a:lnTo>
                    <a:pt x="37478" y="8334"/>
                  </a:lnTo>
                  <a:lnTo>
                    <a:pt x="73699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5411648" y="12500617"/>
              <a:ext cx="10529" cy="347442"/>
            </a:xfrm>
            <a:custGeom>
              <a:avLst/>
              <a:gdLst/>
              <a:ahLst/>
              <a:cxnLst/>
              <a:rect l="0" t="0" r="0" b="0"/>
              <a:pathLst>
                <a:path w="10529" h="347442">
                  <a:moveTo>
                    <a:pt x="0" y="0"/>
                  </a:moveTo>
                  <a:lnTo>
                    <a:pt x="5589" y="62092"/>
                  </a:lnTo>
                  <a:lnTo>
                    <a:pt x="3476" y="111204"/>
                  </a:lnTo>
                  <a:lnTo>
                    <a:pt x="1030" y="159031"/>
                  </a:lnTo>
                  <a:lnTo>
                    <a:pt x="305" y="208427"/>
                  </a:lnTo>
                  <a:lnTo>
                    <a:pt x="90" y="260107"/>
                  </a:lnTo>
                  <a:lnTo>
                    <a:pt x="1188" y="318057"/>
                  </a:lnTo>
                  <a:lnTo>
                    <a:pt x="10528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5506404" y="12503463"/>
              <a:ext cx="247286" cy="365652"/>
            </a:xfrm>
            <a:custGeom>
              <a:avLst/>
              <a:gdLst/>
              <a:ahLst/>
              <a:cxnLst/>
              <a:rect l="0" t="0" r="0" b="0"/>
              <a:pathLst>
                <a:path w="247286" h="365652">
                  <a:moveTo>
                    <a:pt x="0" y="18211"/>
                  </a:moveTo>
                  <a:lnTo>
                    <a:pt x="48931" y="6758"/>
                  </a:lnTo>
                  <a:lnTo>
                    <a:pt x="96777" y="0"/>
                  </a:lnTo>
                  <a:lnTo>
                    <a:pt x="147998" y="1117"/>
                  </a:lnTo>
                  <a:lnTo>
                    <a:pt x="206529" y="11975"/>
                  </a:lnTo>
                  <a:lnTo>
                    <a:pt x="226712" y="24798"/>
                  </a:lnTo>
                  <a:lnTo>
                    <a:pt x="235369" y="33131"/>
                  </a:lnTo>
                  <a:lnTo>
                    <a:pt x="244989" y="57987"/>
                  </a:lnTo>
                  <a:lnTo>
                    <a:pt x="247285" y="111106"/>
                  </a:lnTo>
                  <a:lnTo>
                    <a:pt x="240556" y="169347"/>
                  </a:lnTo>
                  <a:lnTo>
                    <a:pt x="222213" y="230948"/>
                  </a:lnTo>
                  <a:lnTo>
                    <a:pt x="200651" y="290850"/>
                  </a:lnTo>
                  <a:lnTo>
                    <a:pt x="182158" y="348787"/>
                  </a:lnTo>
                  <a:lnTo>
                    <a:pt x="178985" y="3656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5863633" y="12490089"/>
              <a:ext cx="203739" cy="357970"/>
            </a:xfrm>
            <a:custGeom>
              <a:avLst/>
              <a:gdLst/>
              <a:ahLst/>
              <a:cxnLst/>
              <a:rect l="0" t="0" r="0" b="0"/>
              <a:pathLst>
                <a:path w="203739" h="357970">
                  <a:moveTo>
                    <a:pt x="179725" y="0"/>
                  </a:moveTo>
                  <a:lnTo>
                    <a:pt x="157368" y="0"/>
                  </a:lnTo>
                  <a:lnTo>
                    <a:pt x="101826" y="22876"/>
                  </a:lnTo>
                  <a:lnTo>
                    <a:pt x="43688" y="50528"/>
                  </a:lnTo>
                  <a:lnTo>
                    <a:pt x="17105" y="70602"/>
                  </a:lnTo>
                  <a:lnTo>
                    <a:pt x="0" y="96957"/>
                  </a:lnTo>
                  <a:lnTo>
                    <a:pt x="247" y="105582"/>
                  </a:lnTo>
                  <a:lnTo>
                    <a:pt x="3920" y="113672"/>
                  </a:lnTo>
                  <a:lnTo>
                    <a:pt x="17362" y="127729"/>
                  </a:lnTo>
                  <a:lnTo>
                    <a:pt x="74975" y="153922"/>
                  </a:lnTo>
                  <a:lnTo>
                    <a:pt x="105014" y="165968"/>
                  </a:lnTo>
                  <a:lnTo>
                    <a:pt x="160827" y="205118"/>
                  </a:lnTo>
                  <a:lnTo>
                    <a:pt x="185754" y="223354"/>
                  </a:lnTo>
                  <a:lnTo>
                    <a:pt x="199952" y="246278"/>
                  </a:lnTo>
                  <a:lnTo>
                    <a:pt x="203738" y="258941"/>
                  </a:lnTo>
                  <a:lnTo>
                    <a:pt x="201706" y="282371"/>
                  </a:lnTo>
                  <a:lnTo>
                    <a:pt x="193004" y="303312"/>
                  </a:lnTo>
                  <a:lnTo>
                    <a:pt x="181337" y="320419"/>
                  </a:lnTo>
                  <a:lnTo>
                    <a:pt x="144848" y="343204"/>
                  </a:lnTo>
                  <a:lnTo>
                    <a:pt x="82455" y="355053"/>
                  </a:lnTo>
                  <a:lnTo>
                    <a:pt x="32326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6177375" y="12503462"/>
              <a:ext cx="160782" cy="386710"/>
            </a:xfrm>
            <a:custGeom>
              <a:avLst/>
              <a:gdLst/>
              <a:ahLst/>
              <a:cxnLst/>
              <a:rect l="0" t="0" r="0" b="0"/>
              <a:pathLst>
                <a:path w="160782" h="386710">
                  <a:moveTo>
                    <a:pt x="160781" y="70854"/>
                  </a:moveTo>
                  <a:lnTo>
                    <a:pt x="160781" y="48497"/>
                  </a:lnTo>
                  <a:lnTo>
                    <a:pt x="154542" y="31282"/>
                  </a:lnTo>
                  <a:lnTo>
                    <a:pt x="149602" y="23416"/>
                  </a:lnTo>
                  <a:lnTo>
                    <a:pt x="134756" y="11555"/>
                  </a:lnTo>
                  <a:lnTo>
                    <a:pt x="115289" y="3555"/>
                  </a:lnTo>
                  <a:lnTo>
                    <a:pt x="91039" y="0"/>
                  </a:lnTo>
                  <a:lnTo>
                    <a:pt x="51079" y="9177"/>
                  </a:lnTo>
                  <a:lnTo>
                    <a:pt x="20782" y="26712"/>
                  </a:lnTo>
                  <a:lnTo>
                    <a:pt x="7702" y="46167"/>
                  </a:lnTo>
                  <a:lnTo>
                    <a:pt x="2576" y="57905"/>
                  </a:lnTo>
                  <a:lnTo>
                    <a:pt x="0" y="83426"/>
                  </a:lnTo>
                  <a:lnTo>
                    <a:pt x="951" y="96783"/>
                  </a:lnTo>
                  <a:lnTo>
                    <a:pt x="5095" y="106857"/>
                  </a:lnTo>
                  <a:lnTo>
                    <a:pt x="19058" y="121171"/>
                  </a:lnTo>
                  <a:lnTo>
                    <a:pt x="46649" y="135805"/>
                  </a:lnTo>
                  <a:lnTo>
                    <a:pt x="66772" y="137545"/>
                  </a:lnTo>
                  <a:lnTo>
                    <a:pt x="108286" y="129132"/>
                  </a:lnTo>
                  <a:lnTo>
                    <a:pt x="126141" y="113522"/>
                  </a:lnTo>
                  <a:lnTo>
                    <a:pt x="153143" y="68588"/>
                  </a:lnTo>
                  <a:lnTo>
                    <a:pt x="151830" y="128934"/>
                  </a:lnTo>
                  <a:lnTo>
                    <a:pt x="158666" y="184492"/>
                  </a:lnTo>
                  <a:lnTo>
                    <a:pt x="160154" y="241786"/>
                  </a:lnTo>
                  <a:lnTo>
                    <a:pt x="157476" y="293856"/>
                  </a:lnTo>
                  <a:lnTo>
                    <a:pt x="151679" y="354069"/>
                  </a:lnTo>
                  <a:lnTo>
                    <a:pt x="150252" y="3867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2879219" y="13037570"/>
            <a:ext cx="3491668" cy="392926"/>
            <a:chOff x="2879219" y="13037570"/>
            <a:chExt cx="3491668" cy="392926"/>
          </a:xfrm>
        </p:grpSpPr>
        <p:sp>
          <p:nvSpPr>
            <p:cNvPr id="344" name="Freeform 343"/>
            <p:cNvSpPr/>
            <p:nvPr/>
          </p:nvSpPr>
          <p:spPr>
            <a:xfrm>
              <a:off x="2879219" y="13137166"/>
              <a:ext cx="447787" cy="293330"/>
            </a:xfrm>
            <a:custGeom>
              <a:avLst/>
              <a:gdLst/>
              <a:ahLst/>
              <a:cxnLst/>
              <a:rect l="0" t="0" r="0" b="0"/>
              <a:pathLst>
                <a:path w="447787" h="293330">
                  <a:moveTo>
                    <a:pt x="5589" y="100446"/>
                  </a:moveTo>
                  <a:lnTo>
                    <a:pt x="0" y="117213"/>
                  </a:lnTo>
                  <a:lnTo>
                    <a:pt x="2114" y="149998"/>
                  </a:lnTo>
                  <a:lnTo>
                    <a:pt x="13308" y="198102"/>
                  </a:lnTo>
                  <a:lnTo>
                    <a:pt x="23344" y="250652"/>
                  </a:lnTo>
                  <a:lnTo>
                    <a:pt x="31387" y="293261"/>
                  </a:lnTo>
                  <a:lnTo>
                    <a:pt x="30977" y="293329"/>
                  </a:lnTo>
                  <a:lnTo>
                    <a:pt x="28571" y="280928"/>
                  </a:lnTo>
                  <a:lnTo>
                    <a:pt x="30146" y="225482"/>
                  </a:lnTo>
                  <a:lnTo>
                    <a:pt x="38212" y="169468"/>
                  </a:lnTo>
                  <a:lnTo>
                    <a:pt x="51418" y="108621"/>
                  </a:lnTo>
                  <a:lnTo>
                    <a:pt x="80240" y="48879"/>
                  </a:lnTo>
                  <a:lnTo>
                    <a:pt x="86942" y="37991"/>
                  </a:lnTo>
                  <a:lnTo>
                    <a:pt x="109986" y="19656"/>
                  </a:lnTo>
                  <a:lnTo>
                    <a:pt x="138556" y="6047"/>
                  </a:lnTo>
                  <a:lnTo>
                    <a:pt x="166851" y="0"/>
                  </a:lnTo>
                  <a:lnTo>
                    <a:pt x="195024" y="6670"/>
                  </a:lnTo>
                  <a:lnTo>
                    <a:pt x="240061" y="33959"/>
                  </a:lnTo>
                  <a:lnTo>
                    <a:pt x="253299" y="51009"/>
                  </a:lnTo>
                  <a:lnTo>
                    <a:pt x="271328" y="96139"/>
                  </a:lnTo>
                  <a:lnTo>
                    <a:pt x="282549" y="153113"/>
                  </a:lnTo>
                  <a:lnTo>
                    <a:pt x="282104" y="205089"/>
                  </a:lnTo>
                  <a:lnTo>
                    <a:pt x="280009" y="212321"/>
                  </a:lnTo>
                  <a:lnTo>
                    <a:pt x="277443" y="213635"/>
                  </a:lnTo>
                  <a:lnTo>
                    <a:pt x="274563" y="211001"/>
                  </a:lnTo>
                  <a:lnTo>
                    <a:pt x="276098" y="173756"/>
                  </a:lnTo>
                  <a:lnTo>
                    <a:pt x="295140" y="123857"/>
                  </a:lnTo>
                  <a:lnTo>
                    <a:pt x="317420" y="88796"/>
                  </a:lnTo>
                  <a:lnTo>
                    <a:pt x="337983" y="74601"/>
                  </a:lnTo>
                  <a:lnTo>
                    <a:pt x="350018" y="69178"/>
                  </a:lnTo>
                  <a:lnTo>
                    <a:pt x="361550" y="67902"/>
                  </a:lnTo>
                  <a:lnTo>
                    <a:pt x="383723" y="72724"/>
                  </a:lnTo>
                  <a:lnTo>
                    <a:pt x="402156" y="92023"/>
                  </a:lnTo>
                  <a:lnTo>
                    <a:pt x="427464" y="140896"/>
                  </a:lnTo>
                  <a:lnTo>
                    <a:pt x="439088" y="203317"/>
                  </a:lnTo>
                  <a:lnTo>
                    <a:pt x="446068" y="258547"/>
                  </a:lnTo>
                  <a:lnTo>
                    <a:pt x="447786" y="289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442819" y="13247661"/>
              <a:ext cx="142931" cy="137129"/>
            </a:xfrm>
            <a:custGeom>
              <a:avLst/>
              <a:gdLst/>
              <a:ahLst/>
              <a:cxnLst/>
              <a:rect l="0" t="0" r="0" b="0"/>
              <a:pathLst>
                <a:path w="142931" h="137129">
                  <a:moveTo>
                    <a:pt x="21057" y="21535"/>
                  </a:moveTo>
                  <a:lnTo>
                    <a:pt x="15468" y="38302"/>
                  </a:lnTo>
                  <a:lnTo>
                    <a:pt x="15843" y="55893"/>
                  </a:lnTo>
                  <a:lnTo>
                    <a:pt x="22710" y="112195"/>
                  </a:lnTo>
                  <a:lnTo>
                    <a:pt x="31930" y="130459"/>
                  </a:lnTo>
                  <a:lnTo>
                    <a:pt x="41173" y="135096"/>
                  </a:lnTo>
                  <a:lnTo>
                    <a:pt x="67042" y="137128"/>
                  </a:lnTo>
                  <a:lnTo>
                    <a:pt x="91798" y="127892"/>
                  </a:lnTo>
                  <a:lnTo>
                    <a:pt x="122346" y="102961"/>
                  </a:lnTo>
                  <a:lnTo>
                    <a:pt x="130697" y="93368"/>
                  </a:lnTo>
                  <a:lnTo>
                    <a:pt x="139975" y="70230"/>
                  </a:lnTo>
                  <a:lnTo>
                    <a:pt x="142930" y="45517"/>
                  </a:lnTo>
                  <a:lnTo>
                    <a:pt x="140343" y="22836"/>
                  </a:lnTo>
                  <a:lnTo>
                    <a:pt x="135676" y="14213"/>
                  </a:lnTo>
                  <a:lnTo>
                    <a:pt x="121131" y="1515"/>
                  </a:lnTo>
                  <a:lnTo>
                    <a:pt x="112340" y="0"/>
                  </a:lnTo>
                  <a:lnTo>
                    <a:pt x="93212" y="4555"/>
                  </a:lnTo>
                  <a:lnTo>
                    <a:pt x="33577" y="33063"/>
                  </a:lnTo>
                  <a:lnTo>
                    <a:pt x="0" y="531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653389" y="13212753"/>
              <a:ext cx="195592" cy="182787"/>
            </a:xfrm>
            <a:custGeom>
              <a:avLst/>
              <a:gdLst/>
              <a:ahLst/>
              <a:cxnLst/>
              <a:rect l="0" t="0" r="0" b="0"/>
              <a:pathLst>
                <a:path w="195592" h="182787">
                  <a:moveTo>
                    <a:pt x="0" y="66973"/>
                  </a:moveTo>
                  <a:lnTo>
                    <a:pt x="20243" y="122112"/>
                  </a:lnTo>
                  <a:lnTo>
                    <a:pt x="29345" y="169717"/>
                  </a:lnTo>
                  <a:lnTo>
                    <a:pt x="30092" y="168224"/>
                  </a:lnTo>
                  <a:lnTo>
                    <a:pt x="33261" y="152916"/>
                  </a:lnTo>
                  <a:lnTo>
                    <a:pt x="55217" y="90105"/>
                  </a:lnTo>
                  <a:lnTo>
                    <a:pt x="79580" y="39091"/>
                  </a:lnTo>
                  <a:lnTo>
                    <a:pt x="97370" y="15976"/>
                  </a:lnTo>
                  <a:lnTo>
                    <a:pt x="120094" y="3364"/>
                  </a:lnTo>
                  <a:lnTo>
                    <a:pt x="132705" y="0"/>
                  </a:lnTo>
                  <a:lnTo>
                    <a:pt x="143452" y="2437"/>
                  </a:lnTo>
                  <a:lnTo>
                    <a:pt x="161632" y="17622"/>
                  </a:lnTo>
                  <a:lnTo>
                    <a:pt x="185021" y="58070"/>
                  </a:lnTo>
                  <a:lnTo>
                    <a:pt x="195591" y="107099"/>
                  </a:lnTo>
                  <a:lnTo>
                    <a:pt x="191824" y="138229"/>
                  </a:lnTo>
                  <a:lnTo>
                    <a:pt x="178984" y="1827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937658" y="13121798"/>
              <a:ext cx="10530" cy="294800"/>
            </a:xfrm>
            <a:custGeom>
              <a:avLst/>
              <a:gdLst/>
              <a:ahLst/>
              <a:cxnLst/>
              <a:rect l="0" t="0" r="0" b="0"/>
              <a:pathLst>
                <a:path w="10530" h="294800">
                  <a:moveTo>
                    <a:pt x="10529" y="0"/>
                  </a:moveTo>
                  <a:lnTo>
                    <a:pt x="10529" y="52051"/>
                  </a:lnTo>
                  <a:lnTo>
                    <a:pt x="10529" y="101990"/>
                  </a:lnTo>
                  <a:lnTo>
                    <a:pt x="10529" y="160787"/>
                  </a:lnTo>
                  <a:lnTo>
                    <a:pt x="10529" y="214538"/>
                  </a:lnTo>
                  <a:lnTo>
                    <a:pt x="2195" y="275780"/>
                  </a:lnTo>
                  <a:lnTo>
                    <a:pt x="0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895544" y="13194795"/>
              <a:ext cx="357970" cy="142948"/>
            </a:xfrm>
            <a:custGeom>
              <a:avLst/>
              <a:gdLst/>
              <a:ahLst/>
              <a:cxnLst/>
              <a:rect l="0" t="0" r="0" b="0"/>
              <a:pathLst>
                <a:path w="357970" h="142948">
                  <a:moveTo>
                    <a:pt x="0" y="11231"/>
                  </a:moveTo>
                  <a:lnTo>
                    <a:pt x="34792" y="5165"/>
                  </a:lnTo>
                  <a:lnTo>
                    <a:pt x="64206" y="7756"/>
                  </a:lnTo>
                  <a:lnTo>
                    <a:pt x="108061" y="26970"/>
                  </a:lnTo>
                  <a:lnTo>
                    <a:pt x="127186" y="45133"/>
                  </a:lnTo>
                  <a:lnTo>
                    <a:pt x="154585" y="96566"/>
                  </a:lnTo>
                  <a:lnTo>
                    <a:pt x="164346" y="140371"/>
                  </a:lnTo>
                  <a:lnTo>
                    <a:pt x="166886" y="142947"/>
                  </a:lnTo>
                  <a:lnTo>
                    <a:pt x="188514" y="83770"/>
                  </a:lnTo>
                  <a:lnTo>
                    <a:pt x="227293" y="28813"/>
                  </a:lnTo>
                  <a:lnTo>
                    <a:pt x="260109" y="5263"/>
                  </a:lnTo>
                  <a:lnTo>
                    <a:pt x="286010" y="0"/>
                  </a:lnTo>
                  <a:lnTo>
                    <a:pt x="299468" y="234"/>
                  </a:lnTo>
                  <a:lnTo>
                    <a:pt x="310779" y="3900"/>
                  </a:lnTo>
                  <a:lnTo>
                    <a:pt x="329587" y="17332"/>
                  </a:lnTo>
                  <a:lnTo>
                    <a:pt x="357969" y="638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4306156" y="13174304"/>
              <a:ext cx="178985" cy="214808"/>
            </a:xfrm>
            <a:custGeom>
              <a:avLst/>
              <a:gdLst/>
              <a:ahLst/>
              <a:cxnLst/>
              <a:rect l="0" t="0" r="0" b="0"/>
              <a:pathLst>
                <a:path w="178985" h="214808">
                  <a:moveTo>
                    <a:pt x="0" y="158064"/>
                  </a:moveTo>
                  <a:lnTo>
                    <a:pt x="40857" y="147319"/>
                  </a:lnTo>
                  <a:lnTo>
                    <a:pt x="80216" y="122125"/>
                  </a:lnTo>
                  <a:lnTo>
                    <a:pt x="130753" y="64351"/>
                  </a:lnTo>
                  <a:lnTo>
                    <a:pt x="148055" y="32033"/>
                  </a:lnTo>
                  <a:lnTo>
                    <a:pt x="149006" y="22570"/>
                  </a:lnTo>
                  <a:lnTo>
                    <a:pt x="143824" y="5817"/>
                  </a:lnTo>
                  <a:lnTo>
                    <a:pt x="136827" y="1585"/>
                  </a:lnTo>
                  <a:lnTo>
                    <a:pt x="116574" y="0"/>
                  </a:lnTo>
                  <a:lnTo>
                    <a:pt x="98214" y="6316"/>
                  </a:lnTo>
                  <a:lnTo>
                    <a:pt x="45826" y="49631"/>
                  </a:lnTo>
                  <a:lnTo>
                    <a:pt x="24626" y="87201"/>
                  </a:lnTo>
                  <a:lnTo>
                    <a:pt x="14705" y="129788"/>
                  </a:lnTo>
                  <a:lnTo>
                    <a:pt x="17355" y="166454"/>
                  </a:lnTo>
                  <a:lnTo>
                    <a:pt x="28770" y="188699"/>
                  </a:lnTo>
                  <a:lnTo>
                    <a:pt x="36727" y="199545"/>
                  </a:lnTo>
                  <a:lnTo>
                    <a:pt x="46712" y="206774"/>
                  </a:lnTo>
                  <a:lnTo>
                    <a:pt x="70283" y="214807"/>
                  </a:lnTo>
                  <a:lnTo>
                    <a:pt x="115451" y="213741"/>
                  </a:lnTo>
                  <a:lnTo>
                    <a:pt x="168191" y="194438"/>
                  </a:lnTo>
                  <a:lnTo>
                    <a:pt x="178984" y="1896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541047" y="13189908"/>
              <a:ext cx="196778" cy="195104"/>
            </a:xfrm>
            <a:custGeom>
              <a:avLst/>
              <a:gdLst/>
              <a:ahLst/>
              <a:cxnLst/>
              <a:rect l="0" t="0" r="0" b="0"/>
              <a:pathLst>
                <a:path w="196778" h="195104">
                  <a:moveTo>
                    <a:pt x="102020" y="5590"/>
                  </a:moveTo>
                  <a:lnTo>
                    <a:pt x="85253" y="0"/>
                  </a:lnTo>
                  <a:lnTo>
                    <a:pt x="67662" y="3496"/>
                  </a:lnTo>
                  <a:lnTo>
                    <a:pt x="58058" y="7703"/>
                  </a:lnTo>
                  <a:lnTo>
                    <a:pt x="27773" y="35982"/>
                  </a:lnTo>
                  <a:lnTo>
                    <a:pt x="7752" y="79584"/>
                  </a:lnTo>
                  <a:lnTo>
                    <a:pt x="0" y="129550"/>
                  </a:lnTo>
                  <a:lnTo>
                    <a:pt x="2421" y="142043"/>
                  </a:lnTo>
                  <a:lnTo>
                    <a:pt x="7545" y="151540"/>
                  </a:lnTo>
                  <a:lnTo>
                    <a:pt x="14470" y="159042"/>
                  </a:lnTo>
                  <a:lnTo>
                    <a:pt x="22597" y="160533"/>
                  </a:lnTo>
                  <a:lnTo>
                    <a:pt x="31524" y="158018"/>
                  </a:lnTo>
                  <a:lnTo>
                    <a:pt x="49632" y="145866"/>
                  </a:lnTo>
                  <a:lnTo>
                    <a:pt x="65478" y="128766"/>
                  </a:lnTo>
                  <a:lnTo>
                    <a:pt x="86310" y="80786"/>
                  </a:lnTo>
                  <a:lnTo>
                    <a:pt x="105310" y="17932"/>
                  </a:lnTo>
                  <a:lnTo>
                    <a:pt x="108893" y="16157"/>
                  </a:lnTo>
                  <a:lnTo>
                    <a:pt x="112451" y="20825"/>
                  </a:lnTo>
                  <a:lnTo>
                    <a:pt x="130084" y="71720"/>
                  </a:lnTo>
                  <a:lnTo>
                    <a:pt x="147251" y="130783"/>
                  </a:lnTo>
                  <a:lnTo>
                    <a:pt x="166115" y="167466"/>
                  </a:lnTo>
                  <a:lnTo>
                    <a:pt x="178470" y="182820"/>
                  </a:lnTo>
                  <a:lnTo>
                    <a:pt x="196777" y="1951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843109" y="13090212"/>
              <a:ext cx="31586" cy="273742"/>
            </a:xfrm>
            <a:custGeom>
              <a:avLst/>
              <a:gdLst/>
              <a:ahLst/>
              <a:cxnLst/>
              <a:rect l="0" t="0" r="0" b="0"/>
              <a:pathLst>
                <a:path w="31586" h="273742">
                  <a:moveTo>
                    <a:pt x="0" y="0"/>
                  </a:moveTo>
                  <a:lnTo>
                    <a:pt x="1170" y="50432"/>
                  </a:lnTo>
                  <a:lnTo>
                    <a:pt x="7236" y="107750"/>
                  </a:lnTo>
                  <a:lnTo>
                    <a:pt x="9553" y="168017"/>
                  </a:lnTo>
                  <a:lnTo>
                    <a:pt x="11409" y="221098"/>
                  </a:lnTo>
                  <a:lnTo>
                    <a:pt x="18848" y="256583"/>
                  </a:lnTo>
                  <a:lnTo>
                    <a:pt x="31585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5074736" y="13174441"/>
              <a:ext cx="210571" cy="10529"/>
            </a:xfrm>
            <a:custGeom>
              <a:avLst/>
              <a:gdLst/>
              <a:ahLst/>
              <a:cxnLst/>
              <a:rect l="0" t="0" r="0" b="0"/>
              <a:pathLst>
                <a:path w="210571" h="10529">
                  <a:moveTo>
                    <a:pt x="0" y="10528"/>
                  </a:moveTo>
                  <a:lnTo>
                    <a:pt x="37478" y="2195"/>
                  </a:lnTo>
                  <a:lnTo>
                    <a:pt x="94491" y="434"/>
                  </a:lnTo>
                  <a:lnTo>
                    <a:pt x="144850" y="128"/>
                  </a:lnTo>
                  <a:lnTo>
                    <a:pt x="173172" y="56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5537990" y="13037570"/>
              <a:ext cx="8384" cy="263213"/>
            </a:xfrm>
            <a:custGeom>
              <a:avLst/>
              <a:gdLst/>
              <a:ahLst/>
              <a:cxnLst/>
              <a:rect l="0" t="0" r="0" b="0"/>
              <a:pathLst>
                <a:path w="8384" h="263213">
                  <a:moveTo>
                    <a:pt x="0" y="0"/>
                  </a:moveTo>
                  <a:lnTo>
                    <a:pt x="7235" y="49264"/>
                  </a:lnTo>
                  <a:lnTo>
                    <a:pt x="8383" y="100513"/>
                  </a:lnTo>
                  <a:lnTo>
                    <a:pt x="3004" y="158463"/>
                  </a:lnTo>
                  <a:lnTo>
                    <a:pt x="890" y="212027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632746" y="13049996"/>
              <a:ext cx="255431" cy="271845"/>
            </a:xfrm>
            <a:custGeom>
              <a:avLst/>
              <a:gdLst/>
              <a:ahLst/>
              <a:cxnLst/>
              <a:rect l="0" t="0" r="0" b="0"/>
              <a:pathLst>
                <a:path w="255431" h="271845">
                  <a:moveTo>
                    <a:pt x="0" y="19160"/>
                  </a:moveTo>
                  <a:lnTo>
                    <a:pt x="58617" y="19160"/>
                  </a:lnTo>
                  <a:lnTo>
                    <a:pt x="121197" y="10754"/>
                  </a:lnTo>
                  <a:lnTo>
                    <a:pt x="171351" y="2370"/>
                  </a:lnTo>
                  <a:lnTo>
                    <a:pt x="201718" y="0"/>
                  </a:lnTo>
                  <a:lnTo>
                    <a:pt x="224574" y="5185"/>
                  </a:lnTo>
                  <a:lnTo>
                    <a:pt x="233944" y="9844"/>
                  </a:lnTo>
                  <a:lnTo>
                    <a:pt x="247475" y="24378"/>
                  </a:lnTo>
                  <a:lnTo>
                    <a:pt x="252721" y="33168"/>
                  </a:lnTo>
                  <a:lnTo>
                    <a:pt x="255430" y="55410"/>
                  </a:lnTo>
                  <a:lnTo>
                    <a:pt x="244641" y="113145"/>
                  </a:lnTo>
                  <a:lnTo>
                    <a:pt x="222394" y="166458"/>
                  </a:lnTo>
                  <a:lnTo>
                    <a:pt x="204500" y="223124"/>
                  </a:lnTo>
                  <a:lnTo>
                    <a:pt x="189513" y="271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5885430" y="13058626"/>
              <a:ext cx="181955" cy="242157"/>
            </a:xfrm>
            <a:custGeom>
              <a:avLst/>
              <a:gdLst/>
              <a:ahLst/>
              <a:cxnLst/>
              <a:rect l="0" t="0" r="0" b="0"/>
              <a:pathLst>
                <a:path w="181955" h="242157">
                  <a:moveTo>
                    <a:pt x="84228" y="0"/>
                  </a:moveTo>
                  <a:lnTo>
                    <a:pt x="69574" y="55143"/>
                  </a:lnTo>
                  <a:lnTo>
                    <a:pt x="59479" y="109147"/>
                  </a:lnTo>
                  <a:lnTo>
                    <a:pt x="54668" y="164012"/>
                  </a:lnTo>
                  <a:lnTo>
                    <a:pt x="64422" y="211724"/>
                  </a:lnTo>
                  <a:lnTo>
                    <a:pt x="72194" y="221867"/>
                  </a:lnTo>
                  <a:lnTo>
                    <a:pt x="93307" y="233139"/>
                  </a:lnTo>
                  <a:lnTo>
                    <a:pt x="115170" y="235029"/>
                  </a:lnTo>
                  <a:lnTo>
                    <a:pt x="135415" y="230800"/>
                  </a:lnTo>
                  <a:lnTo>
                    <a:pt x="152212" y="221122"/>
                  </a:lnTo>
                  <a:lnTo>
                    <a:pt x="164356" y="205901"/>
                  </a:lnTo>
                  <a:lnTo>
                    <a:pt x="181684" y="167536"/>
                  </a:lnTo>
                  <a:lnTo>
                    <a:pt x="181954" y="157315"/>
                  </a:lnTo>
                  <a:lnTo>
                    <a:pt x="176015" y="136600"/>
                  </a:lnTo>
                  <a:lnTo>
                    <a:pt x="168816" y="129671"/>
                  </a:lnTo>
                  <a:lnTo>
                    <a:pt x="148339" y="121973"/>
                  </a:lnTo>
                  <a:lnTo>
                    <a:pt x="123640" y="127910"/>
                  </a:lnTo>
                  <a:lnTo>
                    <a:pt x="69657" y="160319"/>
                  </a:lnTo>
                  <a:lnTo>
                    <a:pt x="30744" y="193278"/>
                  </a:lnTo>
                  <a:lnTo>
                    <a:pt x="6767" y="226132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114706" y="13037570"/>
              <a:ext cx="256181" cy="249054"/>
            </a:xfrm>
            <a:custGeom>
              <a:avLst/>
              <a:gdLst/>
              <a:ahLst/>
              <a:cxnLst/>
              <a:rect l="0" t="0" r="0" b="0"/>
              <a:pathLst>
                <a:path w="256181" h="249054">
                  <a:moveTo>
                    <a:pt x="44465" y="21056"/>
                  </a:moveTo>
                  <a:lnTo>
                    <a:pt x="15157" y="70608"/>
                  </a:lnTo>
                  <a:lnTo>
                    <a:pt x="556" y="121137"/>
                  </a:lnTo>
                  <a:lnTo>
                    <a:pt x="0" y="174972"/>
                  </a:lnTo>
                  <a:lnTo>
                    <a:pt x="10665" y="204109"/>
                  </a:lnTo>
                  <a:lnTo>
                    <a:pt x="18422" y="216790"/>
                  </a:lnTo>
                  <a:lnTo>
                    <a:pt x="39520" y="234001"/>
                  </a:lnTo>
                  <a:lnTo>
                    <a:pt x="64494" y="244381"/>
                  </a:lnTo>
                  <a:lnTo>
                    <a:pt x="103692" y="249053"/>
                  </a:lnTo>
                  <a:lnTo>
                    <a:pt x="159759" y="237705"/>
                  </a:lnTo>
                  <a:lnTo>
                    <a:pt x="186121" y="222249"/>
                  </a:lnTo>
                  <a:lnTo>
                    <a:pt x="230273" y="182288"/>
                  </a:lnTo>
                  <a:lnTo>
                    <a:pt x="251467" y="144608"/>
                  </a:lnTo>
                  <a:lnTo>
                    <a:pt x="256180" y="116133"/>
                  </a:lnTo>
                  <a:lnTo>
                    <a:pt x="253204" y="89049"/>
                  </a:lnTo>
                  <a:lnTo>
                    <a:pt x="244083" y="65314"/>
                  </a:lnTo>
                  <a:lnTo>
                    <a:pt x="220204" y="32220"/>
                  </a:lnTo>
                  <a:lnTo>
                    <a:pt x="194712" y="17049"/>
                  </a:lnTo>
                  <a:lnTo>
                    <a:pt x="150594" y="5051"/>
                  </a:lnTo>
                  <a:lnTo>
                    <a:pt x="971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1379233" y="13227083"/>
            <a:ext cx="8612312" cy="1272261"/>
            <a:chOff x="1379233" y="13227083"/>
            <a:chExt cx="8612312" cy="1272261"/>
          </a:xfrm>
        </p:grpSpPr>
        <p:sp>
          <p:nvSpPr>
            <p:cNvPr id="358" name="Freeform 357"/>
            <p:cNvSpPr/>
            <p:nvPr/>
          </p:nvSpPr>
          <p:spPr>
            <a:xfrm>
              <a:off x="1452933" y="13785093"/>
              <a:ext cx="30862" cy="336914"/>
            </a:xfrm>
            <a:custGeom>
              <a:avLst/>
              <a:gdLst/>
              <a:ahLst/>
              <a:cxnLst/>
              <a:rect l="0" t="0" r="0" b="0"/>
              <a:pathLst>
                <a:path w="30862" h="336914">
                  <a:moveTo>
                    <a:pt x="0" y="0"/>
                  </a:moveTo>
                  <a:lnTo>
                    <a:pt x="5589" y="58617"/>
                  </a:lnTo>
                  <a:lnTo>
                    <a:pt x="16788" y="112792"/>
                  </a:lnTo>
                  <a:lnTo>
                    <a:pt x="23333" y="168555"/>
                  </a:lnTo>
                  <a:lnTo>
                    <a:pt x="29140" y="216838"/>
                  </a:lnTo>
                  <a:lnTo>
                    <a:pt x="30861" y="269361"/>
                  </a:lnTo>
                  <a:lnTo>
                    <a:pt x="28251" y="308318"/>
                  </a:lnTo>
                  <a:lnTo>
                    <a:pt x="21057" y="336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1379233" y="13713112"/>
              <a:ext cx="294799" cy="145682"/>
            </a:xfrm>
            <a:custGeom>
              <a:avLst/>
              <a:gdLst/>
              <a:ahLst/>
              <a:cxnLst/>
              <a:rect l="0" t="0" r="0" b="0"/>
              <a:pathLst>
                <a:path w="294799" h="145682">
                  <a:moveTo>
                    <a:pt x="0" y="145681"/>
                  </a:moveTo>
                  <a:lnTo>
                    <a:pt x="9576" y="121634"/>
                  </a:lnTo>
                  <a:lnTo>
                    <a:pt x="44993" y="74910"/>
                  </a:lnTo>
                  <a:lnTo>
                    <a:pt x="99268" y="38852"/>
                  </a:lnTo>
                  <a:lnTo>
                    <a:pt x="157135" y="7640"/>
                  </a:lnTo>
                  <a:lnTo>
                    <a:pt x="206046" y="1056"/>
                  </a:lnTo>
                  <a:lnTo>
                    <a:pt x="265135" y="0"/>
                  </a:lnTo>
                  <a:lnTo>
                    <a:pt x="294798" y="88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1547689" y="13879850"/>
              <a:ext cx="105286" cy="52643"/>
            </a:xfrm>
            <a:custGeom>
              <a:avLst/>
              <a:gdLst/>
              <a:ahLst/>
              <a:cxnLst/>
              <a:rect l="0" t="0" r="0" b="0"/>
              <a:pathLst>
                <a:path w="105286" h="52643">
                  <a:moveTo>
                    <a:pt x="0" y="52642"/>
                  </a:moveTo>
                  <a:lnTo>
                    <a:pt x="55045" y="23962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1737202" y="13869321"/>
              <a:ext cx="157929" cy="209380"/>
            </a:xfrm>
            <a:custGeom>
              <a:avLst/>
              <a:gdLst/>
              <a:ahLst/>
              <a:cxnLst/>
              <a:rect l="0" t="0" r="0" b="0"/>
              <a:pathLst>
                <a:path w="157929" h="209380">
                  <a:moveTo>
                    <a:pt x="0" y="31586"/>
                  </a:moveTo>
                  <a:lnTo>
                    <a:pt x="17959" y="92697"/>
                  </a:lnTo>
                  <a:lnTo>
                    <a:pt x="31667" y="142704"/>
                  </a:lnTo>
                  <a:lnTo>
                    <a:pt x="40051" y="202625"/>
                  </a:lnTo>
                  <a:lnTo>
                    <a:pt x="41908" y="208782"/>
                  </a:lnTo>
                  <a:lnTo>
                    <a:pt x="44316" y="209379"/>
                  </a:lnTo>
                  <a:lnTo>
                    <a:pt x="47092" y="206266"/>
                  </a:lnTo>
                  <a:lnTo>
                    <a:pt x="52716" y="158074"/>
                  </a:lnTo>
                  <a:lnTo>
                    <a:pt x="61893" y="104550"/>
                  </a:lnTo>
                  <a:lnTo>
                    <a:pt x="80080" y="60354"/>
                  </a:lnTo>
                  <a:lnTo>
                    <a:pt x="97592" y="40083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2053057" y="140061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2453140" y="13761264"/>
              <a:ext cx="167968" cy="518875"/>
            </a:xfrm>
            <a:custGeom>
              <a:avLst/>
              <a:gdLst/>
              <a:ahLst/>
              <a:cxnLst/>
              <a:rect l="0" t="0" r="0" b="0"/>
              <a:pathLst>
                <a:path w="167968" h="518875">
                  <a:moveTo>
                    <a:pt x="147399" y="13301"/>
                  </a:moveTo>
                  <a:lnTo>
                    <a:pt x="136221" y="2122"/>
                  </a:lnTo>
                  <a:lnTo>
                    <a:pt x="128248" y="0"/>
                  </a:lnTo>
                  <a:lnTo>
                    <a:pt x="106912" y="760"/>
                  </a:lnTo>
                  <a:lnTo>
                    <a:pt x="74182" y="13354"/>
                  </a:lnTo>
                  <a:lnTo>
                    <a:pt x="55976" y="34771"/>
                  </a:lnTo>
                  <a:lnTo>
                    <a:pt x="25225" y="96182"/>
                  </a:lnTo>
                  <a:lnTo>
                    <a:pt x="14883" y="147303"/>
                  </a:lnTo>
                  <a:lnTo>
                    <a:pt x="17408" y="193904"/>
                  </a:lnTo>
                  <a:lnTo>
                    <a:pt x="22134" y="202722"/>
                  </a:lnTo>
                  <a:lnTo>
                    <a:pt x="28794" y="207432"/>
                  </a:lnTo>
                  <a:lnTo>
                    <a:pt x="36743" y="209403"/>
                  </a:lnTo>
                  <a:lnTo>
                    <a:pt x="44383" y="206035"/>
                  </a:lnTo>
                  <a:lnTo>
                    <a:pt x="59110" y="189818"/>
                  </a:lnTo>
                  <a:lnTo>
                    <a:pt x="91564" y="130984"/>
                  </a:lnTo>
                  <a:lnTo>
                    <a:pt x="119119" y="69482"/>
                  </a:lnTo>
                  <a:lnTo>
                    <a:pt x="128201" y="46459"/>
                  </a:lnTo>
                  <a:lnTo>
                    <a:pt x="132261" y="42425"/>
                  </a:lnTo>
                  <a:lnTo>
                    <a:pt x="136137" y="43245"/>
                  </a:lnTo>
                  <a:lnTo>
                    <a:pt x="139891" y="47302"/>
                  </a:lnTo>
                  <a:lnTo>
                    <a:pt x="150763" y="80956"/>
                  </a:lnTo>
                  <a:lnTo>
                    <a:pt x="157682" y="136326"/>
                  </a:lnTo>
                  <a:lnTo>
                    <a:pt x="165981" y="192323"/>
                  </a:lnTo>
                  <a:lnTo>
                    <a:pt x="167967" y="248445"/>
                  </a:lnTo>
                  <a:lnTo>
                    <a:pt x="159954" y="304591"/>
                  </a:lnTo>
                  <a:lnTo>
                    <a:pt x="147106" y="363861"/>
                  </a:lnTo>
                  <a:lnTo>
                    <a:pt x="133303" y="420370"/>
                  </a:lnTo>
                  <a:lnTo>
                    <a:pt x="104353" y="476089"/>
                  </a:lnTo>
                  <a:lnTo>
                    <a:pt x="89663" y="496235"/>
                  </a:lnTo>
                  <a:lnTo>
                    <a:pt x="71436" y="512989"/>
                  </a:lnTo>
                  <a:lnTo>
                    <a:pt x="45397" y="518874"/>
                  </a:lnTo>
                  <a:lnTo>
                    <a:pt x="0" y="518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2716352" y="13852722"/>
              <a:ext cx="154633" cy="174235"/>
            </a:xfrm>
            <a:custGeom>
              <a:avLst/>
              <a:gdLst/>
              <a:ahLst/>
              <a:cxnLst/>
              <a:rect l="0" t="0" r="0" b="0"/>
              <a:pathLst>
                <a:path w="154633" h="174235">
                  <a:moveTo>
                    <a:pt x="10529" y="27128"/>
                  </a:moveTo>
                  <a:lnTo>
                    <a:pt x="28487" y="88239"/>
                  </a:lnTo>
                  <a:lnTo>
                    <a:pt x="45678" y="148259"/>
                  </a:lnTo>
                  <a:lnTo>
                    <a:pt x="52679" y="158186"/>
                  </a:lnTo>
                  <a:lnTo>
                    <a:pt x="72936" y="172334"/>
                  </a:lnTo>
                  <a:lnTo>
                    <a:pt x="82549" y="174234"/>
                  </a:lnTo>
                  <a:lnTo>
                    <a:pt x="91298" y="173161"/>
                  </a:lnTo>
                  <a:lnTo>
                    <a:pt x="108427" y="164560"/>
                  </a:lnTo>
                  <a:lnTo>
                    <a:pt x="127739" y="149040"/>
                  </a:lnTo>
                  <a:lnTo>
                    <a:pt x="141781" y="127324"/>
                  </a:lnTo>
                  <a:lnTo>
                    <a:pt x="150751" y="102076"/>
                  </a:lnTo>
                  <a:lnTo>
                    <a:pt x="154632" y="62722"/>
                  </a:lnTo>
                  <a:lnTo>
                    <a:pt x="151394" y="39438"/>
                  </a:lnTo>
                  <a:lnTo>
                    <a:pt x="139816" y="20510"/>
                  </a:lnTo>
                  <a:lnTo>
                    <a:pt x="131815" y="12188"/>
                  </a:lnTo>
                  <a:lnTo>
                    <a:pt x="110447" y="2941"/>
                  </a:lnTo>
                  <a:lnTo>
                    <a:pt x="84183" y="0"/>
                  </a:lnTo>
                  <a:lnTo>
                    <a:pt x="29021" y="7644"/>
                  </a:lnTo>
                  <a:lnTo>
                    <a:pt x="0" y="165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2947979" y="13764037"/>
              <a:ext cx="189514" cy="209049"/>
            </a:xfrm>
            <a:custGeom>
              <a:avLst/>
              <a:gdLst/>
              <a:ahLst/>
              <a:cxnLst/>
              <a:rect l="0" t="0" r="0" b="0"/>
              <a:pathLst>
                <a:path w="189514" h="209049">
                  <a:moveTo>
                    <a:pt x="0" y="21056"/>
                  </a:moveTo>
                  <a:lnTo>
                    <a:pt x="35917" y="77272"/>
                  </a:lnTo>
                  <a:lnTo>
                    <a:pt x="60214" y="138962"/>
                  </a:lnTo>
                  <a:lnTo>
                    <a:pt x="71036" y="201884"/>
                  </a:lnTo>
                  <a:lnTo>
                    <a:pt x="74263" y="208288"/>
                  </a:lnTo>
                  <a:lnTo>
                    <a:pt x="78755" y="209048"/>
                  </a:lnTo>
                  <a:lnTo>
                    <a:pt x="84089" y="206045"/>
                  </a:lnTo>
                  <a:lnTo>
                    <a:pt x="93135" y="187111"/>
                  </a:lnTo>
                  <a:lnTo>
                    <a:pt x="114431" y="125072"/>
                  </a:lnTo>
                  <a:lnTo>
                    <a:pt x="149206" y="64654"/>
                  </a:lnTo>
                  <a:lnTo>
                    <a:pt x="173281" y="27735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3211192" y="13964078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779731" y="13742980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63171" y="21057"/>
                  </a:moveTo>
                  <a:lnTo>
                    <a:pt x="51992" y="4289"/>
                  </a:lnTo>
                  <a:lnTo>
                    <a:pt x="45190" y="51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642860" y="13748826"/>
              <a:ext cx="189511" cy="521306"/>
            </a:xfrm>
            <a:custGeom>
              <a:avLst/>
              <a:gdLst/>
              <a:ahLst/>
              <a:cxnLst/>
              <a:rect l="0" t="0" r="0" b="0"/>
              <a:pathLst>
                <a:path w="189511" h="521306">
                  <a:moveTo>
                    <a:pt x="63171" y="67853"/>
                  </a:moveTo>
                  <a:lnTo>
                    <a:pt x="47530" y="94239"/>
                  </a:lnTo>
                  <a:lnTo>
                    <a:pt x="31962" y="146419"/>
                  </a:lnTo>
                  <a:lnTo>
                    <a:pt x="27074" y="176471"/>
                  </a:lnTo>
                  <a:lnTo>
                    <a:pt x="28801" y="201526"/>
                  </a:lnTo>
                  <a:lnTo>
                    <a:pt x="36587" y="221239"/>
                  </a:lnTo>
                  <a:lnTo>
                    <a:pt x="41939" y="229772"/>
                  </a:lnTo>
                  <a:lnTo>
                    <a:pt x="50186" y="234289"/>
                  </a:lnTo>
                  <a:lnTo>
                    <a:pt x="71828" y="236192"/>
                  </a:lnTo>
                  <a:lnTo>
                    <a:pt x="81811" y="231550"/>
                  </a:lnTo>
                  <a:lnTo>
                    <a:pt x="127641" y="177682"/>
                  </a:lnTo>
                  <a:lnTo>
                    <a:pt x="147134" y="142898"/>
                  </a:lnTo>
                  <a:lnTo>
                    <a:pt x="164201" y="82894"/>
                  </a:lnTo>
                  <a:lnTo>
                    <a:pt x="174084" y="33185"/>
                  </a:lnTo>
                  <a:lnTo>
                    <a:pt x="177533" y="0"/>
                  </a:lnTo>
                  <a:lnTo>
                    <a:pt x="181817" y="45741"/>
                  </a:lnTo>
                  <a:lnTo>
                    <a:pt x="187233" y="96006"/>
                  </a:lnTo>
                  <a:lnTo>
                    <a:pt x="189063" y="154913"/>
                  </a:lnTo>
                  <a:lnTo>
                    <a:pt x="189424" y="211607"/>
                  </a:lnTo>
                  <a:lnTo>
                    <a:pt x="189496" y="267867"/>
                  </a:lnTo>
                  <a:lnTo>
                    <a:pt x="189510" y="324041"/>
                  </a:lnTo>
                  <a:lnTo>
                    <a:pt x="173871" y="379028"/>
                  </a:lnTo>
                  <a:lnTo>
                    <a:pt x="149080" y="435735"/>
                  </a:lnTo>
                  <a:lnTo>
                    <a:pt x="112453" y="488911"/>
                  </a:lnTo>
                  <a:lnTo>
                    <a:pt x="92093" y="507674"/>
                  </a:lnTo>
                  <a:lnTo>
                    <a:pt x="67447" y="519912"/>
                  </a:lnTo>
                  <a:lnTo>
                    <a:pt x="55493" y="521305"/>
                  </a:lnTo>
                  <a:lnTo>
                    <a:pt x="0" y="5100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3927130" y="13745353"/>
              <a:ext cx="266534" cy="252175"/>
            </a:xfrm>
            <a:custGeom>
              <a:avLst/>
              <a:gdLst/>
              <a:ahLst/>
              <a:cxnLst/>
              <a:rect l="0" t="0" r="0" b="0"/>
              <a:pathLst>
                <a:path w="266534" h="252175">
                  <a:moveTo>
                    <a:pt x="0" y="134497"/>
                  </a:moveTo>
                  <a:lnTo>
                    <a:pt x="49551" y="163806"/>
                  </a:lnTo>
                  <a:lnTo>
                    <a:pt x="94490" y="172818"/>
                  </a:lnTo>
                  <a:lnTo>
                    <a:pt x="133672" y="169898"/>
                  </a:lnTo>
                  <a:lnTo>
                    <a:pt x="184418" y="150025"/>
                  </a:lnTo>
                  <a:lnTo>
                    <a:pt x="226984" y="116683"/>
                  </a:lnTo>
                  <a:lnTo>
                    <a:pt x="248838" y="84635"/>
                  </a:lnTo>
                  <a:lnTo>
                    <a:pt x="264543" y="45503"/>
                  </a:lnTo>
                  <a:lnTo>
                    <a:pt x="266533" y="21244"/>
                  </a:lnTo>
                  <a:lnTo>
                    <a:pt x="265426" y="9862"/>
                  </a:lnTo>
                  <a:lnTo>
                    <a:pt x="260009" y="3443"/>
                  </a:lnTo>
                  <a:lnTo>
                    <a:pt x="251718" y="335"/>
                  </a:lnTo>
                  <a:lnTo>
                    <a:pt x="231198" y="0"/>
                  </a:lnTo>
                  <a:lnTo>
                    <a:pt x="210379" y="3750"/>
                  </a:lnTo>
                  <a:lnTo>
                    <a:pt x="192547" y="15556"/>
                  </a:lnTo>
                  <a:lnTo>
                    <a:pt x="140557" y="73222"/>
                  </a:lnTo>
                  <a:lnTo>
                    <a:pt x="103870" y="134663"/>
                  </a:lnTo>
                  <a:lnTo>
                    <a:pt x="97457" y="182899"/>
                  </a:lnTo>
                  <a:lnTo>
                    <a:pt x="102196" y="212161"/>
                  </a:lnTo>
                  <a:lnTo>
                    <a:pt x="106735" y="224876"/>
                  </a:lnTo>
                  <a:lnTo>
                    <a:pt x="114440" y="234524"/>
                  </a:lnTo>
                  <a:lnTo>
                    <a:pt x="135480" y="248363"/>
                  </a:lnTo>
                  <a:lnTo>
                    <a:pt x="160429" y="252174"/>
                  </a:lnTo>
                  <a:lnTo>
                    <a:pt x="184776" y="248799"/>
                  </a:lnTo>
                  <a:lnTo>
                    <a:pt x="203395" y="239499"/>
                  </a:lnTo>
                  <a:lnTo>
                    <a:pt x="252683" y="197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4296892" y="13761252"/>
              <a:ext cx="199679" cy="186412"/>
            </a:xfrm>
            <a:custGeom>
              <a:avLst/>
              <a:gdLst/>
              <a:ahLst/>
              <a:cxnLst/>
              <a:rect l="0" t="0" r="0" b="0"/>
              <a:pathLst>
                <a:path w="199679" h="186412">
                  <a:moveTo>
                    <a:pt x="19792" y="13313"/>
                  </a:moveTo>
                  <a:lnTo>
                    <a:pt x="16673" y="70578"/>
                  </a:lnTo>
                  <a:lnTo>
                    <a:pt x="8339" y="119967"/>
                  </a:lnTo>
                  <a:lnTo>
                    <a:pt x="1581" y="168527"/>
                  </a:lnTo>
                  <a:lnTo>
                    <a:pt x="0" y="186411"/>
                  </a:lnTo>
                  <a:lnTo>
                    <a:pt x="279" y="160528"/>
                  </a:lnTo>
                  <a:lnTo>
                    <a:pt x="10262" y="112323"/>
                  </a:lnTo>
                  <a:lnTo>
                    <a:pt x="19066" y="81884"/>
                  </a:lnTo>
                  <a:lnTo>
                    <a:pt x="57608" y="21231"/>
                  </a:lnTo>
                  <a:lnTo>
                    <a:pt x="84809" y="2660"/>
                  </a:lnTo>
                  <a:lnTo>
                    <a:pt x="107960" y="0"/>
                  </a:lnTo>
                  <a:lnTo>
                    <a:pt x="120684" y="928"/>
                  </a:lnTo>
                  <a:lnTo>
                    <a:pt x="144182" y="11318"/>
                  </a:lnTo>
                  <a:lnTo>
                    <a:pt x="155361" y="19001"/>
                  </a:lnTo>
                  <a:lnTo>
                    <a:pt x="182273" y="57762"/>
                  </a:lnTo>
                  <a:lnTo>
                    <a:pt x="199476" y="106291"/>
                  </a:lnTo>
                  <a:lnTo>
                    <a:pt x="199678" y="168595"/>
                  </a:lnTo>
                  <a:lnTo>
                    <a:pt x="198777" y="181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4653596" y="13751747"/>
              <a:ext cx="221099" cy="204512"/>
            </a:xfrm>
            <a:custGeom>
              <a:avLst/>
              <a:gdLst/>
              <a:ahLst/>
              <a:cxnLst/>
              <a:rect l="0" t="0" r="0" b="0"/>
              <a:pathLst>
                <a:path w="221099" h="204512">
                  <a:moveTo>
                    <a:pt x="0" y="54403"/>
                  </a:moveTo>
                  <a:lnTo>
                    <a:pt x="11179" y="65582"/>
                  </a:lnTo>
                  <a:lnTo>
                    <a:pt x="52728" y="81914"/>
                  </a:lnTo>
                  <a:lnTo>
                    <a:pt x="92312" y="90501"/>
                  </a:lnTo>
                  <a:lnTo>
                    <a:pt x="144490" y="84108"/>
                  </a:lnTo>
                  <a:lnTo>
                    <a:pt x="155988" y="81226"/>
                  </a:lnTo>
                  <a:lnTo>
                    <a:pt x="175003" y="68664"/>
                  </a:lnTo>
                  <a:lnTo>
                    <a:pt x="183349" y="60401"/>
                  </a:lnTo>
                  <a:lnTo>
                    <a:pt x="187743" y="49043"/>
                  </a:lnTo>
                  <a:lnTo>
                    <a:pt x="189506" y="20825"/>
                  </a:lnTo>
                  <a:lnTo>
                    <a:pt x="183660" y="10960"/>
                  </a:lnTo>
                  <a:lnTo>
                    <a:pt x="173912" y="4384"/>
                  </a:lnTo>
                  <a:lnTo>
                    <a:pt x="161565" y="0"/>
                  </a:lnTo>
                  <a:lnTo>
                    <a:pt x="138487" y="1369"/>
                  </a:lnTo>
                  <a:lnTo>
                    <a:pt x="117702" y="9776"/>
                  </a:lnTo>
                  <a:lnTo>
                    <a:pt x="92846" y="28832"/>
                  </a:lnTo>
                  <a:lnTo>
                    <a:pt x="71834" y="56185"/>
                  </a:lnTo>
                  <a:lnTo>
                    <a:pt x="49811" y="107281"/>
                  </a:lnTo>
                  <a:lnTo>
                    <a:pt x="49984" y="149879"/>
                  </a:lnTo>
                  <a:lnTo>
                    <a:pt x="60820" y="173267"/>
                  </a:lnTo>
                  <a:lnTo>
                    <a:pt x="77334" y="190290"/>
                  </a:lnTo>
                  <a:lnTo>
                    <a:pt x="96372" y="201755"/>
                  </a:lnTo>
                  <a:lnTo>
                    <a:pt x="116531" y="204511"/>
                  </a:lnTo>
                  <a:lnTo>
                    <a:pt x="126821" y="203609"/>
                  </a:lnTo>
                  <a:lnTo>
                    <a:pt x="187381" y="170802"/>
                  </a:lnTo>
                  <a:lnTo>
                    <a:pt x="221098" y="149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4991971" y="13721922"/>
              <a:ext cx="114351" cy="186686"/>
            </a:xfrm>
            <a:custGeom>
              <a:avLst/>
              <a:gdLst/>
              <a:ahLst/>
              <a:cxnLst/>
              <a:rect l="0" t="0" r="0" b="0"/>
              <a:pathLst>
                <a:path w="114351" h="186686">
                  <a:moveTo>
                    <a:pt x="9066" y="73699"/>
                  </a:moveTo>
                  <a:lnTo>
                    <a:pt x="5946" y="122631"/>
                  </a:lnTo>
                  <a:lnTo>
                    <a:pt x="0" y="181761"/>
                  </a:lnTo>
                  <a:lnTo>
                    <a:pt x="682" y="186685"/>
                  </a:lnTo>
                  <a:lnTo>
                    <a:pt x="2307" y="185288"/>
                  </a:lnTo>
                  <a:lnTo>
                    <a:pt x="16581" y="130984"/>
                  </a:lnTo>
                  <a:lnTo>
                    <a:pt x="33697" y="74312"/>
                  </a:lnTo>
                  <a:lnTo>
                    <a:pt x="49769" y="42295"/>
                  </a:lnTo>
                  <a:lnTo>
                    <a:pt x="80528" y="16171"/>
                  </a:lnTo>
                  <a:lnTo>
                    <a:pt x="1143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5194811" y="13760509"/>
              <a:ext cx="237895" cy="166633"/>
            </a:xfrm>
            <a:custGeom>
              <a:avLst/>
              <a:gdLst/>
              <a:ahLst/>
              <a:cxnLst/>
              <a:rect l="0" t="0" r="0" b="0"/>
              <a:pathLst>
                <a:path w="237895" h="166633">
                  <a:moveTo>
                    <a:pt x="143137" y="45641"/>
                  </a:moveTo>
                  <a:lnTo>
                    <a:pt x="154316" y="34463"/>
                  </a:lnTo>
                  <a:lnTo>
                    <a:pt x="154099" y="28831"/>
                  </a:lnTo>
                  <a:lnTo>
                    <a:pt x="144500" y="16334"/>
                  </a:lnTo>
                  <a:lnTo>
                    <a:pt x="113775" y="1733"/>
                  </a:lnTo>
                  <a:lnTo>
                    <a:pt x="91483" y="0"/>
                  </a:lnTo>
                  <a:lnTo>
                    <a:pt x="69877" y="4300"/>
                  </a:lnTo>
                  <a:lnTo>
                    <a:pt x="48576" y="14010"/>
                  </a:lnTo>
                  <a:lnTo>
                    <a:pt x="30530" y="32362"/>
                  </a:lnTo>
                  <a:lnTo>
                    <a:pt x="10336" y="69003"/>
                  </a:lnTo>
                  <a:lnTo>
                    <a:pt x="64" y="109496"/>
                  </a:lnTo>
                  <a:lnTo>
                    <a:pt x="0" y="134852"/>
                  </a:lnTo>
                  <a:lnTo>
                    <a:pt x="7771" y="153921"/>
                  </a:lnTo>
                  <a:lnTo>
                    <a:pt x="15459" y="159942"/>
                  </a:lnTo>
                  <a:lnTo>
                    <a:pt x="36478" y="166632"/>
                  </a:lnTo>
                  <a:lnTo>
                    <a:pt x="47465" y="164906"/>
                  </a:lnTo>
                  <a:lnTo>
                    <a:pt x="69031" y="153631"/>
                  </a:lnTo>
                  <a:lnTo>
                    <a:pt x="110302" y="116625"/>
                  </a:lnTo>
                  <a:lnTo>
                    <a:pt x="133538" y="78893"/>
                  </a:lnTo>
                  <a:lnTo>
                    <a:pt x="143940" y="51842"/>
                  </a:lnTo>
                  <a:lnTo>
                    <a:pt x="148352" y="46265"/>
                  </a:lnTo>
                  <a:lnTo>
                    <a:pt x="152463" y="46058"/>
                  </a:lnTo>
                  <a:lnTo>
                    <a:pt x="156374" y="49428"/>
                  </a:lnTo>
                  <a:lnTo>
                    <a:pt x="178162" y="108606"/>
                  </a:lnTo>
                  <a:lnTo>
                    <a:pt x="185204" y="115694"/>
                  </a:lnTo>
                  <a:lnTo>
                    <a:pt x="205508" y="123569"/>
                  </a:lnTo>
                  <a:lnTo>
                    <a:pt x="220770" y="123949"/>
                  </a:lnTo>
                  <a:lnTo>
                    <a:pt x="237894" y="119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5548518" y="13606109"/>
              <a:ext cx="31587" cy="315856"/>
            </a:xfrm>
            <a:custGeom>
              <a:avLst/>
              <a:gdLst/>
              <a:ahLst/>
              <a:cxnLst/>
              <a:rect l="0" t="0" r="0" b="0"/>
              <a:pathLst>
                <a:path w="31587" h="315856">
                  <a:moveTo>
                    <a:pt x="0" y="0"/>
                  </a:moveTo>
                  <a:lnTo>
                    <a:pt x="0" y="60384"/>
                  </a:lnTo>
                  <a:lnTo>
                    <a:pt x="3120" y="118108"/>
                  </a:lnTo>
                  <a:lnTo>
                    <a:pt x="8334" y="179663"/>
                  </a:lnTo>
                  <a:lnTo>
                    <a:pt x="12998" y="239237"/>
                  </a:lnTo>
                  <a:lnTo>
                    <a:pt x="21789" y="284573"/>
                  </a:lnTo>
                  <a:lnTo>
                    <a:pt x="31586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5923679" y="13610499"/>
              <a:ext cx="140250" cy="259555"/>
            </a:xfrm>
            <a:custGeom>
              <a:avLst/>
              <a:gdLst/>
              <a:ahLst/>
              <a:cxnLst/>
              <a:rect l="0" t="0" r="0" b="0"/>
              <a:pathLst>
                <a:path w="140250" h="259555">
                  <a:moveTo>
                    <a:pt x="88093" y="27196"/>
                  </a:moveTo>
                  <a:lnTo>
                    <a:pt x="93682" y="10428"/>
                  </a:lnTo>
                  <a:lnTo>
                    <a:pt x="90649" y="5489"/>
                  </a:lnTo>
                  <a:lnTo>
                    <a:pt x="74801" y="0"/>
                  </a:lnTo>
                  <a:lnTo>
                    <a:pt x="52160" y="6921"/>
                  </a:lnTo>
                  <a:lnTo>
                    <a:pt x="5086" y="39958"/>
                  </a:lnTo>
                  <a:lnTo>
                    <a:pt x="0" y="50912"/>
                  </a:lnTo>
                  <a:lnTo>
                    <a:pt x="588" y="75560"/>
                  </a:lnTo>
                  <a:lnTo>
                    <a:pt x="11767" y="95874"/>
                  </a:lnTo>
                  <a:lnTo>
                    <a:pt x="19662" y="104566"/>
                  </a:lnTo>
                  <a:lnTo>
                    <a:pt x="44031" y="117345"/>
                  </a:lnTo>
                  <a:lnTo>
                    <a:pt x="101746" y="140669"/>
                  </a:lnTo>
                  <a:lnTo>
                    <a:pt x="132952" y="166493"/>
                  </a:lnTo>
                  <a:lnTo>
                    <a:pt x="137887" y="177382"/>
                  </a:lnTo>
                  <a:lnTo>
                    <a:pt x="140249" y="201960"/>
                  </a:lnTo>
                  <a:lnTo>
                    <a:pt x="134280" y="222241"/>
                  </a:lnTo>
                  <a:lnTo>
                    <a:pt x="129413" y="230926"/>
                  </a:lnTo>
                  <a:lnTo>
                    <a:pt x="100206" y="254326"/>
                  </a:lnTo>
                  <a:lnTo>
                    <a:pt x="78269" y="259554"/>
                  </a:lnTo>
                  <a:lnTo>
                    <a:pt x="35451" y="258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6159171" y="13658751"/>
              <a:ext cx="147400" cy="184013"/>
            </a:xfrm>
            <a:custGeom>
              <a:avLst/>
              <a:gdLst/>
              <a:ahLst/>
              <a:cxnLst/>
              <a:rect l="0" t="0" r="0" b="0"/>
              <a:pathLst>
                <a:path w="147400" h="184013">
                  <a:moveTo>
                    <a:pt x="0" y="0"/>
                  </a:moveTo>
                  <a:lnTo>
                    <a:pt x="29309" y="34898"/>
                  </a:lnTo>
                  <a:lnTo>
                    <a:pt x="43909" y="64152"/>
                  </a:lnTo>
                  <a:lnTo>
                    <a:pt x="55644" y="111815"/>
                  </a:lnTo>
                  <a:lnTo>
                    <a:pt x="66530" y="164801"/>
                  </a:lnTo>
                  <a:lnTo>
                    <a:pt x="72430" y="175378"/>
                  </a:lnTo>
                  <a:lnTo>
                    <a:pt x="79872" y="181260"/>
                  </a:lnTo>
                  <a:lnTo>
                    <a:pt x="88343" y="184012"/>
                  </a:lnTo>
                  <a:lnTo>
                    <a:pt x="95160" y="182336"/>
                  </a:lnTo>
                  <a:lnTo>
                    <a:pt x="100875" y="177708"/>
                  </a:lnTo>
                  <a:lnTo>
                    <a:pt x="129488" y="128080"/>
                  </a:lnTo>
                  <a:lnTo>
                    <a:pt x="141572" y="95271"/>
                  </a:lnTo>
                  <a:lnTo>
                    <a:pt x="147399" y="5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422384" y="13606109"/>
              <a:ext cx="63172" cy="231627"/>
            </a:xfrm>
            <a:custGeom>
              <a:avLst/>
              <a:gdLst/>
              <a:ahLst/>
              <a:cxnLst/>
              <a:rect l="0" t="0" r="0" b="0"/>
              <a:pathLst>
                <a:path w="63172" h="231627">
                  <a:moveTo>
                    <a:pt x="0" y="231626"/>
                  </a:moveTo>
                  <a:lnTo>
                    <a:pt x="0" y="182696"/>
                  </a:lnTo>
                  <a:lnTo>
                    <a:pt x="3119" y="134851"/>
                  </a:lnTo>
                  <a:lnTo>
                    <a:pt x="20243" y="71870"/>
                  </a:lnTo>
                  <a:lnTo>
                    <a:pt x="49878" y="17912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637893" y="13532410"/>
              <a:ext cx="131932" cy="231628"/>
            </a:xfrm>
            <a:custGeom>
              <a:avLst/>
              <a:gdLst/>
              <a:ahLst/>
              <a:cxnLst/>
              <a:rect l="0" t="0" r="0" b="0"/>
              <a:pathLst>
                <a:path w="131932" h="231628">
                  <a:moveTo>
                    <a:pt x="5589" y="231627"/>
                  </a:moveTo>
                  <a:lnTo>
                    <a:pt x="0" y="214859"/>
                  </a:lnTo>
                  <a:lnTo>
                    <a:pt x="375" y="197268"/>
                  </a:lnTo>
                  <a:lnTo>
                    <a:pt x="10148" y="146202"/>
                  </a:lnTo>
                  <a:lnTo>
                    <a:pt x="31117" y="102460"/>
                  </a:lnTo>
                  <a:lnTo>
                    <a:pt x="81144" y="41327"/>
                  </a:lnTo>
                  <a:lnTo>
                    <a:pt x="1319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6906695" y="13575661"/>
              <a:ext cx="178985" cy="220101"/>
            </a:xfrm>
            <a:custGeom>
              <a:avLst/>
              <a:gdLst/>
              <a:ahLst/>
              <a:cxnLst/>
              <a:rect l="0" t="0" r="0" b="0"/>
              <a:pathLst>
                <a:path w="178985" h="220101">
                  <a:moveTo>
                    <a:pt x="0" y="125205"/>
                  </a:moveTo>
                  <a:lnTo>
                    <a:pt x="58616" y="110550"/>
                  </a:lnTo>
                  <a:lnTo>
                    <a:pt x="111621" y="81364"/>
                  </a:lnTo>
                  <a:lnTo>
                    <a:pt x="143817" y="57882"/>
                  </a:lnTo>
                  <a:lnTo>
                    <a:pt x="156725" y="39133"/>
                  </a:lnTo>
                  <a:lnTo>
                    <a:pt x="160122" y="19100"/>
                  </a:lnTo>
                  <a:lnTo>
                    <a:pt x="159391" y="8845"/>
                  </a:lnTo>
                  <a:lnTo>
                    <a:pt x="154224" y="3178"/>
                  </a:lnTo>
                  <a:lnTo>
                    <a:pt x="146099" y="571"/>
                  </a:lnTo>
                  <a:lnTo>
                    <a:pt x="136004" y="0"/>
                  </a:lnTo>
                  <a:lnTo>
                    <a:pt x="115428" y="8728"/>
                  </a:lnTo>
                  <a:lnTo>
                    <a:pt x="56745" y="58485"/>
                  </a:lnTo>
                  <a:lnTo>
                    <a:pt x="40860" y="85158"/>
                  </a:lnTo>
                  <a:lnTo>
                    <a:pt x="34333" y="126467"/>
                  </a:lnTo>
                  <a:lnTo>
                    <a:pt x="37989" y="170162"/>
                  </a:lnTo>
                  <a:lnTo>
                    <a:pt x="46519" y="192368"/>
                  </a:lnTo>
                  <a:lnTo>
                    <a:pt x="52069" y="201566"/>
                  </a:lnTo>
                  <a:lnTo>
                    <a:pt x="70715" y="214905"/>
                  </a:lnTo>
                  <a:lnTo>
                    <a:pt x="82238" y="220100"/>
                  </a:lnTo>
                  <a:lnTo>
                    <a:pt x="107520" y="219633"/>
                  </a:lnTo>
                  <a:lnTo>
                    <a:pt x="144941" y="206216"/>
                  </a:lnTo>
                  <a:lnTo>
                    <a:pt x="178984" y="1883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7202956" y="13551317"/>
              <a:ext cx="240693" cy="181136"/>
            </a:xfrm>
            <a:custGeom>
              <a:avLst/>
              <a:gdLst/>
              <a:ahLst/>
              <a:cxnLst/>
              <a:rect l="0" t="0" r="0" b="0"/>
              <a:pathLst>
                <a:path w="240693" h="181136">
                  <a:moveTo>
                    <a:pt x="9065" y="44264"/>
                  </a:moveTo>
                  <a:lnTo>
                    <a:pt x="5946" y="98408"/>
                  </a:lnTo>
                  <a:lnTo>
                    <a:pt x="0" y="153355"/>
                  </a:lnTo>
                  <a:lnTo>
                    <a:pt x="682" y="156766"/>
                  </a:lnTo>
                  <a:lnTo>
                    <a:pt x="13319" y="105423"/>
                  </a:lnTo>
                  <a:lnTo>
                    <a:pt x="34502" y="62255"/>
                  </a:lnTo>
                  <a:lnTo>
                    <a:pt x="63005" y="25419"/>
                  </a:lnTo>
                  <a:lnTo>
                    <a:pt x="93678" y="3456"/>
                  </a:lnTo>
                  <a:lnTo>
                    <a:pt x="117641" y="0"/>
                  </a:lnTo>
                  <a:lnTo>
                    <a:pt x="141548" y="3535"/>
                  </a:lnTo>
                  <a:lnTo>
                    <a:pt x="168162" y="18678"/>
                  </a:lnTo>
                  <a:lnTo>
                    <a:pt x="183500" y="31333"/>
                  </a:lnTo>
                  <a:lnTo>
                    <a:pt x="205289" y="68379"/>
                  </a:lnTo>
                  <a:lnTo>
                    <a:pt x="225207" y="130959"/>
                  </a:lnTo>
                  <a:lnTo>
                    <a:pt x="240692" y="1811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7664746" y="13385011"/>
              <a:ext cx="9880" cy="252685"/>
            </a:xfrm>
            <a:custGeom>
              <a:avLst/>
              <a:gdLst/>
              <a:ahLst/>
              <a:cxnLst/>
              <a:rect l="0" t="0" r="0" b="0"/>
              <a:pathLst>
                <a:path w="9880" h="252685">
                  <a:moveTo>
                    <a:pt x="0" y="0"/>
                  </a:moveTo>
                  <a:lnTo>
                    <a:pt x="8334" y="60382"/>
                  </a:lnTo>
                  <a:lnTo>
                    <a:pt x="9879" y="111867"/>
                  </a:lnTo>
                  <a:lnTo>
                    <a:pt x="7217" y="162996"/>
                  </a:lnTo>
                  <a:lnTo>
                    <a:pt x="2138" y="216360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7540735" y="13553467"/>
              <a:ext cx="124012" cy="139559"/>
            </a:xfrm>
            <a:custGeom>
              <a:avLst/>
              <a:gdLst/>
              <a:ahLst/>
              <a:cxnLst/>
              <a:rect l="0" t="0" r="0" b="0"/>
              <a:pathLst>
                <a:path w="124012" h="139559">
                  <a:moveTo>
                    <a:pt x="29255" y="0"/>
                  </a:moveTo>
                  <a:lnTo>
                    <a:pt x="18076" y="11178"/>
                  </a:lnTo>
                  <a:lnTo>
                    <a:pt x="5535" y="40486"/>
                  </a:lnTo>
                  <a:lnTo>
                    <a:pt x="0" y="84395"/>
                  </a:lnTo>
                  <a:lnTo>
                    <a:pt x="2732" y="97207"/>
                  </a:lnTo>
                  <a:lnTo>
                    <a:pt x="15127" y="117681"/>
                  </a:lnTo>
                  <a:lnTo>
                    <a:pt x="32335" y="131462"/>
                  </a:lnTo>
                  <a:lnTo>
                    <a:pt x="41836" y="136775"/>
                  </a:lnTo>
                  <a:lnTo>
                    <a:pt x="64873" y="139558"/>
                  </a:lnTo>
                  <a:lnTo>
                    <a:pt x="97910" y="134547"/>
                  </a:lnTo>
                  <a:lnTo>
                    <a:pt x="124011" y="126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7801617" y="13476739"/>
              <a:ext cx="231628" cy="225612"/>
            </a:xfrm>
            <a:custGeom>
              <a:avLst/>
              <a:gdLst/>
              <a:ahLst/>
              <a:cxnLst/>
              <a:rect l="0" t="0" r="0" b="0"/>
              <a:pathLst>
                <a:path w="231628" h="225612">
                  <a:moveTo>
                    <a:pt x="0" y="87256"/>
                  </a:moveTo>
                  <a:lnTo>
                    <a:pt x="19151" y="104068"/>
                  </a:lnTo>
                  <a:lnTo>
                    <a:pt x="40486" y="116565"/>
                  </a:lnTo>
                  <a:lnTo>
                    <a:pt x="65567" y="120560"/>
                  </a:lnTo>
                  <a:lnTo>
                    <a:pt x="119796" y="113593"/>
                  </a:lnTo>
                  <a:lnTo>
                    <a:pt x="172909" y="86103"/>
                  </a:lnTo>
                  <a:lnTo>
                    <a:pt x="196172" y="71535"/>
                  </a:lnTo>
                  <a:lnTo>
                    <a:pt x="214309" y="53362"/>
                  </a:lnTo>
                  <a:lnTo>
                    <a:pt x="223930" y="30468"/>
                  </a:lnTo>
                  <a:lnTo>
                    <a:pt x="226495" y="17811"/>
                  </a:lnTo>
                  <a:lnTo>
                    <a:pt x="223526" y="9374"/>
                  </a:lnTo>
                  <a:lnTo>
                    <a:pt x="216868" y="3750"/>
                  </a:lnTo>
                  <a:lnTo>
                    <a:pt x="207750" y="0"/>
                  </a:lnTo>
                  <a:lnTo>
                    <a:pt x="185140" y="2072"/>
                  </a:lnTo>
                  <a:lnTo>
                    <a:pt x="172559" y="5902"/>
                  </a:lnTo>
                  <a:lnTo>
                    <a:pt x="149222" y="22632"/>
                  </a:lnTo>
                  <a:lnTo>
                    <a:pt x="111234" y="65912"/>
                  </a:lnTo>
                  <a:lnTo>
                    <a:pt x="94050" y="108878"/>
                  </a:lnTo>
                  <a:lnTo>
                    <a:pt x="92727" y="153063"/>
                  </a:lnTo>
                  <a:lnTo>
                    <a:pt x="110923" y="195792"/>
                  </a:lnTo>
                  <a:lnTo>
                    <a:pt x="128848" y="214653"/>
                  </a:lnTo>
                  <a:lnTo>
                    <a:pt x="138541" y="221321"/>
                  </a:lnTo>
                  <a:lnTo>
                    <a:pt x="161789" y="225611"/>
                  </a:lnTo>
                  <a:lnTo>
                    <a:pt x="186550" y="222447"/>
                  </a:lnTo>
                  <a:lnTo>
                    <a:pt x="231627" y="203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8191171" y="13511352"/>
              <a:ext cx="1" cy="84230"/>
            </a:xfrm>
            <a:custGeom>
              <a:avLst/>
              <a:gdLst/>
              <a:ahLst/>
              <a:cxnLst/>
              <a:rect l="0" t="0" r="0" b="0"/>
              <a:pathLst>
                <a:path w="1" h="84230">
                  <a:moveTo>
                    <a:pt x="0" y="0"/>
                  </a:moveTo>
                  <a:lnTo>
                    <a:pt x="0" y="51026"/>
                  </a:lnTo>
                  <a:lnTo>
                    <a:pt x="0" y="84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8212228" y="13416597"/>
              <a:ext cx="168458" cy="263212"/>
            </a:xfrm>
            <a:custGeom>
              <a:avLst/>
              <a:gdLst/>
              <a:ahLst/>
              <a:cxnLst/>
              <a:rect l="0" t="0" r="0" b="0"/>
              <a:pathLst>
                <a:path w="168458" h="263212">
                  <a:moveTo>
                    <a:pt x="0" y="263211"/>
                  </a:moveTo>
                  <a:lnTo>
                    <a:pt x="3119" y="209067"/>
                  </a:lnTo>
                  <a:lnTo>
                    <a:pt x="17958" y="148587"/>
                  </a:lnTo>
                  <a:lnTo>
                    <a:pt x="30538" y="114996"/>
                  </a:lnTo>
                  <a:lnTo>
                    <a:pt x="69360" y="59740"/>
                  </a:lnTo>
                  <a:lnTo>
                    <a:pt x="119749" y="29861"/>
                  </a:lnTo>
                  <a:lnTo>
                    <a:pt x="1684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8714432" y="13246942"/>
              <a:ext cx="224264" cy="348640"/>
            </a:xfrm>
            <a:custGeom>
              <a:avLst/>
              <a:gdLst/>
              <a:ahLst/>
              <a:cxnLst/>
              <a:rect l="0" t="0" r="0" b="0"/>
              <a:pathLst>
                <a:path w="224264" h="348640">
                  <a:moveTo>
                    <a:pt x="224263" y="32784"/>
                  </a:moveTo>
                  <a:lnTo>
                    <a:pt x="213084" y="16016"/>
                  </a:lnTo>
                  <a:lnTo>
                    <a:pt x="198237" y="4665"/>
                  </a:lnTo>
                  <a:lnTo>
                    <a:pt x="189365" y="0"/>
                  </a:lnTo>
                  <a:lnTo>
                    <a:pt x="177600" y="400"/>
                  </a:lnTo>
                  <a:lnTo>
                    <a:pt x="148932" y="10202"/>
                  </a:lnTo>
                  <a:lnTo>
                    <a:pt x="93613" y="51156"/>
                  </a:lnTo>
                  <a:lnTo>
                    <a:pt x="44480" y="102809"/>
                  </a:lnTo>
                  <a:lnTo>
                    <a:pt x="19818" y="149040"/>
                  </a:lnTo>
                  <a:lnTo>
                    <a:pt x="0" y="210209"/>
                  </a:lnTo>
                  <a:lnTo>
                    <a:pt x="407" y="259658"/>
                  </a:lnTo>
                  <a:lnTo>
                    <a:pt x="11297" y="289205"/>
                  </a:lnTo>
                  <a:lnTo>
                    <a:pt x="29006" y="312864"/>
                  </a:lnTo>
                  <a:lnTo>
                    <a:pt x="52474" y="331180"/>
                  </a:lnTo>
                  <a:lnTo>
                    <a:pt x="75383" y="340880"/>
                  </a:lnTo>
                  <a:lnTo>
                    <a:pt x="108449" y="3486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8906066" y="13413823"/>
              <a:ext cx="137915" cy="159196"/>
            </a:xfrm>
            <a:custGeom>
              <a:avLst/>
              <a:gdLst/>
              <a:ahLst/>
              <a:cxnLst/>
              <a:rect l="0" t="0" r="0" b="0"/>
              <a:pathLst>
                <a:path w="137915" h="159196">
                  <a:moveTo>
                    <a:pt x="137914" y="13302"/>
                  </a:moveTo>
                  <a:lnTo>
                    <a:pt x="126735" y="2122"/>
                  </a:lnTo>
                  <a:lnTo>
                    <a:pt x="119933" y="0"/>
                  </a:lnTo>
                  <a:lnTo>
                    <a:pt x="103017" y="761"/>
                  </a:lnTo>
                  <a:lnTo>
                    <a:pt x="83799" y="11237"/>
                  </a:lnTo>
                  <a:lnTo>
                    <a:pt x="48456" y="40970"/>
                  </a:lnTo>
                  <a:lnTo>
                    <a:pt x="12878" y="92250"/>
                  </a:lnTo>
                  <a:lnTo>
                    <a:pt x="1234" y="116241"/>
                  </a:lnTo>
                  <a:lnTo>
                    <a:pt x="0" y="127552"/>
                  </a:lnTo>
                  <a:lnTo>
                    <a:pt x="4869" y="149478"/>
                  </a:lnTo>
                  <a:lnTo>
                    <a:pt x="10613" y="155558"/>
                  </a:lnTo>
                  <a:lnTo>
                    <a:pt x="17951" y="158442"/>
                  </a:lnTo>
                  <a:lnTo>
                    <a:pt x="26353" y="159195"/>
                  </a:lnTo>
                  <a:lnTo>
                    <a:pt x="48167" y="150673"/>
                  </a:lnTo>
                  <a:lnTo>
                    <a:pt x="72290" y="134017"/>
                  </a:lnTo>
                  <a:lnTo>
                    <a:pt x="130607" y="73496"/>
                  </a:lnTo>
                  <a:lnTo>
                    <a:pt x="137914" y="65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9075565" y="13406067"/>
              <a:ext cx="42115" cy="148764"/>
            </a:xfrm>
            <a:custGeom>
              <a:avLst/>
              <a:gdLst/>
              <a:ahLst/>
              <a:cxnLst/>
              <a:rect l="0" t="0" r="0" b="0"/>
              <a:pathLst>
                <a:path w="42115" h="148764">
                  <a:moveTo>
                    <a:pt x="0" y="0"/>
                  </a:moveTo>
                  <a:lnTo>
                    <a:pt x="0" y="57265"/>
                  </a:lnTo>
                  <a:lnTo>
                    <a:pt x="0" y="118157"/>
                  </a:lnTo>
                  <a:lnTo>
                    <a:pt x="3510" y="129074"/>
                  </a:lnTo>
                  <a:lnTo>
                    <a:pt x="16768" y="144325"/>
                  </a:lnTo>
                  <a:lnTo>
                    <a:pt x="22877" y="147689"/>
                  </a:lnTo>
                  <a:lnTo>
                    <a:pt x="28120" y="148763"/>
                  </a:lnTo>
                  <a:lnTo>
                    <a:pt x="42114" y="147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9193275" y="13418257"/>
              <a:ext cx="145503" cy="135211"/>
            </a:xfrm>
            <a:custGeom>
              <a:avLst/>
              <a:gdLst/>
              <a:ahLst/>
              <a:cxnLst/>
              <a:rect l="0" t="0" r="0" b="0"/>
              <a:pathLst>
                <a:path w="145503" h="135211">
                  <a:moveTo>
                    <a:pt x="19160" y="8868"/>
                  </a:moveTo>
                  <a:lnTo>
                    <a:pt x="13572" y="67484"/>
                  </a:lnTo>
                  <a:lnTo>
                    <a:pt x="4506" y="107865"/>
                  </a:lnTo>
                  <a:lnTo>
                    <a:pt x="2372" y="112300"/>
                  </a:lnTo>
                  <a:lnTo>
                    <a:pt x="949" y="110578"/>
                  </a:lnTo>
                  <a:lnTo>
                    <a:pt x="0" y="104750"/>
                  </a:lnTo>
                  <a:lnTo>
                    <a:pt x="4254" y="79781"/>
                  </a:lnTo>
                  <a:lnTo>
                    <a:pt x="25748" y="32666"/>
                  </a:lnTo>
                  <a:lnTo>
                    <a:pt x="43146" y="10086"/>
                  </a:lnTo>
                  <a:lnTo>
                    <a:pt x="52698" y="3831"/>
                  </a:lnTo>
                  <a:lnTo>
                    <a:pt x="72671" y="0"/>
                  </a:lnTo>
                  <a:lnTo>
                    <a:pt x="93246" y="5316"/>
                  </a:lnTo>
                  <a:lnTo>
                    <a:pt x="103646" y="10010"/>
                  </a:lnTo>
                  <a:lnTo>
                    <a:pt x="118321" y="27702"/>
                  </a:lnTo>
                  <a:lnTo>
                    <a:pt x="137274" y="77189"/>
                  </a:lnTo>
                  <a:lnTo>
                    <a:pt x="145502" y="135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9408755" y="13373832"/>
              <a:ext cx="193236" cy="158579"/>
            </a:xfrm>
            <a:custGeom>
              <a:avLst/>
              <a:gdLst/>
              <a:ahLst/>
              <a:cxnLst/>
              <a:rect l="0" t="0" r="0" b="0"/>
              <a:pathLst>
                <a:path w="193236" h="158579">
                  <a:moveTo>
                    <a:pt x="109007" y="11179"/>
                  </a:moveTo>
                  <a:lnTo>
                    <a:pt x="97828" y="0"/>
                  </a:lnTo>
                  <a:lnTo>
                    <a:pt x="89856" y="215"/>
                  </a:lnTo>
                  <a:lnTo>
                    <a:pt x="68520" y="9815"/>
                  </a:lnTo>
                  <a:lnTo>
                    <a:pt x="35789" y="34951"/>
                  </a:lnTo>
                  <a:lnTo>
                    <a:pt x="15043" y="64627"/>
                  </a:lnTo>
                  <a:lnTo>
                    <a:pt x="1488" y="101234"/>
                  </a:lnTo>
                  <a:lnTo>
                    <a:pt x="0" y="124902"/>
                  </a:lnTo>
                  <a:lnTo>
                    <a:pt x="1241" y="136128"/>
                  </a:lnTo>
                  <a:lnTo>
                    <a:pt x="6747" y="142441"/>
                  </a:lnTo>
                  <a:lnTo>
                    <a:pt x="15098" y="145481"/>
                  </a:lnTo>
                  <a:lnTo>
                    <a:pt x="25344" y="146337"/>
                  </a:lnTo>
                  <a:lnTo>
                    <a:pt x="46087" y="141048"/>
                  </a:lnTo>
                  <a:lnTo>
                    <a:pt x="65835" y="129730"/>
                  </a:lnTo>
                  <a:lnTo>
                    <a:pt x="104896" y="89441"/>
                  </a:lnTo>
                  <a:lnTo>
                    <a:pt x="129060" y="33644"/>
                  </a:lnTo>
                  <a:lnTo>
                    <a:pt x="132904" y="22646"/>
                  </a:lnTo>
                  <a:lnTo>
                    <a:pt x="135467" y="21164"/>
                  </a:lnTo>
                  <a:lnTo>
                    <a:pt x="138314" y="35114"/>
                  </a:lnTo>
                  <a:lnTo>
                    <a:pt x="143412" y="96709"/>
                  </a:lnTo>
                  <a:lnTo>
                    <a:pt x="150034" y="121721"/>
                  </a:lnTo>
                  <a:lnTo>
                    <a:pt x="160776" y="140638"/>
                  </a:lnTo>
                  <a:lnTo>
                    <a:pt x="173349" y="150604"/>
                  </a:lnTo>
                  <a:lnTo>
                    <a:pt x="193235" y="158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9641807" y="13227083"/>
              <a:ext cx="127990" cy="284270"/>
            </a:xfrm>
            <a:custGeom>
              <a:avLst/>
              <a:gdLst/>
              <a:ahLst/>
              <a:cxnLst/>
              <a:rect l="0" t="0" r="0" b="0"/>
              <a:pathLst>
                <a:path w="127990" h="284270">
                  <a:moveTo>
                    <a:pt x="118110" y="0"/>
                  </a:moveTo>
                  <a:lnTo>
                    <a:pt x="125346" y="27556"/>
                  </a:lnTo>
                  <a:lnTo>
                    <a:pt x="127989" y="86898"/>
                  </a:lnTo>
                  <a:lnTo>
                    <a:pt x="125327" y="137662"/>
                  </a:lnTo>
                  <a:lnTo>
                    <a:pt x="120248" y="186628"/>
                  </a:lnTo>
                  <a:lnTo>
                    <a:pt x="119536" y="201628"/>
                  </a:lnTo>
                  <a:lnTo>
                    <a:pt x="117891" y="206948"/>
                  </a:lnTo>
                  <a:lnTo>
                    <a:pt x="115625" y="205815"/>
                  </a:lnTo>
                  <a:lnTo>
                    <a:pt x="78744" y="143030"/>
                  </a:lnTo>
                  <a:lnTo>
                    <a:pt x="68469" y="138638"/>
                  </a:lnTo>
                  <a:lnTo>
                    <a:pt x="41455" y="136875"/>
                  </a:lnTo>
                  <a:lnTo>
                    <a:pt x="30742" y="141552"/>
                  </a:lnTo>
                  <a:lnTo>
                    <a:pt x="15720" y="159229"/>
                  </a:lnTo>
                  <a:lnTo>
                    <a:pt x="685" y="195488"/>
                  </a:lnTo>
                  <a:lnTo>
                    <a:pt x="0" y="235867"/>
                  </a:lnTo>
                  <a:lnTo>
                    <a:pt x="10635" y="257299"/>
                  </a:lnTo>
                  <a:lnTo>
                    <a:pt x="25890" y="272282"/>
                  </a:lnTo>
                  <a:lnTo>
                    <a:pt x="54940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9865257" y="13332368"/>
              <a:ext cx="93485" cy="157929"/>
            </a:xfrm>
            <a:custGeom>
              <a:avLst/>
              <a:gdLst/>
              <a:ahLst/>
              <a:cxnLst/>
              <a:rect l="0" t="0" r="0" b="0"/>
              <a:pathLst>
                <a:path w="93485" h="157929">
                  <a:moveTo>
                    <a:pt x="84174" y="0"/>
                  </a:moveTo>
                  <a:lnTo>
                    <a:pt x="67406" y="5590"/>
                  </a:lnTo>
                  <a:lnTo>
                    <a:pt x="52935" y="17693"/>
                  </a:lnTo>
                  <a:lnTo>
                    <a:pt x="11473" y="65284"/>
                  </a:lnTo>
                  <a:lnTo>
                    <a:pt x="0" y="90236"/>
                  </a:lnTo>
                  <a:lnTo>
                    <a:pt x="359" y="116926"/>
                  </a:lnTo>
                  <a:lnTo>
                    <a:pt x="3731" y="130593"/>
                  </a:lnTo>
                  <a:lnTo>
                    <a:pt x="9488" y="137365"/>
                  </a:lnTo>
                  <a:lnTo>
                    <a:pt x="16836" y="139540"/>
                  </a:lnTo>
                  <a:lnTo>
                    <a:pt x="25244" y="138650"/>
                  </a:lnTo>
                  <a:lnTo>
                    <a:pt x="40825" y="128303"/>
                  </a:lnTo>
                  <a:lnTo>
                    <a:pt x="76992" y="81929"/>
                  </a:lnTo>
                  <a:lnTo>
                    <a:pt x="93484" y="52091"/>
                  </a:lnTo>
                  <a:lnTo>
                    <a:pt x="92720" y="52274"/>
                  </a:lnTo>
                  <a:lnTo>
                    <a:pt x="86802" y="61838"/>
                  </a:lnTo>
                  <a:lnTo>
                    <a:pt x="78064" y="89292"/>
                  </a:lnTo>
                  <a:lnTo>
                    <a:pt x="74518" y="137308"/>
                  </a:lnTo>
                  <a:lnTo>
                    <a:pt x="73645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5759088" y="14164120"/>
              <a:ext cx="84229" cy="31585"/>
            </a:xfrm>
            <a:custGeom>
              <a:avLst/>
              <a:gdLst/>
              <a:ahLst/>
              <a:cxnLst/>
              <a:rect l="0" t="0" r="0" b="0"/>
              <a:pathLst>
                <a:path w="84229" h="31585">
                  <a:moveTo>
                    <a:pt x="84228" y="0"/>
                  </a:moveTo>
                  <a:lnTo>
                    <a:pt x="56672" y="15641"/>
                  </a:lnTo>
                  <a:lnTo>
                    <a:pt x="0" y="315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5685389" y="14058835"/>
              <a:ext cx="31586" cy="157928"/>
            </a:xfrm>
            <a:custGeom>
              <a:avLst/>
              <a:gdLst/>
              <a:ahLst/>
              <a:cxnLst/>
              <a:rect l="0" t="0" r="0" b="0"/>
              <a:pathLst>
                <a:path w="31586" h="157928">
                  <a:moveTo>
                    <a:pt x="0" y="0"/>
                  </a:moveTo>
                  <a:lnTo>
                    <a:pt x="7236" y="27556"/>
                  </a:lnTo>
                  <a:lnTo>
                    <a:pt x="12998" y="83778"/>
                  </a:lnTo>
                  <a:lnTo>
                    <a:pt x="27231" y="142442"/>
                  </a:lnTo>
                  <a:lnTo>
                    <a:pt x="31585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6022301" y="13961306"/>
              <a:ext cx="115814" cy="360742"/>
            </a:xfrm>
            <a:custGeom>
              <a:avLst/>
              <a:gdLst/>
              <a:ahLst/>
              <a:cxnLst/>
              <a:rect l="0" t="0" r="0" b="0"/>
              <a:pathLst>
                <a:path w="115814" h="360742">
                  <a:moveTo>
                    <a:pt x="115813" y="13300"/>
                  </a:moveTo>
                  <a:lnTo>
                    <a:pt x="104635" y="2122"/>
                  </a:lnTo>
                  <a:lnTo>
                    <a:pt x="96663" y="0"/>
                  </a:lnTo>
                  <a:lnTo>
                    <a:pt x="75326" y="760"/>
                  </a:lnTo>
                  <a:lnTo>
                    <a:pt x="56485" y="8117"/>
                  </a:lnTo>
                  <a:lnTo>
                    <a:pt x="48185" y="13354"/>
                  </a:lnTo>
                  <a:lnTo>
                    <a:pt x="25325" y="43081"/>
                  </a:lnTo>
                  <a:lnTo>
                    <a:pt x="9323" y="87114"/>
                  </a:lnTo>
                  <a:lnTo>
                    <a:pt x="2762" y="137206"/>
                  </a:lnTo>
                  <a:lnTo>
                    <a:pt x="6407" y="189094"/>
                  </a:lnTo>
                  <a:lnTo>
                    <a:pt x="14896" y="247101"/>
                  </a:lnTo>
                  <a:lnTo>
                    <a:pt x="19231" y="297565"/>
                  </a:lnTo>
                  <a:lnTo>
                    <a:pt x="14006" y="324475"/>
                  </a:lnTo>
                  <a:lnTo>
                    <a:pt x="0" y="360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5948601" y="14130330"/>
              <a:ext cx="353775" cy="161293"/>
            </a:xfrm>
            <a:custGeom>
              <a:avLst/>
              <a:gdLst/>
              <a:ahLst/>
              <a:cxnLst/>
              <a:rect l="0" t="0" r="0" b="0"/>
              <a:pathLst>
                <a:path w="353775" h="161293">
                  <a:moveTo>
                    <a:pt x="0" y="75904"/>
                  </a:moveTo>
                  <a:lnTo>
                    <a:pt x="11178" y="59137"/>
                  </a:lnTo>
                  <a:lnTo>
                    <a:pt x="40487" y="37531"/>
                  </a:lnTo>
                  <a:lnTo>
                    <a:pt x="78807" y="21899"/>
                  </a:lnTo>
                  <a:lnTo>
                    <a:pt x="119797" y="15448"/>
                  </a:lnTo>
                  <a:lnTo>
                    <a:pt x="155989" y="19126"/>
                  </a:lnTo>
                  <a:lnTo>
                    <a:pt x="178123" y="30782"/>
                  </a:lnTo>
                  <a:lnTo>
                    <a:pt x="207195" y="57075"/>
                  </a:lnTo>
                  <a:lnTo>
                    <a:pt x="221939" y="79234"/>
                  </a:lnTo>
                  <a:lnTo>
                    <a:pt x="250441" y="141217"/>
                  </a:lnTo>
                  <a:lnTo>
                    <a:pt x="266895" y="154845"/>
                  </a:lnTo>
                  <a:lnTo>
                    <a:pt x="276196" y="160117"/>
                  </a:lnTo>
                  <a:lnTo>
                    <a:pt x="284736" y="161292"/>
                  </a:lnTo>
                  <a:lnTo>
                    <a:pt x="300465" y="156358"/>
                  </a:lnTo>
                  <a:lnTo>
                    <a:pt x="322474" y="134836"/>
                  </a:lnTo>
                  <a:lnTo>
                    <a:pt x="343812" y="100645"/>
                  </a:lnTo>
                  <a:lnTo>
                    <a:pt x="353774" y="60878"/>
                  </a:lnTo>
                  <a:lnTo>
                    <a:pt x="349865" y="36470"/>
                  </a:lnTo>
                  <a:lnTo>
                    <a:pt x="345548" y="25048"/>
                  </a:lnTo>
                  <a:lnTo>
                    <a:pt x="331391" y="9238"/>
                  </a:lnTo>
                  <a:lnTo>
                    <a:pt x="322703" y="3384"/>
                  </a:lnTo>
                  <a:lnTo>
                    <a:pt x="300571" y="0"/>
                  </a:lnTo>
                  <a:lnTo>
                    <a:pt x="253825" y="7357"/>
                  </a:lnTo>
                  <a:lnTo>
                    <a:pt x="221099" y="232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6390798" y="14058835"/>
              <a:ext cx="94758" cy="186653"/>
            </a:xfrm>
            <a:custGeom>
              <a:avLst/>
              <a:gdLst/>
              <a:ahLst/>
              <a:cxnLst/>
              <a:rect l="0" t="0" r="0" b="0"/>
              <a:pathLst>
                <a:path w="94758" h="186653">
                  <a:moveTo>
                    <a:pt x="0" y="168455"/>
                  </a:moveTo>
                  <a:lnTo>
                    <a:pt x="5589" y="185221"/>
                  </a:lnTo>
                  <a:lnTo>
                    <a:pt x="8405" y="186652"/>
                  </a:lnTo>
                  <a:lnTo>
                    <a:pt x="11453" y="184096"/>
                  </a:lnTo>
                  <a:lnTo>
                    <a:pt x="14654" y="178882"/>
                  </a:lnTo>
                  <a:lnTo>
                    <a:pt x="26084" y="116343"/>
                  </a:lnTo>
                  <a:lnTo>
                    <a:pt x="41244" y="66568"/>
                  </a:lnTo>
                  <a:lnTo>
                    <a:pt x="88159" y="7362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6632953" y="14006192"/>
              <a:ext cx="21059" cy="242156"/>
            </a:xfrm>
            <a:custGeom>
              <a:avLst/>
              <a:gdLst/>
              <a:ahLst/>
              <a:cxnLst/>
              <a:rect l="0" t="0" r="0" b="0"/>
              <a:pathLst>
                <a:path w="21059" h="242156">
                  <a:moveTo>
                    <a:pt x="21058" y="0"/>
                  </a:moveTo>
                  <a:lnTo>
                    <a:pt x="21058" y="58618"/>
                  </a:lnTo>
                  <a:lnTo>
                    <a:pt x="21058" y="120026"/>
                  </a:lnTo>
                  <a:lnTo>
                    <a:pt x="17938" y="175311"/>
                  </a:lnTo>
                  <a:lnTo>
                    <a:pt x="2846" y="23247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6590840" y="14029330"/>
              <a:ext cx="372778" cy="176905"/>
            </a:xfrm>
            <a:custGeom>
              <a:avLst/>
              <a:gdLst/>
              <a:ahLst/>
              <a:cxnLst/>
              <a:rect l="0" t="0" r="0" b="0"/>
              <a:pathLst>
                <a:path w="372778" h="176905">
                  <a:moveTo>
                    <a:pt x="0" y="82147"/>
                  </a:moveTo>
                  <a:lnTo>
                    <a:pt x="57384" y="64188"/>
                  </a:lnTo>
                  <a:lnTo>
                    <a:pt x="119999" y="50480"/>
                  </a:lnTo>
                  <a:lnTo>
                    <a:pt x="178149" y="33004"/>
                  </a:lnTo>
                  <a:lnTo>
                    <a:pt x="231517" y="15465"/>
                  </a:lnTo>
                  <a:lnTo>
                    <a:pt x="287373" y="1038"/>
                  </a:lnTo>
                  <a:lnTo>
                    <a:pt x="300377" y="0"/>
                  </a:lnTo>
                  <a:lnTo>
                    <a:pt x="306706" y="1646"/>
                  </a:lnTo>
                  <a:lnTo>
                    <a:pt x="308585" y="5082"/>
                  </a:lnTo>
                  <a:lnTo>
                    <a:pt x="307499" y="9714"/>
                  </a:lnTo>
                  <a:lnTo>
                    <a:pt x="267144" y="47471"/>
                  </a:lnTo>
                  <a:lnTo>
                    <a:pt x="264663" y="55520"/>
                  </a:lnTo>
                  <a:lnTo>
                    <a:pt x="268146" y="73823"/>
                  </a:lnTo>
                  <a:lnTo>
                    <a:pt x="274691" y="80108"/>
                  </a:lnTo>
                  <a:lnTo>
                    <a:pt x="336841" y="99978"/>
                  </a:lnTo>
                  <a:lnTo>
                    <a:pt x="357937" y="106840"/>
                  </a:lnTo>
                  <a:lnTo>
                    <a:pt x="364966" y="113816"/>
                  </a:lnTo>
                  <a:lnTo>
                    <a:pt x="372777" y="134047"/>
                  </a:lnTo>
                  <a:lnTo>
                    <a:pt x="370180" y="143653"/>
                  </a:lnTo>
                  <a:lnTo>
                    <a:pt x="354817" y="160567"/>
                  </a:lnTo>
                  <a:lnTo>
                    <a:pt x="329272" y="169644"/>
                  </a:lnTo>
                  <a:lnTo>
                    <a:pt x="270802" y="175470"/>
                  </a:lnTo>
                  <a:lnTo>
                    <a:pt x="242155" y="1769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7242594" y="13980730"/>
              <a:ext cx="222112" cy="162333"/>
            </a:xfrm>
            <a:custGeom>
              <a:avLst/>
              <a:gdLst/>
              <a:ahLst/>
              <a:cxnLst/>
              <a:rect l="0" t="0" r="0" b="0"/>
              <a:pathLst>
                <a:path w="222112" h="162333">
                  <a:moveTo>
                    <a:pt x="127355" y="67575"/>
                  </a:moveTo>
                  <a:lnTo>
                    <a:pt x="127355" y="45219"/>
                  </a:lnTo>
                  <a:lnTo>
                    <a:pt x="116176" y="14548"/>
                  </a:lnTo>
                  <a:lnTo>
                    <a:pt x="107034" y="7656"/>
                  </a:lnTo>
                  <a:lnTo>
                    <a:pt x="81279" y="0"/>
                  </a:lnTo>
                  <a:lnTo>
                    <a:pt x="69731" y="1468"/>
                  </a:lnTo>
                  <a:lnTo>
                    <a:pt x="50662" y="12458"/>
                  </a:lnTo>
                  <a:lnTo>
                    <a:pt x="26772" y="38377"/>
                  </a:lnTo>
                  <a:lnTo>
                    <a:pt x="4875" y="79461"/>
                  </a:lnTo>
                  <a:lnTo>
                    <a:pt x="0" y="105613"/>
                  </a:lnTo>
                  <a:lnTo>
                    <a:pt x="2903" y="128936"/>
                  </a:lnTo>
                  <a:lnTo>
                    <a:pt x="11990" y="150998"/>
                  </a:lnTo>
                  <a:lnTo>
                    <a:pt x="18860" y="157116"/>
                  </a:lnTo>
                  <a:lnTo>
                    <a:pt x="26949" y="160024"/>
                  </a:lnTo>
                  <a:lnTo>
                    <a:pt x="35851" y="160793"/>
                  </a:lnTo>
                  <a:lnTo>
                    <a:pt x="55101" y="155409"/>
                  </a:lnTo>
                  <a:lnTo>
                    <a:pt x="85669" y="136106"/>
                  </a:lnTo>
                  <a:lnTo>
                    <a:pt x="127439" y="98141"/>
                  </a:lnTo>
                  <a:lnTo>
                    <a:pt x="147787" y="61684"/>
                  </a:lnTo>
                  <a:lnTo>
                    <a:pt x="161225" y="26835"/>
                  </a:lnTo>
                  <a:lnTo>
                    <a:pt x="163973" y="24037"/>
                  </a:lnTo>
                  <a:lnTo>
                    <a:pt x="165804" y="26852"/>
                  </a:lnTo>
                  <a:lnTo>
                    <a:pt x="170156" y="84787"/>
                  </a:lnTo>
                  <a:lnTo>
                    <a:pt x="178901" y="125969"/>
                  </a:lnTo>
                  <a:lnTo>
                    <a:pt x="189648" y="149680"/>
                  </a:lnTo>
                  <a:lnTo>
                    <a:pt x="195790" y="156237"/>
                  </a:lnTo>
                  <a:lnTo>
                    <a:pt x="202224" y="159438"/>
                  </a:lnTo>
                  <a:lnTo>
                    <a:pt x="222111" y="162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7612104" y="13921592"/>
              <a:ext cx="329439" cy="178514"/>
            </a:xfrm>
            <a:custGeom>
              <a:avLst/>
              <a:gdLst/>
              <a:ahLst/>
              <a:cxnLst/>
              <a:rect l="0" t="0" r="0" b="0"/>
              <a:pathLst>
                <a:path w="329439" h="178514">
                  <a:moveTo>
                    <a:pt x="0" y="74072"/>
                  </a:moveTo>
                  <a:lnTo>
                    <a:pt x="0" y="128216"/>
                  </a:lnTo>
                  <a:lnTo>
                    <a:pt x="0" y="141754"/>
                  </a:lnTo>
                  <a:lnTo>
                    <a:pt x="1169" y="146100"/>
                  </a:lnTo>
                  <a:lnTo>
                    <a:pt x="3119" y="144317"/>
                  </a:lnTo>
                  <a:lnTo>
                    <a:pt x="27569" y="82448"/>
                  </a:lnTo>
                  <a:lnTo>
                    <a:pt x="46178" y="57907"/>
                  </a:lnTo>
                  <a:lnTo>
                    <a:pt x="81793" y="32108"/>
                  </a:lnTo>
                  <a:lnTo>
                    <a:pt x="116262" y="17704"/>
                  </a:lnTo>
                  <a:lnTo>
                    <a:pt x="142139" y="13925"/>
                  </a:lnTo>
                  <a:lnTo>
                    <a:pt x="166118" y="18484"/>
                  </a:lnTo>
                  <a:lnTo>
                    <a:pt x="177426" y="22975"/>
                  </a:lnTo>
                  <a:lnTo>
                    <a:pt x="184964" y="30649"/>
                  </a:lnTo>
                  <a:lnTo>
                    <a:pt x="193340" y="51653"/>
                  </a:lnTo>
                  <a:lnTo>
                    <a:pt x="198718" y="104436"/>
                  </a:lnTo>
                  <a:lnTo>
                    <a:pt x="199453" y="136310"/>
                  </a:lnTo>
                  <a:lnTo>
                    <a:pt x="209139" y="160615"/>
                  </a:lnTo>
                  <a:lnTo>
                    <a:pt x="216634" y="170371"/>
                  </a:lnTo>
                  <a:lnTo>
                    <a:pt x="226311" y="175706"/>
                  </a:lnTo>
                  <a:lnTo>
                    <a:pt x="249542" y="178513"/>
                  </a:lnTo>
                  <a:lnTo>
                    <a:pt x="272344" y="169622"/>
                  </a:lnTo>
                  <a:lnTo>
                    <a:pt x="301793" y="144887"/>
                  </a:lnTo>
                  <a:lnTo>
                    <a:pt x="316624" y="124262"/>
                  </a:lnTo>
                  <a:lnTo>
                    <a:pt x="327115" y="99498"/>
                  </a:lnTo>
                  <a:lnTo>
                    <a:pt x="329438" y="72895"/>
                  </a:lnTo>
                  <a:lnTo>
                    <a:pt x="321397" y="23276"/>
                  </a:lnTo>
                  <a:lnTo>
                    <a:pt x="316040" y="14472"/>
                  </a:lnTo>
                  <a:lnTo>
                    <a:pt x="300729" y="1569"/>
                  </a:lnTo>
                  <a:lnTo>
                    <a:pt x="290563" y="0"/>
                  </a:lnTo>
                  <a:lnTo>
                    <a:pt x="253899" y="8970"/>
                  </a:lnTo>
                  <a:lnTo>
                    <a:pt x="191290" y="39646"/>
                  </a:lnTo>
                  <a:lnTo>
                    <a:pt x="168456" y="53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8064829" y="13932492"/>
              <a:ext cx="147400" cy="172932"/>
            </a:xfrm>
            <a:custGeom>
              <a:avLst/>
              <a:gdLst/>
              <a:ahLst/>
              <a:cxnLst/>
              <a:rect l="0" t="0" r="0" b="0"/>
              <a:pathLst>
                <a:path w="147400" h="172932">
                  <a:moveTo>
                    <a:pt x="0" y="52642"/>
                  </a:moveTo>
                  <a:lnTo>
                    <a:pt x="8333" y="115120"/>
                  </a:lnTo>
                  <a:lnTo>
                    <a:pt x="11893" y="142413"/>
                  </a:lnTo>
                  <a:lnTo>
                    <a:pt x="21274" y="166241"/>
                  </a:lnTo>
                  <a:lnTo>
                    <a:pt x="29390" y="171658"/>
                  </a:lnTo>
                  <a:lnTo>
                    <a:pt x="39481" y="172931"/>
                  </a:lnTo>
                  <a:lnTo>
                    <a:pt x="60832" y="168105"/>
                  </a:lnTo>
                  <a:lnTo>
                    <a:pt x="78119" y="158161"/>
                  </a:lnTo>
                  <a:lnTo>
                    <a:pt x="101005" y="128231"/>
                  </a:lnTo>
                  <a:lnTo>
                    <a:pt x="128530" y="70129"/>
                  </a:lnTo>
                  <a:lnTo>
                    <a:pt x="143325" y="25552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8296456" y="13923487"/>
              <a:ext cx="189515" cy="198520"/>
            </a:xfrm>
            <a:custGeom>
              <a:avLst/>
              <a:gdLst/>
              <a:ahLst/>
              <a:cxnLst/>
              <a:rect l="0" t="0" r="0" b="0"/>
              <a:pathLst>
                <a:path w="189515" h="198520">
                  <a:moveTo>
                    <a:pt x="0" y="145876"/>
                  </a:moveTo>
                  <a:lnTo>
                    <a:pt x="11179" y="134697"/>
                  </a:lnTo>
                  <a:lnTo>
                    <a:pt x="34329" y="75094"/>
                  </a:lnTo>
                  <a:lnTo>
                    <a:pt x="65793" y="25049"/>
                  </a:lnTo>
                  <a:lnTo>
                    <a:pt x="85394" y="7167"/>
                  </a:lnTo>
                  <a:lnTo>
                    <a:pt x="95533" y="761"/>
                  </a:lnTo>
                  <a:lnTo>
                    <a:pt x="106973" y="0"/>
                  </a:lnTo>
                  <a:lnTo>
                    <a:pt x="132161" y="8514"/>
                  </a:lnTo>
                  <a:lnTo>
                    <a:pt x="152715" y="27114"/>
                  </a:lnTo>
                  <a:lnTo>
                    <a:pt x="168479" y="52148"/>
                  </a:lnTo>
                  <a:lnTo>
                    <a:pt x="182761" y="99127"/>
                  </a:lnTo>
                  <a:lnTo>
                    <a:pt x="187513" y="148922"/>
                  </a:lnTo>
                  <a:lnTo>
                    <a:pt x="189514" y="1985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8606117" y="13785093"/>
              <a:ext cx="162225" cy="339126"/>
            </a:xfrm>
            <a:custGeom>
              <a:avLst/>
              <a:gdLst/>
              <a:ahLst/>
              <a:cxnLst/>
              <a:rect l="0" t="0" r="0" b="0"/>
              <a:pathLst>
                <a:path w="162225" h="339126">
                  <a:moveTo>
                    <a:pt x="143064" y="0"/>
                  </a:moveTo>
                  <a:lnTo>
                    <a:pt x="157719" y="55141"/>
                  </a:lnTo>
                  <a:lnTo>
                    <a:pt x="162224" y="109146"/>
                  </a:lnTo>
                  <a:lnTo>
                    <a:pt x="157971" y="169601"/>
                  </a:lnTo>
                  <a:lnTo>
                    <a:pt x="154458" y="225571"/>
                  </a:lnTo>
                  <a:lnTo>
                    <a:pt x="151510" y="206695"/>
                  </a:lnTo>
                  <a:lnTo>
                    <a:pt x="142529" y="187791"/>
                  </a:lnTo>
                  <a:lnTo>
                    <a:pt x="127619" y="173931"/>
                  </a:lnTo>
                  <a:lnTo>
                    <a:pt x="118730" y="168596"/>
                  </a:lnTo>
                  <a:lnTo>
                    <a:pt x="99494" y="165789"/>
                  </a:lnTo>
                  <a:lnTo>
                    <a:pt x="89451" y="166679"/>
                  </a:lnTo>
                  <a:lnTo>
                    <a:pt x="68933" y="177025"/>
                  </a:lnTo>
                  <a:lnTo>
                    <a:pt x="32755" y="206673"/>
                  </a:lnTo>
                  <a:lnTo>
                    <a:pt x="10294" y="239181"/>
                  </a:lnTo>
                  <a:lnTo>
                    <a:pt x="0" y="278450"/>
                  </a:lnTo>
                  <a:lnTo>
                    <a:pt x="3831" y="302740"/>
                  </a:lnTo>
                  <a:lnTo>
                    <a:pt x="8129" y="314132"/>
                  </a:lnTo>
                  <a:lnTo>
                    <a:pt x="15672" y="322895"/>
                  </a:lnTo>
                  <a:lnTo>
                    <a:pt x="36534" y="335752"/>
                  </a:lnTo>
                  <a:lnTo>
                    <a:pt x="61402" y="339125"/>
                  </a:lnTo>
                  <a:lnTo>
                    <a:pt x="111480" y="336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9055496" y="13742980"/>
              <a:ext cx="199037" cy="328574"/>
            </a:xfrm>
            <a:custGeom>
              <a:avLst/>
              <a:gdLst/>
              <a:ahLst/>
              <a:cxnLst/>
              <a:rect l="0" t="0" r="0" b="0"/>
              <a:pathLst>
                <a:path w="199037" h="328574">
                  <a:moveTo>
                    <a:pt x="125354" y="0"/>
                  </a:moveTo>
                  <a:lnTo>
                    <a:pt x="108586" y="5589"/>
                  </a:lnTo>
                  <a:lnTo>
                    <a:pt x="94115" y="20811"/>
                  </a:lnTo>
                  <a:lnTo>
                    <a:pt x="54805" y="84205"/>
                  </a:lnTo>
                  <a:lnTo>
                    <a:pt x="22541" y="147397"/>
                  </a:lnTo>
                  <a:lnTo>
                    <a:pt x="4016" y="201211"/>
                  </a:lnTo>
                  <a:lnTo>
                    <a:pt x="0" y="253608"/>
                  </a:lnTo>
                  <a:lnTo>
                    <a:pt x="1791" y="280001"/>
                  </a:lnTo>
                  <a:lnTo>
                    <a:pt x="10386" y="303429"/>
                  </a:lnTo>
                  <a:lnTo>
                    <a:pt x="19462" y="312250"/>
                  </a:lnTo>
                  <a:lnTo>
                    <a:pt x="45146" y="325171"/>
                  </a:lnTo>
                  <a:lnTo>
                    <a:pt x="72938" y="328573"/>
                  </a:lnTo>
                  <a:lnTo>
                    <a:pt x="86901" y="327843"/>
                  </a:lnTo>
                  <a:lnTo>
                    <a:pt x="128909" y="310047"/>
                  </a:lnTo>
                  <a:lnTo>
                    <a:pt x="165402" y="282548"/>
                  </a:lnTo>
                  <a:lnTo>
                    <a:pt x="192852" y="246583"/>
                  </a:lnTo>
                  <a:lnTo>
                    <a:pt x="199027" y="223067"/>
                  </a:lnTo>
                  <a:lnTo>
                    <a:pt x="199036" y="211881"/>
                  </a:lnTo>
                  <a:lnTo>
                    <a:pt x="192806" y="193216"/>
                  </a:lnTo>
                  <a:lnTo>
                    <a:pt x="187870" y="184962"/>
                  </a:lnTo>
                  <a:lnTo>
                    <a:pt x="179899" y="179460"/>
                  </a:lnTo>
                  <a:lnTo>
                    <a:pt x="158565" y="173347"/>
                  </a:lnTo>
                  <a:lnTo>
                    <a:pt x="120246" y="175494"/>
                  </a:lnTo>
                  <a:lnTo>
                    <a:pt x="57683" y="198312"/>
                  </a:lnTo>
                  <a:lnTo>
                    <a:pt x="30597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9338777" y="13995664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9370363" y="13839197"/>
              <a:ext cx="279071" cy="180266"/>
            </a:xfrm>
            <a:custGeom>
              <a:avLst/>
              <a:gdLst/>
              <a:ahLst/>
              <a:cxnLst/>
              <a:rect l="0" t="0" r="0" b="0"/>
              <a:pathLst>
                <a:path w="279071" h="180266">
                  <a:moveTo>
                    <a:pt x="0" y="9068"/>
                  </a:moveTo>
                  <a:lnTo>
                    <a:pt x="0" y="67684"/>
                  </a:lnTo>
                  <a:lnTo>
                    <a:pt x="0" y="121858"/>
                  </a:lnTo>
                  <a:lnTo>
                    <a:pt x="0" y="154270"/>
                  </a:lnTo>
                  <a:lnTo>
                    <a:pt x="5590" y="116460"/>
                  </a:lnTo>
                  <a:lnTo>
                    <a:pt x="27534" y="65419"/>
                  </a:lnTo>
                  <a:lnTo>
                    <a:pt x="44993" y="42301"/>
                  </a:lnTo>
                  <a:lnTo>
                    <a:pt x="67569" y="29687"/>
                  </a:lnTo>
                  <a:lnTo>
                    <a:pt x="80142" y="26323"/>
                  </a:lnTo>
                  <a:lnTo>
                    <a:pt x="103469" y="28825"/>
                  </a:lnTo>
                  <a:lnTo>
                    <a:pt x="124365" y="37736"/>
                  </a:lnTo>
                  <a:lnTo>
                    <a:pt x="179890" y="74938"/>
                  </a:lnTo>
                  <a:lnTo>
                    <a:pt x="200444" y="84356"/>
                  </a:lnTo>
                  <a:lnTo>
                    <a:pt x="224397" y="86203"/>
                  </a:lnTo>
                  <a:lnTo>
                    <a:pt x="248301" y="81955"/>
                  </a:lnTo>
                  <a:lnTo>
                    <a:pt x="266723" y="72267"/>
                  </a:lnTo>
                  <a:lnTo>
                    <a:pt x="272572" y="64069"/>
                  </a:lnTo>
                  <a:lnTo>
                    <a:pt x="279070" y="42481"/>
                  </a:lnTo>
                  <a:lnTo>
                    <a:pt x="275720" y="20408"/>
                  </a:lnTo>
                  <a:lnTo>
                    <a:pt x="271551" y="9609"/>
                  </a:lnTo>
                  <a:lnTo>
                    <a:pt x="265262" y="3580"/>
                  </a:lnTo>
                  <a:lnTo>
                    <a:pt x="257560" y="730"/>
                  </a:lnTo>
                  <a:lnTo>
                    <a:pt x="248916" y="0"/>
                  </a:lnTo>
                  <a:lnTo>
                    <a:pt x="233072" y="5428"/>
                  </a:lnTo>
                  <a:lnTo>
                    <a:pt x="218231" y="16808"/>
                  </a:lnTo>
                  <a:lnTo>
                    <a:pt x="182579" y="57141"/>
                  </a:lnTo>
                  <a:lnTo>
                    <a:pt x="162840" y="108944"/>
                  </a:lnTo>
                  <a:lnTo>
                    <a:pt x="155042" y="133006"/>
                  </a:lnTo>
                  <a:lnTo>
                    <a:pt x="154834" y="143165"/>
                  </a:lnTo>
                  <a:lnTo>
                    <a:pt x="160842" y="160693"/>
                  </a:lnTo>
                  <a:lnTo>
                    <a:pt x="174430" y="173163"/>
                  </a:lnTo>
                  <a:lnTo>
                    <a:pt x="182967" y="178126"/>
                  </a:lnTo>
                  <a:lnTo>
                    <a:pt x="190998" y="180265"/>
                  </a:lnTo>
                  <a:lnTo>
                    <a:pt x="221099" y="1775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9715500" y="13816679"/>
              <a:ext cx="191817" cy="166582"/>
            </a:xfrm>
            <a:custGeom>
              <a:avLst/>
              <a:gdLst/>
              <a:ahLst/>
              <a:cxnLst/>
              <a:rect l="0" t="0" r="0" b="0"/>
              <a:pathLst>
                <a:path w="191817" h="166582">
                  <a:moveTo>
                    <a:pt x="86531" y="0"/>
                  </a:moveTo>
                  <a:lnTo>
                    <a:pt x="69764" y="11178"/>
                  </a:lnTo>
                  <a:lnTo>
                    <a:pt x="30873" y="65568"/>
                  </a:lnTo>
                  <a:lnTo>
                    <a:pt x="7649" y="105995"/>
                  </a:lnTo>
                  <a:lnTo>
                    <a:pt x="0" y="132507"/>
                  </a:lnTo>
                  <a:lnTo>
                    <a:pt x="500" y="155988"/>
                  </a:lnTo>
                  <a:lnTo>
                    <a:pt x="6951" y="162483"/>
                  </a:lnTo>
                  <a:lnTo>
                    <a:pt x="17100" y="165643"/>
                  </a:lnTo>
                  <a:lnTo>
                    <a:pt x="29715" y="166581"/>
                  </a:lnTo>
                  <a:lnTo>
                    <a:pt x="41635" y="162527"/>
                  </a:lnTo>
                  <a:lnTo>
                    <a:pt x="64238" y="145543"/>
                  </a:lnTo>
                  <a:lnTo>
                    <a:pt x="91105" y="109674"/>
                  </a:lnTo>
                  <a:lnTo>
                    <a:pt x="112738" y="56801"/>
                  </a:lnTo>
                  <a:lnTo>
                    <a:pt x="120796" y="33434"/>
                  </a:lnTo>
                  <a:lnTo>
                    <a:pt x="123412" y="31648"/>
                  </a:lnTo>
                  <a:lnTo>
                    <a:pt x="125157" y="36306"/>
                  </a:lnTo>
                  <a:lnTo>
                    <a:pt x="136591" y="99321"/>
                  </a:lnTo>
                  <a:lnTo>
                    <a:pt x="147638" y="133933"/>
                  </a:lnTo>
                  <a:lnTo>
                    <a:pt x="158923" y="151552"/>
                  </a:lnTo>
                  <a:lnTo>
                    <a:pt x="165209" y="156015"/>
                  </a:lnTo>
                  <a:lnTo>
                    <a:pt x="171738" y="157823"/>
                  </a:lnTo>
                  <a:lnTo>
                    <a:pt x="191816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9964898" y="13679808"/>
              <a:ext cx="5591" cy="263215"/>
            </a:xfrm>
            <a:custGeom>
              <a:avLst/>
              <a:gdLst/>
              <a:ahLst/>
              <a:cxnLst/>
              <a:rect l="0" t="0" r="0" b="0"/>
              <a:pathLst>
                <a:path w="5591" h="263215">
                  <a:moveTo>
                    <a:pt x="5590" y="0"/>
                  </a:moveTo>
                  <a:lnTo>
                    <a:pt x="5590" y="57265"/>
                  </a:lnTo>
                  <a:lnTo>
                    <a:pt x="5590" y="106656"/>
                  </a:lnTo>
                  <a:lnTo>
                    <a:pt x="5590" y="155214"/>
                  </a:lnTo>
                  <a:lnTo>
                    <a:pt x="0" y="207955"/>
                  </a:lnTo>
                  <a:lnTo>
                    <a:pt x="5590" y="263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9875731" y="13785093"/>
              <a:ext cx="115814" cy="31587"/>
            </a:xfrm>
            <a:custGeom>
              <a:avLst/>
              <a:gdLst/>
              <a:ahLst/>
              <a:cxnLst/>
              <a:rect l="0" t="0" r="0" b="0"/>
              <a:pathLst>
                <a:path w="115814" h="31587">
                  <a:moveTo>
                    <a:pt x="115813" y="0"/>
                  </a:moveTo>
                  <a:lnTo>
                    <a:pt x="53720" y="14654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8803467" y="14227290"/>
              <a:ext cx="251042" cy="252686"/>
            </a:xfrm>
            <a:custGeom>
              <a:avLst/>
              <a:gdLst/>
              <a:ahLst/>
              <a:cxnLst/>
              <a:rect l="0" t="0" r="0" b="0"/>
              <a:pathLst>
                <a:path w="251042" h="252686">
                  <a:moveTo>
                    <a:pt x="29943" y="0"/>
                  </a:moveTo>
                  <a:lnTo>
                    <a:pt x="35532" y="58618"/>
                  </a:lnTo>
                  <a:lnTo>
                    <a:pt x="39008" y="104586"/>
                  </a:lnTo>
                  <a:lnTo>
                    <a:pt x="28859" y="155251"/>
                  </a:lnTo>
                  <a:lnTo>
                    <a:pt x="11705" y="215197"/>
                  </a:lnTo>
                  <a:lnTo>
                    <a:pt x="0" y="239532"/>
                  </a:lnTo>
                  <a:lnTo>
                    <a:pt x="623" y="245087"/>
                  </a:lnTo>
                  <a:lnTo>
                    <a:pt x="5716" y="246450"/>
                  </a:lnTo>
                  <a:lnTo>
                    <a:pt x="61544" y="242720"/>
                  </a:lnTo>
                  <a:lnTo>
                    <a:pt x="122969" y="245386"/>
                  </a:lnTo>
                  <a:lnTo>
                    <a:pt x="180509" y="251243"/>
                  </a:lnTo>
                  <a:lnTo>
                    <a:pt x="238518" y="252494"/>
                  </a:lnTo>
                  <a:lnTo>
                    <a:pt x="251041" y="25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9023203" y="14322047"/>
              <a:ext cx="126063" cy="177297"/>
            </a:xfrm>
            <a:custGeom>
              <a:avLst/>
              <a:gdLst/>
              <a:ahLst/>
              <a:cxnLst/>
              <a:rect l="0" t="0" r="0" b="0"/>
              <a:pathLst>
                <a:path w="126063" h="177297">
                  <a:moveTo>
                    <a:pt x="126062" y="0"/>
                  </a:moveTo>
                  <a:lnTo>
                    <a:pt x="102015" y="9576"/>
                  </a:lnTo>
                  <a:lnTo>
                    <a:pt x="44060" y="61331"/>
                  </a:lnTo>
                  <a:lnTo>
                    <a:pt x="29955" y="77561"/>
                  </a:lnTo>
                  <a:lnTo>
                    <a:pt x="1896" y="132440"/>
                  </a:lnTo>
                  <a:lnTo>
                    <a:pt x="0" y="144445"/>
                  </a:lnTo>
                  <a:lnTo>
                    <a:pt x="4134" y="167143"/>
                  </a:lnTo>
                  <a:lnTo>
                    <a:pt x="9681" y="173431"/>
                  </a:lnTo>
                  <a:lnTo>
                    <a:pt x="16889" y="176451"/>
                  </a:lnTo>
                  <a:lnTo>
                    <a:pt x="25204" y="177296"/>
                  </a:lnTo>
                  <a:lnTo>
                    <a:pt x="33087" y="174349"/>
                  </a:lnTo>
                  <a:lnTo>
                    <a:pt x="48085" y="161715"/>
                  </a:lnTo>
                  <a:lnTo>
                    <a:pt x="69682" y="129285"/>
                  </a:lnTo>
                  <a:lnTo>
                    <a:pt x="89535" y="69168"/>
                  </a:lnTo>
                  <a:lnTo>
                    <a:pt x="98732" y="33492"/>
                  </a:lnTo>
                  <a:lnTo>
                    <a:pt x="98483" y="32857"/>
                  </a:lnTo>
                  <a:lnTo>
                    <a:pt x="97147" y="35942"/>
                  </a:lnTo>
                  <a:lnTo>
                    <a:pt x="96174" y="73347"/>
                  </a:lnTo>
                  <a:lnTo>
                    <a:pt x="103038" y="101671"/>
                  </a:lnTo>
                  <a:lnTo>
                    <a:pt x="115533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9212435" y="14195704"/>
              <a:ext cx="31587" cy="252686"/>
            </a:xfrm>
            <a:custGeom>
              <a:avLst/>
              <a:gdLst/>
              <a:ahLst/>
              <a:cxnLst/>
              <a:rect l="0" t="0" r="0" b="0"/>
              <a:pathLst>
                <a:path w="31587" h="252686">
                  <a:moveTo>
                    <a:pt x="31586" y="0"/>
                  </a:moveTo>
                  <a:lnTo>
                    <a:pt x="23252" y="37478"/>
                  </a:lnTo>
                  <a:lnTo>
                    <a:pt x="15902" y="94492"/>
                  </a:lnTo>
                  <a:lnTo>
                    <a:pt x="12121" y="150440"/>
                  </a:lnTo>
                  <a:lnTo>
                    <a:pt x="3608" y="213079"/>
                  </a:lnTo>
                  <a:lnTo>
                    <a:pt x="0" y="25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9231149" y="14173629"/>
              <a:ext cx="481769" cy="277484"/>
            </a:xfrm>
            <a:custGeom>
              <a:avLst/>
              <a:gdLst/>
              <a:ahLst/>
              <a:cxnLst/>
              <a:rect l="0" t="0" r="0" b="0"/>
              <a:pathLst>
                <a:path w="481769" h="277484">
                  <a:moveTo>
                    <a:pt x="118157" y="74718"/>
                  </a:moveTo>
                  <a:lnTo>
                    <a:pt x="88849" y="113091"/>
                  </a:lnTo>
                  <a:lnTo>
                    <a:pt x="35037" y="156721"/>
                  </a:lnTo>
                  <a:lnTo>
                    <a:pt x="15704" y="173165"/>
                  </a:lnTo>
                  <a:lnTo>
                    <a:pt x="3213" y="192172"/>
                  </a:lnTo>
                  <a:lnTo>
                    <a:pt x="0" y="212318"/>
                  </a:lnTo>
                  <a:lnTo>
                    <a:pt x="781" y="222604"/>
                  </a:lnTo>
                  <a:lnTo>
                    <a:pt x="7888" y="240271"/>
                  </a:lnTo>
                  <a:lnTo>
                    <a:pt x="13059" y="248258"/>
                  </a:lnTo>
                  <a:lnTo>
                    <a:pt x="28163" y="260251"/>
                  </a:lnTo>
                  <a:lnTo>
                    <a:pt x="72044" y="277483"/>
                  </a:lnTo>
                  <a:lnTo>
                    <a:pt x="112033" y="277387"/>
                  </a:lnTo>
                  <a:lnTo>
                    <a:pt x="167467" y="258468"/>
                  </a:lnTo>
                  <a:lnTo>
                    <a:pt x="195445" y="245682"/>
                  </a:lnTo>
                  <a:lnTo>
                    <a:pt x="217239" y="225960"/>
                  </a:lnTo>
                  <a:lnTo>
                    <a:pt x="250292" y="175174"/>
                  </a:lnTo>
                  <a:lnTo>
                    <a:pt x="266622" y="133989"/>
                  </a:lnTo>
                  <a:lnTo>
                    <a:pt x="268760" y="109250"/>
                  </a:lnTo>
                  <a:lnTo>
                    <a:pt x="267691" y="97739"/>
                  </a:lnTo>
                  <a:lnTo>
                    <a:pt x="263470" y="88896"/>
                  </a:lnTo>
                  <a:lnTo>
                    <a:pt x="249421" y="75951"/>
                  </a:lnTo>
                  <a:lnTo>
                    <a:pt x="241931" y="74370"/>
                  </a:lnTo>
                  <a:lnTo>
                    <a:pt x="234598" y="75655"/>
                  </a:lnTo>
                  <a:lnTo>
                    <a:pt x="220211" y="83324"/>
                  </a:lnTo>
                  <a:lnTo>
                    <a:pt x="206018" y="94530"/>
                  </a:lnTo>
                  <a:lnTo>
                    <a:pt x="198151" y="116668"/>
                  </a:lnTo>
                  <a:lnTo>
                    <a:pt x="195824" y="143666"/>
                  </a:lnTo>
                  <a:lnTo>
                    <a:pt x="198689" y="167362"/>
                  </a:lnTo>
                  <a:lnTo>
                    <a:pt x="203430" y="176255"/>
                  </a:lnTo>
                  <a:lnTo>
                    <a:pt x="218057" y="189256"/>
                  </a:lnTo>
                  <a:lnTo>
                    <a:pt x="226871" y="192020"/>
                  </a:lnTo>
                  <a:lnTo>
                    <a:pt x="246023" y="191973"/>
                  </a:lnTo>
                  <a:lnTo>
                    <a:pt x="263114" y="184932"/>
                  </a:lnTo>
                  <a:lnTo>
                    <a:pt x="278509" y="172835"/>
                  </a:lnTo>
                  <a:lnTo>
                    <a:pt x="299159" y="145125"/>
                  </a:lnTo>
                  <a:lnTo>
                    <a:pt x="320330" y="94430"/>
                  </a:lnTo>
                  <a:lnTo>
                    <a:pt x="346696" y="50537"/>
                  </a:lnTo>
                  <a:lnTo>
                    <a:pt x="384009" y="19336"/>
                  </a:lnTo>
                  <a:lnTo>
                    <a:pt x="408669" y="4870"/>
                  </a:lnTo>
                  <a:lnTo>
                    <a:pt x="432108" y="0"/>
                  </a:lnTo>
                  <a:lnTo>
                    <a:pt x="443271" y="340"/>
                  </a:lnTo>
                  <a:lnTo>
                    <a:pt x="461914" y="6957"/>
                  </a:lnTo>
                  <a:lnTo>
                    <a:pt x="470161" y="11995"/>
                  </a:lnTo>
                  <a:lnTo>
                    <a:pt x="475659" y="20035"/>
                  </a:lnTo>
                  <a:lnTo>
                    <a:pt x="481768" y="41446"/>
                  </a:lnTo>
                  <a:lnTo>
                    <a:pt x="479888" y="51366"/>
                  </a:lnTo>
                  <a:lnTo>
                    <a:pt x="468440" y="68629"/>
                  </a:lnTo>
                  <a:lnTo>
                    <a:pt x="442263" y="91502"/>
                  </a:lnTo>
                  <a:lnTo>
                    <a:pt x="419352" y="99726"/>
                  </a:lnTo>
                  <a:lnTo>
                    <a:pt x="383265" y="104354"/>
                  </a:lnTo>
                  <a:lnTo>
                    <a:pt x="349784" y="106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664196" y="14535249"/>
            <a:ext cx="6554221" cy="947565"/>
            <a:chOff x="664196" y="14535249"/>
            <a:chExt cx="6554221" cy="947565"/>
          </a:xfrm>
        </p:grpSpPr>
        <p:sp>
          <p:nvSpPr>
            <p:cNvPr id="416" name="Freeform 415"/>
            <p:cNvSpPr/>
            <p:nvPr/>
          </p:nvSpPr>
          <p:spPr>
            <a:xfrm>
              <a:off x="1021264" y="14798461"/>
              <a:ext cx="42115" cy="463255"/>
            </a:xfrm>
            <a:custGeom>
              <a:avLst/>
              <a:gdLst/>
              <a:ahLst/>
              <a:cxnLst/>
              <a:rect l="0" t="0" r="0" b="0"/>
              <a:pathLst>
                <a:path w="42115" h="463255">
                  <a:moveTo>
                    <a:pt x="0" y="0"/>
                  </a:moveTo>
                  <a:lnTo>
                    <a:pt x="0" y="58617"/>
                  </a:lnTo>
                  <a:lnTo>
                    <a:pt x="8334" y="118332"/>
                  </a:lnTo>
                  <a:lnTo>
                    <a:pt x="15684" y="178053"/>
                  </a:lnTo>
                  <a:lnTo>
                    <a:pt x="27232" y="237768"/>
                  </a:lnTo>
                  <a:lnTo>
                    <a:pt x="30726" y="294625"/>
                  </a:lnTo>
                  <a:lnTo>
                    <a:pt x="37005" y="345328"/>
                  </a:lnTo>
                  <a:lnTo>
                    <a:pt x="40601" y="395168"/>
                  </a:lnTo>
                  <a:lnTo>
                    <a:pt x="41441" y="424804"/>
                  </a:lnTo>
                  <a:lnTo>
                    <a:pt x="42114" y="463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673824" y="14619477"/>
              <a:ext cx="663296" cy="368499"/>
            </a:xfrm>
            <a:custGeom>
              <a:avLst/>
              <a:gdLst/>
              <a:ahLst/>
              <a:cxnLst/>
              <a:rect l="0" t="0" r="0" b="0"/>
              <a:pathLst>
                <a:path w="663296" h="368499">
                  <a:moveTo>
                    <a:pt x="663295" y="0"/>
                  </a:moveTo>
                  <a:lnTo>
                    <a:pt x="608154" y="20243"/>
                  </a:lnTo>
                  <a:lnTo>
                    <a:pt x="559740" y="44992"/>
                  </a:lnTo>
                  <a:lnTo>
                    <a:pt x="502761" y="74553"/>
                  </a:lnTo>
                  <a:lnTo>
                    <a:pt x="441424" y="111126"/>
                  </a:lnTo>
                  <a:lnTo>
                    <a:pt x="396620" y="137906"/>
                  </a:lnTo>
                  <a:lnTo>
                    <a:pt x="350581" y="164238"/>
                  </a:lnTo>
                  <a:lnTo>
                    <a:pt x="306722" y="187638"/>
                  </a:lnTo>
                  <a:lnTo>
                    <a:pt x="260713" y="212856"/>
                  </a:lnTo>
                  <a:lnTo>
                    <a:pt x="215308" y="238492"/>
                  </a:lnTo>
                  <a:lnTo>
                    <a:pt x="158032" y="272656"/>
                  </a:lnTo>
                  <a:lnTo>
                    <a:pt x="96163" y="312520"/>
                  </a:lnTo>
                  <a:lnTo>
                    <a:pt x="34327" y="343275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1147606" y="15009031"/>
              <a:ext cx="410613" cy="253626"/>
            </a:xfrm>
            <a:custGeom>
              <a:avLst/>
              <a:gdLst/>
              <a:ahLst/>
              <a:cxnLst/>
              <a:rect l="0" t="0" r="0" b="0"/>
              <a:pathLst>
                <a:path w="410613" h="253626">
                  <a:moveTo>
                    <a:pt x="0" y="0"/>
                  </a:moveTo>
                  <a:lnTo>
                    <a:pt x="14654" y="58617"/>
                  </a:lnTo>
                  <a:lnTo>
                    <a:pt x="34264" y="120027"/>
                  </a:lnTo>
                  <a:lnTo>
                    <a:pt x="38618" y="162945"/>
                  </a:lnTo>
                  <a:lnTo>
                    <a:pt x="35491" y="187063"/>
                  </a:lnTo>
                  <a:lnTo>
                    <a:pt x="31850" y="192559"/>
                  </a:lnTo>
                  <a:lnTo>
                    <a:pt x="27082" y="193883"/>
                  </a:lnTo>
                  <a:lnTo>
                    <a:pt x="21564" y="192426"/>
                  </a:lnTo>
                  <a:lnTo>
                    <a:pt x="17886" y="185606"/>
                  </a:lnTo>
                  <a:lnTo>
                    <a:pt x="13799" y="162431"/>
                  </a:lnTo>
                  <a:lnTo>
                    <a:pt x="26816" y="109468"/>
                  </a:lnTo>
                  <a:lnTo>
                    <a:pt x="39401" y="76109"/>
                  </a:lnTo>
                  <a:lnTo>
                    <a:pt x="51047" y="58783"/>
                  </a:lnTo>
                  <a:lnTo>
                    <a:pt x="70261" y="46404"/>
                  </a:lnTo>
                  <a:lnTo>
                    <a:pt x="94398" y="38171"/>
                  </a:lnTo>
                  <a:lnTo>
                    <a:pt x="120724" y="34513"/>
                  </a:lnTo>
                  <a:lnTo>
                    <a:pt x="148022" y="42246"/>
                  </a:lnTo>
                  <a:lnTo>
                    <a:pt x="198085" y="75805"/>
                  </a:lnTo>
                  <a:lnTo>
                    <a:pt x="255546" y="123500"/>
                  </a:lnTo>
                  <a:lnTo>
                    <a:pt x="282032" y="136778"/>
                  </a:lnTo>
                  <a:lnTo>
                    <a:pt x="309401" y="142678"/>
                  </a:lnTo>
                  <a:lnTo>
                    <a:pt x="334044" y="139061"/>
                  </a:lnTo>
                  <a:lnTo>
                    <a:pt x="355525" y="128487"/>
                  </a:lnTo>
                  <a:lnTo>
                    <a:pt x="372870" y="112086"/>
                  </a:lnTo>
                  <a:lnTo>
                    <a:pt x="390200" y="83124"/>
                  </a:lnTo>
                  <a:lnTo>
                    <a:pt x="392571" y="62680"/>
                  </a:lnTo>
                  <a:lnTo>
                    <a:pt x="391566" y="52315"/>
                  </a:lnTo>
                  <a:lnTo>
                    <a:pt x="381090" y="34559"/>
                  </a:lnTo>
                  <a:lnTo>
                    <a:pt x="373383" y="26549"/>
                  </a:lnTo>
                  <a:lnTo>
                    <a:pt x="362396" y="22379"/>
                  </a:lnTo>
                  <a:lnTo>
                    <a:pt x="334590" y="20866"/>
                  </a:lnTo>
                  <a:lnTo>
                    <a:pt x="291641" y="32178"/>
                  </a:lnTo>
                  <a:lnTo>
                    <a:pt x="269608" y="47058"/>
                  </a:lnTo>
                  <a:lnTo>
                    <a:pt x="230130" y="88172"/>
                  </a:lnTo>
                  <a:lnTo>
                    <a:pt x="207788" y="137390"/>
                  </a:lnTo>
                  <a:lnTo>
                    <a:pt x="209724" y="164399"/>
                  </a:lnTo>
                  <a:lnTo>
                    <a:pt x="219553" y="194729"/>
                  </a:lnTo>
                  <a:lnTo>
                    <a:pt x="235619" y="223807"/>
                  </a:lnTo>
                  <a:lnTo>
                    <a:pt x="260698" y="242968"/>
                  </a:lnTo>
                  <a:lnTo>
                    <a:pt x="275574" y="249717"/>
                  </a:lnTo>
                  <a:lnTo>
                    <a:pt x="330046" y="253625"/>
                  </a:lnTo>
                  <a:lnTo>
                    <a:pt x="389845" y="238398"/>
                  </a:lnTo>
                  <a:lnTo>
                    <a:pt x="410612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1623639" y="15030089"/>
              <a:ext cx="303077" cy="220397"/>
            </a:xfrm>
            <a:custGeom>
              <a:avLst/>
              <a:gdLst/>
              <a:ahLst/>
              <a:cxnLst/>
              <a:rect l="0" t="0" r="0" b="0"/>
              <a:pathLst>
                <a:path w="303077" h="220397">
                  <a:moveTo>
                    <a:pt x="134620" y="0"/>
                  </a:moveTo>
                  <a:lnTo>
                    <a:pt x="112263" y="0"/>
                  </a:lnTo>
                  <a:lnTo>
                    <a:pt x="76003" y="16768"/>
                  </a:lnTo>
                  <a:lnTo>
                    <a:pt x="58655" y="34357"/>
                  </a:lnTo>
                  <a:lnTo>
                    <a:pt x="21727" y="94999"/>
                  </a:lnTo>
                  <a:lnTo>
                    <a:pt x="2814" y="149769"/>
                  </a:lnTo>
                  <a:lnTo>
                    <a:pt x="0" y="179648"/>
                  </a:lnTo>
                  <a:lnTo>
                    <a:pt x="2760" y="192293"/>
                  </a:lnTo>
                  <a:lnTo>
                    <a:pt x="15184" y="212585"/>
                  </a:lnTo>
                  <a:lnTo>
                    <a:pt x="24580" y="217762"/>
                  </a:lnTo>
                  <a:lnTo>
                    <a:pt x="47499" y="220396"/>
                  </a:lnTo>
                  <a:lnTo>
                    <a:pt x="70163" y="211427"/>
                  </a:lnTo>
                  <a:lnTo>
                    <a:pt x="107720" y="182662"/>
                  </a:lnTo>
                  <a:lnTo>
                    <a:pt x="137669" y="143706"/>
                  </a:lnTo>
                  <a:lnTo>
                    <a:pt x="156710" y="97431"/>
                  </a:lnTo>
                  <a:lnTo>
                    <a:pt x="163392" y="42126"/>
                  </a:lnTo>
                  <a:lnTo>
                    <a:pt x="164202" y="4423"/>
                  </a:lnTo>
                  <a:lnTo>
                    <a:pt x="162530" y="5288"/>
                  </a:lnTo>
                  <a:lnTo>
                    <a:pt x="160246" y="10543"/>
                  </a:lnTo>
                  <a:lnTo>
                    <a:pt x="164985" y="65903"/>
                  </a:lnTo>
                  <a:lnTo>
                    <a:pt x="180545" y="125316"/>
                  </a:lnTo>
                  <a:lnTo>
                    <a:pt x="217617" y="184061"/>
                  </a:lnTo>
                  <a:lnTo>
                    <a:pt x="225046" y="192897"/>
                  </a:lnTo>
                  <a:lnTo>
                    <a:pt x="245779" y="202715"/>
                  </a:lnTo>
                  <a:lnTo>
                    <a:pt x="268252" y="205908"/>
                  </a:lnTo>
                  <a:lnTo>
                    <a:pt x="303076" y="200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2063586" y="14808991"/>
              <a:ext cx="31393" cy="421139"/>
            </a:xfrm>
            <a:custGeom>
              <a:avLst/>
              <a:gdLst/>
              <a:ahLst/>
              <a:cxnLst/>
              <a:rect l="0" t="0" r="0" b="0"/>
              <a:pathLst>
                <a:path w="31393" h="421139">
                  <a:moveTo>
                    <a:pt x="21057" y="0"/>
                  </a:moveTo>
                  <a:lnTo>
                    <a:pt x="26646" y="62092"/>
                  </a:lnTo>
                  <a:lnTo>
                    <a:pt x="30609" y="113476"/>
                  </a:lnTo>
                  <a:lnTo>
                    <a:pt x="31392" y="168685"/>
                  </a:lnTo>
                  <a:lnTo>
                    <a:pt x="25958" y="230241"/>
                  </a:lnTo>
                  <a:lnTo>
                    <a:pt x="20855" y="289151"/>
                  </a:lnTo>
                  <a:lnTo>
                    <a:pt x="9795" y="345154"/>
                  </a:lnTo>
                  <a:lnTo>
                    <a:pt x="2902" y="390046"/>
                  </a:lnTo>
                  <a:lnTo>
                    <a:pt x="0" y="421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1968829" y="14935332"/>
              <a:ext cx="231628" cy="126342"/>
            </a:xfrm>
            <a:custGeom>
              <a:avLst/>
              <a:gdLst/>
              <a:ahLst/>
              <a:cxnLst/>
              <a:rect l="0" t="0" r="0" b="0"/>
              <a:pathLst>
                <a:path w="231628" h="126342">
                  <a:moveTo>
                    <a:pt x="231627" y="0"/>
                  </a:moveTo>
                  <a:lnTo>
                    <a:pt x="173010" y="29308"/>
                  </a:lnTo>
                  <a:lnTo>
                    <a:pt x="113294" y="71667"/>
                  </a:lnTo>
                  <a:lnTo>
                    <a:pt x="53697" y="100121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2305741" y="14987975"/>
              <a:ext cx="105286" cy="231627"/>
            </a:xfrm>
            <a:custGeom>
              <a:avLst/>
              <a:gdLst/>
              <a:ahLst/>
              <a:cxnLst/>
              <a:rect l="0" t="0" r="0" b="0"/>
              <a:pathLst>
                <a:path w="105286" h="231627">
                  <a:moveTo>
                    <a:pt x="0" y="0"/>
                  </a:moveTo>
                  <a:lnTo>
                    <a:pt x="25194" y="57383"/>
                  </a:lnTo>
                  <a:lnTo>
                    <a:pt x="41545" y="119999"/>
                  </a:lnTo>
                  <a:lnTo>
                    <a:pt x="60756" y="178149"/>
                  </a:lnTo>
                  <a:lnTo>
                    <a:pt x="78573" y="207983"/>
                  </a:lnTo>
                  <a:lnTo>
                    <a:pt x="105285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2326798" y="14977445"/>
              <a:ext cx="210571" cy="505369"/>
            </a:xfrm>
            <a:custGeom>
              <a:avLst/>
              <a:gdLst/>
              <a:ahLst/>
              <a:cxnLst/>
              <a:rect l="0" t="0" r="0" b="0"/>
              <a:pathLst>
                <a:path w="210571" h="505369">
                  <a:moveTo>
                    <a:pt x="210570" y="0"/>
                  </a:moveTo>
                  <a:lnTo>
                    <a:pt x="190327" y="60730"/>
                  </a:lnTo>
                  <a:lnTo>
                    <a:pt x="164414" y="122827"/>
                  </a:lnTo>
                  <a:lnTo>
                    <a:pt x="143732" y="174174"/>
                  </a:lnTo>
                  <a:lnTo>
                    <a:pt x="122786" y="232152"/>
                  </a:lnTo>
                  <a:lnTo>
                    <a:pt x="101762" y="286895"/>
                  </a:lnTo>
                  <a:lnTo>
                    <a:pt x="80714" y="340160"/>
                  </a:lnTo>
                  <a:lnTo>
                    <a:pt x="59660" y="391818"/>
                  </a:lnTo>
                  <a:lnTo>
                    <a:pt x="31585" y="451787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2800819" y="14728213"/>
              <a:ext cx="528497" cy="733454"/>
            </a:xfrm>
            <a:custGeom>
              <a:avLst/>
              <a:gdLst/>
              <a:ahLst/>
              <a:cxnLst/>
              <a:rect l="0" t="0" r="0" b="0"/>
              <a:pathLst>
                <a:path w="528497" h="733454">
                  <a:moveTo>
                    <a:pt x="41876" y="228176"/>
                  </a:moveTo>
                  <a:lnTo>
                    <a:pt x="38756" y="282320"/>
                  </a:lnTo>
                  <a:lnTo>
                    <a:pt x="25087" y="343969"/>
                  </a:lnTo>
                  <a:lnTo>
                    <a:pt x="24781" y="400440"/>
                  </a:lnTo>
                  <a:lnTo>
                    <a:pt x="35641" y="447284"/>
                  </a:lnTo>
                  <a:lnTo>
                    <a:pt x="41228" y="461985"/>
                  </a:lnTo>
                  <a:lnTo>
                    <a:pt x="49633" y="471786"/>
                  </a:lnTo>
                  <a:lnTo>
                    <a:pt x="71449" y="482676"/>
                  </a:lnTo>
                  <a:lnTo>
                    <a:pt x="83818" y="482071"/>
                  </a:lnTo>
                  <a:lnTo>
                    <a:pt x="110040" y="472039"/>
                  </a:lnTo>
                  <a:lnTo>
                    <a:pt x="163606" y="431570"/>
                  </a:lnTo>
                  <a:lnTo>
                    <a:pt x="192566" y="392875"/>
                  </a:lnTo>
                  <a:lnTo>
                    <a:pt x="206725" y="363767"/>
                  </a:lnTo>
                  <a:lnTo>
                    <a:pt x="211458" y="331331"/>
                  </a:lnTo>
                  <a:lnTo>
                    <a:pt x="211082" y="314494"/>
                  </a:lnTo>
                  <a:lnTo>
                    <a:pt x="198187" y="283306"/>
                  </a:lnTo>
                  <a:lnTo>
                    <a:pt x="175688" y="255018"/>
                  </a:lnTo>
                  <a:lnTo>
                    <a:pt x="119823" y="214501"/>
                  </a:lnTo>
                  <a:lnTo>
                    <a:pt x="64662" y="189374"/>
                  </a:lnTo>
                  <a:lnTo>
                    <a:pt x="11703" y="155537"/>
                  </a:lnTo>
                  <a:lnTo>
                    <a:pt x="0" y="134670"/>
                  </a:lnTo>
                  <a:lnTo>
                    <a:pt x="257" y="106678"/>
                  </a:lnTo>
                  <a:lnTo>
                    <a:pt x="8171" y="78251"/>
                  </a:lnTo>
                  <a:lnTo>
                    <a:pt x="19487" y="57818"/>
                  </a:lnTo>
                  <a:lnTo>
                    <a:pt x="44600" y="33159"/>
                  </a:lnTo>
                  <a:lnTo>
                    <a:pt x="92933" y="12272"/>
                  </a:lnTo>
                  <a:lnTo>
                    <a:pt x="147541" y="0"/>
                  </a:lnTo>
                  <a:lnTo>
                    <a:pt x="208977" y="2820"/>
                  </a:lnTo>
                  <a:lnTo>
                    <a:pt x="267862" y="23048"/>
                  </a:lnTo>
                  <a:lnTo>
                    <a:pt x="303417" y="45085"/>
                  </a:lnTo>
                  <a:lnTo>
                    <a:pt x="357510" y="106650"/>
                  </a:lnTo>
                  <a:lnTo>
                    <a:pt x="383661" y="153434"/>
                  </a:lnTo>
                  <a:lnTo>
                    <a:pt x="395049" y="209929"/>
                  </a:lnTo>
                  <a:lnTo>
                    <a:pt x="400833" y="253601"/>
                  </a:lnTo>
                  <a:lnTo>
                    <a:pt x="404963" y="300307"/>
                  </a:lnTo>
                  <a:lnTo>
                    <a:pt x="402899" y="348361"/>
                  </a:lnTo>
                  <a:lnTo>
                    <a:pt x="401202" y="397014"/>
                  </a:lnTo>
                  <a:lnTo>
                    <a:pt x="399278" y="444765"/>
                  </a:lnTo>
                  <a:lnTo>
                    <a:pt x="394523" y="489384"/>
                  </a:lnTo>
                  <a:lnTo>
                    <a:pt x="388511" y="532611"/>
                  </a:lnTo>
                  <a:lnTo>
                    <a:pt x="381669" y="593289"/>
                  </a:lnTo>
                  <a:lnTo>
                    <a:pt x="379641" y="645193"/>
                  </a:lnTo>
                  <a:lnTo>
                    <a:pt x="384545" y="699062"/>
                  </a:lnTo>
                  <a:lnTo>
                    <a:pt x="396554" y="718608"/>
                  </a:lnTo>
                  <a:lnTo>
                    <a:pt x="404670" y="727096"/>
                  </a:lnTo>
                  <a:lnTo>
                    <a:pt x="414760" y="731584"/>
                  </a:lnTo>
                  <a:lnTo>
                    <a:pt x="438449" y="733453"/>
                  </a:lnTo>
                  <a:lnTo>
                    <a:pt x="461456" y="724146"/>
                  </a:lnTo>
                  <a:lnTo>
                    <a:pt x="481040" y="708310"/>
                  </a:lnTo>
                  <a:lnTo>
                    <a:pt x="512904" y="659294"/>
                  </a:lnTo>
                  <a:lnTo>
                    <a:pt x="527840" y="605739"/>
                  </a:lnTo>
                  <a:lnTo>
                    <a:pt x="528496" y="543597"/>
                  </a:lnTo>
                  <a:lnTo>
                    <a:pt x="520974" y="514202"/>
                  </a:lnTo>
                  <a:lnTo>
                    <a:pt x="503585" y="484499"/>
                  </a:lnTo>
                  <a:lnTo>
                    <a:pt x="497080" y="476267"/>
                  </a:lnTo>
                  <a:lnTo>
                    <a:pt x="445784" y="446244"/>
                  </a:lnTo>
                  <a:lnTo>
                    <a:pt x="389316" y="417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3569161" y="14787933"/>
              <a:ext cx="21058" cy="379027"/>
            </a:xfrm>
            <a:custGeom>
              <a:avLst/>
              <a:gdLst/>
              <a:ahLst/>
              <a:cxnLst/>
              <a:rect l="0" t="0" r="0" b="0"/>
              <a:pathLst>
                <a:path w="21058" h="379027">
                  <a:moveTo>
                    <a:pt x="0" y="0"/>
                  </a:moveTo>
                  <a:lnTo>
                    <a:pt x="9065" y="58617"/>
                  </a:lnTo>
                  <a:lnTo>
                    <a:pt x="16305" y="112790"/>
                  </a:lnTo>
                  <a:lnTo>
                    <a:pt x="12016" y="171672"/>
                  </a:lnTo>
                  <a:lnTo>
                    <a:pt x="10822" y="233693"/>
                  </a:lnTo>
                  <a:lnTo>
                    <a:pt x="10615" y="288001"/>
                  </a:lnTo>
                  <a:lnTo>
                    <a:pt x="11715" y="348914"/>
                  </a:lnTo>
                  <a:lnTo>
                    <a:pt x="21057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3432290" y="14624796"/>
              <a:ext cx="381381" cy="405294"/>
            </a:xfrm>
            <a:custGeom>
              <a:avLst/>
              <a:gdLst/>
              <a:ahLst/>
              <a:cxnLst/>
              <a:rect l="0" t="0" r="0" b="0"/>
              <a:pathLst>
                <a:path w="381381" h="405294">
                  <a:moveTo>
                    <a:pt x="0" y="121023"/>
                  </a:moveTo>
                  <a:lnTo>
                    <a:pt x="0" y="98665"/>
                  </a:lnTo>
                  <a:lnTo>
                    <a:pt x="11178" y="67994"/>
                  </a:lnTo>
                  <a:lnTo>
                    <a:pt x="29309" y="42270"/>
                  </a:lnTo>
                  <a:lnTo>
                    <a:pt x="55088" y="19829"/>
                  </a:lnTo>
                  <a:lnTo>
                    <a:pt x="77906" y="11708"/>
                  </a:lnTo>
                  <a:lnTo>
                    <a:pt x="138378" y="0"/>
                  </a:lnTo>
                  <a:lnTo>
                    <a:pt x="195487" y="6953"/>
                  </a:lnTo>
                  <a:lnTo>
                    <a:pt x="246845" y="25181"/>
                  </a:lnTo>
                  <a:lnTo>
                    <a:pt x="309772" y="58171"/>
                  </a:lnTo>
                  <a:lnTo>
                    <a:pt x="348319" y="91579"/>
                  </a:lnTo>
                  <a:lnTo>
                    <a:pt x="368108" y="121657"/>
                  </a:lnTo>
                  <a:lnTo>
                    <a:pt x="381380" y="152797"/>
                  </a:lnTo>
                  <a:lnTo>
                    <a:pt x="379683" y="179987"/>
                  </a:lnTo>
                  <a:lnTo>
                    <a:pt x="365573" y="221941"/>
                  </a:lnTo>
                  <a:lnTo>
                    <a:pt x="339844" y="267559"/>
                  </a:lnTo>
                  <a:lnTo>
                    <a:pt x="282345" y="320951"/>
                  </a:lnTo>
                  <a:lnTo>
                    <a:pt x="222232" y="365286"/>
                  </a:lnTo>
                  <a:lnTo>
                    <a:pt x="182328" y="391368"/>
                  </a:lnTo>
                  <a:lnTo>
                    <a:pt x="157928" y="405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3805277" y="14971855"/>
              <a:ext cx="279781" cy="184591"/>
            </a:xfrm>
            <a:custGeom>
              <a:avLst/>
              <a:gdLst/>
              <a:ahLst/>
              <a:cxnLst/>
              <a:rect l="0" t="0" r="0" b="0"/>
              <a:pathLst>
                <a:path w="279781" h="184591">
                  <a:moveTo>
                    <a:pt x="195552" y="5590"/>
                  </a:moveTo>
                  <a:lnTo>
                    <a:pt x="178784" y="0"/>
                  </a:lnTo>
                  <a:lnTo>
                    <a:pt x="127206" y="4443"/>
                  </a:lnTo>
                  <a:lnTo>
                    <a:pt x="64326" y="25529"/>
                  </a:lnTo>
                  <a:lnTo>
                    <a:pt x="34358" y="44904"/>
                  </a:lnTo>
                  <a:lnTo>
                    <a:pt x="10661" y="76640"/>
                  </a:lnTo>
                  <a:lnTo>
                    <a:pt x="0" y="115680"/>
                  </a:lnTo>
                  <a:lnTo>
                    <a:pt x="2013" y="128116"/>
                  </a:lnTo>
                  <a:lnTo>
                    <a:pt x="13609" y="151293"/>
                  </a:lnTo>
                  <a:lnTo>
                    <a:pt x="39867" y="178484"/>
                  </a:lnTo>
                  <a:lnTo>
                    <a:pt x="49649" y="182854"/>
                  </a:lnTo>
                  <a:lnTo>
                    <a:pt x="69875" y="184590"/>
                  </a:lnTo>
                  <a:lnTo>
                    <a:pt x="93682" y="175222"/>
                  </a:lnTo>
                  <a:lnTo>
                    <a:pt x="151890" y="132035"/>
                  </a:lnTo>
                  <a:lnTo>
                    <a:pt x="187160" y="95681"/>
                  </a:lnTo>
                  <a:lnTo>
                    <a:pt x="214537" y="41501"/>
                  </a:lnTo>
                  <a:lnTo>
                    <a:pt x="228993" y="6873"/>
                  </a:lnTo>
                  <a:lnTo>
                    <a:pt x="230715" y="5276"/>
                  </a:lnTo>
                  <a:lnTo>
                    <a:pt x="233429" y="59767"/>
                  </a:lnTo>
                  <a:lnTo>
                    <a:pt x="239169" y="116334"/>
                  </a:lnTo>
                  <a:lnTo>
                    <a:pt x="254229" y="150318"/>
                  </a:lnTo>
                  <a:lnTo>
                    <a:pt x="279780" y="1845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4295627" y="14893218"/>
              <a:ext cx="242157" cy="250704"/>
            </a:xfrm>
            <a:custGeom>
              <a:avLst/>
              <a:gdLst/>
              <a:ahLst/>
              <a:cxnLst/>
              <a:rect l="0" t="0" r="0" b="0"/>
              <a:pathLst>
                <a:path w="242157" h="250704">
                  <a:moveTo>
                    <a:pt x="0" y="84227"/>
                  </a:moveTo>
                  <a:lnTo>
                    <a:pt x="8334" y="121706"/>
                  </a:lnTo>
                  <a:lnTo>
                    <a:pt x="18645" y="179543"/>
                  </a:lnTo>
                  <a:lnTo>
                    <a:pt x="28683" y="232431"/>
                  </a:lnTo>
                  <a:lnTo>
                    <a:pt x="29650" y="246201"/>
                  </a:lnTo>
                  <a:lnTo>
                    <a:pt x="31465" y="250703"/>
                  </a:lnTo>
                  <a:lnTo>
                    <a:pt x="33845" y="249022"/>
                  </a:lnTo>
                  <a:lnTo>
                    <a:pt x="39609" y="232339"/>
                  </a:lnTo>
                  <a:lnTo>
                    <a:pt x="52841" y="170675"/>
                  </a:lnTo>
                  <a:lnTo>
                    <a:pt x="69469" y="123881"/>
                  </a:lnTo>
                  <a:lnTo>
                    <a:pt x="108237" y="63497"/>
                  </a:lnTo>
                  <a:lnTo>
                    <a:pt x="149406" y="25071"/>
                  </a:lnTo>
                  <a:lnTo>
                    <a:pt x="203211" y="6166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4706239" y="14987975"/>
              <a:ext cx="1" cy="157928"/>
            </a:xfrm>
            <a:custGeom>
              <a:avLst/>
              <a:gdLst/>
              <a:ahLst/>
              <a:cxnLst/>
              <a:rect l="0" t="0" r="0" b="0"/>
              <a:pathLst>
                <a:path w="1" h="157928">
                  <a:moveTo>
                    <a:pt x="0" y="0"/>
                  </a:moveTo>
                  <a:lnTo>
                    <a:pt x="0" y="48930"/>
                  </a:lnTo>
                  <a:lnTo>
                    <a:pt x="0" y="108060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4832581" y="14808991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4931866" y="14840575"/>
              <a:ext cx="217787" cy="315856"/>
            </a:xfrm>
            <a:custGeom>
              <a:avLst/>
              <a:gdLst/>
              <a:ahLst/>
              <a:cxnLst/>
              <a:rect l="0" t="0" r="0" b="0"/>
              <a:pathLst>
                <a:path w="217787" h="315856">
                  <a:moveTo>
                    <a:pt x="163927" y="0"/>
                  </a:moveTo>
                  <a:lnTo>
                    <a:pt x="114996" y="17692"/>
                  </a:lnTo>
                  <a:lnTo>
                    <a:pt x="61455" y="42879"/>
                  </a:lnTo>
                  <a:lnTo>
                    <a:pt x="4783" y="75505"/>
                  </a:lnTo>
                  <a:lnTo>
                    <a:pt x="509" y="80753"/>
                  </a:lnTo>
                  <a:lnTo>
                    <a:pt x="0" y="86591"/>
                  </a:lnTo>
                  <a:lnTo>
                    <a:pt x="2000" y="92822"/>
                  </a:lnTo>
                  <a:lnTo>
                    <a:pt x="9182" y="96977"/>
                  </a:lnTo>
                  <a:lnTo>
                    <a:pt x="65856" y="106764"/>
                  </a:lnTo>
                  <a:lnTo>
                    <a:pt x="120831" y="122492"/>
                  </a:lnTo>
                  <a:lnTo>
                    <a:pt x="171045" y="149378"/>
                  </a:lnTo>
                  <a:lnTo>
                    <a:pt x="197506" y="170506"/>
                  </a:lnTo>
                  <a:lnTo>
                    <a:pt x="213166" y="195493"/>
                  </a:lnTo>
                  <a:lnTo>
                    <a:pt x="217786" y="219076"/>
                  </a:lnTo>
                  <a:lnTo>
                    <a:pt x="214771" y="240087"/>
                  </a:lnTo>
                  <a:lnTo>
                    <a:pt x="199918" y="265069"/>
                  </a:lnTo>
                  <a:lnTo>
                    <a:pt x="187332" y="280026"/>
                  </a:lnTo>
                  <a:lnTo>
                    <a:pt x="150325" y="301600"/>
                  </a:lnTo>
                  <a:lnTo>
                    <a:pt x="89115" y="313979"/>
                  </a:lnTo>
                  <a:lnTo>
                    <a:pt x="69171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5519504" y="14577363"/>
              <a:ext cx="186943" cy="581249"/>
            </a:xfrm>
            <a:custGeom>
              <a:avLst/>
              <a:gdLst/>
              <a:ahLst/>
              <a:cxnLst/>
              <a:rect l="0" t="0" r="0" b="0"/>
              <a:pathLst>
                <a:path w="186943" h="581249">
                  <a:moveTo>
                    <a:pt x="186942" y="0"/>
                  </a:moveTo>
                  <a:lnTo>
                    <a:pt x="157633" y="34899"/>
                  </a:lnTo>
                  <a:lnTo>
                    <a:pt x="128822" y="87782"/>
                  </a:lnTo>
                  <a:lnTo>
                    <a:pt x="96693" y="141081"/>
                  </a:lnTo>
                  <a:lnTo>
                    <a:pt x="66646" y="203905"/>
                  </a:lnTo>
                  <a:lnTo>
                    <a:pt x="40554" y="250578"/>
                  </a:lnTo>
                  <a:lnTo>
                    <a:pt x="23205" y="306653"/>
                  </a:lnTo>
                  <a:lnTo>
                    <a:pt x="6106" y="359662"/>
                  </a:lnTo>
                  <a:lnTo>
                    <a:pt x="0" y="406693"/>
                  </a:lnTo>
                  <a:lnTo>
                    <a:pt x="1057" y="468156"/>
                  </a:lnTo>
                  <a:lnTo>
                    <a:pt x="12184" y="514786"/>
                  </a:lnTo>
                  <a:lnTo>
                    <a:pt x="27797" y="541564"/>
                  </a:lnTo>
                  <a:lnTo>
                    <a:pt x="47241" y="564316"/>
                  </a:lnTo>
                  <a:lnTo>
                    <a:pt x="78998" y="580285"/>
                  </a:lnTo>
                  <a:lnTo>
                    <a:pt x="129223" y="581248"/>
                  </a:lnTo>
                  <a:lnTo>
                    <a:pt x="176413" y="5790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885430" y="14703704"/>
              <a:ext cx="42115" cy="263214"/>
            </a:xfrm>
            <a:custGeom>
              <a:avLst/>
              <a:gdLst/>
              <a:ahLst/>
              <a:cxnLst/>
              <a:rect l="0" t="0" r="0" b="0"/>
              <a:pathLst>
                <a:path w="42115" h="263214">
                  <a:moveTo>
                    <a:pt x="0" y="0"/>
                  </a:moveTo>
                  <a:lnTo>
                    <a:pt x="0" y="57265"/>
                  </a:lnTo>
                  <a:lnTo>
                    <a:pt x="5589" y="112567"/>
                  </a:lnTo>
                  <a:lnTo>
                    <a:pt x="16789" y="174098"/>
                  </a:lnTo>
                  <a:lnTo>
                    <a:pt x="22132" y="221731"/>
                  </a:lnTo>
                  <a:lnTo>
                    <a:pt x="42114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6022301" y="14641173"/>
              <a:ext cx="233515" cy="378387"/>
            </a:xfrm>
            <a:custGeom>
              <a:avLst/>
              <a:gdLst/>
              <a:ahLst/>
              <a:cxnLst/>
              <a:rect l="0" t="0" r="0" b="0"/>
              <a:pathLst>
                <a:path w="233515" h="378387">
                  <a:moveTo>
                    <a:pt x="0" y="41475"/>
                  </a:moveTo>
                  <a:lnTo>
                    <a:pt x="17980" y="25834"/>
                  </a:lnTo>
                  <a:lnTo>
                    <a:pt x="64152" y="6631"/>
                  </a:lnTo>
                  <a:lnTo>
                    <a:pt x="111815" y="1516"/>
                  </a:lnTo>
                  <a:lnTo>
                    <a:pt x="164801" y="0"/>
                  </a:lnTo>
                  <a:lnTo>
                    <a:pt x="193737" y="5883"/>
                  </a:lnTo>
                  <a:lnTo>
                    <a:pt x="206367" y="10728"/>
                  </a:lnTo>
                  <a:lnTo>
                    <a:pt x="223519" y="25470"/>
                  </a:lnTo>
                  <a:lnTo>
                    <a:pt x="229731" y="34314"/>
                  </a:lnTo>
                  <a:lnTo>
                    <a:pt x="233514" y="59741"/>
                  </a:lnTo>
                  <a:lnTo>
                    <a:pt x="225947" y="110057"/>
                  </a:lnTo>
                  <a:lnTo>
                    <a:pt x="212006" y="163181"/>
                  </a:lnTo>
                  <a:lnTo>
                    <a:pt x="200467" y="217915"/>
                  </a:lnTo>
                  <a:lnTo>
                    <a:pt x="189639" y="273518"/>
                  </a:lnTo>
                  <a:lnTo>
                    <a:pt x="181089" y="329335"/>
                  </a:lnTo>
                  <a:lnTo>
                    <a:pt x="186159" y="351127"/>
                  </a:lnTo>
                  <a:lnTo>
                    <a:pt x="200041" y="378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6411855" y="14714234"/>
              <a:ext cx="172512" cy="249068"/>
            </a:xfrm>
            <a:custGeom>
              <a:avLst/>
              <a:gdLst/>
              <a:ahLst/>
              <a:cxnLst/>
              <a:rect l="0" t="0" r="0" b="0"/>
              <a:pathLst>
                <a:path w="172512" h="249068">
                  <a:moveTo>
                    <a:pt x="21057" y="0"/>
                  </a:moveTo>
                  <a:lnTo>
                    <a:pt x="13821" y="44366"/>
                  </a:lnTo>
                  <a:lnTo>
                    <a:pt x="10334" y="101922"/>
                  </a:lnTo>
                  <a:lnTo>
                    <a:pt x="5508" y="161422"/>
                  </a:lnTo>
                  <a:lnTo>
                    <a:pt x="10637" y="192236"/>
                  </a:lnTo>
                  <a:lnTo>
                    <a:pt x="20715" y="217630"/>
                  </a:lnTo>
                  <a:lnTo>
                    <a:pt x="36113" y="234374"/>
                  </a:lnTo>
                  <a:lnTo>
                    <a:pt x="45132" y="240476"/>
                  </a:lnTo>
                  <a:lnTo>
                    <a:pt x="85772" y="249067"/>
                  </a:lnTo>
                  <a:lnTo>
                    <a:pt x="111820" y="241717"/>
                  </a:lnTo>
                  <a:lnTo>
                    <a:pt x="157139" y="208404"/>
                  </a:lnTo>
                  <a:lnTo>
                    <a:pt x="169275" y="185430"/>
                  </a:lnTo>
                  <a:lnTo>
                    <a:pt x="172511" y="172753"/>
                  </a:lnTo>
                  <a:lnTo>
                    <a:pt x="169868" y="149308"/>
                  </a:lnTo>
                  <a:lnTo>
                    <a:pt x="165888" y="138143"/>
                  </a:lnTo>
                  <a:lnTo>
                    <a:pt x="158556" y="130700"/>
                  </a:lnTo>
                  <a:lnTo>
                    <a:pt x="137930" y="122429"/>
                  </a:lnTo>
                  <a:lnTo>
                    <a:pt x="110045" y="124992"/>
                  </a:lnTo>
                  <a:lnTo>
                    <a:pt x="81665" y="133929"/>
                  </a:lnTo>
                  <a:lnTo>
                    <a:pt x="44381" y="158733"/>
                  </a:lnTo>
                  <a:lnTo>
                    <a:pt x="14486" y="191752"/>
                  </a:lnTo>
                  <a:lnTo>
                    <a:pt x="6439" y="211565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6632953" y="14572852"/>
              <a:ext cx="287221" cy="404594"/>
            </a:xfrm>
            <a:custGeom>
              <a:avLst/>
              <a:gdLst/>
              <a:ahLst/>
              <a:cxnLst/>
              <a:rect l="0" t="0" r="0" b="0"/>
              <a:pathLst>
                <a:path w="287221" h="404594">
                  <a:moveTo>
                    <a:pt x="0" y="36097"/>
                  </a:moveTo>
                  <a:lnTo>
                    <a:pt x="17981" y="20454"/>
                  </a:lnTo>
                  <a:lnTo>
                    <a:pt x="60354" y="4888"/>
                  </a:lnTo>
                  <a:lnTo>
                    <a:pt x="88825" y="0"/>
                  </a:lnTo>
                  <a:lnTo>
                    <a:pt x="135699" y="6393"/>
                  </a:lnTo>
                  <a:lnTo>
                    <a:pt x="158577" y="14706"/>
                  </a:lnTo>
                  <a:lnTo>
                    <a:pt x="213978" y="52906"/>
                  </a:lnTo>
                  <a:lnTo>
                    <a:pt x="223783" y="73594"/>
                  </a:lnTo>
                  <a:lnTo>
                    <a:pt x="226397" y="85661"/>
                  </a:lnTo>
                  <a:lnTo>
                    <a:pt x="219944" y="114667"/>
                  </a:lnTo>
                  <a:lnTo>
                    <a:pt x="205378" y="142377"/>
                  </a:lnTo>
                  <a:lnTo>
                    <a:pt x="146943" y="186939"/>
                  </a:lnTo>
                  <a:lnTo>
                    <a:pt x="121528" y="203362"/>
                  </a:lnTo>
                  <a:lnTo>
                    <a:pt x="120794" y="202589"/>
                  </a:lnTo>
                  <a:lnTo>
                    <a:pt x="122643" y="199735"/>
                  </a:lnTo>
                  <a:lnTo>
                    <a:pt x="158782" y="195716"/>
                  </a:lnTo>
                  <a:lnTo>
                    <a:pt x="208354" y="205703"/>
                  </a:lnTo>
                  <a:lnTo>
                    <a:pt x="243320" y="223481"/>
                  </a:lnTo>
                  <a:lnTo>
                    <a:pt x="268497" y="243566"/>
                  </a:lnTo>
                  <a:lnTo>
                    <a:pt x="280379" y="263616"/>
                  </a:lnTo>
                  <a:lnTo>
                    <a:pt x="287220" y="288125"/>
                  </a:lnTo>
                  <a:lnTo>
                    <a:pt x="286361" y="314614"/>
                  </a:lnTo>
                  <a:lnTo>
                    <a:pt x="278960" y="335748"/>
                  </a:lnTo>
                  <a:lnTo>
                    <a:pt x="266702" y="352939"/>
                  </a:lnTo>
                  <a:lnTo>
                    <a:pt x="240070" y="374602"/>
                  </a:lnTo>
                  <a:lnTo>
                    <a:pt x="189239" y="396859"/>
                  </a:lnTo>
                  <a:lnTo>
                    <a:pt x="138940" y="403065"/>
                  </a:lnTo>
                  <a:lnTo>
                    <a:pt x="84228" y="404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6959337" y="14535249"/>
              <a:ext cx="259080" cy="558011"/>
            </a:xfrm>
            <a:custGeom>
              <a:avLst/>
              <a:gdLst/>
              <a:ahLst/>
              <a:cxnLst/>
              <a:rect l="0" t="0" r="0" b="0"/>
              <a:pathLst>
                <a:path w="259080" h="558011">
                  <a:moveTo>
                    <a:pt x="0" y="0"/>
                  </a:moveTo>
                  <a:lnTo>
                    <a:pt x="57265" y="22906"/>
                  </a:lnTo>
                  <a:lnTo>
                    <a:pt x="118157" y="55087"/>
                  </a:lnTo>
                  <a:lnTo>
                    <a:pt x="177906" y="108725"/>
                  </a:lnTo>
                  <a:lnTo>
                    <a:pt x="223080" y="168692"/>
                  </a:lnTo>
                  <a:lnTo>
                    <a:pt x="249263" y="221838"/>
                  </a:lnTo>
                  <a:lnTo>
                    <a:pt x="259079" y="263432"/>
                  </a:lnTo>
                  <a:lnTo>
                    <a:pt x="258868" y="302272"/>
                  </a:lnTo>
                  <a:lnTo>
                    <a:pt x="242727" y="352425"/>
                  </a:lnTo>
                  <a:lnTo>
                    <a:pt x="215839" y="398988"/>
                  </a:lnTo>
                  <a:lnTo>
                    <a:pt x="167764" y="452580"/>
                  </a:lnTo>
                  <a:lnTo>
                    <a:pt x="107389" y="502228"/>
                  </a:lnTo>
                  <a:lnTo>
                    <a:pt x="45418" y="544085"/>
                  </a:lnTo>
                  <a:lnTo>
                    <a:pt x="21057" y="5580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664196" y="15261913"/>
              <a:ext cx="6474127" cy="189315"/>
            </a:xfrm>
            <a:custGeom>
              <a:avLst/>
              <a:gdLst/>
              <a:ahLst/>
              <a:cxnLst/>
              <a:rect l="0" t="0" r="0" b="0"/>
              <a:pathLst>
                <a:path w="6474127" h="189315">
                  <a:moveTo>
                    <a:pt x="6474126" y="62973"/>
                  </a:moveTo>
                  <a:lnTo>
                    <a:pt x="6425195" y="74425"/>
                  </a:lnTo>
                  <a:lnTo>
                    <a:pt x="6377349" y="84305"/>
                  </a:lnTo>
                  <a:lnTo>
                    <a:pt x="6323009" y="94640"/>
                  </a:lnTo>
                  <a:lnTo>
                    <a:pt x="6262454" y="101993"/>
                  </a:lnTo>
                  <a:lnTo>
                    <a:pt x="6200058" y="104171"/>
                  </a:lnTo>
                  <a:lnTo>
                    <a:pt x="6156956" y="105850"/>
                  </a:lnTo>
                  <a:lnTo>
                    <a:pt x="6110503" y="110496"/>
                  </a:lnTo>
                  <a:lnTo>
                    <a:pt x="6059442" y="113341"/>
                  </a:lnTo>
                  <a:lnTo>
                    <a:pt x="6005552" y="114604"/>
                  </a:lnTo>
                  <a:lnTo>
                    <a:pt x="5950406" y="115167"/>
                  </a:lnTo>
                  <a:lnTo>
                    <a:pt x="5894700" y="115417"/>
                  </a:lnTo>
                  <a:lnTo>
                    <a:pt x="5837577" y="115528"/>
                  </a:lnTo>
                  <a:lnTo>
                    <a:pt x="5777095" y="115578"/>
                  </a:lnTo>
                  <a:lnTo>
                    <a:pt x="5715118" y="115598"/>
                  </a:lnTo>
                  <a:lnTo>
                    <a:pt x="5652478" y="116778"/>
                  </a:lnTo>
                  <a:lnTo>
                    <a:pt x="5589543" y="121202"/>
                  </a:lnTo>
                  <a:lnTo>
                    <a:pt x="5526477" y="123948"/>
                  </a:lnTo>
                  <a:lnTo>
                    <a:pt x="5494920" y="124681"/>
                  </a:lnTo>
                  <a:lnTo>
                    <a:pt x="5462183" y="125168"/>
                  </a:lnTo>
                  <a:lnTo>
                    <a:pt x="5428660" y="125495"/>
                  </a:lnTo>
                  <a:lnTo>
                    <a:pt x="5394613" y="125711"/>
                  </a:lnTo>
                  <a:lnTo>
                    <a:pt x="5360217" y="127025"/>
                  </a:lnTo>
                  <a:lnTo>
                    <a:pt x="5325588" y="129072"/>
                  </a:lnTo>
                  <a:lnTo>
                    <a:pt x="5290803" y="131605"/>
                  </a:lnTo>
                  <a:lnTo>
                    <a:pt x="5255915" y="133295"/>
                  </a:lnTo>
                  <a:lnTo>
                    <a:pt x="5220958" y="134422"/>
                  </a:lnTo>
                  <a:lnTo>
                    <a:pt x="5185955" y="135172"/>
                  </a:lnTo>
                  <a:lnTo>
                    <a:pt x="5149752" y="135673"/>
                  </a:lnTo>
                  <a:lnTo>
                    <a:pt x="5112748" y="136006"/>
                  </a:lnTo>
                  <a:lnTo>
                    <a:pt x="5075210" y="136228"/>
                  </a:lnTo>
                  <a:lnTo>
                    <a:pt x="5037317" y="137547"/>
                  </a:lnTo>
                  <a:lnTo>
                    <a:pt x="4999187" y="139595"/>
                  </a:lnTo>
                  <a:lnTo>
                    <a:pt x="4960899" y="142130"/>
                  </a:lnTo>
                  <a:lnTo>
                    <a:pt x="4923675" y="143821"/>
                  </a:lnTo>
                  <a:lnTo>
                    <a:pt x="4887161" y="144947"/>
                  </a:lnTo>
                  <a:lnTo>
                    <a:pt x="4851120" y="145698"/>
                  </a:lnTo>
                  <a:lnTo>
                    <a:pt x="4814224" y="147368"/>
                  </a:lnTo>
                  <a:lnTo>
                    <a:pt x="4776759" y="149653"/>
                  </a:lnTo>
                  <a:lnTo>
                    <a:pt x="4738914" y="152345"/>
                  </a:lnTo>
                  <a:lnTo>
                    <a:pt x="4701985" y="154138"/>
                  </a:lnTo>
                  <a:lnTo>
                    <a:pt x="4665668" y="155335"/>
                  </a:lnTo>
                  <a:lnTo>
                    <a:pt x="4629758" y="156133"/>
                  </a:lnTo>
                  <a:lnTo>
                    <a:pt x="4592950" y="157834"/>
                  </a:lnTo>
                  <a:lnTo>
                    <a:pt x="4555543" y="160139"/>
                  </a:lnTo>
                  <a:lnTo>
                    <a:pt x="4517737" y="162846"/>
                  </a:lnTo>
                  <a:lnTo>
                    <a:pt x="4480835" y="164651"/>
                  </a:lnTo>
                  <a:lnTo>
                    <a:pt x="4444535" y="165852"/>
                  </a:lnTo>
                  <a:lnTo>
                    <a:pt x="4408637" y="166655"/>
                  </a:lnTo>
                  <a:lnTo>
                    <a:pt x="4371837" y="168359"/>
                  </a:lnTo>
                  <a:lnTo>
                    <a:pt x="4334435" y="170664"/>
                  </a:lnTo>
                  <a:lnTo>
                    <a:pt x="4296633" y="173373"/>
                  </a:lnTo>
                  <a:lnTo>
                    <a:pt x="4259733" y="175177"/>
                  </a:lnTo>
                  <a:lnTo>
                    <a:pt x="4223434" y="176380"/>
                  </a:lnTo>
                  <a:lnTo>
                    <a:pt x="4187537" y="177182"/>
                  </a:lnTo>
                  <a:lnTo>
                    <a:pt x="4150737" y="178886"/>
                  </a:lnTo>
                  <a:lnTo>
                    <a:pt x="4113336" y="181192"/>
                  </a:lnTo>
                  <a:lnTo>
                    <a:pt x="4075533" y="183899"/>
                  </a:lnTo>
                  <a:lnTo>
                    <a:pt x="4037464" y="185704"/>
                  </a:lnTo>
                  <a:lnTo>
                    <a:pt x="3999215" y="186908"/>
                  </a:lnTo>
                  <a:lnTo>
                    <a:pt x="3960849" y="187710"/>
                  </a:lnTo>
                  <a:lnTo>
                    <a:pt x="3923572" y="188245"/>
                  </a:lnTo>
                  <a:lnTo>
                    <a:pt x="3887023" y="188601"/>
                  </a:lnTo>
                  <a:lnTo>
                    <a:pt x="3850959" y="188838"/>
                  </a:lnTo>
                  <a:lnTo>
                    <a:pt x="3814048" y="188998"/>
                  </a:lnTo>
                  <a:lnTo>
                    <a:pt x="3776572" y="189104"/>
                  </a:lnTo>
                  <a:lnTo>
                    <a:pt x="3738720" y="189173"/>
                  </a:lnTo>
                  <a:lnTo>
                    <a:pt x="3701788" y="189220"/>
                  </a:lnTo>
                  <a:lnTo>
                    <a:pt x="3665467" y="189252"/>
                  </a:lnTo>
                  <a:lnTo>
                    <a:pt x="3629555" y="189273"/>
                  </a:lnTo>
                  <a:lnTo>
                    <a:pt x="3592746" y="189287"/>
                  </a:lnTo>
                  <a:lnTo>
                    <a:pt x="3555338" y="189296"/>
                  </a:lnTo>
                  <a:lnTo>
                    <a:pt x="3517531" y="189302"/>
                  </a:lnTo>
                  <a:lnTo>
                    <a:pt x="3479459" y="189307"/>
                  </a:lnTo>
                  <a:lnTo>
                    <a:pt x="3441209" y="189308"/>
                  </a:lnTo>
                  <a:lnTo>
                    <a:pt x="3402841" y="189310"/>
                  </a:lnTo>
                  <a:lnTo>
                    <a:pt x="3364394" y="189311"/>
                  </a:lnTo>
                  <a:lnTo>
                    <a:pt x="3325894" y="189313"/>
                  </a:lnTo>
                  <a:lnTo>
                    <a:pt x="3287360" y="189313"/>
                  </a:lnTo>
                  <a:lnTo>
                    <a:pt x="3249972" y="189313"/>
                  </a:lnTo>
                  <a:lnTo>
                    <a:pt x="3213348" y="189314"/>
                  </a:lnTo>
                  <a:lnTo>
                    <a:pt x="3177234" y="189314"/>
                  </a:lnTo>
                  <a:lnTo>
                    <a:pt x="3140290" y="189314"/>
                  </a:lnTo>
                  <a:lnTo>
                    <a:pt x="3102792" y="189314"/>
                  </a:lnTo>
                  <a:lnTo>
                    <a:pt x="3064926" y="189314"/>
                  </a:lnTo>
                  <a:lnTo>
                    <a:pt x="3027983" y="189314"/>
                  </a:lnTo>
                  <a:lnTo>
                    <a:pt x="2991656" y="189314"/>
                  </a:lnTo>
                  <a:lnTo>
                    <a:pt x="2955740" y="189314"/>
                  </a:lnTo>
                  <a:lnTo>
                    <a:pt x="2920098" y="189314"/>
                  </a:lnTo>
                  <a:lnTo>
                    <a:pt x="2884637" y="189314"/>
                  </a:lnTo>
                  <a:lnTo>
                    <a:pt x="2849299" y="189314"/>
                  </a:lnTo>
                  <a:lnTo>
                    <a:pt x="2814042" y="189314"/>
                  </a:lnTo>
                  <a:lnTo>
                    <a:pt x="2778839" y="189314"/>
                  </a:lnTo>
                  <a:lnTo>
                    <a:pt x="2743672" y="189314"/>
                  </a:lnTo>
                  <a:lnTo>
                    <a:pt x="2708529" y="189314"/>
                  </a:lnTo>
                  <a:lnTo>
                    <a:pt x="2673402" y="189314"/>
                  </a:lnTo>
                  <a:lnTo>
                    <a:pt x="2638285" y="189314"/>
                  </a:lnTo>
                  <a:lnTo>
                    <a:pt x="2603176" y="188144"/>
                  </a:lnTo>
                  <a:lnTo>
                    <a:pt x="2568072" y="186194"/>
                  </a:lnTo>
                  <a:lnTo>
                    <a:pt x="2532970" y="183724"/>
                  </a:lnTo>
                  <a:lnTo>
                    <a:pt x="2499041" y="182079"/>
                  </a:lnTo>
                  <a:lnTo>
                    <a:pt x="2465893" y="180982"/>
                  </a:lnTo>
                  <a:lnTo>
                    <a:pt x="2433266" y="180250"/>
                  </a:lnTo>
                  <a:lnTo>
                    <a:pt x="2399816" y="179762"/>
                  </a:lnTo>
                  <a:lnTo>
                    <a:pt x="2365818" y="179436"/>
                  </a:lnTo>
                  <a:lnTo>
                    <a:pt x="2331454" y="179219"/>
                  </a:lnTo>
                  <a:lnTo>
                    <a:pt x="2298016" y="179075"/>
                  </a:lnTo>
                  <a:lnTo>
                    <a:pt x="2265196" y="178979"/>
                  </a:lnTo>
                  <a:lnTo>
                    <a:pt x="2232787" y="178915"/>
                  </a:lnTo>
                  <a:lnTo>
                    <a:pt x="2199483" y="178872"/>
                  </a:lnTo>
                  <a:lnTo>
                    <a:pt x="2165582" y="178842"/>
                  </a:lnTo>
                  <a:lnTo>
                    <a:pt x="2131283" y="178824"/>
                  </a:lnTo>
                  <a:lnTo>
                    <a:pt x="2096719" y="178811"/>
                  </a:lnTo>
                  <a:lnTo>
                    <a:pt x="2061978" y="178802"/>
                  </a:lnTo>
                  <a:lnTo>
                    <a:pt x="2027118" y="178797"/>
                  </a:lnTo>
                  <a:lnTo>
                    <a:pt x="1993350" y="178793"/>
                  </a:lnTo>
                  <a:lnTo>
                    <a:pt x="1960310" y="178791"/>
                  </a:lnTo>
                  <a:lnTo>
                    <a:pt x="1927755" y="178789"/>
                  </a:lnTo>
                  <a:lnTo>
                    <a:pt x="1894352" y="177619"/>
                  </a:lnTo>
                  <a:lnTo>
                    <a:pt x="1860386" y="175669"/>
                  </a:lnTo>
                  <a:lnTo>
                    <a:pt x="1826044" y="173199"/>
                  </a:lnTo>
                  <a:lnTo>
                    <a:pt x="1792620" y="171553"/>
                  </a:lnTo>
                  <a:lnTo>
                    <a:pt x="1759809" y="170454"/>
                  </a:lnTo>
                  <a:lnTo>
                    <a:pt x="1727407" y="169722"/>
                  </a:lnTo>
                  <a:lnTo>
                    <a:pt x="1695277" y="169235"/>
                  </a:lnTo>
                  <a:lnTo>
                    <a:pt x="1663328" y="168909"/>
                  </a:lnTo>
                  <a:lnTo>
                    <a:pt x="1631501" y="168692"/>
                  </a:lnTo>
                  <a:lnTo>
                    <a:pt x="1568061" y="168452"/>
                  </a:lnTo>
                  <a:lnTo>
                    <a:pt x="1504770" y="168345"/>
                  </a:lnTo>
                  <a:lnTo>
                    <a:pt x="1441546" y="168297"/>
                  </a:lnTo>
                  <a:lnTo>
                    <a:pt x="1378351" y="168275"/>
                  </a:lnTo>
                  <a:lnTo>
                    <a:pt x="1315170" y="168266"/>
                  </a:lnTo>
                  <a:lnTo>
                    <a:pt x="1251994" y="168263"/>
                  </a:lnTo>
                  <a:lnTo>
                    <a:pt x="1191941" y="168260"/>
                  </a:lnTo>
                  <a:lnTo>
                    <a:pt x="1134055" y="168260"/>
                  </a:lnTo>
                  <a:lnTo>
                    <a:pt x="1077132" y="168258"/>
                  </a:lnTo>
                  <a:lnTo>
                    <a:pt x="1020638" y="168258"/>
                  </a:lnTo>
                  <a:lnTo>
                    <a:pt x="964333" y="168258"/>
                  </a:lnTo>
                  <a:lnTo>
                    <a:pt x="908114" y="168258"/>
                  </a:lnTo>
                  <a:lnTo>
                    <a:pt x="855051" y="168258"/>
                  </a:lnTo>
                  <a:lnTo>
                    <a:pt x="804172" y="168258"/>
                  </a:lnTo>
                  <a:lnTo>
                    <a:pt x="754263" y="168258"/>
                  </a:lnTo>
                  <a:lnTo>
                    <a:pt x="704785" y="168258"/>
                  </a:lnTo>
                  <a:lnTo>
                    <a:pt x="656668" y="167089"/>
                  </a:lnTo>
                  <a:lnTo>
                    <a:pt x="611886" y="162670"/>
                  </a:lnTo>
                  <a:lnTo>
                    <a:pt x="565467" y="159924"/>
                  </a:lnTo>
                  <a:lnTo>
                    <a:pt x="518710" y="158704"/>
                  </a:lnTo>
                  <a:lnTo>
                    <a:pt x="474533" y="158161"/>
                  </a:lnTo>
                  <a:lnTo>
                    <a:pt x="415789" y="157857"/>
                  </a:lnTo>
                  <a:lnTo>
                    <a:pt x="361339" y="157766"/>
                  </a:lnTo>
                  <a:lnTo>
                    <a:pt x="308161" y="157740"/>
                  </a:lnTo>
                  <a:lnTo>
                    <a:pt x="255360" y="157732"/>
                  </a:lnTo>
                  <a:lnTo>
                    <a:pt x="193521" y="156558"/>
                  </a:lnTo>
                  <a:lnTo>
                    <a:pt x="146913" y="150494"/>
                  </a:lnTo>
                  <a:lnTo>
                    <a:pt x="85140" y="148177"/>
                  </a:lnTo>
                  <a:lnTo>
                    <a:pt x="31092" y="148660"/>
                  </a:lnTo>
                  <a:lnTo>
                    <a:pt x="0" y="153352"/>
                  </a:lnTo>
                  <a:lnTo>
                    <a:pt x="61257" y="136211"/>
                  </a:lnTo>
                  <a:lnTo>
                    <a:pt x="122015" y="126300"/>
                  </a:lnTo>
                  <a:lnTo>
                    <a:pt x="183222" y="111665"/>
                  </a:lnTo>
                  <a:lnTo>
                    <a:pt x="245303" y="105216"/>
                  </a:lnTo>
                  <a:lnTo>
                    <a:pt x="306958" y="97010"/>
                  </a:lnTo>
                  <a:lnTo>
                    <a:pt x="357819" y="92165"/>
                  </a:lnTo>
                  <a:lnTo>
                    <a:pt x="409933" y="86440"/>
                  </a:lnTo>
                  <a:lnTo>
                    <a:pt x="465539" y="84744"/>
                  </a:lnTo>
                  <a:lnTo>
                    <a:pt x="526468" y="81121"/>
                  </a:lnTo>
                  <a:lnTo>
                    <a:pt x="588975" y="75760"/>
                  </a:lnTo>
                  <a:lnTo>
                    <a:pt x="632103" y="74504"/>
                  </a:lnTo>
                  <a:lnTo>
                    <a:pt x="678568" y="73948"/>
                  </a:lnTo>
                  <a:lnTo>
                    <a:pt x="723395" y="73700"/>
                  </a:lnTo>
                  <a:lnTo>
                    <a:pt x="766715" y="73590"/>
                  </a:lnTo>
                  <a:lnTo>
                    <a:pt x="809365" y="73540"/>
                  </a:lnTo>
                  <a:lnTo>
                    <a:pt x="854837" y="73518"/>
                  </a:lnTo>
                  <a:lnTo>
                    <a:pt x="902342" y="72339"/>
                  </a:lnTo>
                  <a:lnTo>
                    <a:pt x="950752" y="67916"/>
                  </a:lnTo>
                  <a:lnTo>
                    <a:pt x="999564" y="65170"/>
                  </a:lnTo>
                  <a:lnTo>
                    <a:pt x="1048554" y="62780"/>
                  </a:lnTo>
                  <a:lnTo>
                    <a:pt x="1097623" y="57819"/>
                  </a:lnTo>
                  <a:lnTo>
                    <a:pt x="1149848" y="51714"/>
                  </a:lnTo>
                  <a:lnTo>
                    <a:pt x="1204254" y="46269"/>
                  </a:lnTo>
                  <a:lnTo>
                    <a:pt x="1259630" y="43850"/>
                  </a:lnTo>
                  <a:lnTo>
                    <a:pt x="1315437" y="39657"/>
                  </a:lnTo>
                  <a:lnTo>
                    <a:pt x="1371436" y="35063"/>
                  </a:lnTo>
                  <a:lnTo>
                    <a:pt x="1427520" y="33022"/>
                  </a:lnTo>
                  <a:lnTo>
                    <a:pt x="1483642" y="32115"/>
                  </a:lnTo>
                  <a:lnTo>
                    <a:pt x="1539780" y="30541"/>
                  </a:lnTo>
                  <a:lnTo>
                    <a:pt x="1595926" y="25941"/>
                  </a:lnTo>
                  <a:lnTo>
                    <a:pt x="1652076" y="23118"/>
                  </a:lnTo>
                  <a:lnTo>
                    <a:pt x="1708226" y="23033"/>
                  </a:lnTo>
                  <a:lnTo>
                    <a:pt x="1764378" y="26895"/>
                  </a:lnTo>
                  <a:lnTo>
                    <a:pt x="1817410" y="29391"/>
                  </a:lnTo>
                  <a:lnTo>
                    <a:pt x="1869446" y="30501"/>
                  </a:lnTo>
                  <a:lnTo>
                    <a:pt x="1923769" y="30994"/>
                  </a:lnTo>
                  <a:lnTo>
                    <a:pt x="1979107" y="34332"/>
                  </a:lnTo>
                  <a:lnTo>
                    <a:pt x="2034898" y="38545"/>
                  </a:lnTo>
                  <a:lnTo>
                    <a:pt x="2090889" y="40417"/>
                  </a:lnTo>
                  <a:lnTo>
                    <a:pt x="2146970" y="41249"/>
                  </a:lnTo>
                  <a:lnTo>
                    <a:pt x="2203090" y="41620"/>
                  </a:lnTo>
                  <a:lnTo>
                    <a:pt x="2259228" y="41784"/>
                  </a:lnTo>
                  <a:lnTo>
                    <a:pt x="2315374" y="41857"/>
                  </a:lnTo>
                  <a:lnTo>
                    <a:pt x="2371523" y="43060"/>
                  </a:lnTo>
                  <a:lnTo>
                    <a:pt x="2427674" y="47494"/>
                  </a:lnTo>
                  <a:lnTo>
                    <a:pt x="2483825" y="50245"/>
                  </a:lnTo>
                  <a:lnTo>
                    <a:pt x="2541147" y="51469"/>
                  </a:lnTo>
                  <a:lnTo>
                    <a:pt x="2601718" y="52011"/>
                  </a:lnTo>
                  <a:lnTo>
                    <a:pt x="2660614" y="52253"/>
                  </a:lnTo>
                  <a:lnTo>
                    <a:pt x="2719156" y="52360"/>
                  </a:lnTo>
                  <a:lnTo>
                    <a:pt x="2780269" y="52408"/>
                  </a:lnTo>
                  <a:lnTo>
                    <a:pt x="2842525" y="52430"/>
                  </a:lnTo>
                  <a:lnTo>
                    <a:pt x="2904120" y="52439"/>
                  </a:lnTo>
                  <a:lnTo>
                    <a:pt x="2962691" y="52442"/>
                  </a:lnTo>
                  <a:lnTo>
                    <a:pt x="3023038" y="55563"/>
                  </a:lnTo>
                  <a:lnTo>
                    <a:pt x="3084953" y="59679"/>
                  </a:lnTo>
                  <a:lnTo>
                    <a:pt x="3147566" y="61510"/>
                  </a:lnTo>
                  <a:lnTo>
                    <a:pt x="3180173" y="61997"/>
                  </a:lnTo>
                  <a:lnTo>
                    <a:pt x="3213609" y="62322"/>
                  </a:lnTo>
                  <a:lnTo>
                    <a:pt x="3247598" y="62539"/>
                  </a:lnTo>
                  <a:lnTo>
                    <a:pt x="3310320" y="62780"/>
                  </a:lnTo>
                  <a:lnTo>
                    <a:pt x="3370562" y="64057"/>
                  </a:lnTo>
                  <a:lnTo>
                    <a:pt x="3432431" y="68523"/>
                  </a:lnTo>
                  <a:lnTo>
                    <a:pt x="3495024" y="71289"/>
                  </a:lnTo>
                  <a:lnTo>
                    <a:pt x="3556768" y="72518"/>
                  </a:lnTo>
                  <a:lnTo>
                    <a:pt x="3615405" y="73064"/>
                  </a:lnTo>
                  <a:lnTo>
                    <a:pt x="3675781" y="73306"/>
                  </a:lnTo>
                  <a:lnTo>
                    <a:pt x="3736540" y="73415"/>
                  </a:lnTo>
                  <a:lnTo>
                    <a:pt x="3794740" y="73463"/>
                  </a:lnTo>
                  <a:lnTo>
                    <a:pt x="3851802" y="73484"/>
                  </a:lnTo>
                  <a:lnTo>
                    <a:pt x="3908358" y="73494"/>
                  </a:lnTo>
                  <a:lnTo>
                    <a:pt x="3964690" y="73497"/>
                  </a:lnTo>
                  <a:lnTo>
                    <a:pt x="4024041" y="76619"/>
                  </a:lnTo>
                  <a:lnTo>
                    <a:pt x="4084345" y="80737"/>
                  </a:lnTo>
                  <a:lnTo>
                    <a:pt x="4142342" y="82567"/>
                  </a:lnTo>
                  <a:lnTo>
                    <a:pt x="4199314" y="83380"/>
                  </a:lnTo>
                  <a:lnTo>
                    <a:pt x="4255830" y="83741"/>
                  </a:lnTo>
                  <a:lnTo>
                    <a:pt x="4312144" y="83902"/>
                  </a:lnTo>
                  <a:lnTo>
                    <a:pt x="4368369" y="83974"/>
                  </a:lnTo>
                  <a:lnTo>
                    <a:pt x="4425722" y="82836"/>
                  </a:lnTo>
                  <a:lnTo>
                    <a:pt x="4486308" y="78430"/>
                  </a:lnTo>
                  <a:lnTo>
                    <a:pt x="4545210" y="75692"/>
                  </a:lnTo>
                  <a:lnTo>
                    <a:pt x="4602584" y="74475"/>
                  </a:lnTo>
                  <a:lnTo>
                    <a:pt x="4659280" y="73934"/>
                  </a:lnTo>
                  <a:lnTo>
                    <a:pt x="4715673" y="73694"/>
                  </a:lnTo>
                  <a:lnTo>
                    <a:pt x="4771932" y="72418"/>
                  </a:lnTo>
                  <a:lnTo>
                    <a:pt x="4828132" y="67950"/>
                  </a:lnTo>
                  <a:lnTo>
                    <a:pt x="4887425" y="65184"/>
                  </a:lnTo>
                  <a:lnTo>
                    <a:pt x="4947703" y="62786"/>
                  </a:lnTo>
                  <a:lnTo>
                    <a:pt x="5005688" y="57822"/>
                  </a:lnTo>
                  <a:lnTo>
                    <a:pt x="5062655" y="54836"/>
                  </a:lnTo>
                  <a:lnTo>
                    <a:pt x="5119169" y="52338"/>
                  </a:lnTo>
                  <a:lnTo>
                    <a:pt x="5175482" y="47328"/>
                  </a:lnTo>
                  <a:lnTo>
                    <a:pt x="5231705" y="44320"/>
                  </a:lnTo>
                  <a:lnTo>
                    <a:pt x="5287889" y="41813"/>
                  </a:lnTo>
                  <a:lnTo>
                    <a:pt x="5344055" y="36801"/>
                  </a:lnTo>
                  <a:lnTo>
                    <a:pt x="5400214" y="33794"/>
                  </a:lnTo>
                  <a:lnTo>
                    <a:pt x="5456369" y="31288"/>
                  </a:lnTo>
                  <a:lnTo>
                    <a:pt x="5512522" y="26275"/>
                  </a:lnTo>
                  <a:lnTo>
                    <a:pt x="5565555" y="23266"/>
                  </a:lnTo>
                  <a:lnTo>
                    <a:pt x="5617591" y="21929"/>
                  </a:lnTo>
                  <a:lnTo>
                    <a:pt x="5671913" y="21336"/>
                  </a:lnTo>
                  <a:lnTo>
                    <a:pt x="5724133" y="17951"/>
                  </a:lnTo>
                  <a:lnTo>
                    <a:pt x="5774638" y="13717"/>
                  </a:lnTo>
                  <a:lnTo>
                    <a:pt x="5824380" y="11835"/>
                  </a:lnTo>
                  <a:lnTo>
                    <a:pt x="5873784" y="11000"/>
                  </a:lnTo>
                  <a:lnTo>
                    <a:pt x="5921868" y="9459"/>
                  </a:lnTo>
                  <a:lnTo>
                    <a:pt x="5966635" y="4873"/>
                  </a:lnTo>
                  <a:lnTo>
                    <a:pt x="6013048" y="2056"/>
                  </a:lnTo>
                  <a:lnTo>
                    <a:pt x="6059802" y="803"/>
                  </a:lnTo>
                  <a:lnTo>
                    <a:pt x="6103978" y="248"/>
                  </a:lnTo>
                  <a:lnTo>
                    <a:pt x="6147009" y="0"/>
                  </a:lnTo>
                  <a:lnTo>
                    <a:pt x="6207576" y="2980"/>
                  </a:lnTo>
                  <a:lnTo>
                    <a:pt x="6265686" y="8153"/>
                  </a:lnTo>
                  <a:lnTo>
                    <a:pt x="6321119" y="9685"/>
                  </a:lnTo>
                  <a:lnTo>
                    <a:pt x="6360940" y="10139"/>
                  </a:lnTo>
                  <a:lnTo>
                    <a:pt x="6389897" y="10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1158135" y="15461757"/>
            <a:ext cx="8106944" cy="1394468"/>
            <a:chOff x="1158135" y="15461757"/>
            <a:chExt cx="8106944" cy="1394468"/>
          </a:xfrm>
        </p:grpSpPr>
        <p:sp>
          <p:nvSpPr>
            <p:cNvPr id="440" name="Freeform 439"/>
            <p:cNvSpPr/>
            <p:nvPr/>
          </p:nvSpPr>
          <p:spPr>
            <a:xfrm>
              <a:off x="1671547" y="15717104"/>
              <a:ext cx="223584" cy="514094"/>
            </a:xfrm>
            <a:custGeom>
              <a:avLst/>
              <a:gdLst/>
              <a:ahLst/>
              <a:cxnLst/>
              <a:rect l="0" t="0" r="0" b="0"/>
              <a:pathLst>
                <a:path w="223584" h="514094">
                  <a:moveTo>
                    <a:pt x="223583" y="71036"/>
                  </a:moveTo>
                  <a:lnTo>
                    <a:pt x="163990" y="21538"/>
                  </a:lnTo>
                  <a:lnTo>
                    <a:pt x="137295" y="6327"/>
                  </a:lnTo>
                  <a:lnTo>
                    <a:pt x="101570" y="0"/>
                  </a:lnTo>
                  <a:lnTo>
                    <a:pt x="78108" y="4760"/>
                  </a:lnTo>
                  <a:lnTo>
                    <a:pt x="66938" y="9305"/>
                  </a:lnTo>
                  <a:lnTo>
                    <a:pt x="45168" y="29952"/>
                  </a:lnTo>
                  <a:lnTo>
                    <a:pt x="13775" y="79688"/>
                  </a:lnTo>
                  <a:lnTo>
                    <a:pt x="240" y="123773"/>
                  </a:lnTo>
                  <a:lnTo>
                    <a:pt x="0" y="173880"/>
                  </a:lnTo>
                  <a:lnTo>
                    <a:pt x="7619" y="199022"/>
                  </a:lnTo>
                  <a:lnTo>
                    <a:pt x="12927" y="209003"/>
                  </a:lnTo>
                  <a:lnTo>
                    <a:pt x="28182" y="223211"/>
                  </a:lnTo>
                  <a:lnTo>
                    <a:pt x="37164" y="228637"/>
                  </a:lnTo>
                  <a:lnTo>
                    <a:pt x="46661" y="229916"/>
                  </a:lnTo>
                  <a:lnTo>
                    <a:pt x="66572" y="225098"/>
                  </a:lnTo>
                  <a:lnTo>
                    <a:pt x="107950" y="194534"/>
                  </a:lnTo>
                  <a:lnTo>
                    <a:pt x="137069" y="164950"/>
                  </a:lnTo>
                  <a:lnTo>
                    <a:pt x="162696" y="113038"/>
                  </a:lnTo>
                  <a:lnTo>
                    <a:pt x="166614" y="110736"/>
                  </a:lnTo>
                  <a:lnTo>
                    <a:pt x="170396" y="113880"/>
                  </a:lnTo>
                  <a:lnTo>
                    <a:pt x="174086" y="120656"/>
                  </a:lnTo>
                  <a:lnTo>
                    <a:pt x="181180" y="172387"/>
                  </a:lnTo>
                  <a:lnTo>
                    <a:pt x="189514" y="228879"/>
                  </a:lnTo>
                  <a:lnTo>
                    <a:pt x="197096" y="285099"/>
                  </a:lnTo>
                  <a:lnTo>
                    <a:pt x="200283" y="343604"/>
                  </a:lnTo>
                  <a:lnTo>
                    <a:pt x="193802" y="399022"/>
                  </a:lnTo>
                  <a:lnTo>
                    <a:pt x="183303" y="449497"/>
                  </a:lnTo>
                  <a:lnTo>
                    <a:pt x="172145" y="471649"/>
                  </a:lnTo>
                  <a:lnTo>
                    <a:pt x="147121" y="497272"/>
                  </a:lnTo>
                  <a:lnTo>
                    <a:pt x="117479" y="514093"/>
                  </a:lnTo>
                  <a:lnTo>
                    <a:pt x="107223" y="513806"/>
                  </a:lnTo>
                  <a:lnTo>
                    <a:pt x="86470" y="504129"/>
                  </a:lnTo>
                  <a:lnTo>
                    <a:pt x="38174" y="463916"/>
                  </a:lnTo>
                  <a:lnTo>
                    <a:pt x="22288" y="437400"/>
                  </a:lnTo>
                  <a:lnTo>
                    <a:pt x="13013" y="386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1994253" y="15741941"/>
              <a:ext cx="237789" cy="182545"/>
            </a:xfrm>
            <a:custGeom>
              <a:avLst/>
              <a:gdLst/>
              <a:ahLst/>
              <a:cxnLst/>
              <a:rect l="0" t="0" r="0" b="0"/>
              <a:pathLst>
                <a:path w="237789" h="182545">
                  <a:moveTo>
                    <a:pt x="111447" y="56727"/>
                  </a:moveTo>
                  <a:lnTo>
                    <a:pt x="119780" y="19249"/>
                  </a:lnTo>
                  <a:lnTo>
                    <a:pt x="120512" y="7175"/>
                  </a:lnTo>
                  <a:lnTo>
                    <a:pt x="115150" y="1465"/>
                  </a:lnTo>
                  <a:lnTo>
                    <a:pt x="105727" y="0"/>
                  </a:lnTo>
                  <a:lnTo>
                    <a:pt x="93596" y="1362"/>
                  </a:lnTo>
                  <a:lnTo>
                    <a:pt x="70757" y="15353"/>
                  </a:lnTo>
                  <a:lnTo>
                    <a:pt x="33089" y="56873"/>
                  </a:lnTo>
                  <a:lnTo>
                    <a:pt x="10371" y="99535"/>
                  </a:lnTo>
                  <a:lnTo>
                    <a:pt x="0" y="143632"/>
                  </a:lnTo>
                  <a:lnTo>
                    <a:pt x="3813" y="165931"/>
                  </a:lnTo>
                  <a:lnTo>
                    <a:pt x="8105" y="175154"/>
                  </a:lnTo>
                  <a:lnTo>
                    <a:pt x="16816" y="180132"/>
                  </a:lnTo>
                  <a:lnTo>
                    <a:pt x="42092" y="182544"/>
                  </a:lnTo>
                  <a:lnTo>
                    <a:pt x="53512" y="179210"/>
                  </a:lnTo>
                  <a:lnTo>
                    <a:pt x="88651" y="151762"/>
                  </a:lnTo>
                  <a:lnTo>
                    <a:pt x="103655" y="134060"/>
                  </a:lnTo>
                  <a:lnTo>
                    <a:pt x="129232" y="81275"/>
                  </a:lnTo>
                  <a:lnTo>
                    <a:pt x="135729" y="58279"/>
                  </a:lnTo>
                  <a:lnTo>
                    <a:pt x="135149" y="33791"/>
                  </a:lnTo>
                  <a:lnTo>
                    <a:pt x="138749" y="43413"/>
                  </a:lnTo>
                  <a:lnTo>
                    <a:pt x="145588" y="100785"/>
                  </a:lnTo>
                  <a:lnTo>
                    <a:pt x="153526" y="126613"/>
                  </a:lnTo>
                  <a:lnTo>
                    <a:pt x="168753" y="149790"/>
                  </a:lnTo>
                  <a:lnTo>
                    <a:pt x="187219" y="165548"/>
                  </a:lnTo>
                  <a:lnTo>
                    <a:pt x="197056" y="171388"/>
                  </a:lnTo>
                  <a:lnTo>
                    <a:pt x="214226" y="174759"/>
                  </a:lnTo>
                  <a:lnTo>
                    <a:pt x="237788" y="1725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2337327" y="15703913"/>
              <a:ext cx="136871" cy="190571"/>
            </a:xfrm>
            <a:custGeom>
              <a:avLst/>
              <a:gdLst/>
              <a:ahLst/>
              <a:cxnLst/>
              <a:rect l="0" t="0" r="0" b="0"/>
              <a:pathLst>
                <a:path w="136871" h="190571">
                  <a:moveTo>
                    <a:pt x="0" y="63170"/>
                  </a:moveTo>
                  <a:lnTo>
                    <a:pt x="7235" y="112433"/>
                  </a:lnTo>
                  <a:lnTo>
                    <a:pt x="11892" y="160176"/>
                  </a:lnTo>
                  <a:lnTo>
                    <a:pt x="21273" y="185833"/>
                  </a:lnTo>
                  <a:lnTo>
                    <a:pt x="28220" y="190570"/>
                  </a:lnTo>
                  <a:lnTo>
                    <a:pt x="36360" y="190218"/>
                  </a:lnTo>
                  <a:lnTo>
                    <a:pt x="45297" y="186472"/>
                  </a:lnTo>
                  <a:lnTo>
                    <a:pt x="52425" y="178127"/>
                  </a:lnTo>
                  <a:lnTo>
                    <a:pt x="76256" y="117548"/>
                  </a:lnTo>
                  <a:lnTo>
                    <a:pt x="98294" y="59570"/>
                  </a:lnTo>
                  <a:lnTo>
                    <a:pt x="112442" y="25449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2565628" y="15691137"/>
              <a:ext cx="192840" cy="235476"/>
            </a:xfrm>
            <a:custGeom>
              <a:avLst/>
              <a:gdLst/>
              <a:ahLst/>
              <a:cxnLst/>
              <a:rect l="0" t="0" r="0" b="0"/>
              <a:pathLst>
                <a:path w="192840" h="235476">
                  <a:moveTo>
                    <a:pt x="45439" y="118059"/>
                  </a:moveTo>
                  <a:lnTo>
                    <a:pt x="104056" y="97817"/>
                  </a:lnTo>
                  <a:lnTo>
                    <a:pt x="165792" y="49098"/>
                  </a:lnTo>
                  <a:lnTo>
                    <a:pt x="170128" y="40500"/>
                  </a:lnTo>
                  <a:lnTo>
                    <a:pt x="171827" y="21588"/>
                  </a:lnTo>
                  <a:lnTo>
                    <a:pt x="168302" y="13969"/>
                  </a:lnTo>
                  <a:lnTo>
                    <a:pt x="155027" y="2387"/>
                  </a:lnTo>
                  <a:lnTo>
                    <a:pt x="146574" y="0"/>
                  </a:lnTo>
                  <a:lnTo>
                    <a:pt x="127823" y="468"/>
                  </a:lnTo>
                  <a:lnTo>
                    <a:pt x="91946" y="18487"/>
                  </a:lnTo>
                  <a:lnTo>
                    <a:pt x="32069" y="79573"/>
                  </a:lnTo>
                  <a:lnTo>
                    <a:pt x="6577" y="118776"/>
                  </a:lnTo>
                  <a:lnTo>
                    <a:pt x="1984" y="129065"/>
                  </a:lnTo>
                  <a:lnTo>
                    <a:pt x="0" y="152977"/>
                  </a:lnTo>
                  <a:lnTo>
                    <a:pt x="5357" y="179203"/>
                  </a:lnTo>
                  <a:lnTo>
                    <a:pt x="19436" y="206455"/>
                  </a:lnTo>
                  <a:lnTo>
                    <a:pt x="37392" y="224808"/>
                  </a:lnTo>
                  <a:lnTo>
                    <a:pt x="47093" y="231339"/>
                  </a:lnTo>
                  <a:lnTo>
                    <a:pt x="79710" y="235475"/>
                  </a:lnTo>
                  <a:lnTo>
                    <a:pt x="131633" y="231229"/>
                  </a:lnTo>
                  <a:lnTo>
                    <a:pt x="192839" y="2233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3116435" y="15567042"/>
              <a:ext cx="200598" cy="270116"/>
            </a:xfrm>
            <a:custGeom>
              <a:avLst/>
              <a:gdLst/>
              <a:ahLst/>
              <a:cxnLst/>
              <a:rect l="0" t="0" r="0" b="0"/>
              <a:pathLst>
                <a:path w="200598" h="270116">
                  <a:moveTo>
                    <a:pt x="115814" y="0"/>
                  </a:moveTo>
                  <a:lnTo>
                    <a:pt x="99046" y="5589"/>
                  </a:lnTo>
                  <a:lnTo>
                    <a:pt x="71851" y="31421"/>
                  </a:lnTo>
                  <a:lnTo>
                    <a:pt x="48032" y="73667"/>
                  </a:lnTo>
                  <a:lnTo>
                    <a:pt x="32062" y="125166"/>
                  </a:lnTo>
                  <a:lnTo>
                    <a:pt x="27437" y="178636"/>
                  </a:lnTo>
                  <a:lnTo>
                    <a:pt x="32082" y="211584"/>
                  </a:lnTo>
                  <a:lnTo>
                    <a:pt x="41945" y="237927"/>
                  </a:lnTo>
                  <a:lnTo>
                    <a:pt x="60366" y="255093"/>
                  </a:lnTo>
                  <a:lnTo>
                    <a:pt x="84151" y="265452"/>
                  </a:lnTo>
                  <a:lnTo>
                    <a:pt x="122680" y="270115"/>
                  </a:lnTo>
                  <a:lnTo>
                    <a:pt x="145772" y="267060"/>
                  </a:lnTo>
                  <a:lnTo>
                    <a:pt x="164613" y="258682"/>
                  </a:lnTo>
                  <a:lnTo>
                    <a:pt x="195773" y="234240"/>
                  </a:lnTo>
                  <a:lnTo>
                    <a:pt x="199536" y="224010"/>
                  </a:lnTo>
                  <a:lnTo>
                    <a:pt x="200597" y="197045"/>
                  </a:lnTo>
                  <a:lnTo>
                    <a:pt x="196902" y="185176"/>
                  </a:lnTo>
                  <a:lnTo>
                    <a:pt x="183438" y="165748"/>
                  </a:lnTo>
                  <a:lnTo>
                    <a:pt x="159517" y="155553"/>
                  </a:lnTo>
                  <a:lnTo>
                    <a:pt x="128219" y="152192"/>
                  </a:lnTo>
                  <a:lnTo>
                    <a:pt x="72306" y="156877"/>
                  </a:lnTo>
                  <a:lnTo>
                    <a:pt x="16016" y="165822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3432290" y="15651269"/>
              <a:ext cx="31587" cy="231629"/>
            </a:xfrm>
            <a:custGeom>
              <a:avLst/>
              <a:gdLst/>
              <a:ahLst/>
              <a:cxnLst/>
              <a:rect l="0" t="0" r="0" b="0"/>
              <a:pathLst>
                <a:path w="31587" h="231629">
                  <a:moveTo>
                    <a:pt x="0" y="0"/>
                  </a:moveTo>
                  <a:lnTo>
                    <a:pt x="15641" y="26386"/>
                  </a:lnTo>
                  <a:lnTo>
                    <a:pt x="26342" y="65790"/>
                  </a:lnTo>
                  <a:lnTo>
                    <a:pt x="30032" y="125428"/>
                  </a:lnTo>
                  <a:lnTo>
                    <a:pt x="31125" y="178844"/>
                  </a:lnTo>
                  <a:lnTo>
                    <a:pt x="31586" y="231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3411233" y="15539252"/>
              <a:ext cx="325855" cy="322589"/>
            </a:xfrm>
            <a:custGeom>
              <a:avLst/>
              <a:gdLst/>
              <a:ahLst/>
              <a:cxnLst/>
              <a:rect l="0" t="0" r="0" b="0"/>
              <a:pathLst>
                <a:path w="325855" h="322589">
                  <a:moveTo>
                    <a:pt x="0" y="38318"/>
                  </a:moveTo>
                  <a:lnTo>
                    <a:pt x="55141" y="9010"/>
                  </a:lnTo>
                  <a:lnTo>
                    <a:pt x="109145" y="0"/>
                  </a:lnTo>
                  <a:lnTo>
                    <a:pt x="165059" y="5359"/>
                  </a:lnTo>
                  <a:lnTo>
                    <a:pt x="216138" y="17684"/>
                  </a:lnTo>
                  <a:lnTo>
                    <a:pt x="244631" y="26807"/>
                  </a:lnTo>
                  <a:lnTo>
                    <a:pt x="265092" y="42560"/>
                  </a:lnTo>
                  <a:lnTo>
                    <a:pt x="270315" y="51674"/>
                  </a:lnTo>
                  <a:lnTo>
                    <a:pt x="272998" y="71161"/>
                  </a:lnTo>
                  <a:lnTo>
                    <a:pt x="264052" y="91519"/>
                  </a:lnTo>
                  <a:lnTo>
                    <a:pt x="227058" y="135270"/>
                  </a:lnTo>
                  <a:lnTo>
                    <a:pt x="197518" y="156083"/>
                  </a:lnTo>
                  <a:lnTo>
                    <a:pt x="138156" y="178030"/>
                  </a:lnTo>
                  <a:lnTo>
                    <a:pt x="134218" y="178252"/>
                  </a:lnTo>
                  <a:lnTo>
                    <a:pt x="135102" y="176062"/>
                  </a:lnTo>
                  <a:lnTo>
                    <a:pt x="139201" y="172260"/>
                  </a:lnTo>
                  <a:lnTo>
                    <a:pt x="199707" y="150672"/>
                  </a:lnTo>
                  <a:lnTo>
                    <a:pt x="242707" y="151286"/>
                  </a:lnTo>
                  <a:lnTo>
                    <a:pt x="286903" y="164467"/>
                  </a:lnTo>
                  <a:lnTo>
                    <a:pt x="309227" y="179782"/>
                  </a:lnTo>
                  <a:lnTo>
                    <a:pt x="318455" y="188779"/>
                  </a:lnTo>
                  <a:lnTo>
                    <a:pt x="323438" y="199457"/>
                  </a:lnTo>
                  <a:lnTo>
                    <a:pt x="325854" y="223798"/>
                  </a:lnTo>
                  <a:lnTo>
                    <a:pt x="319909" y="247096"/>
                  </a:lnTo>
                  <a:lnTo>
                    <a:pt x="303408" y="276823"/>
                  </a:lnTo>
                  <a:lnTo>
                    <a:pt x="288097" y="292889"/>
                  </a:lnTo>
                  <a:lnTo>
                    <a:pt x="242156" y="3225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1158135" y="15682855"/>
              <a:ext cx="1" cy="284271"/>
            </a:xfrm>
            <a:custGeom>
              <a:avLst/>
              <a:gdLst/>
              <a:ahLst/>
              <a:cxnLst/>
              <a:rect l="0" t="0" r="0" b="0"/>
              <a:pathLst>
                <a:path w="1" h="284271">
                  <a:moveTo>
                    <a:pt x="0" y="0"/>
                  </a:moveTo>
                  <a:lnTo>
                    <a:pt x="0" y="52050"/>
                  </a:lnTo>
                  <a:lnTo>
                    <a:pt x="0" y="108229"/>
                  </a:lnTo>
                  <a:lnTo>
                    <a:pt x="0" y="163089"/>
                  </a:lnTo>
                  <a:lnTo>
                    <a:pt x="0" y="212099"/>
                  </a:lnTo>
                  <a:lnTo>
                    <a:pt x="0" y="254307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1305534" y="15482813"/>
              <a:ext cx="166051" cy="558012"/>
            </a:xfrm>
            <a:custGeom>
              <a:avLst/>
              <a:gdLst/>
              <a:ahLst/>
              <a:cxnLst/>
              <a:rect l="0" t="0" r="0" b="0"/>
              <a:pathLst>
                <a:path w="166051" h="558012">
                  <a:moveTo>
                    <a:pt x="0" y="0"/>
                  </a:moveTo>
                  <a:lnTo>
                    <a:pt x="53875" y="20300"/>
                  </a:lnTo>
                  <a:lnTo>
                    <a:pt x="108686" y="68492"/>
                  </a:lnTo>
                  <a:lnTo>
                    <a:pt x="141831" y="114438"/>
                  </a:lnTo>
                  <a:lnTo>
                    <a:pt x="160337" y="163246"/>
                  </a:lnTo>
                  <a:lnTo>
                    <a:pt x="166050" y="220855"/>
                  </a:lnTo>
                  <a:lnTo>
                    <a:pt x="162154" y="273019"/>
                  </a:lnTo>
                  <a:lnTo>
                    <a:pt x="149187" y="332567"/>
                  </a:lnTo>
                  <a:lnTo>
                    <a:pt x="125308" y="389390"/>
                  </a:lnTo>
                  <a:lnTo>
                    <a:pt x="98062" y="445675"/>
                  </a:lnTo>
                  <a:lnTo>
                    <a:pt x="63144" y="501321"/>
                  </a:lnTo>
                  <a:lnTo>
                    <a:pt x="10528" y="558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4021886" y="15651269"/>
              <a:ext cx="284271" cy="126344"/>
            </a:xfrm>
            <a:custGeom>
              <a:avLst/>
              <a:gdLst/>
              <a:ahLst/>
              <a:cxnLst/>
              <a:rect l="0" t="0" r="0" b="0"/>
              <a:pathLst>
                <a:path w="284271" h="126344">
                  <a:moveTo>
                    <a:pt x="0" y="126343"/>
                  </a:moveTo>
                  <a:lnTo>
                    <a:pt x="61111" y="101149"/>
                  </a:lnTo>
                  <a:lnTo>
                    <a:pt x="101758" y="81679"/>
                  </a:lnTo>
                  <a:lnTo>
                    <a:pt x="120095" y="70227"/>
                  </a:lnTo>
                  <a:lnTo>
                    <a:pt x="177931" y="44010"/>
                  </a:lnTo>
                  <a:lnTo>
                    <a:pt x="229296" y="24466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4085057" y="15967125"/>
              <a:ext cx="263213" cy="242156"/>
            </a:xfrm>
            <a:custGeom>
              <a:avLst/>
              <a:gdLst/>
              <a:ahLst/>
              <a:cxnLst/>
              <a:rect l="0" t="0" r="0" b="0"/>
              <a:pathLst>
                <a:path w="263213" h="242156">
                  <a:moveTo>
                    <a:pt x="0" y="0"/>
                  </a:moveTo>
                  <a:lnTo>
                    <a:pt x="19151" y="25217"/>
                  </a:lnTo>
                  <a:lnTo>
                    <a:pt x="76671" y="84593"/>
                  </a:lnTo>
                  <a:lnTo>
                    <a:pt x="135962" y="146262"/>
                  </a:lnTo>
                  <a:lnTo>
                    <a:pt x="196360" y="206878"/>
                  </a:lnTo>
                  <a:lnTo>
                    <a:pt x="239938" y="230677"/>
                  </a:lnTo>
                  <a:lnTo>
                    <a:pt x="263212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4519123" y="15553496"/>
              <a:ext cx="239759" cy="308345"/>
            </a:xfrm>
            <a:custGeom>
              <a:avLst/>
              <a:gdLst/>
              <a:ahLst/>
              <a:cxnLst/>
              <a:rect l="0" t="0" r="0" b="0"/>
              <a:pathLst>
                <a:path w="239759" h="308345">
                  <a:moveTo>
                    <a:pt x="239758" y="13546"/>
                  </a:moveTo>
                  <a:lnTo>
                    <a:pt x="222990" y="2368"/>
                  </a:lnTo>
                  <a:lnTo>
                    <a:pt x="205399" y="0"/>
                  </a:lnTo>
                  <a:lnTo>
                    <a:pt x="195795" y="1006"/>
                  </a:lnTo>
                  <a:lnTo>
                    <a:pt x="154332" y="19188"/>
                  </a:lnTo>
                  <a:lnTo>
                    <a:pt x="96708" y="63813"/>
                  </a:lnTo>
                  <a:lnTo>
                    <a:pt x="37891" y="124246"/>
                  </a:lnTo>
                  <a:lnTo>
                    <a:pt x="18769" y="152020"/>
                  </a:lnTo>
                  <a:lnTo>
                    <a:pt x="5694" y="182477"/>
                  </a:lnTo>
                  <a:lnTo>
                    <a:pt x="0" y="224907"/>
                  </a:lnTo>
                  <a:lnTo>
                    <a:pt x="3902" y="263343"/>
                  </a:lnTo>
                  <a:lnTo>
                    <a:pt x="8821" y="272495"/>
                  </a:lnTo>
                  <a:lnTo>
                    <a:pt x="23645" y="285782"/>
                  </a:lnTo>
                  <a:lnTo>
                    <a:pt x="66654" y="302674"/>
                  </a:lnTo>
                  <a:lnTo>
                    <a:pt x="92359" y="308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4721533" y="15661798"/>
              <a:ext cx="174220" cy="175176"/>
            </a:xfrm>
            <a:custGeom>
              <a:avLst/>
              <a:gdLst/>
              <a:ahLst/>
              <a:cxnLst/>
              <a:rect l="0" t="0" r="0" b="0"/>
              <a:pathLst>
                <a:path w="174220" h="175176">
                  <a:moveTo>
                    <a:pt x="121576" y="0"/>
                  </a:moveTo>
                  <a:lnTo>
                    <a:pt x="99219" y="0"/>
                  </a:lnTo>
                  <a:lnTo>
                    <a:pt x="78884" y="9359"/>
                  </a:lnTo>
                  <a:lnTo>
                    <a:pt x="58148" y="27556"/>
                  </a:lnTo>
                  <a:lnTo>
                    <a:pt x="19360" y="83777"/>
                  </a:lnTo>
                  <a:lnTo>
                    <a:pt x="5957" y="112104"/>
                  </a:lnTo>
                  <a:lnTo>
                    <a:pt x="0" y="140290"/>
                  </a:lnTo>
                  <a:lnTo>
                    <a:pt x="3591" y="162177"/>
                  </a:lnTo>
                  <a:lnTo>
                    <a:pt x="7824" y="171290"/>
                  </a:lnTo>
                  <a:lnTo>
                    <a:pt x="14156" y="175024"/>
                  </a:lnTo>
                  <a:lnTo>
                    <a:pt x="21887" y="175175"/>
                  </a:lnTo>
                  <a:lnTo>
                    <a:pt x="49534" y="164207"/>
                  </a:lnTo>
                  <a:lnTo>
                    <a:pt x="69670" y="150189"/>
                  </a:lnTo>
                  <a:lnTo>
                    <a:pt x="98398" y="115991"/>
                  </a:lnTo>
                  <a:lnTo>
                    <a:pt x="129471" y="54283"/>
                  </a:lnTo>
                  <a:lnTo>
                    <a:pt x="133858" y="51396"/>
                  </a:lnTo>
                  <a:lnTo>
                    <a:pt x="136783" y="54151"/>
                  </a:lnTo>
                  <a:lnTo>
                    <a:pt x="140900" y="80387"/>
                  </a:lnTo>
                  <a:lnTo>
                    <a:pt x="147879" y="125583"/>
                  </a:lnTo>
                  <a:lnTo>
                    <a:pt x="174219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5022093" y="15641441"/>
              <a:ext cx="168457" cy="157228"/>
            </a:xfrm>
            <a:custGeom>
              <a:avLst/>
              <a:gdLst/>
              <a:ahLst/>
              <a:cxnLst/>
              <a:rect l="0" t="0" r="0" b="0"/>
              <a:pathLst>
                <a:path w="168457" h="157228">
                  <a:moveTo>
                    <a:pt x="0" y="20357"/>
                  </a:moveTo>
                  <a:lnTo>
                    <a:pt x="0" y="74502"/>
                  </a:lnTo>
                  <a:lnTo>
                    <a:pt x="0" y="132858"/>
                  </a:lnTo>
                  <a:lnTo>
                    <a:pt x="3120" y="102545"/>
                  </a:lnTo>
                  <a:lnTo>
                    <a:pt x="19128" y="44437"/>
                  </a:lnTo>
                  <a:lnTo>
                    <a:pt x="30339" y="21701"/>
                  </a:lnTo>
                  <a:lnTo>
                    <a:pt x="49359" y="6137"/>
                  </a:lnTo>
                  <a:lnTo>
                    <a:pt x="60982" y="348"/>
                  </a:lnTo>
                  <a:lnTo>
                    <a:pt x="73410" y="0"/>
                  </a:lnTo>
                  <a:lnTo>
                    <a:pt x="99697" y="8970"/>
                  </a:lnTo>
                  <a:lnTo>
                    <a:pt x="117620" y="27773"/>
                  </a:lnTo>
                  <a:lnTo>
                    <a:pt x="142741" y="90355"/>
                  </a:lnTo>
                  <a:lnTo>
                    <a:pt x="157701" y="132320"/>
                  </a:lnTo>
                  <a:lnTo>
                    <a:pt x="168456" y="157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5261046" y="15614095"/>
              <a:ext cx="203245" cy="174046"/>
            </a:xfrm>
            <a:custGeom>
              <a:avLst/>
              <a:gdLst/>
              <a:ahLst/>
              <a:cxnLst/>
              <a:rect l="0" t="0" r="0" b="0"/>
              <a:pathLst>
                <a:path w="203245" h="174046">
                  <a:moveTo>
                    <a:pt x="108488" y="5589"/>
                  </a:moveTo>
                  <a:lnTo>
                    <a:pt x="91720" y="0"/>
                  </a:lnTo>
                  <a:lnTo>
                    <a:pt x="74129" y="375"/>
                  </a:lnTo>
                  <a:lnTo>
                    <a:pt x="64525" y="2113"/>
                  </a:lnTo>
                  <a:lnTo>
                    <a:pt x="47614" y="13404"/>
                  </a:lnTo>
                  <a:lnTo>
                    <a:pt x="24941" y="42610"/>
                  </a:lnTo>
                  <a:lnTo>
                    <a:pt x="6524" y="84018"/>
                  </a:lnTo>
                  <a:lnTo>
                    <a:pt x="0" y="114147"/>
                  </a:lnTo>
                  <a:lnTo>
                    <a:pt x="999" y="139235"/>
                  </a:lnTo>
                  <a:lnTo>
                    <a:pt x="8463" y="158964"/>
                  </a:lnTo>
                  <a:lnTo>
                    <a:pt x="13729" y="167500"/>
                  </a:lnTo>
                  <a:lnTo>
                    <a:pt x="20749" y="172021"/>
                  </a:lnTo>
                  <a:lnTo>
                    <a:pt x="37907" y="173926"/>
                  </a:lnTo>
                  <a:lnTo>
                    <a:pt x="57232" y="164632"/>
                  </a:lnTo>
                  <a:lnTo>
                    <a:pt x="84722" y="139671"/>
                  </a:lnTo>
                  <a:lnTo>
                    <a:pt x="99095" y="118993"/>
                  </a:lnTo>
                  <a:lnTo>
                    <a:pt x="127340" y="59533"/>
                  </a:lnTo>
                  <a:lnTo>
                    <a:pt x="132755" y="56759"/>
                  </a:lnTo>
                  <a:lnTo>
                    <a:pt x="137534" y="59589"/>
                  </a:lnTo>
                  <a:lnTo>
                    <a:pt x="145963" y="75212"/>
                  </a:lnTo>
                  <a:lnTo>
                    <a:pt x="170081" y="131164"/>
                  </a:lnTo>
                  <a:lnTo>
                    <a:pt x="203244" y="174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5534721" y="15461757"/>
              <a:ext cx="191191" cy="305351"/>
            </a:xfrm>
            <a:custGeom>
              <a:avLst/>
              <a:gdLst/>
              <a:ahLst/>
              <a:cxnLst/>
              <a:rect l="0" t="0" r="0" b="0"/>
              <a:pathLst>
                <a:path w="191191" h="305351">
                  <a:moveTo>
                    <a:pt x="171725" y="0"/>
                  </a:moveTo>
                  <a:lnTo>
                    <a:pt x="174844" y="48930"/>
                  </a:lnTo>
                  <a:lnTo>
                    <a:pt x="180058" y="99895"/>
                  </a:lnTo>
                  <a:lnTo>
                    <a:pt x="187409" y="163232"/>
                  </a:lnTo>
                  <a:lnTo>
                    <a:pt x="191190" y="209672"/>
                  </a:lnTo>
                  <a:lnTo>
                    <a:pt x="189381" y="218160"/>
                  </a:lnTo>
                  <a:lnTo>
                    <a:pt x="185835" y="221480"/>
                  </a:lnTo>
                  <a:lnTo>
                    <a:pt x="181132" y="221352"/>
                  </a:lnTo>
                  <a:lnTo>
                    <a:pt x="169666" y="208733"/>
                  </a:lnTo>
                  <a:lnTo>
                    <a:pt x="137653" y="168094"/>
                  </a:lnTo>
                  <a:lnTo>
                    <a:pt x="114858" y="156595"/>
                  </a:lnTo>
                  <a:lnTo>
                    <a:pt x="102228" y="153530"/>
                  </a:lnTo>
                  <a:lnTo>
                    <a:pt x="78836" y="156363"/>
                  </a:lnTo>
                  <a:lnTo>
                    <a:pt x="57911" y="165421"/>
                  </a:lnTo>
                  <a:lnTo>
                    <a:pt x="32977" y="184845"/>
                  </a:lnTo>
                  <a:lnTo>
                    <a:pt x="11941" y="213475"/>
                  </a:lnTo>
                  <a:lnTo>
                    <a:pt x="2054" y="237987"/>
                  </a:lnTo>
                  <a:lnTo>
                    <a:pt x="0" y="261359"/>
                  </a:lnTo>
                  <a:lnTo>
                    <a:pt x="1090" y="272506"/>
                  </a:lnTo>
                  <a:lnTo>
                    <a:pt x="11659" y="291130"/>
                  </a:lnTo>
                  <a:lnTo>
                    <a:pt x="19391" y="299371"/>
                  </a:lnTo>
                  <a:lnTo>
                    <a:pt x="29225" y="303696"/>
                  </a:lnTo>
                  <a:lnTo>
                    <a:pt x="72390" y="305350"/>
                  </a:lnTo>
                  <a:lnTo>
                    <a:pt x="98025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5840017" y="15556514"/>
              <a:ext cx="203342" cy="156181"/>
            </a:xfrm>
            <a:custGeom>
              <a:avLst/>
              <a:gdLst/>
              <a:ahLst/>
              <a:cxnLst/>
              <a:rect l="0" t="0" r="0" b="0"/>
              <a:pathLst>
                <a:path w="203342" h="156181">
                  <a:moveTo>
                    <a:pt x="87527" y="0"/>
                  </a:moveTo>
                  <a:lnTo>
                    <a:pt x="65171" y="11178"/>
                  </a:lnTo>
                  <a:lnTo>
                    <a:pt x="47955" y="29144"/>
                  </a:lnTo>
                  <a:lnTo>
                    <a:pt x="11823" y="85075"/>
                  </a:lnTo>
                  <a:lnTo>
                    <a:pt x="2018" y="110730"/>
                  </a:lnTo>
                  <a:lnTo>
                    <a:pt x="0" y="134610"/>
                  </a:lnTo>
                  <a:lnTo>
                    <a:pt x="1100" y="145892"/>
                  </a:lnTo>
                  <a:lnTo>
                    <a:pt x="5342" y="152243"/>
                  </a:lnTo>
                  <a:lnTo>
                    <a:pt x="11680" y="155307"/>
                  </a:lnTo>
                  <a:lnTo>
                    <a:pt x="19415" y="156180"/>
                  </a:lnTo>
                  <a:lnTo>
                    <a:pt x="34248" y="150912"/>
                  </a:lnTo>
                  <a:lnTo>
                    <a:pt x="48640" y="139601"/>
                  </a:lnTo>
                  <a:lnTo>
                    <a:pt x="68727" y="112333"/>
                  </a:lnTo>
                  <a:lnTo>
                    <a:pt x="90409" y="53801"/>
                  </a:lnTo>
                  <a:lnTo>
                    <a:pt x="101379" y="15811"/>
                  </a:lnTo>
                  <a:lnTo>
                    <a:pt x="106120" y="9370"/>
                  </a:lnTo>
                  <a:lnTo>
                    <a:pt x="111621" y="7417"/>
                  </a:lnTo>
                  <a:lnTo>
                    <a:pt x="117628" y="8454"/>
                  </a:lnTo>
                  <a:lnTo>
                    <a:pt x="122802" y="12655"/>
                  </a:lnTo>
                  <a:lnTo>
                    <a:pt x="161956" y="71320"/>
                  </a:lnTo>
                  <a:lnTo>
                    <a:pt x="197166" y="112485"/>
                  </a:lnTo>
                  <a:lnTo>
                    <a:pt x="203341" y="126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4456126" y="15946067"/>
              <a:ext cx="242444" cy="399684"/>
            </a:xfrm>
            <a:custGeom>
              <a:avLst/>
              <a:gdLst/>
              <a:ahLst/>
              <a:cxnLst/>
              <a:rect l="0" t="0" r="0" b="0"/>
              <a:pathLst>
                <a:path w="242444" h="399684">
                  <a:moveTo>
                    <a:pt x="155356" y="0"/>
                  </a:moveTo>
                  <a:lnTo>
                    <a:pt x="122904" y="19151"/>
                  </a:lnTo>
                  <a:lnTo>
                    <a:pt x="76603" y="73217"/>
                  </a:lnTo>
                  <a:lnTo>
                    <a:pt x="48120" y="116889"/>
                  </a:lnTo>
                  <a:lnTo>
                    <a:pt x="26895" y="169362"/>
                  </a:lnTo>
                  <a:lnTo>
                    <a:pt x="6109" y="224786"/>
                  </a:lnTo>
                  <a:lnTo>
                    <a:pt x="0" y="277954"/>
                  </a:lnTo>
                  <a:lnTo>
                    <a:pt x="3780" y="321393"/>
                  </a:lnTo>
                  <a:lnTo>
                    <a:pt x="17898" y="362079"/>
                  </a:lnTo>
                  <a:lnTo>
                    <a:pt x="36552" y="383583"/>
                  </a:lnTo>
                  <a:lnTo>
                    <a:pt x="48077" y="392593"/>
                  </a:lnTo>
                  <a:lnTo>
                    <a:pt x="76481" y="399484"/>
                  </a:lnTo>
                  <a:lnTo>
                    <a:pt x="92244" y="399683"/>
                  </a:lnTo>
                  <a:lnTo>
                    <a:pt x="122237" y="390547"/>
                  </a:lnTo>
                  <a:lnTo>
                    <a:pt x="168441" y="361674"/>
                  </a:lnTo>
                  <a:lnTo>
                    <a:pt x="214626" y="319382"/>
                  </a:lnTo>
                  <a:lnTo>
                    <a:pt x="230369" y="292725"/>
                  </a:lnTo>
                  <a:lnTo>
                    <a:pt x="242443" y="257009"/>
                  </a:lnTo>
                  <a:lnTo>
                    <a:pt x="240465" y="233550"/>
                  </a:lnTo>
                  <a:lnTo>
                    <a:pt x="236662" y="222380"/>
                  </a:lnTo>
                  <a:lnTo>
                    <a:pt x="229447" y="213765"/>
                  </a:lnTo>
                  <a:lnTo>
                    <a:pt x="208952" y="201073"/>
                  </a:lnTo>
                  <a:lnTo>
                    <a:pt x="196936" y="199560"/>
                  </a:lnTo>
                  <a:lnTo>
                    <a:pt x="171107" y="204116"/>
                  </a:lnTo>
                  <a:lnTo>
                    <a:pt x="111501" y="233342"/>
                  </a:lnTo>
                  <a:lnTo>
                    <a:pt x="50071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4739287" y="16097385"/>
              <a:ext cx="290370" cy="195256"/>
            </a:xfrm>
            <a:custGeom>
              <a:avLst/>
              <a:gdLst/>
              <a:ahLst/>
              <a:cxnLst/>
              <a:rect l="0" t="0" r="0" b="0"/>
              <a:pathLst>
                <a:path w="290370" h="195256">
                  <a:moveTo>
                    <a:pt x="9065" y="132951"/>
                  </a:moveTo>
                  <a:lnTo>
                    <a:pt x="9065" y="155308"/>
                  </a:lnTo>
                  <a:lnTo>
                    <a:pt x="7896" y="158386"/>
                  </a:lnTo>
                  <a:lnTo>
                    <a:pt x="5946" y="156927"/>
                  </a:lnTo>
                  <a:lnTo>
                    <a:pt x="3476" y="152445"/>
                  </a:lnTo>
                  <a:lnTo>
                    <a:pt x="0" y="123780"/>
                  </a:lnTo>
                  <a:lnTo>
                    <a:pt x="4560" y="85650"/>
                  </a:lnTo>
                  <a:lnTo>
                    <a:pt x="16422" y="61626"/>
                  </a:lnTo>
                  <a:lnTo>
                    <a:pt x="24498" y="50307"/>
                  </a:lnTo>
                  <a:lnTo>
                    <a:pt x="34562" y="42760"/>
                  </a:lnTo>
                  <a:lnTo>
                    <a:pt x="58222" y="34376"/>
                  </a:lnTo>
                  <a:lnTo>
                    <a:pt x="97850" y="35244"/>
                  </a:lnTo>
                  <a:lnTo>
                    <a:pt x="153162" y="44848"/>
                  </a:lnTo>
                  <a:lnTo>
                    <a:pt x="209148" y="47958"/>
                  </a:lnTo>
                  <a:lnTo>
                    <a:pt x="259678" y="42985"/>
                  </a:lnTo>
                  <a:lnTo>
                    <a:pt x="287132" y="28437"/>
                  </a:lnTo>
                  <a:lnTo>
                    <a:pt x="290369" y="22332"/>
                  </a:lnTo>
                  <a:lnTo>
                    <a:pt x="290188" y="15920"/>
                  </a:lnTo>
                  <a:lnTo>
                    <a:pt x="287727" y="9308"/>
                  </a:lnTo>
                  <a:lnTo>
                    <a:pt x="281408" y="4899"/>
                  </a:lnTo>
                  <a:lnTo>
                    <a:pt x="261908" y="0"/>
                  </a:lnTo>
                  <a:lnTo>
                    <a:pt x="237643" y="7182"/>
                  </a:lnTo>
                  <a:lnTo>
                    <a:pt x="189527" y="40388"/>
                  </a:lnTo>
                  <a:lnTo>
                    <a:pt x="155803" y="80742"/>
                  </a:lnTo>
                  <a:lnTo>
                    <a:pt x="141970" y="113193"/>
                  </a:lnTo>
                  <a:lnTo>
                    <a:pt x="138324" y="138599"/>
                  </a:lnTo>
                  <a:lnTo>
                    <a:pt x="146062" y="162367"/>
                  </a:lnTo>
                  <a:lnTo>
                    <a:pt x="153039" y="173619"/>
                  </a:lnTo>
                  <a:lnTo>
                    <a:pt x="173270" y="189241"/>
                  </a:lnTo>
                  <a:lnTo>
                    <a:pt x="185216" y="195044"/>
                  </a:lnTo>
                  <a:lnTo>
                    <a:pt x="210967" y="195255"/>
                  </a:lnTo>
                  <a:lnTo>
                    <a:pt x="272278" y="1855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5067939" y="16082938"/>
              <a:ext cx="91026" cy="168079"/>
            </a:xfrm>
            <a:custGeom>
              <a:avLst/>
              <a:gdLst/>
              <a:ahLst/>
              <a:cxnLst/>
              <a:rect l="0" t="0" r="0" b="0"/>
              <a:pathLst>
                <a:path w="91026" h="168079">
                  <a:moveTo>
                    <a:pt x="80496" y="0"/>
                  </a:moveTo>
                  <a:lnTo>
                    <a:pt x="42123" y="29310"/>
                  </a:lnTo>
                  <a:lnTo>
                    <a:pt x="8863" y="90541"/>
                  </a:lnTo>
                  <a:lnTo>
                    <a:pt x="0" y="130683"/>
                  </a:lnTo>
                  <a:lnTo>
                    <a:pt x="4166" y="152059"/>
                  </a:lnTo>
                  <a:lnTo>
                    <a:pt x="8553" y="161033"/>
                  </a:lnTo>
                  <a:lnTo>
                    <a:pt x="14986" y="165847"/>
                  </a:lnTo>
                  <a:lnTo>
                    <a:pt x="22785" y="167887"/>
                  </a:lnTo>
                  <a:lnTo>
                    <a:pt x="31494" y="168078"/>
                  </a:lnTo>
                  <a:lnTo>
                    <a:pt x="47409" y="162049"/>
                  </a:lnTo>
                  <a:lnTo>
                    <a:pt x="54929" y="157165"/>
                  </a:lnTo>
                  <a:lnTo>
                    <a:pt x="76690" y="127936"/>
                  </a:lnTo>
                  <a:lnTo>
                    <a:pt x="91025" y="84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5180021" y="16082938"/>
              <a:ext cx="105286" cy="126343"/>
            </a:xfrm>
            <a:custGeom>
              <a:avLst/>
              <a:gdLst/>
              <a:ahLst/>
              <a:cxnLst/>
              <a:rect l="0" t="0" r="0" b="0"/>
              <a:pathLst>
                <a:path w="105286" h="126343">
                  <a:moveTo>
                    <a:pt x="0" y="0"/>
                  </a:moveTo>
                  <a:lnTo>
                    <a:pt x="14654" y="58616"/>
                  </a:lnTo>
                  <a:lnTo>
                    <a:pt x="24749" y="93406"/>
                  </a:lnTo>
                  <a:lnTo>
                    <a:pt x="37906" y="112094"/>
                  </a:lnTo>
                  <a:lnTo>
                    <a:pt x="46327" y="120352"/>
                  </a:lnTo>
                  <a:lnTo>
                    <a:pt x="56621" y="124688"/>
                  </a:lnTo>
                  <a:lnTo>
                    <a:pt x="105285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5422176" y="15935539"/>
              <a:ext cx="21058" cy="242157"/>
            </a:xfrm>
            <a:custGeom>
              <a:avLst/>
              <a:gdLst/>
              <a:ahLst/>
              <a:cxnLst/>
              <a:rect l="0" t="0" r="0" b="0"/>
              <a:pathLst>
                <a:path w="21058" h="242157">
                  <a:moveTo>
                    <a:pt x="0" y="0"/>
                  </a:moveTo>
                  <a:lnTo>
                    <a:pt x="8334" y="48930"/>
                  </a:lnTo>
                  <a:lnTo>
                    <a:pt x="15684" y="108062"/>
                  </a:lnTo>
                  <a:lnTo>
                    <a:pt x="19465" y="156282"/>
                  </a:lnTo>
                  <a:lnTo>
                    <a:pt x="20743" y="213060"/>
                  </a:lnTo>
                  <a:lnTo>
                    <a:pt x="21057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5401120" y="15967125"/>
              <a:ext cx="115814" cy="73700"/>
            </a:xfrm>
            <a:custGeom>
              <a:avLst/>
              <a:gdLst/>
              <a:ahLst/>
              <a:cxnLst/>
              <a:rect l="0" t="0" r="0" b="0"/>
              <a:pathLst>
                <a:path w="115814" h="73700">
                  <a:moveTo>
                    <a:pt x="115813" y="0"/>
                  </a:moveTo>
                  <a:lnTo>
                    <a:pt x="53532" y="43150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5672148" y="15840782"/>
              <a:ext cx="202755" cy="294800"/>
            </a:xfrm>
            <a:custGeom>
              <a:avLst/>
              <a:gdLst/>
              <a:ahLst/>
              <a:cxnLst/>
              <a:rect l="0" t="0" r="0" b="0"/>
              <a:pathLst>
                <a:path w="202755" h="294800">
                  <a:moveTo>
                    <a:pt x="2712" y="0"/>
                  </a:moveTo>
                  <a:lnTo>
                    <a:pt x="17367" y="49553"/>
                  </a:lnTo>
                  <a:lnTo>
                    <a:pt x="21873" y="100081"/>
                  </a:lnTo>
                  <a:lnTo>
                    <a:pt x="23207" y="148326"/>
                  </a:lnTo>
                  <a:lnTo>
                    <a:pt x="12424" y="197847"/>
                  </a:lnTo>
                  <a:lnTo>
                    <a:pt x="0" y="238385"/>
                  </a:lnTo>
                  <a:lnTo>
                    <a:pt x="2074" y="246662"/>
                  </a:lnTo>
                  <a:lnTo>
                    <a:pt x="8136" y="252180"/>
                  </a:lnTo>
                  <a:lnTo>
                    <a:pt x="65644" y="270166"/>
                  </a:lnTo>
                  <a:lnTo>
                    <a:pt x="127274" y="284257"/>
                  </a:lnTo>
                  <a:lnTo>
                    <a:pt x="167521" y="291675"/>
                  </a:lnTo>
                  <a:lnTo>
                    <a:pt x="202754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5913731" y="15953465"/>
              <a:ext cx="192799" cy="182292"/>
            </a:xfrm>
            <a:custGeom>
              <a:avLst/>
              <a:gdLst/>
              <a:ahLst/>
              <a:cxnLst/>
              <a:rect l="0" t="0" r="0" b="0"/>
              <a:pathLst>
                <a:path w="192799" h="182292">
                  <a:moveTo>
                    <a:pt x="140155" y="76831"/>
                  </a:moveTo>
                  <a:lnTo>
                    <a:pt x="140155" y="18213"/>
                  </a:lnTo>
                  <a:lnTo>
                    <a:pt x="135476" y="9675"/>
                  </a:lnTo>
                  <a:lnTo>
                    <a:pt x="127677" y="3984"/>
                  </a:lnTo>
                  <a:lnTo>
                    <a:pt x="117799" y="191"/>
                  </a:lnTo>
                  <a:lnTo>
                    <a:pt x="108873" y="0"/>
                  </a:lnTo>
                  <a:lnTo>
                    <a:pt x="92717" y="6029"/>
                  </a:lnTo>
                  <a:lnTo>
                    <a:pt x="39992" y="60429"/>
                  </a:lnTo>
                  <a:lnTo>
                    <a:pt x="19028" y="98808"/>
                  </a:lnTo>
                  <a:lnTo>
                    <a:pt x="0" y="150653"/>
                  </a:lnTo>
                  <a:lnTo>
                    <a:pt x="1095" y="159970"/>
                  </a:lnTo>
                  <a:lnTo>
                    <a:pt x="11670" y="176563"/>
                  </a:lnTo>
                  <a:lnTo>
                    <a:pt x="19403" y="180753"/>
                  </a:lnTo>
                  <a:lnTo>
                    <a:pt x="37355" y="182291"/>
                  </a:lnTo>
                  <a:lnTo>
                    <a:pt x="53912" y="175955"/>
                  </a:lnTo>
                  <a:lnTo>
                    <a:pt x="61602" y="170990"/>
                  </a:lnTo>
                  <a:lnTo>
                    <a:pt x="104942" y="114491"/>
                  </a:lnTo>
                  <a:lnTo>
                    <a:pt x="128687" y="57383"/>
                  </a:lnTo>
                  <a:lnTo>
                    <a:pt x="132510" y="46317"/>
                  </a:lnTo>
                  <a:lnTo>
                    <a:pt x="135058" y="44789"/>
                  </a:lnTo>
                  <a:lnTo>
                    <a:pt x="137890" y="58691"/>
                  </a:lnTo>
                  <a:lnTo>
                    <a:pt x="140878" y="112936"/>
                  </a:lnTo>
                  <a:lnTo>
                    <a:pt x="149598" y="147580"/>
                  </a:lnTo>
                  <a:lnTo>
                    <a:pt x="160340" y="165207"/>
                  </a:lnTo>
                  <a:lnTo>
                    <a:pt x="172913" y="174600"/>
                  </a:lnTo>
                  <a:lnTo>
                    <a:pt x="192798" y="182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6190757" y="15851312"/>
              <a:ext cx="10529" cy="294798"/>
            </a:xfrm>
            <a:custGeom>
              <a:avLst/>
              <a:gdLst/>
              <a:ahLst/>
              <a:cxnLst/>
              <a:rect l="0" t="0" r="0" b="0"/>
              <a:pathLst>
                <a:path w="10529" h="294798">
                  <a:moveTo>
                    <a:pt x="10528" y="0"/>
                  </a:moveTo>
                  <a:lnTo>
                    <a:pt x="10528" y="49263"/>
                  </a:lnTo>
                  <a:lnTo>
                    <a:pt x="10528" y="101683"/>
                  </a:lnTo>
                  <a:lnTo>
                    <a:pt x="9358" y="163359"/>
                  </a:lnTo>
                  <a:lnTo>
                    <a:pt x="2195" y="224251"/>
                  </a:lnTo>
                  <a:lnTo>
                    <a:pt x="650" y="265317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6198599" y="15914483"/>
              <a:ext cx="150086" cy="231627"/>
            </a:xfrm>
            <a:custGeom>
              <a:avLst/>
              <a:gdLst/>
              <a:ahLst/>
              <a:cxnLst/>
              <a:rect l="0" t="0" r="0" b="0"/>
              <a:pathLst>
                <a:path w="150086" h="231627">
                  <a:moveTo>
                    <a:pt x="118500" y="0"/>
                  </a:moveTo>
                  <a:lnTo>
                    <a:pt x="67505" y="60872"/>
                  </a:lnTo>
                  <a:lnTo>
                    <a:pt x="32518" y="90791"/>
                  </a:lnTo>
                  <a:lnTo>
                    <a:pt x="2166" y="106579"/>
                  </a:lnTo>
                  <a:lnTo>
                    <a:pt x="0" y="109658"/>
                  </a:lnTo>
                  <a:lnTo>
                    <a:pt x="3235" y="111709"/>
                  </a:lnTo>
                  <a:lnTo>
                    <a:pt x="18138" y="116329"/>
                  </a:lnTo>
                  <a:lnTo>
                    <a:pt x="56301" y="141476"/>
                  </a:lnTo>
                  <a:lnTo>
                    <a:pt x="115465" y="197326"/>
                  </a:lnTo>
                  <a:lnTo>
                    <a:pt x="150085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6443441" y="15914829"/>
              <a:ext cx="168391" cy="220753"/>
            </a:xfrm>
            <a:custGeom>
              <a:avLst/>
              <a:gdLst/>
              <a:ahLst/>
              <a:cxnLst/>
              <a:rect l="0" t="0" r="0" b="0"/>
              <a:pathLst>
                <a:path w="168391" h="220753">
                  <a:moveTo>
                    <a:pt x="0" y="62824"/>
                  </a:moveTo>
                  <a:lnTo>
                    <a:pt x="19150" y="79635"/>
                  </a:lnTo>
                  <a:lnTo>
                    <a:pt x="73217" y="106734"/>
                  </a:lnTo>
                  <a:lnTo>
                    <a:pt x="116321" y="107289"/>
                  </a:lnTo>
                  <a:lnTo>
                    <a:pt x="139825" y="99744"/>
                  </a:lnTo>
                  <a:lnTo>
                    <a:pt x="149368" y="94457"/>
                  </a:lnTo>
                  <a:lnTo>
                    <a:pt x="163092" y="76103"/>
                  </a:lnTo>
                  <a:lnTo>
                    <a:pt x="168390" y="64659"/>
                  </a:lnTo>
                  <a:lnTo>
                    <a:pt x="168036" y="39464"/>
                  </a:lnTo>
                  <a:lnTo>
                    <a:pt x="164667" y="26193"/>
                  </a:lnTo>
                  <a:lnTo>
                    <a:pt x="158911" y="16177"/>
                  </a:lnTo>
                  <a:lnTo>
                    <a:pt x="143156" y="1928"/>
                  </a:lnTo>
                  <a:lnTo>
                    <a:pt x="132872" y="0"/>
                  </a:lnTo>
                  <a:lnTo>
                    <a:pt x="108967" y="4095"/>
                  </a:lnTo>
                  <a:lnTo>
                    <a:pt x="80379" y="19557"/>
                  </a:lnTo>
                  <a:lnTo>
                    <a:pt x="67700" y="35405"/>
                  </a:lnTo>
                  <a:lnTo>
                    <a:pt x="29804" y="96118"/>
                  </a:lnTo>
                  <a:lnTo>
                    <a:pt x="18060" y="137680"/>
                  </a:lnTo>
                  <a:lnTo>
                    <a:pt x="20115" y="163943"/>
                  </a:lnTo>
                  <a:lnTo>
                    <a:pt x="29996" y="186145"/>
                  </a:lnTo>
                  <a:lnTo>
                    <a:pt x="46087" y="203812"/>
                  </a:lnTo>
                  <a:lnTo>
                    <a:pt x="64936" y="213222"/>
                  </a:lnTo>
                  <a:lnTo>
                    <a:pt x="94756" y="2207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6748767" y="15840782"/>
              <a:ext cx="94757" cy="252686"/>
            </a:xfrm>
            <a:custGeom>
              <a:avLst/>
              <a:gdLst/>
              <a:ahLst/>
              <a:cxnLst/>
              <a:rect l="0" t="0" r="0" b="0"/>
              <a:pathLst>
                <a:path w="94757" h="252686">
                  <a:moveTo>
                    <a:pt x="94756" y="0"/>
                  </a:moveTo>
                  <a:lnTo>
                    <a:pt x="70710" y="9576"/>
                  </a:lnTo>
                  <a:lnTo>
                    <a:pt x="35164" y="39404"/>
                  </a:lnTo>
                  <a:lnTo>
                    <a:pt x="19648" y="65487"/>
                  </a:lnTo>
                  <a:lnTo>
                    <a:pt x="18948" y="74074"/>
                  </a:lnTo>
                  <a:lnTo>
                    <a:pt x="24409" y="89853"/>
                  </a:lnTo>
                  <a:lnTo>
                    <a:pt x="58760" y="140731"/>
                  </a:lnTo>
                  <a:lnTo>
                    <a:pt x="63740" y="153482"/>
                  </a:lnTo>
                  <a:lnTo>
                    <a:pt x="63551" y="166663"/>
                  </a:lnTo>
                  <a:lnTo>
                    <a:pt x="53981" y="193785"/>
                  </a:lnTo>
                  <a:lnTo>
                    <a:pt x="34452" y="224185"/>
                  </a:lnTo>
                  <a:lnTo>
                    <a:pt x="0" y="25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4042943" y="16188223"/>
              <a:ext cx="200043" cy="484312"/>
            </a:xfrm>
            <a:custGeom>
              <a:avLst/>
              <a:gdLst/>
              <a:ahLst/>
              <a:cxnLst/>
              <a:rect l="0" t="0" r="0" b="0"/>
              <a:pathLst>
                <a:path w="200043" h="484312">
                  <a:moveTo>
                    <a:pt x="0" y="0"/>
                  </a:moveTo>
                  <a:lnTo>
                    <a:pt x="3120" y="52049"/>
                  </a:lnTo>
                  <a:lnTo>
                    <a:pt x="11453" y="101989"/>
                  </a:lnTo>
                  <a:lnTo>
                    <a:pt x="24451" y="143303"/>
                  </a:lnTo>
                  <a:lnTo>
                    <a:pt x="49363" y="206738"/>
                  </a:lnTo>
                  <a:lnTo>
                    <a:pt x="81211" y="268298"/>
                  </a:lnTo>
                  <a:lnTo>
                    <a:pt x="115878" y="325665"/>
                  </a:lnTo>
                  <a:lnTo>
                    <a:pt x="142512" y="378932"/>
                  </a:lnTo>
                  <a:lnTo>
                    <a:pt x="172434" y="437244"/>
                  </a:lnTo>
                  <a:lnTo>
                    <a:pt x="200042" y="484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4343481" y="16525134"/>
              <a:ext cx="201158" cy="331091"/>
            </a:xfrm>
            <a:custGeom>
              <a:avLst/>
              <a:gdLst/>
              <a:ahLst/>
              <a:cxnLst/>
              <a:rect l="0" t="0" r="0" b="0"/>
              <a:pathLst>
                <a:path w="201158" h="331091">
                  <a:moveTo>
                    <a:pt x="89017" y="0"/>
                  </a:moveTo>
                  <a:lnTo>
                    <a:pt x="57778" y="52051"/>
                  </a:lnTo>
                  <a:lnTo>
                    <a:pt x="29424" y="111539"/>
                  </a:lnTo>
                  <a:lnTo>
                    <a:pt x="10868" y="165491"/>
                  </a:lnTo>
                  <a:lnTo>
                    <a:pt x="2870" y="221207"/>
                  </a:lnTo>
                  <a:lnTo>
                    <a:pt x="0" y="235209"/>
                  </a:lnTo>
                  <a:lnTo>
                    <a:pt x="7139" y="282862"/>
                  </a:lnTo>
                  <a:lnTo>
                    <a:pt x="21041" y="307432"/>
                  </a:lnTo>
                  <a:lnTo>
                    <a:pt x="29662" y="317260"/>
                  </a:lnTo>
                  <a:lnTo>
                    <a:pt x="51718" y="328178"/>
                  </a:lnTo>
                  <a:lnTo>
                    <a:pt x="64151" y="331090"/>
                  </a:lnTo>
                  <a:lnTo>
                    <a:pt x="90443" y="328085"/>
                  </a:lnTo>
                  <a:lnTo>
                    <a:pt x="115387" y="318953"/>
                  </a:lnTo>
                  <a:lnTo>
                    <a:pt x="158058" y="287263"/>
                  </a:lnTo>
                  <a:lnTo>
                    <a:pt x="174334" y="260981"/>
                  </a:lnTo>
                  <a:lnTo>
                    <a:pt x="196380" y="203848"/>
                  </a:lnTo>
                  <a:lnTo>
                    <a:pt x="201157" y="155808"/>
                  </a:lnTo>
                  <a:lnTo>
                    <a:pt x="194513" y="117137"/>
                  </a:lnTo>
                  <a:lnTo>
                    <a:pt x="177077" y="78902"/>
                  </a:lnTo>
                  <a:lnTo>
                    <a:pt x="159740" y="60024"/>
                  </a:lnTo>
                  <a:lnTo>
                    <a:pt x="124659" y="41832"/>
                  </a:lnTo>
                  <a:lnTo>
                    <a:pt x="101348" y="39260"/>
                  </a:lnTo>
                  <a:lnTo>
                    <a:pt x="67959" y="42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4611482" y="16514606"/>
              <a:ext cx="210571" cy="305328"/>
            </a:xfrm>
            <a:custGeom>
              <a:avLst/>
              <a:gdLst/>
              <a:ahLst/>
              <a:cxnLst/>
              <a:rect l="0" t="0" r="0" b="0"/>
              <a:pathLst>
                <a:path w="210571" h="305328">
                  <a:moveTo>
                    <a:pt x="0" y="0"/>
                  </a:moveTo>
                  <a:lnTo>
                    <a:pt x="15641" y="17980"/>
                  </a:lnTo>
                  <a:lnTo>
                    <a:pt x="31209" y="60353"/>
                  </a:lnTo>
                  <a:lnTo>
                    <a:pt x="39960" y="118766"/>
                  </a:lnTo>
                  <a:lnTo>
                    <a:pt x="41476" y="172451"/>
                  </a:lnTo>
                  <a:lnTo>
                    <a:pt x="41925" y="232811"/>
                  </a:lnTo>
                  <a:lnTo>
                    <a:pt x="43247" y="291089"/>
                  </a:lnTo>
                  <a:lnTo>
                    <a:pt x="45209" y="292325"/>
                  </a:lnTo>
                  <a:lnTo>
                    <a:pt x="47687" y="289640"/>
                  </a:lnTo>
                  <a:lnTo>
                    <a:pt x="66862" y="231713"/>
                  </a:lnTo>
                  <a:lnTo>
                    <a:pt x="95705" y="170662"/>
                  </a:lnTo>
                  <a:lnTo>
                    <a:pt x="110386" y="150719"/>
                  </a:lnTo>
                  <a:lnTo>
                    <a:pt x="128609" y="137956"/>
                  </a:lnTo>
                  <a:lnTo>
                    <a:pt x="137212" y="137595"/>
                  </a:lnTo>
                  <a:lnTo>
                    <a:pt x="145287" y="140863"/>
                  </a:lnTo>
                  <a:lnTo>
                    <a:pt x="160498" y="155023"/>
                  </a:lnTo>
                  <a:lnTo>
                    <a:pt x="181046" y="190472"/>
                  </a:lnTo>
                  <a:lnTo>
                    <a:pt x="195943" y="251140"/>
                  </a:lnTo>
                  <a:lnTo>
                    <a:pt x="201947" y="284983"/>
                  </a:lnTo>
                  <a:lnTo>
                    <a:pt x="210570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4937866" y="16609363"/>
              <a:ext cx="10529" cy="178985"/>
            </a:xfrm>
            <a:custGeom>
              <a:avLst/>
              <a:gdLst/>
              <a:ahLst/>
              <a:cxnLst/>
              <a:rect l="0" t="0" r="0" b="0"/>
              <a:pathLst>
                <a:path w="10529" h="178985">
                  <a:moveTo>
                    <a:pt x="0" y="0"/>
                  </a:moveTo>
                  <a:lnTo>
                    <a:pt x="3119" y="42692"/>
                  </a:lnTo>
                  <a:lnTo>
                    <a:pt x="6065" y="63429"/>
                  </a:lnTo>
                  <a:lnTo>
                    <a:pt x="1545" y="111575"/>
                  </a:lnTo>
                  <a:lnTo>
                    <a:pt x="3577" y="150431"/>
                  </a:lnTo>
                  <a:lnTo>
                    <a:pt x="10528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4979979" y="164935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5064208" y="16598835"/>
              <a:ext cx="118944" cy="166054"/>
            </a:xfrm>
            <a:custGeom>
              <a:avLst/>
              <a:gdLst/>
              <a:ahLst/>
              <a:cxnLst/>
              <a:rect l="0" t="0" r="0" b="0"/>
              <a:pathLst>
                <a:path w="118944" h="166054">
                  <a:moveTo>
                    <a:pt x="31585" y="0"/>
                  </a:moveTo>
                  <a:lnTo>
                    <a:pt x="14796" y="55045"/>
                  </a:lnTo>
                  <a:lnTo>
                    <a:pt x="11371" y="106452"/>
                  </a:lnTo>
                  <a:lnTo>
                    <a:pt x="13242" y="132710"/>
                  </a:lnTo>
                  <a:lnTo>
                    <a:pt x="21873" y="156079"/>
                  </a:lnTo>
                  <a:lnTo>
                    <a:pt x="28620" y="162543"/>
                  </a:lnTo>
                  <a:lnTo>
                    <a:pt x="36627" y="165683"/>
                  </a:lnTo>
                  <a:lnTo>
                    <a:pt x="54883" y="166053"/>
                  </a:lnTo>
                  <a:lnTo>
                    <a:pt x="74695" y="162317"/>
                  </a:lnTo>
                  <a:lnTo>
                    <a:pt x="92079" y="150519"/>
                  </a:lnTo>
                  <a:lnTo>
                    <a:pt x="106435" y="133578"/>
                  </a:lnTo>
                  <a:lnTo>
                    <a:pt x="116714" y="114349"/>
                  </a:lnTo>
                  <a:lnTo>
                    <a:pt x="118943" y="87867"/>
                  </a:lnTo>
                  <a:lnTo>
                    <a:pt x="114865" y="58939"/>
                  </a:lnTo>
                  <a:lnTo>
                    <a:pt x="105253" y="34384"/>
                  </a:lnTo>
                  <a:lnTo>
                    <a:pt x="81098" y="6418"/>
                  </a:lnTo>
                  <a:lnTo>
                    <a:pt x="70443" y="1939"/>
                  </a:lnTo>
                  <a:lnTo>
                    <a:pt x="46125" y="82"/>
                  </a:lnTo>
                  <a:lnTo>
                    <a:pt x="25959" y="6274"/>
                  </a:lnTo>
                  <a:lnTo>
                    <a:pt x="11537" y="15656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5453763" y="16322366"/>
              <a:ext cx="226611" cy="423869"/>
            </a:xfrm>
            <a:custGeom>
              <a:avLst/>
              <a:gdLst/>
              <a:ahLst/>
              <a:cxnLst/>
              <a:rect l="0" t="0" r="0" b="0"/>
              <a:pathLst>
                <a:path w="226611" h="423869">
                  <a:moveTo>
                    <a:pt x="10527" y="97484"/>
                  </a:moveTo>
                  <a:lnTo>
                    <a:pt x="2194" y="134963"/>
                  </a:lnTo>
                  <a:lnTo>
                    <a:pt x="432" y="186386"/>
                  </a:lnTo>
                  <a:lnTo>
                    <a:pt x="84" y="248840"/>
                  </a:lnTo>
                  <a:lnTo>
                    <a:pt x="16" y="307450"/>
                  </a:lnTo>
                  <a:lnTo>
                    <a:pt x="6" y="325333"/>
                  </a:lnTo>
                  <a:lnTo>
                    <a:pt x="0" y="274396"/>
                  </a:lnTo>
                  <a:lnTo>
                    <a:pt x="1169" y="218260"/>
                  </a:lnTo>
                  <a:lnTo>
                    <a:pt x="14571" y="162806"/>
                  </a:lnTo>
                  <a:lnTo>
                    <a:pt x="32782" y="108650"/>
                  </a:lnTo>
                  <a:lnTo>
                    <a:pt x="52997" y="64919"/>
                  </a:lnTo>
                  <a:lnTo>
                    <a:pt x="80788" y="29180"/>
                  </a:lnTo>
                  <a:lnTo>
                    <a:pt x="107384" y="12384"/>
                  </a:lnTo>
                  <a:lnTo>
                    <a:pt x="148670" y="0"/>
                  </a:lnTo>
                  <a:lnTo>
                    <a:pt x="186769" y="100"/>
                  </a:lnTo>
                  <a:lnTo>
                    <a:pt x="206230" y="10919"/>
                  </a:lnTo>
                  <a:lnTo>
                    <a:pt x="214696" y="18717"/>
                  </a:lnTo>
                  <a:lnTo>
                    <a:pt x="224101" y="39860"/>
                  </a:lnTo>
                  <a:lnTo>
                    <a:pt x="226610" y="52048"/>
                  </a:lnTo>
                  <a:lnTo>
                    <a:pt x="220038" y="78070"/>
                  </a:lnTo>
                  <a:lnTo>
                    <a:pt x="192812" y="127315"/>
                  </a:lnTo>
                  <a:lnTo>
                    <a:pt x="160724" y="160135"/>
                  </a:lnTo>
                  <a:lnTo>
                    <a:pt x="121580" y="186496"/>
                  </a:lnTo>
                  <a:lnTo>
                    <a:pt x="97319" y="192417"/>
                  </a:lnTo>
                  <a:lnTo>
                    <a:pt x="85936" y="192358"/>
                  </a:lnTo>
                  <a:lnTo>
                    <a:pt x="83027" y="191149"/>
                  </a:lnTo>
                  <a:lnTo>
                    <a:pt x="85767" y="189173"/>
                  </a:lnTo>
                  <a:lnTo>
                    <a:pt x="92272" y="186685"/>
                  </a:lnTo>
                  <a:lnTo>
                    <a:pt x="98949" y="188538"/>
                  </a:lnTo>
                  <a:lnTo>
                    <a:pt x="139039" y="226112"/>
                  </a:lnTo>
                  <a:lnTo>
                    <a:pt x="163771" y="268731"/>
                  </a:lnTo>
                  <a:lnTo>
                    <a:pt x="186854" y="327929"/>
                  </a:lnTo>
                  <a:lnTo>
                    <a:pt x="206709" y="389571"/>
                  </a:lnTo>
                  <a:lnTo>
                    <a:pt x="221097" y="423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5895959" y="16377735"/>
              <a:ext cx="168457" cy="237126"/>
            </a:xfrm>
            <a:custGeom>
              <a:avLst/>
              <a:gdLst/>
              <a:ahLst/>
              <a:cxnLst/>
              <a:rect l="0" t="0" r="0" b="0"/>
              <a:pathLst>
                <a:path w="168457" h="237126">
                  <a:moveTo>
                    <a:pt x="0" y="31586"/>
                  </a:moveTo>
                  <a:lnTo>
                    <a:pt x="14654" y="86728"/>
                  </a:lnTo>
                  <a:lnTo>
                    <a:pt x="34786" y="149461"/>
                  </a:lnTo>
                  <a:lnTo>
                    <a:pt x="60293" y="203960"/>
                  </a:lnTo>
                  <a:lnTo>
                    <a:pt x="80906" y="234609"/>
                  </a:lnTo>
                  <a:lnTo>
                    <a:pt x="89032" y="237125"/>
                  </a:lnTo>
                  <a:lnTo>
                    <a:pt x="97959" y="235293"/>
                  </a:lnTo>
                  <a:lnTo>
                    <a:pt x="107420" y="230561"/>
                  </a:lnTo>
                  <a:lnTo>
                    <a:pt x="121051" y="209707"/>
                  </a:lnTo>
                  <a:lnTo>
                    <a:pt x="132183" y="165082"/>
                  </a:lnTo>
                  <a:lnTo>
                    <a:pt x="138601" y="114815"/>
                  </a:lnTo>
                  <a:lnTo>
                    <a:pt x="147912" y="65995"/>
                  </a:lnTo>
                  <a:lnTo>
                    <a:pt x="158079" y="28133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6917223" y="15651269"/>
              <a:ext cx="318495" cy="915981"/>
            </a:xfrm>
            <a:custGeom>
              <a:avLst/>
              <a:gdLst/>
              <a:ahLst/>
              <a:cxnLst/>
              <a:rect l="0" t="0" r="0" b="0"/>
              <a:pathLst>
                <a:path w="318495" h="915981">
                  <a:moveTo>
                    <a:pt x="10529" y="0"/>
                  </a:moveTo>
                  <a:lnTo>
                    <a:pt x="30772" y="43962"/>
                  </a:lnTo>
                  <a:lnTo>
                    <a:pt x="77367" y="99134"/>
                  </a:lnTo>
                  <a:lnTo>
                    <a:pt x="119337" y="158312"/>
                  </a:lnTo>
                  <a:lnTo>
                    <a:pt x="150522" y="196998"/>
                  </a:lnTo>
                  <a:lnTo>
                    <a:pt x="212215" y="258061"/>
                  </a:lnTo>
                  <a:lnTo>
                    <a:pt x="268297" y="301674"/>
                  </a:lnTo>
                  <a:lnTo>
                    <a:pt x="303991" y="345507"/>
                  </a:lnTo>
                  <a:lnTo>
                    <a:pt x="315652" y="367638"/>
                  </a:lnTo>
                  <a:lnTo>
                    <a:pt x="318494" y="395412"/>
                  </a:lnTo>
                  <a:lnTo>
                    <a:pt x="313519" y="428424"/>
                  </a:lnTo>
                  <a:lnTo>
                    <a:pt x="290987" y="482960"/>
                  </a:lnTo>
                  <a:lnTo>
                    <a:pt x="251931" y="540847"/>
                  </a:lnTo>
                  <a:lnTo>
                    <a:pt x="204832" y="602323"/>
                  </a:lnTo>
                  <a:lnTo>
                    <a:pt x="164286" y="650948"/>
                  </a:lnTo>
                  <a:lnTo>
                    <a:pt x="128225" y="702401"/>
                  </a:lnTo>
                  <a:lnTo>
                    <a:pt x="85770" y="763783"/>
                  </a:lnTo>
                  <a:lnTo>
                    <a:pt x="50521" y="820969"/>
                  </a:lnTo>
                  <a:lnTo>
                    <a:pt x="15699" y="877324"/>
                  </a:lnTo>
                  <a:lnTo>
                    <a:pt x="0" y="915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7422591" y="15830254"/>
              <a:ext cx="294799" cy="269496"/>
            </a:xfrm>
            <a:custGeom>
              <a:avLst/>
              <a:gdLst/>
              <a:ahLst/>
              <a:cxnLst/>
              <a:rect l="0" t="0" r="0" b="0"/>
              <a:pathLst>
                <a:path w="294799" h="269496">
                  <a:moveTo>
                    <a:pt x="0" y="0"/>
                  </a:moveTo>
                  <a:lnTo>
                    <a:pt x="8333" y="52049"/>
                  </a:lnTo>
                  <a:lnTo>
                    <a:pt x="15684" y="111537"/>
                  </a:lnTo>
                  <a:lnTo>
                    <a:pt x="21165" y="164319"/>
                  </a:lnTo>
                  <a:lnTo>
                    <a:pt x="32300" y="215991"/>
                  </a:lnTo>
                  <a:lnTo>
                    <a:pt x="40091" y="244566"/>
                  </a:lnTo>
                  <a:lnTo>
                    <a:pt x="51354" y="265063"/>
                  </a:lnTo>
                  <a:lnTo>
                    <a:pt x="57632" y="269126"/>
                  </a:lnTo>
                  <a:lnTo>
                    <a:pt x="64158" y="269495"/>
                  </a:lnTo>
                  <a:lnTo>
                    <a:pt x="70849" y="267401"/>
                  </a:lnTo>
                  <a:lnTo>
                    <a:pt x="76478" y="261325"/>
                  </a:lnTo>
                  <a:lnTo>
                    <a:pt x="89991" y="229248"/>
                  </a:lnTo>
                  <a:lnTo>
                    <a:pt x="105037" y="172839"/>
                  </a:lnTo>
                  <a:lnTo>
                    <a:pt x="122800" y="115221"/>
                  </a:lnTo>
                  <a:lnTo>
                    <a:pt x="129837" y="89424"/>
                  </a:lnTo>
                  <a:lnTo>
                    <a:pt x="135691" y="79504"/>
                  </a:lnTo>
                  <a:lnTo>
                    <a:pt x="151554" y="65360"/>
                  </a:lnTo>
                  <a:lnTo>
                    <a:pt x="158358" y="64632"/>
                  </a:lnTo>
                  <a:lnTo>
                    <a:pt x="164063" y="67655"/>
                  </a:lnTo>
                  <a:lnTo>
                    <a:pt x="169037" y="73180"/>
                  </a:lnTo>
                  <a:lnTo>
                    <a:pt x="189127" y="133799"/>
                  </a:lnTo>
                  <a:lnTo>
                    <a:pt x="203475" y="189556"/>
                  </a:lnTo>
                  <a:lnTo>
                    <a:pt x="214057" y="228521"/>
                  </a:lnTo>
                  <a:lnTo>
                    <a:pt x="218743" y="233065"/>
                  </a:lnTo>
                  <a:lnTo>
                    <a:pt x="224207" y="232586"/>
                  </a:lnTo>
                  <a:lnTo>
                    <a:pt x="230190" y="228756"/>
                  </a:lnTo>
                  <a:lnTo>
                    <a:pt x="239958" y="208903"/>
                  </a:lnTo>
                  <a:lnTo>
                    <a:pt x="252033" y="161723"/>
                  </a:lnTo>
                  <a:lnTo>
                    <a:pt x="266593" y="99665"/>
                  </a:lnTo>
                  <a:lnTo>
                    <a:pt x="284253" y="37546"/>
                  </a:lnTo>
                  <a:lnTo>
                    <a:pt x="294798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7843731" y="16072410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8117905" y="15626762"/>
              <a:ext cx="332349" cy="549554"/>
            </a:xfrm>
            <a:custGeom>
              <a:avLst/>
              <a:gdLst/>
              <a:ahLst/>
              <a:cxnLst/>
              <a:rect l="0" t="0" r="0" b="0"/>
              <a:pathLst>
                <a:path w="332349" h="549554">
                  <a:moveTo>
                    <a:pt x="10095" y="214020"/>
                  </a:moveTo>
                  <a:lnTo>
                    <a:pt x="1762" y="251498"/>
                  </a:lnTo>
                  <a:lnTo>
                    <a:pt x="0" y="314101"/>
                  </a:lnTo>
                  <a:lnTo>
                    <a:pt x="5284" y="362346"/>
                  </a:lnTo>
                  <a:lnTo>
                    <a:pt x="10397" y="373736"/>
                  </a:lnTo>
                  <a:lnTo>
                    <a:pt x="25437" y="389512"/>
                  </a:lnTo>
                  <a:lnTo>
                    <a:pt x="33192" y="391846"/>
                  </a:lnTo>
                  <a:lnTo>
                    <a:pt x="40701" y="391062"/>
                  </a:lnTo>
                  <a:lnTo>
                    <a:pt x="48046" y="388200"/>
                  </a:lnTo>
                  <a:lnTo>
                    <a:pt x="62448" y="372542"/>
                  </a:lnTo>
                  <a:lnTo>
                    <a:pt x="80589" y="337419"/>
                  </a:lnTo>
                  <a:lnTo>
                    <a:pt x="90254" y="294257"/>
                  </a:lnTo>
                  <a:lnTo>
                    <a:pt x="91610" y="278039"/>
                  </a:lnTo>
                  <a:lnTo>
                    <a:pt x="83759" y="244424"/>
                  </a:lnTo>
                  <a:lnTo>
                    <a:pt x="62727" y="195733"/>
                  </a:lnTo>
                  <a:lnTo>
                    <a:pt x="41678" y="148551"/>
                  </a:lnTo>
                  <a:lnTo>
                    <a:pt x="26862" y="100644"/>
                  </a:lnTo>
                  <a:lnTo>
                    <a:pt x="24782" y="85794"/>
                  </a:lnTo>
                  <a:lnTo>
                    <a:pt x="31831" y="56814"/>
                  </a:lnTo>
                  <a:lnTo>
                    <a:pt x="46662" y="31848"/>
                  </a:lnTo>
                  <a:lnTo>
                    <a:pt x="64952" y="16851"/>
                  </a:lnTo>
                  <a:lnTo>
                    <a:pt x="106158" y="1831"/>
                  </a:lnTo>
                  <a:lnTo>
                    <a:pt x="132339" y="0"/>
                  </a:lnTo>
                  <a:lnTo>
                    <a:pt x="144233" y="1151"/>
                  </a:lnTo>
                  <a:lnTo>
                    <a:pt x="183331" y="19537"/>
                  </a:lnTo>
                  <a:lnTo>
                    <a:pt x="213373" y="47210"/>
                  </a:lnTo>
                  <a:lnTo>
                    <a:pt x="231502" y="83226"/>
                  </a:lnTo>
                  <a:lnTo>
                    <a:pt x="239703" y="138490"/>
                  </a:lnTo>
                  <a:lnTo>
                    <a:pt x="241124" y="187482"/>
                  </a:lnTo>
                  <a:lnTo>
                    <a:pt x="240375" y="239043"/>
                  </a:lnTo>
                  <a:lnTo>
                    <a:pt x="234434" y="292535"/>
                  </a:lnTo>
                  <a:lnTo>
                    <a:pt x="232154" y="351148"/>
                  </a:lnTo>
                  <a:lnTo>
                    <a:pt x="230308" y="404909"/>
                  </a:lnTo>
                  <a:lnTo>
                    <a:pt x="226036" y="462470"/>
                  </a:lnTo>
                  <a:lnTo>
                    <a:pt x="235764" y="519161"/>
                  </a:lnTo>
                  <a:lnTo>
                    <a:pt x="242430" y="530922"/>
                  </a:lnTo>
                  <a:lnTo>
                    <a:pt x="262314" y="547108"/>
                  </a:lnTo>
                  <a:lnTo>
                    <a:pt x="271828" y="549553"/>
                  </a:lnTo>
                  <a:lnTo>
                    <a:pt x="280510" y="548841"/>
                  </a:lnTo>
                  <a:lnTo>
                    <a:pt x="296396" y="541814"/>
                  </a:lnTo>
                  <a:lnTo>
                    <a:pt x="311256" y="530892"/>
                  </a:lnTo>
                  <a:lnTo>
                    <a:pt x="322539" y="508879"/>
                  </a:lnTo>
                  <a:lnTo>
                    <a:pt x="332348" y="460486"/>
                  </a:lnTo>
                  <a:lnTo>
                    <a:pt x="332304" y="424167"/>
                  </a:lnTo>
                  <a:lnTo>
                    <a:pt x="324485" y="392426"/>
                  </a:lnTo>
                  <a:lnTo>
                    <a:pt x="301340" y="353839"/>
                  </a:lnTo>
                  <a:lnTo>
                    <a:pt x="277845" y="325768"/>
                  </a:lnTo>
                  <a:lnTo>
                    <a:pt x="250476" y="308222"/>
                  </a:lnTo>
                  <a:lnTo>
                    <a:pt x="210137" y="298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8717597" y="15661798"/>
              <a:ext cx="14655" cy="305328"/>
            </a:xfrm>
            <a:custGeom>
              <a:avLst/>
              <a:gdLst/>
              <a:ahLst/>
              <a:cxnLst/>
              <a:rect l="0" t="0" r="0" b="0"/>
              <a:pathLst>
                <a:path w="14655" h="305328">
                  <a:moveTo>
                    <a:pt x="0" y="0"/>
                  </a:moveTo>
                  <a:lnTo>
                    <a:pt x="3119" y="42691"/>
                  </a:lnTo>
                  <a:lnTo>
                    <a:pt x="14654" y="101110"/>
                  </a:lnTo>
                  <a:lnTo>
                    <a:pt x="13570" y="148631"/>
                  </a:lnTo>
                  <a:lnTo>
                    <a:pt x="11429" y="203525"/>
                  </a:lnTo>
                  <a:lnTo>
                    <a:pt x="3470" y="259742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8622840" y="15693383"/>
              <a:ext cx="178985" cy="94758"/>
            </a:xfrm>
            <a:custGeom>
              <a:avLst/>
              <a:gdLst/>
              <a:ahLst/>
              <a:cxnLst/>
              <a:rect l="0" t="0" r="0" b="0"/>
              <a:pathLst>
                <a:path w="178985" h="94758">
                  <a:moveTo>
                    <a:pt x="178984" y="0"/>
                  </a:moveTo>
                  <a:lnTo>
                    <a:pt x="124840" y="31239"/>
                  </a:lnTo>
                  <a:lnTo>
                    <a:pt x="69893" y="59593"/>
                  </a:lnTo>
                  <a:lnTo>
                    <a:pt x="17653" y="83296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8843938" y="15588098"/>
              <a:ext cx="421141" cy="379028"/>
            </a:xfrm>
            <a:custGeom>
              <a:avLst/>
              <a:gdLst/>
              <a:ahLst/>
              <a:cxnLst/>
              <a:rect l="0" t="0" r="0" b="0"/>
              <a:pathLst>
                <a:path w="421141" h="379028">
                  <a:moveTo>
                    <a:pt x="0" y="0"/>
                  </a:moveTo>
                  <a:lnTo>
                    <a:pt x="15641" y="26386"/>
                  </a:lnTo>
                  <a:lnTo>
                    <a:pt x="34844" y="88902"/>
                  </a:lnTo>
                  <a:lnTo>
                    <a:pt x="39508" y="147630"/>
                  </a:lnTo>
                  <a:lnTo>
                    <a:pt x="33283" y="210119"/>
                  </a:lnTo>
                  <a:lnTo>
                    <a:pt x="25200" y="271269"/>
                  </a:lnTo>
                  <a:lnTo>
                    <a:pt x="22285" y="310704"/>
                  </a:lnTo>
                  <a:lnTo>
                    <a:pt x="21876" y="310080"/>
                  </a:lnTo>
                  <a:lnTo>
                    <a:pt x="21603" y="304986"/>
                  </a:lnTo>
                  <a:lnTo>
                    <a:pt x="39146" y="254785"/>
                  </a:lnTo>
                  <a:lnTo>
                    <a:pt x="75193" y="194782"/>
                  </a:lnTo>
                  <a:lnTo>
                    <a:pt x="96590" y="173138"/>
                  </a:lnTo>
                  <a:lnTo>
                    <a:pt x="121698" y="159618"/>
                  </a:lnTo>
                  <a:lnTo>
                    <a:pt x="132605" y="159056"/>
                  </a:lnTo>
                  <a:lnTo>
                    <a:pt x="142215" y="162190"/>
                  </a:lnTo>
                  <a:lnTo>
                    <a:pt x="150962" y="167788"/>
                  </a:lnTo>
                  <a:lnTo>
                    <a:pt x="174451" y="198024"/>
                  </a:lnTo>
                  <a:lnTo>
                    <a:pt x="194944" y="257398"/>
                  </a:lnTo>
                  <a:lnTo>
                    <a:pt x="208929" y="298794"/>
                  </a:lnTo>
                  <a:lnTo>
                    <a:pt x="225049" y="318410"/>
                  </a:lnTo>
                  <a:lnTo>
                    <a:pt x="234261" y="323408"/>
                  </a:lnTo>
                  <a:lnTo>
                    <a:pt x="253855" y="325842"/>
                  </a:lnTo>
                  <a:lnTo>
                    <a:pt x="277381" y="316785"/>
                  </a:lnTo>
                  <a:lnTo>
                    <a:pt x="328770" y="279713"/>
                  </a:lnTo>
                  <a:lnTo>
                    <a:pt x="380188" y="227934"/>
                  </a:lnTo>
                  <a:lnTo>
                    <a:pt x="412654" y="174199"/>
                  </a:lnTo>
                  <a:lnTo>
                    <a:pt x="417368" y="150730"/>
                  </a:lnTo>
                  <a:lnTo>
                    <a:pt x="414433" y="116801"/>
                  </a:lnTo>
                  <a:lnTo>
                    <a:pt x="408480" y="110623"/>
                  </a:lnTo>
                  <a:lnTo>
                    <a:pt x="399832" y="107673"/>
                  </a:lnTo>
                  <a:lnTo>
                    <a:pt x="389387" y="106877"/>
                  </a:lnTo>
                  <a:lnTo>
                    <a:pt x="381254" y="109855"/>
                  </a:lnTo>
                  <a:lnTo>
                    <a:pt x="350088" y="143799"/>
                  </a:lnTo>
                  <a:lnTo>
                    <a:pt x="317825" y="200650"/>
                  </a:lnTo>
                  <a:lnTo>
                    <a:pt x="309030" y="248576"/>
                  </a:lnTo>
                  <a:lnTo>
                    <a:pt x="313212" y="277765"/>
                  </a:lnTo>
                  <a:lnTo>
                    <a:pt x="328721" y="310808"/>
                  </a:lnTo>
                  <a:lnTo>
                    <a:pt x="351253" y="335417"/>
                  </a:lnTo>
                  <a:lnTo>
                    <a:pt x="404708" y="372656"/>
                  </a:lnTo>
                  <a:lnTo>
                    <a:pt x="421140" y="379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7390181" y="16264040"/>
              <a:ext cx="358794" cy="345324"/>
            </a:xfrm>
            <a:custGeom>
              <a:avLst/>
              <a:gdLst/>
              <a:ahLst/>
              <a:cxnLst/>
              <a:rect l="0" t="0" r="0" b="0"/>
              <a:pathLst>
                <a:path w="358794" h="345324">
                  <a:moveTo>
                    <a:pt x="21881" y="345323"/>
                  </a:moveTo>
                  <a:lnTo>
                    <a:pt x="5113" y="339734"/>
                  </a:lnTo>
                  <a:lnTo>
                    <a:pt x="1344" y="334578"/>
                  </a:lnTo>
                  <a:lnTo>
                    <a:pt x="0" y="327631"/>
                  </a:lnTo>
                  <a:lnTo>
                    <a:pt x="6251" y="268909"/>
                  </a:lnTo>
                  <a:lnTo>
                    <a:pt x="18750" y="210906"/>
                  </a:lnTo>
                  <a:lnTo>
                    <a:pt x="32485" y="155603"/>
                  </a:lnTo>
                  <a:lnTo>
                    <a:pt x="46081" y="116754"/>
                  </a:lnTo>
                  <a:lnTo>
                    <a:pt x="71635" y="72186"/>
                  </a:lnTo>
                  <a:lnTo>
                    <a:pt x="79617" y="66135"/>
                  </a:lnTo>
                  <a:lnTo>
                    <a:pt x="88448" y="63272"/>
                  </a:lnTo>
                  <a:lnTo>
                    <a:pt x="97845" y="62532"/>
                  </a:lnTo>
                  <a:lnTo>
                    <a:pt x="106449" y="66718"/>
                  </a:lnTo>
                  <a:lnTo>
                    <a:pt x="122248" y="83849"/>
                  </a:lnTo>
                  <a:lnTo>
                    <a:pt x="138708" y="130979"/>
                  </a:lnTo>
                  <a:lnTo>
                    <a:pt x="154749" y="191805"/>
                  </a:lnTo>
                  <a:lnTo>
                    <a:pt x="162043" y="216261"/>
                  </a:lnTo>
                  <a:lnTo>
                    <a:pt x="166795" y="221847"/>
                  </a:lnTo>
                  <a:lnTo>
                    <a:pt x="172302" y="223233"/>
                  </a:lnTo>
                  <a:lnTo>
                    <a:pt x="178314" y="221816"/>
                  </a:lnTo>
                  <a:lnTo>
                    <a:pt x="191233" y="204643"/>
                  </a:lnTo>
                  <a:lnTo>
                    <a:pt x="217145" y="146166"/>
                  </a:lnTo>
                  <a:lnTo>
                    <a:pt x="235794" y="92755"/>
                  </a:lnTo>
                  <a:lnTo>
                    <a:pt x="264939" y="36892"/>
                  </a:lnTo>
                  <a:lnTo>
                    <a:pt x="279646" y="14050"/>
                  </a:lnTo>
                  <a:lnTo>
                    <a:pt x="297881" y="0"/>
                  </a:lnTo>
                  <a:lnTo>
                    <a:pt x="305317" y="463"/>
                  </a:lnTo>
                  <a:lnTo>
                    <a:pt x="311443" y="5452"/>
                  </a:lnTo>
                  <a:lnTo>
                    <a:pt x="316698" y="13458"/>
                  </a:lnTo>
                  <a:lnTo>
                    <a:pt x="324094" y="47081"/>
                  </a:lnTo>
                  <a:lnTo>
                    <a:pt x="326285" y="103446"/>
                  </a:lnTo>
                  <a:lnTo>
                    <a:pt x="326935" y="155243"/>
                  </a:lnTo>
                  <a:lnTo>
                    <a:pt x="327127" y="216993"/>
                  </a:lnTo>
                  <a:lnTo>
                    <a:pt x="332773" y="270385"/>
                  </a:lnTo>
                  <a:lnTo>
                    <a:pt x="341770" y="291740"/>
                  </a:lnTo>
                  <a:lnTo>
                    <a:pt x="358793" y="313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7896373" y="16356679"/>
              <a:ext cx="10530" cy="189514"/>
            </a:xfrm>
            <a:custGeom>
              <a:avLst/>
              <a:gdLst/>
              <a:ahLst/>
              <a:cxnLst/>
              <a:rect l="0" t="0" r="0" b="0"/>
              <a:pathLst>
                <a:path w="10530" h="189514">
                  <a:moveTo>
                    <a:pt x="0" y="0"/>
                  </a:moveTo>
                  <a:lnTo>
                    <a:pt x="0" y="50433"/>
                  </a:lnTo>
                  <a:lnTo>
                    <a:pt x="0" y="105411"/>
                  </a:lnTo>
                  <a:lnTo>
                    <a:pt x="3120" y="160855"/>
                  </a:lnTo>
                  <a:lnTo>
                    <a:pt x="10529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8037419" y="16282980"/>
              <a:ext cx="160537" cy="273741"/>
            </a:xfrm>
            <a:custGeom>
              <a:avLst/>
              <a:gdLst/>
              <a:ahLst/>
              <a:cxnLst/>
              <a:rect l="0" t="0" r="0" b="0"/>
              <a:pathLst>
                <a:path w="160537" h="273741">
                  <a:moveTo>
                    <a:pt x="69524" y="0"/>
                  </a:moveTo>
                  <a:lnTo>
                    <a:pt x="52756" y="5589"/>
                  </a:lnTo>
                  <a:lnTo>
                    <a:pt x="38285" y="17692"/>
                  </a:lnTo>
                  <a:lnTo>
                    <a:pt x="4342" y="54057"/>
                  </a:lnTo>
                  <a:lnTo>
                    <a:pt x="334" y="62945"/>
                  </a:lnTo>
                  <a:lnTo>
                    <a:pt x="0" y="71208"/>
                  </a:lnTo>
                  <a:lnTo>
                    <a:pt x="2118" y="79057"/>
                  </a:lnTo>
                  <a:lnTo>
                    <a:pt x="7040" y="83120"/>
                  </a:lnTo>
                  <a:lnTo>
                    <a:pt x="13830" y="84660"/>
                  </a:lnTo>
                  <a:lnTo>
                    <a:pt x="40154" y="81237"/>
                  </a:lnTo>
                  <a:lnTo>
                    <a:pt x="86080" y="75187"/>
                  </a:lnTo>
                  <a:lnTo>
                    <a:pt x="126422" y="79730"/>
                  </a:lnTo>
                  <a:lnTo>
                    <a:pt x="136702" y="84739"/>
                  </a:lnTo>
                  <a:lnTo>
                    <a:pt x="151244" y="99662"/>
                  </a:lnTo>
                  <a:lnTo>
                    <a:pt x="158487" y="121112"/>
                  </a:lnTo>
                  <a:lnTo>
                    <a:pt x="160536" y="145075"/>
                  </a:lnTo>
                  <a:lnTo>
                    <a:pt x="157547" y="167422"/>
                  </a:lnTo>
                  <a:lnTo>
                    <a:pt x="123013" y="229294"/>
                  </a:lnTo>
                  <a:lnTo>
                    <a:pt x="90581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8331481" y="16167165"/>
              <a:ext cx="152108" cy="347442"/>
            </a:xfrm>
            <a:custGeom>
              <a:avLst/>
              <a:gdLst/>
              <a:ahLst/>
              <a:cxnLst/>
              <a:rect l="0" t="0" r="0" b="0"/>
              <a:pathLst>
                <a:path w="152108" h="347442">
                  <a:moveTo>
                    <a:pt x="80788" y="0"/>
                  </a:moveTo>
                  <a:lnTo>
                    <a:pt x="71214" y="24047"/>
                  </a:lnTo>
                  <a:lnTo>
                    <a:pt x="27791" y="85122"/>
                  </a:lnTo>
                  <a:lnTo>
                    <a:pt x="0" y="132108"/>
                  </a:lnTo>
                  <a:lnTo>
                    <a:pt x="24" y="141884"/>
                  </a:lnTo>
                  <a:lnTo>
                    <a:pt x="4719" y="149572"/>
                  </a:lnTo>
                  <a:lnTo>
                    <a:pt x="12528" y="155867"/>
                  </a:lnTo>
                  <a:lnTo>
                    <a:pt x="36802" y="162861"/>
                  </a:lnTo>
                  <a:lnTo>
                    <a:pt x="100045" y="167351"/>
                  </a:lnTo>
                  <a:lnTo>
                    <a:pt x="127951" y="177324"/>
                  </a:lnTo>
                  <a:lnTo>
                    <a:pt x="140307" y="184897"/>
                  </a:lnTo>
                  <a:lnTo>
                    <a:pt x="147374" y="194625"/>
                  </a:lnTo>
                  <a:lnTo>
                    <a:pt x="152107" y="217911"/>
                  </a:lnTo>
                  <a:lnTo>
                    <a:pt x="147191" y="240739"/>
                  </a:lnTo>
                  <a:lnTo>
                    <a:pt x="123329" y="294612"/>
                  </a:lnTo>
                  <a:lnTo>
                    <a:pt x="84339" y="330637"/>
                  </a:lnTo>
                  <a:lnTo>
                    <a:pt x="59732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8791296" y="16156637"/>
              <a:ext cx="52643" cy="294800"/>
            </a:xfrm>
            <a:custGeom>
              <a:avLst/>
              <a:gdLst/>
              <a:ahLst/>
              <a:cxnLst/>
              <a:rect l="0" t="0" r="0" b="0"/>
              <a:pathLst>
                <a:path w="52643" h="294800">
                  <a:moveTo>
                    <a:pt x="0" y="0"/>
                  </a:moveTo>
                  <a:lnTo>
                    <a:pt x="17959" y="62280"/>
                  </a:lnTo>
                  <a:lnTo>
                    <a:pt x="31666" y="125690"/>
                  </a:lnTo>
                  <a:lnTo>
                    <a:pt x="37470" y="168167"/>
                  </a:lnTo>
                  <a:lnTo>
                    <a:pt x="41907" y="228031"/>
                  </a:lnTo>
                  <a:lnTo>
                    <a:pt x="50175" y="275241"/>
                  </a:lnTo>
                  <a:lnTo>
                    <a:pt x="52642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8780767" y="16044221"/>
              <a:ext cx="347442" cy="596729"/>
            </a:xfrm>
            <a:custGeom>
              <a:avLst/>
              <a:gdLst/>
              <a:ahLst/>
              <a:cxnLst/>
              <a:rect l="0" t="0" r="0" b="0"/>
              <a:pathLst>
                <a:path w="347442" h="596729">
                  <a:moveTo>
                    <a:pt x="0" y="91360"/>
                  </a:moveTo>
                  <a:lnTo>
                    <a:pt x="5590" y="74594"/>
                  </a:lnTo>
                  <a:lnTo>
                    <a:pt x="17692" y="60122"/>
                  </a:lnTo>
                  <a:lnTo>
                    <a:pt x="54057" y="31767"/>
                  </a:lnTo>
                  <a:lnTo>
                    <a:pt x="116925" y="8064"/>
                  </a:lnTo>
                  <a:lnTo>
                    <a:pt x="167615" y="0"/>
                  </a:lnTo>
                  <a:lnTo>
                    <a:pt x="222019" y="728"/>
                  </a:lnTo>
                  <a:lnTo>
                    <a:pt x="271843" y="11455"/>
                  </a:lnTo>
                  <a:lnTo>
                    <a:pt x="304764" y="32590"/>
                  </a:lnTo>
                  <a:lnTo>
                    <a:pt x="316775" y="54322"/>
                  </a:lnTo>
                  <a:lnTo>
                    <a:pt x="320943" y="78407"/>
                  </a:lnTo>
                  <a:lnTo>
                    <a:pt x="318897" y="100811"/>
                  </a:lnTo>
                  <a:lnTo>
                    <a:pt x="310968" y="119346"/>
                  </a:lnTo>
                  <a:lnTo>
                    <a:pt x="270192" y="176195"/>
                  </a:lnTo>
                  <a:lnTo>
                    <a:pt x="237985" y="204234"/>
                  </a:lnTo>
                  <a:lnTo>
                    <a:pt x="179822" y="240711"/>
                  </a:lnTo>
                  <a:lnTo>
                    <a:pt x="126453" y="262658"/>
                  </a:lnTo>
                  <a:lnTo>
                    <a:pt x="121736" y="262880"/>
                  </a:lnTo>
                  <a:lnTo>
                    <a:pt x="120932" y="260688"/>
                  </a:lnTo>
                  <a:lnTo>
                    <a:pt x="122735" y="256888"/>
                  </a:lnTo>
                  <a:lnTo>
                    <a:pt x="128617" y="255524"/>
                  </a:lnTo>
                  <a:lnTo>
                    <a:pt x="147631" y="257128"/>
                  </a:lnTo>
                  <a:lnTo>
                    <a:pt x="184642" y="275786"/>
                  </a:lnTo>
                  <a:lnTo>
                    <a:pt x="222259" y="306297"/>
                  </a:lnTo>
                  <a:lnTo>
                    <a:pt x="244969" y="337148"/>
                  </a:lnTo>
                  <a:lnTo>
                    <a:pt x="270484" y="392551"/>
                  </a:lnTo>
                  <a:lnTo>
                    <a:pt x="290859" y="448783"/>
                  </a:lnTo>
                  <a:lnTo>
                    <a:pt x="302860" y="479583"/>
                  </a:lnTo>
                  <a:lnTo>
                    <a:pt x="334002" y="530059"/>
                  </a:lnTo>
                  <a:lnTo>
                    <a:pt x="345671" y="584711"/>
                  </a:lnTo>
                  <a:lnTo>
                    <a:pt x="347441" y="5967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1151480" y="17026756"/>
            <a:ext cx="4870822" cy="614841"/>
            <a:chOff x="1151480" y="17026756"/>
            <a:chExt cx="4870822" cy="614841"/>
          </a:xfrm>
        </p:grpSpPr>
        <p:sp>
          <p:nvSpPr>
            <p:cNvPr id="491" name="Freeform 490"/>
            <p:cNvSpPr/>
            <p:nvPr/>
          </p:nvSpPr>
          <p:spPr>
            <a:xfrm>
              <a:off x="1151480" y="17117775"/>
              <a:ext cx="296457" cy="386736"/>
            </a:xfrm>
            <a:custGeom>
              <a:avLst/>
              <a:gdLst/>
              <a:ahLst/>
              <a:cxnLst/>
              <a:rect l="0" t="0" r="0" b="0"/>
              <a:pathLst>
                <a:path w="296457" h="386736">
                  <a:moveTo>
                    <a:pt x="132997" y="83815"/>
                  </a:moveTo>
                  <a:lnTo>
                    <a:pt x="121818" y="72638"/>
                  </a:lnTo>
                  <a:lnTo>
                    <a:pt x="119450" y="51552"/>
                  </a:lnTo>
                  <a:lnTo>
                    <a:pt x="120456" y="37739"/>
                  </a:lnTo>
                  <a:lnTo>
                    <a:pt x="125806" y="26193"/>
                  </a:lnTo>
                  <a:lnTo>
                    <a:pt x="144229" y="7122"/>
                  </a:lnTo>
                  <a:lnTo>
                    <a:pt x="155693" y="2271"/>
                  </a:lnTo>
                  <a:lnTo>
                    <a:pt x="180908" y="0"/>
                  </a:lnTo>
                  <a:lnTo>
                    <a:pt x="215823" y="5299"/>
                  </a:lnTo>
                  <a:lnTo>
                    <a:pt x="242806" y="19867"/>
                  </a:lnTo>
                  <a:lnTo>
                    <a:pt x="272884" y="46921"/>
                  </a:lnTo>
                  <a:lnTo>
                    <a:pt x="287196" y="65079"/>
                  </a:lnTo>
                  <a:lnTo>
                    <a:pt x="295116" y="87965"/>
                  </a:lnTo>
                  <a:lnTo>
                    <a:pt x="296456" y="133397"/>
                  </a:lnTo>
                  <a:lnTo>
                    <a:pt x="286428" y="194866"/>
                  </a:lnTo>
                  <a:lnTo>
                    <a:pt x="258284" y="251645"/>
                  </a:lnTo>
                  <a:lnTo>
                    <a:pt x="222935" y="303662"/>
                  </a:lnTo>
                  <a:lnTo>
                    <a:pt x="164159" y="356185"/>
                  </a:lnTo>
                  <a:lnTo>
                    <a:pt x="111884" y="381017"/>
                  </a:lnTo>
                  <a:lnTo>
                    <a:pt x="74749" y="386735"/>
                  </a:lnTo>
                  <a:lnTo>
                    <a:pt x="34110" y="382839"/>
                  </a:lnTo>
                  <a:lnTo>
                    <a:pt x="23788" y="376751"/>
                  </a:lnTo>
                  <a:lnTo>
                    <a:pt x="9200" y="357509"/>
                  </a:lnTo>
                  <a:lnTo>
                    <a:pt x="0" y="320368"/>
                  </a:lnTo>
                  <a:lnTo>
                    <a:pt x="4087" y="299694"/>
                  </a:lnTo>
                  <a:lnTo>
                    <a:pt x="16042" y="281537"/>
                  </a:lnTo>
                  <a:lnTo>
                    <a:pt x="61845" y="244406"/>
                  </a:lnTo>
                  <a:lnTo>
                    <a:pt x="87336" y="232399"/>
                  </a:lnTo>
                  <a:lnTo>
                    <a:pt x="110363" y="230961"/>
                  </a:lnTo>
                  <a:lnTo>
                    <a:pt x="164375" y="242635"/>
                  </a:lnTo>
                  <a:lnTo>
                    <a:pt x="206655" y="261546"/>
                  </a:lnTo>
                  <a:lnTo>
                    <a:pt x="255209" y="301604"/>
                  </a:lnTo>
                  <a:lnTo>
                    <a:pt x="279390" y="344860"/>
                  </a:lnTo>
                  <a:lnTo>
                    <a:pt x="290924" y="3680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1568746" y="17033136"/>
              <a:ext cx="136195" cy="568538"/>
            </a:xfrm>
            <a:custGeom>
              <a:avLst/>
              <a:gdLst/>
              <a:ahLst/>
              <a:cxnLst/>
              <a:rect l="0" t="0" r="0" b="0"/>
              <a:pathLst>
                <a:path w="136195" h="568538">
                  <a:moveTo>
                    <a:pt x="0" y="0"/>
                  </a:moveTo>
                  <a:lnTo>
                    <a:pt x="59941" y="37086"/>
                  </a:lnTo>
                  <a:lnTo>
                    <a:pt x="85741" y="65971"/>
                  </a:lnTo>
                  <a:lnTo>
                    <a:pt x="112300" y="117059"/>
                  </a:lnTo>
                  <a:lnTo>
                    <a:pt x="129158" y="177800"/>
                  </a:lnTo>
                  <a:lnTo>
                    <a:pt x="134585" y="228806"/>
                  </a:lnTo>
                  <a:lnTo>
                    <a:pt x="136194" y="280964"/>
                  </a:lnTo>
                  <a:lnTo>
                    <a:pt x="131081" y="333461"/>
                  </a:lnTo>
                  <a:lnTo>
                    <a:pt x="126108" y="395197"/>
                  </a:lnTo>
                  <a:lnTo>
                    <a:pt x="115074" y="452453"/>
                  </a:lnTo>
                  <a:lnTo>
                    <a:pt x="96999" y="515642"/>
                  </a:lnTo>
                  <a:lnTo>
                    <a:pt x="73700" y="5685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1997707" y="17029872"/>
              <a:ext cx="223807" cy="477046"/>
            </a:xfrm>
            <a:custGeom>
              <a:avLst/>
              <a:gdLst/>
              <a:ahLst/>
              <a:cxnLst/>
              <a:rect l="0" t="0" r="0" b="0"/>
              <a:pathLst>
                <a:path w="223807" h="477046">
                  <a:moveTo>
                    <a:pt x="223806" y="34848"/>
                  </a:moveTo>
                  <a:lnTo>
                    <a:pt x="212628" y="18081"/>
                  </a:lnTo>
                  <a:lnTo>
                    <a:pt x="197781" y="6728"/>
                  </a:lnTo>
                  <a:lnTo>
                    <a:pt x="188908" y="2064"/>
                  </a:lnTo>
                  <a:lnTo>
                    <a:pt x="166572" y="0"/>
                  </a:lnTo>
                  <a:lnTo>
                    <a:pt x="154065" y="1087"/>
                  </a:lnTo>
                  <a:lnTo>
                    <a:pt x="130809" y="11654"/>
                  </a:lnTo>
                  <a:lnTo>
                    <a:pt x="76639" y="49775"/>
                  </a:lnTo>
                  <a:lnTo>
                    <a:pt x="29384" y="98599"/>
                  </a:lnTo>
                  <a:lnTo>
                    <a:pt x="12432" y="129777"/>
                  </a:lnTo>
                  <a:lnTo>
                    <a:pt x="0" y="172421"/>
                  </a:lnTo>
                  <a:lnTo>
                    <a:pt x="1894" y="198937"/>
                  </a:lnTo>
                  <a:lnTo>
                    <a:pt x="11705" y="221250"/>
                  </a:lnTo>
                  <a:lnTo>
                    <a:pt x="50946" y="262094"/>
                  </a:lnTo>
                  <a:lnTo>
                    <a:pt x="108530" y="295939"/>
                  </a:lnTo>
                  <a:lnTo>
                    <a:pt x="164684" y="330137"/>
                  </a:lnTo>
                  <a:lnTo>
                    <a:pt x="198490" y="354487"/>
                  </a:lnTo>
                  <a:lnTo>
                    <a:pt x="211774" y="373441"/>
                  </a:lnTo>
                  <a:lnTo>
                    <a:pt x="213445" y="384580"/>
                  </a:lnTo>
                  <a:lnTo>
                    <a:pt x="209063" y="409434"/>
                  </a:lnTo>
                  <a:lnTo>
                    <a:pt x="189957" y="432957"/>
                  </a:lnTo>
                  <a:lnTo>
                    <a:pt x="152555" y="459693"/>
                  </a:lnTo>
                  <a:lnTo>
                    <a:pt x="127798" y="469333"/>
                  </a:lnTo>
                  <a:lnTo>
                    <a:pt x="73604" y="475522"/>
                  </a:lnTo>
                  <a:lnTo>
                    <a:pt x="44822" y="477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284684" y="17285819"/>
              <a:ext cx="62984" cy="355778"/>
            </a:xfrm>
            <a:custGeom>
              <a:avLst/>
              <a:gdLst/>
              <a:ahLst/>
              <a:cxnLst/>
              <a:rect l="0" t="0" r="0" b="0"/>
              <a:pathLst>
                <a:path w="62984" h="355778">
                  <a:moveTo>
                    <a:pt x="0" y="0"/>
                  </a:moveTo>
                  <a:lnTo>
                    <a:pt x="22877" y="26386"/>
                  </a:lnTo>
                  <a:lnTo>
                    <a:pt x="44939" y="83312"/>
                  </a:lnTo>
                  <a:lnTo>
                    <a:pt x="58356" y="135736"/>
                  </a:lnTo>
                  <a:lnTo>
                    <a:pt x="62220" y="198084"/>
                  </a:lnTo>
                  <a:lnTo>
                    <a:pt x="62983" y="255806"/>
                  </a:lnTo>
                  <a:lnTo>
                    <a:pt x="57526" y="309371"/>
                  </a:lnTo>
                  <a:lnTo>
                    <a:pt x="48500" y="352928"/>
                  </a:lnTo>
                  <a:lnTo>
                    <a:pt x="46372" y="355777"/>
                  </a:lnTo>
                  <a:lnTo>
                    <a:pt x="44952" y="351828"/>
                  </a:lnTo>
                  <a:lnTo>
                    <a:pt x="42363" y="295285"/>
                  </a:lnTo>
                  <a:lnTo>
                    <a:pt x="42114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2358384" y="17271377"/>
              <a:ext cx="156092" cy="235541"/>
            </a:xfrm>
            <a:custGeom>
              <a:avLst/>
              <a:gdLst/>
              <a:ahLst/>
              <a:cxnLst/>
              <a:rect l="0" t="0" r="0" b="0"/>
              <a:pathLst>
                <a:path w="156092" h="235541">
                  <a:moveTo>
                    <a:pt x="0" y="24970"/>
                  </a:moveTo>
                  <a:lnTo>
                    <a:pt x="17980" y="9328"/>
                  </a:lnTo>
                  <a:lnTo>
                    <a:pt x="34897" y="1249"/>
                  </a:lnTo>
                  <a:lnTo>
                    <a:pt x="57234" y="0"/>
                  </a:lnTo>
                  <a:lnTo>
                    <a:pt x="96117" y="8993"/>
                  </a:lnTo>
                  <a:lnTo>
                    <a:pt x="122267" y="22549"/>
                  </a:lnTo>
                  <a:lnTo>
                    <a:pt x="145588" y="44171"/>
                  </a:lnTo>
                  <a:lnTo>
                    <a:pt x="152040" y="55319"/>
                  </a:lnTo>
                  <a:lnTo>
                    <a:pt x="156091" y="77063"/>
                  </a:lnTo>
                  <a:lnTo>
                    <a:pt x="151794" y="109035"/>
                  </a:lnTo>
                  <a:lnTo>
                    <a:pt x="131456" y="157345"/>
                  </a:lnTo>
                  <a:lnTo>
                    <a:pt x="98015" y="199391"/>
                  </a:lnTo>
                  <a:lnTo>
                    <a:pt x="71545" y="215601"/>
                  </a:lnTo>
                  <a:lnTo>
                    <a:pt x="18679" y="232107"/>
                  </a:lnTo>
                  <a:lnTo>
                    <a:pt x="0" y="235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2853223" y="17348991"/>
              <a:ext cx="336913" cy="19685"/>
            </a:xfrm>
            <a:custGeom>
              <a:avLst/>
              <a:gdLst/>
              <a:ahLst/>
              <a:cxnLst/>
              <a:rect l="0" t="0" r="0" b="0"/>
              <a:pathLst>
                <a:path w="336913" h="19685">
                  <a:moveTo>
                    <a:pt x="0" y="10528"/>
                  </a:moveTo>
                  <a:lnTo>
                    <a:pt x="34791" y="16594"/>
                  </a:lnTo>
                  <a:lnTo>
                    <a:pt x="93657" y="12073"/>
                  </a:lnTo>
                  <a:lnTo>
                    <a:pt x="156280" y="16422"/>
                  </a:lnTo>
                  <a:lnTo>
                    <a:pt x="218791" y="19684"/>
                  </a:lnTo>
                  <a:lnTo>
                    <a:pt x="272407" y="15061"/>
                  </a:lnTo>
                  <a:lnTo>
                    <a:pt x="325991" y="2792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3063793" y="17243704"/>
              <a:ext cx="182779" cy="263214"/>
            </a:xfrm>
            <a:custGeom>
              <a:avLst/>
              <a:gdLst/>
              <a:ahLst/>
              <a:cxnLst/>
              <a:rect l="0" t="0" r="0" b="0"/>
              <a:pathLst>
                <a:path w="182779" h="263214">
                  <a:moveTo>
                    <a:pt x="0" y="0"/>
                  </a:moveTo>
                  <a:lnTo>
                    <a:pt x="27556" y="15641"/>
                  </a:lnTo>
                  <a:lnTo>
                    <a:pt x="80659" y="31209"/>
                  </a:lnTo>
                  <a:lnTo>
                    <a:pt x="117875" y="48244"/>
                  </a:lnTo>
                  <a:lnTo>
                    <a:pt x="166783" y="85440"/>
                  </a:lnTo>
                  <a:lnTo>
                    <a:pt x="179411" y="108944"/>
                  </a:lnTo>
                  <a:lnTo>
                    <a:pt x="182778" y="121762"/>
                  </a:lnTo>
                  <a:lnTo>
                    <a:pt x="180280" y="151603"/>
                  </a:lnTo>
                  <a:lnTo>
                    <a:pt x="171372" y="180854"/>
                  </a:lnTo>
                  <a:lnTo>
                    <a:pt x="146589" y="218695"/>
                  </a:lnTo>
                  <a:lnTo>
                    <a:pt x="130661" y="234069"/>
                  </a:lnTo>
                  <a:lnTo>
                    <a:pt x="97726" y="253538"/>
                  </a:lnTo>
                  <a:lnTo>
                    <a:pt x="63171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3482882" y="17127891"/>
              <a:ext cx="254736" cy="352809"/>
            </a:xfrm>
            <a:custGeom>
              <a:avLst/>
              <a:gdLst/>
              <a:ahLst/>
              <a:cxnLst/>
              <a:rect l="0" t="0" r="0" b="0"/>
              <a:pathLst>
                <a:path w="254736" h="352809">
                  <a:moveTo>
                    <a:pt x="44165" y="0"/>
                  </a:moveTo>
                  <a:lnTo>
                    <a:pt x="60953" y="55045"/>
                  </a:lnTo>
                  <a:lnTo>
                    <a:pt x="64379" y="106452"/>
                  </a:lnTo>
                  <a:lnTo>
                    <a:pt x="61852" y="144625"/>
                  </a:lnTo>
                  <a:lnTo>
                    <a:pt x="50518" y="200144"/>
                  </a:lnTo>
                  <a:lnTo>
                    <a:pt x="37014" y="257860"/>
                  </a:lnTo>
                  <a:lnTo>
                    <a:pt x="19962" y="304270"/>
                  </a:lnTo>
                  <a:lnTo>
                    <a:pt x="0" y="347231"/>
                  </a:lnTo>
                  <a:lnTo>
                    <a:pt x="1853" y="351982"/>
                  </a:lnTo>
                  <a:lnTo>
                    <a:pt x="7768" y="352808"/>
                  </a:lnTo>
                  <a:lnTo>
                    <a:pt x="69917" y="332507"/>
                  </a:lnTo>
                  <a:lnTo>
                    <a:pt x="122951" y="319491"/>
                  </a:lnTo>
                  <a:lnTo>
                    <a:pt x="165775" y="320052"/>
                  </a:lnTo>
                  <a:lnTo>
                    <a:pt x="227422" y="332786"/>
                  </a:lnTo>
                  <a:lnTo>
                    <a:pt x="254735" y="336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3885016" y="17143374"/>
              <a:ext cx="221099" cy="310901"/>
            </a:xfrm>
            <a:custGeom>
              <a:avLst/>
              <a:gdLst/>
              <a:ahLst/>
              <a:cxnLst/>
              <a:rect l="0" t="0" r="0" b="0"/>
              <a:pathLst>
                <a:path w="221099" h="310901">
                  <a:moveTo>
                    <a:pt x="0" y="300372"/>
                  </a:moveTo>
                  <a:lnTo>
                    <a:pt x="0" y="278015"/>
                  </a:lnTo>
                  <a:lnTo>
                    <a:pt x="23719" y="216032"/>
                  </a:lnTo>
                  <a:lnTo>
                    <a:pt x="40777" y="164433"/>
                  </a:lnTo>
                  <a:lnTo>
                    <a:pt x="69276" y="105365"/>
                  </a:lnTo>
                  <a:lnTo>
                    <a:pt x="91834" y="48352"/>
                  </a:lnTo>
                  <a:lnTo>
                    <a:pt x="123372" y="722"/>
                  </a:lnTo>
                  <a:lnTo>
                    <a:pt x="130211" y="0"/>
                  </a:lnTo>
                  <a:lnTo>
                    <a:pt x="137110" y="4198"/>
                  </a:lnTo>
                  <a:lnTo>
                    <a:pt x="144049" y="11675"/>
                  </a:lnTo>
                  <a:lnTo>
                    <a:pt x="159404" y="50146"/>
                  </a:lnTo>
                  <a:lnTo>
                    <a:pt x="171363" y="104179"/>
                  </a:lnTo>
                  <a:lnTo>
                    <a:pt x="185884" y="163613"/>
                  </a:lnTo>
                  <a:lnTo>
                    <a:pt x="196496" y="216955"/>
                  </a:lnTo>
                  <a:lnTo>
                    <a:pt x="210563" y="274969"/>
                  </a:lnTo>
                  <a:lnTo>
                    <a:pt x="221098" y="310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3916601" y="17306875"/>
              <a:ext cx="189514" cy="31587"/>
            </a:xfrm>
            <a:custGeom>
              <a:avLst/>
              <a:gdLst/>
              <a:ahLst/>
              <a:cxnLst/>
              <a:rect l="0" t="0" r="0" b="0"/>
              <a:pathLst>
                <a:path w="189514" h="31587">
                  <a:moveTo>
                    <a:pt x="0" y="0"/>
                  </a:moveTo>
                  <a:lnTo>
                    <a:pt x="58554" y="16790"/>
                  </a:lnTo>
                  <a:lnTo>
                    <a:pt x="113536" y="20963"/>
                  </a:lnTo>
                  <a:lnTo>
                    <a:pt x="162807" y="29141"/>
                  </a:lnTo>
                  <a:lnTo>
                    <a:pt x="189513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548311" y="17159477"/>
              <a:ext cx="9066" cy="294798"/>
            </a:xfrm>
            <a:custGeom>
              <a:avLst/>
              <a:gdLst/>
              <a:ahLst/>
              <a:cxnLst/>
              <a:rect l="0" t="0" r="0" b="0"/>
              <a:pathLst>
                <a:path w="9066" h="294798">
                  <a:moveTo>
                    <a:pt x="0" y="0"/>
                  </a:moveTo>
                  <a:lnTo>
                    <a:pt x="0" y="58616"/>
                  </a:lnTo>
                  <a:lnTo>
                    <a:pt x="5589" y="110174"/>
                  </a:lnTo>
                  <a:lnTo>
                    <a:pt x="9065" y="164315"/>
                  </a:lnTo>
                  <a:lnTo>
                    <a:pt x="4506" y="217402"/>
                  </a:lnTo>
                  <a:lnTo>
                    <a:pt x="890" y="274657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4432498" y="17058582"/>
              <a:ext cx="326384" cy="69310"/>
            </a:xfrm>
            <a:custGeom>
              <a:avLst/>
              <a:gdLst/>
              <a:ahLst/>
              <a:cxnLst/>
              <a:rect l="0" t="0" r="0" b="0"/>
              <a:pathLst>
                <a:path w="326384" h="69310">
                  <a:moveTo>
                    <a:pt x="326383" y="27195"/>
                  </a:moveTo>
                  <a:lnTo>
                    <a:pt x="315204" y="10427"/>
                  </a:lnTo>
                  <a:lnTo>
                    <a:pt x="307232" y="5488"/>
                  </a:lnTo>
                  <a:lnTo>
                    <a:pt x="285896" y="0"/>
                  </a:lnTo>
                  <a:lnTo>
                    <a:pt x="230809" y="2499"/>
                  </a:lnTo>
                  <a:lnTo>
                    <a:pt x="179391" y="10651"/>
                  </a:lnTo>
                  <a:lnTo>
                    <a:pt x="128932" y="20473"/>
                  </a:lnTo>
                  <a:lnTo>
                    <a:pt x="69055" y="41509"/>
                  </a:lnTo>
                  <a:lnTo>
                    <a:pt x="25338" y="58142"/>
                  </a:lnTo>
                  <a:lnTo>
                    <a:pt x="0" y="69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4790467" y="17170006"/>
              <a:ext cx="178985" cy="226840"/>
            </a:xfrm>
            <a:custGeom>
              <a:avLst/>
              <a:gdLst/>
              <a:ahLst/>
              <a:cxnLst/>
              <a:rect l="0" t="0" r="0" b="0"/>
              <a:pathLst>
                <a:path w="178985" h="226840">
                  <a:moveTo>
                    <a:pt x="0" y="0"/>
                  </a:moveTo>
                  <a:lnTo>
                    <a:pt x="14471" y="43198"/>
                  </a:lnTo>
                  <a:lnTo>
                    <a:pt x="17935" y="94687"/>
                  </a:lnTo>
                  <a:lnTo>
                    <a:pt x="12338" y="151544"/>
                  </a:lnTo>
                  <a:lnTo>
                    <a:pt x="16474" y="212818"/>
                  </a:lnTo>
                  <a:lnTo>
                    <a:pt x="23851" y="221427"/>
                  </a:lnTo>
                  <a:lnTo>
                    <a:pt x="34618" y="225997"/>
                  </a:lnTo>
                  <a:lnTo>
                    <a:pt x="77717" y="226839"/>
                  </a:lnTo>
                  <a:lnTo>
                    <a:pt x="124413" y="216561"/>
                  </a:lnTo>
                  <a:lnTo>
                    <a:pt x="178984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4822052" y="17233176"/>
              <a:ext cx="157928" cy="52644"/>
            </a:xfrm>
            <a:custGeom>
              <a:avLst/>
              <a:gdLst/>
              <a:ahLst/>
              <a:cxnLst/>
              <a:rect l="0" t="0" r="0" b="0"/>
              <a:pathLst>
                <a:path w="157928" h="52644">
                  <a:moveTo>
                    <a:pt x="0" y="52643"/>
                  </a:moveTo>
                  <a:lnTo>
                    <a:pt x="62093" y="28924"/>
                  </a:lnTo>
                  <a:lnTo>
                    <a:pt x="118791" y="1064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4779938" y="17075249"/>
              <a:ext cx="115815" cy="73701"/>
            </a:xfrm>
            <a:custGeom>
              <a:avLst/>
              <a:gdLst/>
              <a:ahLst/>
              <a:cxnLst/>
              <a:rect l="0" t="0" r="0" b="0"/>
              <a:pathLst>
                <a:path w="115815" h="73701">
                  <a:moveTo>
                    <a:pt x="0" y="73700"/>
                  </a:moveTo>
                  <a:lnTo>
                    <a:pt x="25216" y="43587"/>
                  </a:lnTo>
                  <a:lnTo>
                    <a:pt x="63993" y="22734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5137907" y="17138421"/>
              <a:ext cx="31587" cy="170049"/>
            </a:xfrm>
            <a:custGeom>
              <a:avLst/>
              <a:gdLst/>
              <a:ahLst/>
              <a:cxnLst/>
              <a:rect l="0" t="0" r="0" b="0"/>
              <a:pathLst>
                <a:path w="31587" h="170049">
                  <a:moveTo>
                    <a:pt x="31586" y="0"/>
                  </a:moveTo>
                  <a:lnTo>
                    <a:pt x="28466" y="48930"/>
                  </a:lnTo>
                  <a:lnTo>
                    <a:pt x="23252" y="96775"/>
                  </a:lnTo>
                  <a:lnTo>
                    <a:pt x="15901" y="159756"/>
                  </a:lnTo>
                  <a:lnTo>
                    <a:pt x="12941" y="167335"/>
                  </a:lnTo>
                  <a:lnTo>
                    <a:pt x="9797" y="170048"/>
                  </a:lnTo>
                  <a:lnTo>
                    <a:pt x="0" y="168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5137907" y="17047913"/>
              <a:ext cx="347441" cy="343191"/>
            </a:xfrm>
            <a:custGeom>
              <a:avLst/>
              <a:gdLst/>
              <a:ahLst/>
              <a:cxnLst/>
              <a:rect l="0" t="0" r="0" b="0"/>
              <a:pathLst>
                <a:path w="347441" h="343191">
                  <a:moveTo>
                    <a:pt x="0" y="143149"/>
                  </a:moveTo>
                  <a:lnTo>
                    <a:pt x="20243" y="84533"/>
                  </a:lnTo>
                  <a:lnTo>
                    <a:pt x="68963" y="31862"/>
                  </a:lnTo>
                  <a:lnTo>
                    <a:pt x="102062" y="10089"/>
                  </a:lnTo>
                  <a:lnTo>
                    <a:pt x="152683" y="0"/>
                  </a:lnTo>
                  <a:lnTo>
                    <a:pt x="212135" y="2598"/>
                  </a:lnTo>
                  <a:lnTo>
                    <a:pt x="240902" y="14001"/>
                  </a:lnTo>
                  <a:lnTo>
                    <a:pt x="251848" y="21955"/>
                  </a:lnTo>
                  <a:lnTo>
                    <a:pt x="257976" y="31937"/>
                  </a:lnTo>
                  <a:lnTo>
                    <a:pt x="261665" y="55507"/>
                  </a:lnTo>
                  <a:lnTo>
                    <a:pt x="256285" y="75341"/>
                  </a:lnTo>
                  <a:lnTo>
                    <a:pt x="233768" y="107139"/>
                  </a:lnTo>
                  <a:lnTo>
                    <a:pt x="208085" y="128840"/>
                  </a:lnTo>
                  <a:lnTo>
                    <a:pt x="145088" y="155964"/>
                  </a:lnTo>
                  <a:lnTo>
                    <a:pt x="114396" y="165613"/>
                  </a:lnTo>
                  <a:lnTo>
                    <a:pt x="106680" y="165143"/>
                  </a:lnTo>
                  <a:lnTo>
                    <a:pt x="103875" y="161322"/>
                  </a:lnTo>
                  <a:lnTo>
                    <a:pt x="104345" y="155265"/>
                  </a:lnTo>
                  <a:lnTo>
                    <a:pt x="110508" y="151226"/>
                  </a:lnTo>
                  <a:lnTo>
                    <a:pt x="132953" y="146738"/>
                  </a:lnTo>
                  <a:lnTo>
                    <a:pt x="167295" y="149802"/>
                  </a:lnTo>
                  <a:lnTo>
                    <a:pt x="199697" y="163708"/>
                  </a:lnTo>
                  <a:lnTo>
                    <a:pt x="262998" y="210006"/>
                  </a:lnTo>
                  <a:lnTo>
                    <a:pt x="285506" y="232108"/>
                  </a:lnTo>
                  <a:lnTo>
                    <a:pt x="323850" y="293021"/>
                  </a:lnTo>
                  <a:lnTo>
                    <a:pt x="347440" y="343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5592778" y="17026756"/>
              <a:ext cx="429524" cy="343292"/>
            </a:xfrm>
            <a:custGeom>
              <a:avLst/>
              <a:gdLst/>
              <a:ahLst/>
              <a:cxnLst/>
              <a:rect l="0" t="0" r="0" b="0"/>
              <a:pathLst>
                <a:path w="429524" h="343292">
                  <a:moveTo>
                    <a:pt x="8383" y="132721"/>
                  </a:moveTo>
                  <a:lnTo>
                    <a:pt x="8383" y="181984"/>
                  </a:lnTo>
                  <a:lnTo>
                    <a:pt x="8383" y="230894"/>
                  </a:lnTo>
                  <a:lnTo>
                    <a:pt x="7213" y="266184"/>
                  </a:lnTo>
                  <a:lnTo>
                    <a:pt x="5263" y="264981"/>
                  </a:lnTo>
                  <a:lnTo>
                    <a:pt x="2794" y="259497"/>
                  </a:lnTo>
                  <a:lnTo>
                    <a:pt x="0" y="202606"/>
                  </a:lnTo>
                  <a:lnTo>
                    <a:pt x="9500" y="143883"/>
                  </a:lnTo>
                  <a:lnTo>
                    <a:pt x="22362" y="104442"/>
                  </a:lnTo>
                  <a:lnTo>
                    <a:pt x="35653" y="82717"/>
                  </a:lnTo>
                  <a:lnTo>
                    <a:pt x="82901" y="42283"/>
                  </a:lnTo>
                  <a:lnTo>
                    <a:pt x="143166" y="9606"/>
                  </a:lnTo>
                  <a:lnTo>
                    <a:pt x="168892" y="1963"/>
                  </a:lnTo>
                  <a:lnTo>
                    <a:pt x="219328" y="0"/>
                  </a:lnTo>
                  <a:lnTo>
                    <a:pt x="246026" y="7834"/>
                  </a:lnTo>
                  <a:lnTo>
                    <a:pt x="275198" y="25397"/>
                  </a:lnTo>
                  <a:lnTo>
                    <a:pt x="281016" y="34265"/>
                  </a:lnTo>
                  <a:lnTo>
                    <a:pt x="287481" y="56598"/>
                  </a:lnTo>
                  <a:lnTo>
                    <a:pt x="285695" y="67934"/>
                  </a:lnTo>
                  <a:lnTo>
                    <a:pt x="274352" y="89889"/>
                  </a:lnTo>
                  <a:lnTo>
                    <a:pt x="248236" y="121980"/>
                  </a:lnTo>
                  <a:lnTo>
                    <a:pt x="218270" y="142537"/>
                  </a:lnTo>
                  <a:lnTo>
                    <a:pt x="168299" y="158793"/>
                  </a:lnTo>
                  <a:lnTo>
                    <a:pt x="141068" y="161857"/>
                  </a:lnTo>
                  <a:lnTo>
                    <a:pt x="133104" y="166182"/>
                  </a:lnTo>
                  <a:lnTo>
                    <a:pt x="128965" y="172576"/>
                  </a:lnTo>
                  <a:lnTo>
                    <a:pt x="127376" y="180349"/>
                  </a:lnTo>
                  <a:lnTo>
                    <a:pt x="129825" y="189040"/>
                  </a:lnTo>
                  <a:lnTo>
                    <a:pt x="155854" y="225084"/>
                  </a:lnTo>
                  <a:lnTo>
                    <a:pt x="216097" y="282059"/>
                  </a:lnTo>
                  <a:lnTo>
                    <a:pt x="277459" y="313232"/>
                  </a:lnTo>
                  <a:lnTo>
                    <a:pt x="322855" y="326977"/>
                  </a:lnTo>
                  <a:lnTo>
                    <a:pt x="380117" y="337209"/>
                  </a:lnTo>
                  <a:lnTo>
                    <a:pt x="429523" y="3432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0" name="Freeform 509"/>
          <p:cNvSpPr/>
          <p:nvPr/>
        </p:nvSpPr>
        <p:spPr>
          <a:xfrm>
            <a:off x="7050553" y="16738336"/>
            <a:ext cx="687894" cy="1408181"/>
          </a:xfrm>
          <a:custGeom>
            <a:avLst/>
            <a:gdLst/>
            <a:ahLst/>
            <a:cxnLst/>
            <a:rect l="0" t="0" r="0" b="0"/>
            <a:pathLst>
              <a:path w="687894" h="1408181">
                <a:moveTo>
                  <a:pt x="687893" y="0"/>
                </a:moveTo>
                <a:lnTo>
                  <a:pt x="687893" y="55171"/>
                </a:lnTo>
                <a:lnTo>
                  <a:pt x="687893" y="113443"/>
                </a:lnTo>
                <a:lnTo>
                  <a:pt x="684773" y="167755"/>
                </a:lnTo>
                <a:lnTo>
                  <a:pt x="676440" y="220892"/>
                </a:lnTo>
                <a:lnTo>
                  <a:pt x="663442" y="273680"/>
                </a:lnTo>
                <a:lnTo>
                  <a:pt x="644773" y="326365"/>
                </a:lnTo>
                <a:lnTo>
                  <a:pt x="624423" y="382141"/>
                </a:lnTo>
                <a:lnTo>
                  <a:pt x="603577" y="443121"/>
                </a:lnTo>
                <a:lnTo>
                  <a:pt x="582582" y="502522"/>
                </a:lnTo>
                <a:lnTo>
                  <a:pt x="558424" y="560287"/>
                </a:lnTo>
                <a:lnTo>
                  <a:pt x="539104" y="602308"/>
                </a:lnTo>
                <a:lnTo>
                  <a:pt x="518819" y="648279"/>
                </a:lnTo>
                <a:lnTo>
                  <a:pt x="501225" y="692887"/>
                </a:lnTo>
                <a:lnTo>
                  <a:pt x="484437" y="736109"/>
                </a:lnTo>
                <a:lnTo>
                  <a:pt x="465277" y="778716"/>
                </a:lnTo>
                <a:lnTo>
                  <a:pt x="445063" y="824169"/>
                </a:lnTo>
                <a:lnTo>
                  <a:pt x="424381" y="871665"/>
                </a:lnTo>
                <a:lnTo>
                  <a:pt x="403490" y="920071"/>
                </a:lnTo>
                <a:lnTo>
                  <a:pt x="382507" y="965762"/>
                </a:lnTo>
                <a:lnTo>
                  <a:pt x="360313" y="1009464"/>
                </a:lnTo>
                <a:lnTo>
                  <a:pt x="334851" y="1052285"/>
                </a:lnTo>
                <a:lnTo>
                  <a:pt x="307937" y="1097833"/>
                </a:lnTo>
                <a:lnTo>
                  <a:pt x="281548" y="1143033"/>
                </a:lnTo>
                <a:lnTo>
                  <a:pt x="245790" y="1201363"/>
                </a:lnTo>
                <a:lnTo>
                  <a:pt x="207250" y="1254522"/>
                </a:lnTo>
                <a:lnTo>
                  <a:pt x="162193" y="1314999"/>
                </a:lnTo>
                <a:lnTo>
                  <a:pt x="125087" y="1360827"/>
                </a:lnTo>
                <a:lnTo>
                  <a:pt x="96876" y="1379369"/>
                </a:lnTo>
                <a:lnTo>
                  <a:pt x="73489" y="1382023"/>
                </a:lnTo>
                <a:lnTo>
                  <a:pt x="60701" y="1381093"/>
                </a:lnTo>
                <a:lnTo>
                  <a:pt x="49837" y="1374625"/>
                </a:lnTo>
                <a:lnTo>
                  <a:pt x="31526" y="1351839"/>
                </a:lnTo>
                <a:lnTo>
                  <a:pt x="19242" y="1300538"/>
                </a:lnTo>
                <a:lnTo>
                  <a:pt x="16261" y="1238300"/>
                </a:lnTo>
                <a:lnTo>
                  <a:pt x="25724" y="1184759"/>
                </a:lnTo>
                <a:lnTo>
                  <a:pt x="28858" y="1168866"/>
                </a:lnTo>
                <a:lnTo>
                  <a:pt x="32117" y="1162950"/>
                </a:lnTo>
                <a:lnTo>
                  <a:pt x="35460" y="1163684"/>
                </a:lnTo>
                <a:lnTo>
                  <a:pt x="38858" y="1168855"/>
                </a:lnTo>
                <a:lnTo>
                  <a:pt x="39514" y="1187075"/>
                </a:lnTo>
                <a:lnTo>
                  <a:pt x="27299" y="1243185"/>
                </a:lnTo>
                <a:lnTo>
                  <a:pt x="10453" y="1304026"/>
                </a:lnTo>
                <a:lnTo>
                  <a:pt x="0" y="1353440"/>
                </a:lnTo>
                <a:lnTo>
                  <a:pt x="2357" y="1382978"/>
                </a:lnTo>
                <a:lnTo>
                  <a:pt x="6261" y="1395768"/>
                </a:lnTo>
                <a:lnTo>
                  <a:pt x="15882" y="1403124"/>
                </a:lnTo>
                <a:lnTo>
                  <a:pt x="45291" y="1408180"/>
                </a:lnTo>
                <a:lnTo>
                  <a:pt x="95719" y="1398859"/>
                </a:lnTo>
                <a:lnTo>
                  <a:pt x="158884" y="1386868"/>
                </a:lnTo>
                <a:lnTo>
                  <a:pt x="212695" y="1370318"/>
                </a:lnTo>
                <a:lnTo>
                  <a:pt x="272799" y="1352171"/>
                </a:lnTo>
                <a:lnTo>
                  <a:pt x="329731" y="1337320"/>
                </a:lnTo>
                <a:lnTo>
                  <a:pt x="381340" y="1329772"/>
                </a:lnTo>
                <a:lnTo>
                  <a:pt x="439135" y="1327535"/>
                </a:lnTo>
                <a:lnTo>
                  <a:pt x="494996" y="1332367"/>
                </a:lnTo>
                <a:lnTo>
                  <a:pt x="529966" y="1337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4" name="Group 523"/>
          <p:cNvGrpSpPr/>
          <p:nvPr/>
        </p:nvGrpSpPr>
        <p:grpSpPr>
          <a:xfrm>
            <a:off x="5063482" y="18264969"/>
            <a:ext cx="4201597" cy="906485"/>
            <a:chOff x="5063482" y="18264969"/>
            <a:chExt cx="4201597" cy="906485"/>
          </a:xfrm>
        </p:grpSpPr>
        <p:sp>
          <p:nvSpPr>
            <p:cNvPr id="511" name="Freeform 510"/>
            <p:cNvSpPr/>
            <p:nvPr/>
          </p:nvSpPr>
          <p:spPr>
            <a:xfrm>
              <a:off x="5306363" y="18844037"/>
              <a:ext cx="10529" cy="327417"/>
            </a:xfrm>
            <a:custGeom>
              <a:avLst/>
              <a:gdLst/>
              <a:ahLst/>
              <a:cxnLst/>
              <a:rect l="0" t="0" r="0" b="0"/>
              <a:pathLst>
                <a:path w="10529" h="327417">
                  <a:moveTo>
                    <a:pt x="10528" y="0"/>
                  </a:moveTo>
                  <a:lnTo>
                    <a:pt x="3293" y="49262"/>
                  </a:lnTo>
                  <a:lnTo>
                    <a:pt x="2145" y="98174"/>
                  </a:lnTo>
                  <a:lnTo>
                    <a:pt x="8526" y="157216"/>
                  </a:lnTo>
                  <a:lnTo>
                    <a:pt x="10133" y="213938"/>
                  </a:lnTo>
                  <a:lnTo>
                    <a:pt x="4822" y="267330"/>
                  </a:lnTo>
                  <a:lnTo>
                    <a:pt x="635" y="327416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5063482" y="18527601"/>
              <a:ext cx="432395" cy="463619"/>
            </a:xfrm>
            <a:custGeom>
              <a:avLst/>
              <a:gdLst/>
              <a:ahLst/>
              <a:cxnLst/>
              <a:rect l="0" t="0" r="0" b="0"/>
              <a:pathLst>
                <a:path w="432395" h="463619">
                  <a:moveTo>
                    <a:pt x="295523" y="105866"/>
                  </a:moveTo>
                  <a:lnTo>
                    <a:pt x="304588" y="47250"/>
                  </a:lnTo>
                  <a:lnTo>
                    <a:pt x="311207" y="12458"/>
                  </a:lnTo>
                  <a:lnTo>
                    <a:pt x="309489" y="8499"/>
                  </a:lnTo>
                  <a:lnTo>
                    <a:pt x="304834" y="9370"/>
                  </a:lnTo>
                  <a:lnTo>
                    <a:pt x="298221" y="13458"/>
                  </a:lnTo>
                  <a:lnTo>
                    <a:pt x="260712" y="66371"/>
                  </a:lnTo>
                  <a:lnTo>
                    <a:pt x="226776" y="120422"/>
                  </a:lnTo>
                  <a:lnTo>
                    <a:pt x="189137" y="177329"/>
                  </a:lnTo>
                  <a:lnTo>
                    <a:pt x="158326" y="226605"/>
                  </a:lnTo>
                  <a:lnTo>
                    <a:pt x="126971" y="277081"/>
                  </a:lnTo>
                  <a:lnTo>
                    <a:pt x="84934" y="339770"/>
                  </a:lnTo>
                  <a:lnTo>
                    <a:pt x="48425" y="396954"/>
                  </a:lnTo>
                  <a:lnTo>
                    <a:pt x="11528" y="452817"/>
                  </a:lnTo>
                  <a:lnTo>
                    <a:pt x="4417" y="463510"/>
                  </a:lnTo>
                  <a:lnTo>
                    <a:pt x="847" y="463618"/>
                  </a:lnTo>
                  <a:lnTo>
                    <a:pt x="0" y="445021"/>
                  </a:lnTo>
                  <a:lnTo>
                    <a:pt x="12083" y="387311"/>
                  </a:lnTo>
                  <a:lnTo>
                    <a:pt x="25148" y="350304"/>
                  </a:lnTo>
                  <a:lnTo>
                    <a:pt x="57321" y="287274"/>
                  </a:lnTo>
                  <a:lnTo>
                    <a:pt x="85041" y="228873"/>
                  </a:lnTo>
                  <a:lnTo>
                    <a:pt x="118636" y="166949"/>
                  </a:lnTo>
                  <a:lnTo>
                    <a:pt x="151831" y="110826"/>
                  </a:lnTo>
                  <a:lnTo>
                    <a:pt x="195666" y="53876"/>
                  </a:lnTo>
                  <a:lnTo>
                    <a:pt x="248296" y="4764"/>
                  </a:lnTo>
                  <a:lnTo>
                    <a:pt x="257020" y="1029"/>
                  </a:lnTo>
                  <a:lnTo>
                    <a:pt x="276071" y="0"/>
                  </a:lnTo>
                  <a:lnTo>
                    <a:pt x="293117" y="6562"/>
                  </a:lnTo>
                  <a:lnTo>
                    <a:pt x="300938" y="11587"/>
                  </a:lnTo>
                  <a:lnTo>
                    <a:pt x="323124" y="46606"/>
                  </a:lnTo>
                  <a:lnTo>
                    <a:pt x="344346" y="102435"/>
                  </a:lnTo>
                  <a:lnTo>
                    <a:pt x="369855" y="155404"/>
                  </a:lnTo>
                  <a:lnTo>
                    <a:pt x="397423" y="194419"/>
                  </a:lnTo>
                  <a:lnTo>
                    <a:pt x="432394" y="221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5759228" y="18526954"/>
              <a:ext cx="515758" cy="501335"/>
            </a:xfrm>
            <a:custGeom>
              <a:avLst/>
              <a:gdLst/>
              <a:ahLst/>
              <a:cxnLst/>
              <a:rect l="0" t="0" r="0" b="0"/>
              <a:pathLst>
                <a:path w="515758" h="501335">
                  <a:moveTo>
                    <a:pt x="20917" y="390781"/>
                  </a:moveTo>
                  <a:lnTo>
                    <a:pt x="17798" y="433473"/>
                  </a:lnTo>
                  <a:lnTo>
                    <a:pt x="10195" y="485831"/>
                  </a:lnTo>
                  <a:lnTo>
                    <a:pt x="7920" y="485734"/>
                  </a:lnTo>
                  <a:lnTo>
                    <a:pt x="5233" y="482160"/>
                  </a:lnTo>
                  <a:lnTo>
                    <a:pt x="568" y="421807"/>
                  </a:lnTo>
                  <a:lnTo>
                    <a:pt x="0" y="366105"/>
                  </a:lnTo>
                  <a:lnTo>
                    <a:pt x="8294" y="302805"/>
                  </a:lnTo>
                  <a:lnTo>
                    <a:pt x="21196" y="244029"/>
                  </a:lnTo>
                  <a:lnTo>
                    <a:pt x="40600" y="181771"/>
                  </a:lnTo>
                  <a:lnTo>
                    <a:pt x="66962" y="122722"/>
                  </a:lnTo>
                  <a:lnTo>
                    <a:pt x="101691" y="65148"/>
                  </a:lnTo>
                  <a:lnTo>
                    <a:pt x="148191" y="23308"/>
                  </a:lnTo>
                  <a:lnTo>
                    <a:pt x="182240" y="4650"/>
                  </a:lnTo>
                  <a:lnTo>
                    <a:pt x="195147" y="0"/>
                  </a:lnTo>
                  <a:lnTo>
                    <a:pt x="221965" y="1072"/>
                  </a:lnTo>
                  <a:lnTo>
                    <a:pt x="235667" y="4633"/>
                  </a:lnTo>
                  <a:lnTo>
                    <a:pt x="245972" y="12857"/>
                  </a:lnTo>
                  <a:lnTo>
                    <a:pt x="260542" y="37592"/>
                  </a:lnTo>
                  <a:lnTo>
                    <a:pt x="264677" y="61843"/>
                  </a:lnTo>
                  <a:lnTo>
                    <a:pt x="257800" y="106008"/>
                  </a:lnTo>
                  <a:lnTo>
                    <a:pt x="230330" y="167421"/>
                  </a:lnTo>
                  <a:lnTo>
                    <a:pt x="196240" y="222029"/>
                  </a:lnTo>
                  <a:lnTo>
                    <a:pt x="174120" y="252653"/>
                  </a:lnTo>
                  <a:lnTo>
                    <a:pt x="155688" y="269341"/>
                  </a:lnTo>
                  <a:lnTo>
                    <a:pt x="150538" y="271216"/>
                  </a:lnTo>
                  <a:lnTo>
                    <a:pt x="148276" y="268958"/>
                  </a:lnTo>
                  <a:lnTo>
                    <a:pt x="147937" y="263942"/>
                  </a:lnTo>
                  <a:lnTo>
                    <a:pt x="160039" y="249012"/>
                  </a:lnTo>
                  <a:lnTo>
                    <a:pt x="181015" y="233017"/>
                  </a:lnTo>
                  <a:lnTo>
                    <a:pt x="205935" y="222009"/>
                  </a:lnTo>
                  <a:lnTo>
                    <a:pt x="217962" y="220944"/>
                  </a:lnTo>
                  <a:lnTo>
                    <a:pt x="240684" y="226001"/>
                  </a:lnTo>
                  <a:lnTo>
                    <a:pt x="273207" y="247591"/>
                  </a:lnTo>
                  <a:lnTo>
                    <a:pt x="288244" y="272550"/>
                  </a:lnTo>
                  <a:lnTo>
                    <a:pt x="296486" y="300801"/>
                  </a:lnTo>
                  <a:lnTo>
                    <a:pt x="296251" y="325053"/>
                  </a:lnTo>
                  <a:lnTo>
                    <a:pt x="283952" y="375207"/>
                  </a:lnTo>
                  <a:lnTo>
                    <a:pt x="264900" y="438225"/>
                  </a:lnTo>
                  <a:lnTo>
                    <a:pt x="225402" y="498705"/>
                  </a:lnTo>
                  <a:lnTo>
                    <a:pt x="218071" y="501334"/>
                  </a:lnTo>
                  <a:lnTo>
                    <a:pt x="210845" y="499578"/>
                  </a:lnTo>
                  <a:lnTo>
                    <a:pt x="203687" y="494899"/>
                  </a:lnTo>
                  <a:lnTo>
                    <a:pt x="200086" y="488268"/>
                  </a:lnTo>
                  <a:lnTo>
                    <a:pt x="199204" y="471544"/>
                  </a:lnTo>
                  <a:lnTo>
                    <a:pt x="211262" y="413577"/>
                  </a:lnTo>
                  <a:lnTo>
                    <a:pt x="236493" y="352190"/>
                  </a:lnTo>
                  <a:lnTo>
                    <a:pt x="270288" y="302078"/>
                  </a:lnTo>
                  <a:lnTo>
                    <a:pt x="302385" y="279231"/>
                  </a:lnTo>
                  <a:lnTo>
                    <a:pt x="324999" y="274134"/>
                  </a:lnTo>
                  <a:lnTo>
                    <a:pt x="335942" y="274412"/>
                  </a:lnTo>
                  <a:lnTo>
                    <a:pt x="354341" y="280960"/>
                  </a:lnTo>
                  <a:lnTo>
                    <a:pt x="362522" y="285981"/>
                  </a:lnTo>
                  <a:lnTo>
                    <a:pt x="374733" y="307160"/>
                  </a:lnTo>
                  <a:lnTo>
                    <a:pt x="392104" y="357238"/>
                  </a:lnTo>
                  <a:lnTo>
                    <a:pt x="397621" y="406969"/>
                  </a:lnTo>
                  <a:lnTo>
                    <a:pt x="398315" y="468893"/>
                  </a:lnTo>
                  <a:lnTo>
                    <a:pt x="396518" y="470931"/>
                  </a:lnTo>
                  <a:lnTo>
                    <a:pt x="394151" y="468781"/>
                  </a:lnTo>
                  <a:lnTo>
                    <a:pt x="398756" y="418407"/>
                  </a:lnTo>
                  <a:lnTo>
                    <a:pt x="408820" y="382200"/>
                  </a:lnTo>
                  <a:lnTo>
                    <a:pt x="432589" y="341643"/>
                  </a:lnTo>
                  <a:lnTo>
                    <a:pt x="475169" y="297440"/>
                  </a:lnTo>
                  <a:lnTo>
                    <a:pt x="506700" y="276635"/>
                  </a:lnTo>
                  <a:lnTo>
                    <a:pt x="515757" y="264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6390798" y="18949321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10529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6684841" y="18622938"/>
              <a:ext cx="135811" cy="336913"/>
            </a:xfrm>
            <a:custGeom>
              <a:avLst/>
              <a:gdLst/>
              <a:ahLst/>
              <a:cxnLst/>
              <a:rect l="0" t="0" r="0" b="0"/>
              <a:pathLst>
                <a:path w="135811" h="336913">
                  <a:moveTo>
                    <a:pt x="127097" y="0"/>
                  </a:moveTo>
                  <a:lnTo>
                    <a:pt x="79192" y="22907"/>
                  </a:lnTo>
                  <a:lnTo>
                    <a:pt x="39983" y="57565"/>
                  </a:lnTo>
                  <a:lnTo>
                    <a:pt x="4347" y="100344"/>
                  </a:lnTo>
                  <a:lnTo>
                    <a:pt x="810" y="109010"/>
                  </a:lnTo>
                  <a:lnTo>
                    <a:pt x="0" y="127997"/>
                  </a:lnTo>
                  <a:lnTo>
                    <a:pt x="3761" y="135635"/>
                  </a:lnTo>
                  <a:lnTo>
                    <a:pt x="17299" y="147240"/>
                  </a:lnTo>
                  <a:lnTo>
                    <a:pt x="76171" y="176305"/>
                  </a:lnTo>
                  <a:lnTo>
                    <a:pt x="102124" y="187153"/>
                  </a:lnTo>
                  <a:lnTo>
                    <a:pt x="125356" y="203673"/>
                  </a:lnTo>
                  <a:lnTo>
                    <a:pt x="131786" y="212991"/>
                  </a:lnTo>
                  <a:lnTo>
                    <a:pt x="135810" y="232703"/>
                  </a:lnTo>
                  <a:lnTo>
                    <a:pt x="125909" y="269120"/>
                  </a:lnTo>
                  <a:lnTo>
                    <a:pt x="108158" y="298368"/>
                  </a:lnTo>
                  <a:lnTo>
                    <a:pt x="76902" y="321851"/>
                  </a:lnTo>
                  <a:lnTo>
                    <a:pt x="38005" y="332451"/>
                  </a:lnTo>
                  <a:lnTo>
                    <a:pt x="755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885638" y="18593023"/>
              <a:ext cx="263213" cy="294805"/>
            </a:xfrm>
            <a:custGeom>
              <a:avLst/>
              <a:gdLst/>
              <a:ahLst/>
              <a:cxnLst/>
              <a:rect l="0" t="0" r="0" b="0"/>
              <a:pathLst>
                <a:path w="263213" h="294805">
                  <a:moveTo>
                    <a:pt x="0" y="124672"/>
                  </a:moveTo>
                  <a:lnTo>
                    <a:pt x="62281" y="148697"/>
                  </a:lnTo>
                  <a:lnTo>
                    <a:pt x="102551" y="152847"/>
                  </a:lnTo>
                  <a:lnTo>
                    <a:pt x="130196" y="149672"/>
                  </a:lnTo>
                  <a:lnTo>
                    <a:pt x="154961" y="138122"/>
                  </a:lnTo>
                  <a:lnTo>
                    <a:pt x="199455" y="102112"/>
                  </a:lnTo>
                  <a:lnTo>
                    <a:pt x="214598" y="78771"/>
                  </a:lnTo>
                  <a:lnTo>
                    <a:pt x="224058" y="52799"/>
                  </a:lnTo>
                  <a:lnTo>
                    <a:pt x="228263" y="25658"/>
                  </a:lnTo>
                  <a:lnTo>
                    <a:pt x="225874" y="15378"/>
                  </a:lnTo>
                  <a:lnTo>
                    <a:pt x="220773" y="7355"/>
                  </a:lnTo>
                  <a:lnTo>
                    <a:pt x="213863" y="837"/>
                  </a:lnTo>
                  <a:lnTo>
                    <a:pt x="204577" y="0"/>
                  </a:lnTo>
                  <a:lnTo>
                    <a:pt x="181779" y="8431"/>
                  </a:lnTo>
                  <a:lnTo>
                    <a:pt x="153815" y="27320"/>
                  </a:lnTo>
                  <a:lnTo>
                    <a:pt x="109049" y="83254"/>
                  </a:lnTo>
                  <a:lnTo>
                    <a:pt x="72292" y="145790"/>
                  </a:lnTo>
                  <a:lnTo>
                    <a:pt x="65873" y="188510"/>
                  </a:lnTo>
                  <a:lnTo>
                    <a:pt x="69561" y="227036"/>
                  </a:lnTo>
                  <a:lnTo>
                    <a:pt x="89241" y="266265"/>
                  </a:lnTo>
                  <a:lnTo>
                    <a:pt x="110633" y="284308"/>
                  </a:lnTo>
                  <a:lnTo>
                    <a:pt x="122888" y="290758"/>
                  </a:lnTo>
                  <a:lnTo>
                    <a:pt x="148983" y="294804"/>
                  </a:lnTo>
                  <a:lnTo>
                    <a:pt x="175009" y="291533"/>
                  </a:lnTo>
                  <a:lnTo>
                    <a:pt x="208222" y="276537"/>
                  </a:lnTo>
                  <a:lnTo>
                    <a:pt x="233400" y="256107"/>
                  </a:lnTo>
                  <a:lnTo>
                    <a:pt x="263212" y="2194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7306780" y="18433425"/>
              <a:ext cx="21055" cy="381156"/>
            </a:xfrm>
            <a:custGeom>
              <a:avLst/>
              <a:gdLst/>
              <a:ahLst/>
              <a:cxnLst/>
              <a:rect l="0" t="0" r="0" b="0"/>
              <a:pathLst>
                <a:path w="21055" h="381156">
                  <a:moveTo>
                    <a:pt x="21054" y="0"/>
                  </a:moveTo>
                  <a:lnTo>
                    <a:pt x="4266" y="63451"/>
                  </a:lnTo>
                  <a:lnTo>
                    <a:pt x="841" y="124664"/>
                  </a:lnTo>
                  <a:lnTo>
                    <a:pt x="164" y="187752"/>
                  </a:lnTo>
                  <a:lnTo>
                    <a:pt x="31" y="249303"/>
                  </a:lnTo>
                  <a:lnTo>
                    <a:pt x="7" y="298216"/>
                  </a:lnTo>
                  <a:lnTo>
                    <a:pt x="0" y="357259"/>
                  </a:lnTo>
                  <a:lnTo>
                    <a:pt x="1169" y="378710"/>
                  </a:lnTo>
                  <a:lnTo>
                    <a:pt x="3118" y="381155"/>
                  </a:lnTo>
                  <a:lnTo>
                    <a:pt x="10526" y="379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7391005" y="18380782"/>
              <a:ext cx="52644" cy="442199"/>
            </a:xfrm>
            <a:custGeom>
              <a:avLst/>
              <a:gdLst/>
              <a:ahLst/>
              <a:cxnLst/>
              <a:rect l="0" t="0" r="0" b="0"/>
              <a:pathLst>
                <a:path w="52644" h="442199">
                  <a:moveTo>
                    <a:pt x="52643" y="0"/>
                  </a:moveTo>
                  <a:lnTo>
                    <a:pt x="52643" y="62477"/>
                  </a:lnTo>
                  <a:lnTo>
                    <a:pt x="47053" y="119186"/>
                  </a:lnTo>
                  <a:lnTo>
                    <a:pt x="43578" y="166987"/>
                  </a:lnTo>
                  <a:lnTo>
                    <a:pt x="42548" y="218194"/>
                  </a:lnTo>
                  <a:lnTo>
                    <a:pt x="42243" y="270411"/>
                  </a:lnTo>
                  <a:lnTo>
                    <a:pt x="42140" y="332053"/>
                  </a:lnTo>
                  <a:lnTo>
                    <a:pt x="39000" y="386169"/>
                  </a:lnTo>
                  <a:lnTo>
                    <a:pt x="27461" y="431000"/>
                  </a:lnTo>
                  <a:lnTo>
                    <a:pt x="22987" y="437072"/>
                  </a:lnTo>
                  <a:lnTo>
                    <a:pt x="17664" y="439950"/>
                  </a:lnTo>
                  <a:lnTo>
                    <a:pt x="0" y="4421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7212021" y="18359532"/>
              <a:ext cx="789638" cy="423499"/>
            </a:xfrm>
            <a:custGeom>
              <a:avLst/>
              <a:gdLst/>
              <a:ahLst/>
              <a:cxnLst/>
              <a:rect l="0" t="0" r="0" b="0"/>
              <a:pathLst>
                <a:path w="789638" h="423499">
                  <a:moveTo>
                    <a:pt x="0" y="231820"/>
                  </a:moveTo>
                  <a:lnTo>
                    <a:pt x="55141" y="261130"/>
                  </a:lnTo>
                  <a:lnTo>
                    <a:pt x="112104" y="271405"/>
                  </a:lnTo>
                  <a:lnTo>
                    <a:pt x="168416" y="273435"/>
                  </a:lnTo>
                  <a:lnTo>
                    <a:pt x="224600" y="273836"/>
                  </a:lnTo>
                  <a:lnTo>
                    <a:pt x="272309" y="262727"/>
                  </a:lnTo>
                  <a:lnTo>
                    <a:pt x="323489" y="250207"/>
                  </a:lnTo>
                  <a:lnTo>
                    <a:pt x="383610" y="228261"/>
                  </a:lnTo>
                  <a:lnTo>
                    <a:pt x="447004" y="202121"/>
                  </a:lnTo>
                  <a:lnTo>
                    <a:pt x="509805" y="152423"/>
                  </a:lnTo>
                  <a:lnTo>
                    <a:pt x="538783" y="122117"/>
                  </a:lnTo>
                  <a:lnTo>
                    <a:pt x="552963" y="91301"/>
                  </a:lnTo>
                  <a:lnTo>
                    <a:pt x="562234" y="48506"/>
                  </a:lnTo>
                  <a:lnTo>
                    <a:pt x="560667" y="24005"/>
                  </a:lnTo>
                  <a:lnTo>
                    <a:pt x="555103" y="14898"/>
                  </a:lnTo>
                  <a:lnTo>
                    <a:pt x="536441" y="1659"/>
                  </a:lnTo>
                  <a:lnTo>
                    <a:pt x="527253" y="0"/>
                  </a:lnTo>
                  <a:lnTo>
                    <a:pt x="518789" y="1234"/>
                  </a:lnTo>
                  <a:lnTo>
                    <a:pt x="503144" y="8844"/>
                  </a:lnTo>
                  <a:lnTo>
                    <a:pt x="461344" y="45066"/>
                  </a:lnTo>
                  <a:lnTo>
                    <a:pt x="421812" y="106767"/>
                  </a:lnTo>
                  <a:lnTo>
                    <a:pt x="398786" y="161885"/>
                  </a:lnTo>
                  <a:lnTo>
                    <a:pt x="392290" y="203820"/>
                  </a:lnTo>
                  <a:lnTo>
                    <a:pt x="395954" y="262649"/>
                  </a:lnTo>
                  <a:lnTo>
                    <a:pt x="404448" y="315173"/>
                  </a:lnTo>
                  <a:lnTo>
                    <a:pt x="418970" y="365268"/>
                  </a:lnTo>
                  <a:lnTo>
                    <a:pt x="449855" y="406383"/>
                  </a:lnTo>
                  <a:lnTo>
                    <a:pt x="481640" y="422494"/>
                  </a:lnTo>
                  <a:lnTo>
                    <a:pt x="526283" y="423498"/>
                  </a:lnTo>
                  <a:lnTo>
                    <a:pt x="570967" y="405208"/>
                  </a:lnTo>
                  <a:lnTo>
                    <a:pt x="618411" y="374821"/>
                  </a:lnTo>
                  <a:lnTo>
                    <a:pt x="658959" y="325999"/>
                  </a:lnTo>
                  <a:lnTo>
                    <a:pt x="686529" y="269878"/>
                  </a:lnTo>
                  <a:lnTo>
                    <a:pt x="696239" y="245225"/>
                  </a:lnTo>
                  <a:lnTo>
                    <a:pt x="698214" y="219450"/>
                  </a:lnTo>
                  <a:lnTo>
                    <a:pt x="697103" y="206026"/>
                  </a:lnTo>
                  <a:lnTo>
                    <a:pt x="692853" y="195907"/>
                  </a:lnTo>
                  <a:lnTo>
                    <a:pt x="678771" y="181544"/>
                  </a:lnTo>
                  <a:lnTo>
                    <a:pt x="671273" y="180755"/>
                  </a:lnTo>
                  <a:lnTo>
                    <a:pt x="663935" y="183739"/>
                  </a:lnTo>
                  <a:lnTo>
                    <a:pt x="642428" y="204705"/>
                  </a:lnTo>
                  <a:lnTo>
                    <a:pt x="603261" y="263798"/>
                  </a:lnTo>
                  <a:lnTo>
                    <a:pt x="586706" y="305597"/>
                  </a:lnTo>
                  <a:lnTo>
                    <a:pt x="586920" y="348306"/>
                  </a:lnTo>
                  <a:lnTo>
                    <a:pt x="597765" y="371720"/>
                  </a:lnTo>
                  <a:lnTo>
                    <a:pt x="605571" y="381239"/>
                  </a:lnTo>
                  <a:lnTo>
                    <a:pt x="617793" y="386415"/>
                  </a:lnTo>
                  <a:lnTo>
                    <a:pt x="650091" y="389046"/>
                  </a:lnTo>
                  <a:lnTo>
                    <a:pt x="681603" y="380078"/>
                  </a:lnTo>
                  <a:lnTo>
                    <a:pt x="728783" y="351312"/>
                  </a:lnTo>
                  <a:lnTo>
                    <a:pt x="775187" y="294391"/>
                  </a:lnTo>
                  <a:lnTo>
                    <a:pt x="789637" y="273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8014707" y="18487875"/>
              <a:ext cx="597606" cy="235913"/>
            </a:xfrm>
            <a:custGeom>
              <a:avLst/>
              <a:gdLst/>
              <a:ahLst/>
              <a:cxnLst/>
              <a:rect l="0" t="0" r="0" b="0"/>
              <a:pathLst>
                <a:path w="597606" h="235913">
                  <a:moveTo>
                    <a:pt x="29066" y="61363"/>
                  </a:moveTo>
                  <a:lnTo>
                    <a:pt x="17613" y="110294"/>
                  </a:lnTo>
                  <a:lnTo>
                    <a:pt x="7734" y="161260"/>
                  </a:lnTo>
                  <a:lnTo>
                    <a:pt x="518" y="214574"/>
                  </a:lnTo>
                  <a:lnTo>
                    <a:pt x="0" y="235912"/>
                  </a:lnTo>
                  <a:lnTo>
                    <a:pt x="1500" y="235050"/>
                  </a:lnTo>
                  <a:lnTo>
                    <a:pt x="18889" y="180077"/>
                  </a:lnTo>
                  <a:lnTo>
                    <a:pt x="32644" y="127186"/>
                  </a:lnTo>
                  <a:lnTo>
                    <a:pt x="64704" y="69121"/>
                  </a:lnTo>
                  <a:lnTo>
                    <a:pt x="73881" y="56007"/>
                  </a:lnTo>
                  <a:lnTo>
                    <a:pt x="84678" y="48434"/>
                  </a:lnTo>
                  <a:lnTo>
                    <a:pt x="109154" y="43138"/>
                  </a:lnTo>
                  <a:lnTo>
                    <a:pt x="119893" y="45704"/>
                  </a:lnTo>
                  <a:lnTo>
                    <a:pt x="138064" y="57912"/>
                  </a:lnTo>
                  <a:lnTo>
                    <a:pt x="147699" y="84396"/>
                  </a:lnTo>
                  <a:lnTo>
                    <a:pt x="153123" y="135649"/>
                  </a:lnTo>
                  <a:lnTo>
                    <a:pt x="154731" y="184760"/>
                  </a:lnTo>
                  <a:lnTo>
                    <a:pt x="155107" y="203944"/>
                  </a:lnTo>
                  <a:lnTo>
                    <a:pt x="160957" y="165090"/>
                  </a:lnTo>
                  <a:lnTo>
                    <a:pt x="180153" y="103341"/>
                  </a:lnTo>
                  <a:lnTo>
                    <a:pt x="196145" y="71853"/>
                  </a:lnTo>
                  <a:lnTo>
                    <a:pt x="221290" y="45884"/>
                  </a:lnTo>
                  <a:lnTo>
                    <a:pt x="230915" y="41685"/>
                  </a:lnTo>
                  <a:lnTo>
                    <a:pt x="250968" y="40138"/>
                  </a:lnTo>
                  <a:lnTo>
                    <a:pt x="260058" y="43704"/>
                  </a:lnTo>
                  <a:lnTo>
                    <a:pt x="276398" y="57024"/>
                  </a:lnTo>
                  <a:lnTo>
                    <a:pt x="298717" y="118217"/>
                  </a:lnTo>
                  <a:lnTo>
                    <a:pt x="321322" y="181604"/>
                  </a:lnTo>
                  <a:lnTo>
                    <a:pt x="325678" y="194166"/>
                  </a:lnTo>
                  <a:lnTo>
                    <a:pt x="339878" y="211244"/>
                  </a:lnTo>
                  <a:lnTo>
                    <a:pt x="348578" y="217436"/>
                  </a:lnTo>
                  <a:lnTo>
                    <a:pt x="359057" y="219223"/>
                  </a:lnTo>
                  <a:lnTo>
                    <a:pt x="383179" y="214971"/>
                  </a:lnTo>
                  <a:lnTo>
                    <a:pt x="417478" y="193836"/>
                  </a:lnTo>
                  <a:lnTo>
                    <a:pt x="444277" y="165346"/>
                  </a:lnTo>
                  <a:lnTo>
                    <a:pt x="473125" y="109805"/>
                  </a:lnTo>
                  <a:lnTo>
                    <a:pt x="491301" y="59494"/>
                  </a:lnTo>
                  <a:lnTo>
                    <a:pt x="496546" y="33627"/>
                  </a:lnTo>
                  <a:lnTo>
                    <a:pt x="494978" y="10432"/>
                  </a:lnTo>
                  <a:lnTo>
                    <a:pt x="490582" y="4012"/>
                  </a:lnTo>
                  <a:lnTo>
                    <a:pt x="484142" y="902"/>
                  </a:lnTo>
                  <a:lnTo>
                    <a:pt x="476340" y="0"/>
                  </a:lnTo>
                  <a:lnTo>
                    <a:pt x="469967" y="2906"/>
                  </a:lnTo>
                  <a:lnTo>
                    <a:pt x="428559" y="62255"/>
                  </a:lnTo>
                  <a:lnTo>
                    <a:pt x="416018" y="86326"/>
                  </a:lnTo>
                  <a:lnTo>
                    <a:pt x="404720" y="135830"/>
                  </a:lnTo>
                  <a:lnTo>
                    <a:pt x="405813" y="162311"/>
                  </a:lnTo>
                  <a:lnTo>
                    <a:pt x="418595" y="202538"/>
                  </a:lnTo>
                  <a:lnTo>
                    <a:pt x="433816" y="220814"/>
                  </a:lnTo>
                  <a:lnTo>
                    <a:pt x="442789" y="227325"/>
                  </a:lnTo>
                  <a:lnTo>
                    <a:pt x="453450" y="229327"/>
                  </a:lnTo>
                  <a:lnTo>
                    <a:pt x="477774" y="225310"/>
                  </a:lnTo>
                  <a:lnTo>
                    <a:pt x="517775" y="198718"/>
                  </a:lnTo>
                  <a:lnTo>
                    <a:pt x="564287" y="145656"/>
                  </a:lnTo>
                  <a:lnTo>
                    <a:pt x="597605" y="1034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8660957" y="18463983"/>
              <a:ext cx="193511" cy="211599"/>
            </a:xfrm>
            <a:custGeom>
              <a:avLst/>
              <a:gdLst/>
              <a:ahLst/>
              <a:cxnLst/>
              <a:rect l="0" t="0" r="0" b="0"/>
              <a:pathLst>
                <a:path w="193511" h="211599">
                  <a:moveTo>
                    <a:pt x="25054" y="11556"/>
                  </a:moveTo>
                  <a:lnTo>
                    <a:pt x="17818" y="39111"/>
                  </a:lnTo>
                  <a:lnTo>
                    <a:pt x="12056" y="92213"/>
                  </a:lnTo>
                  <a:lnTo>
                    <a:pt x="0" y="137193"/>
                  </a:lnTo>
                  <a:lnTo>
                    <a:pt x="162" y="140937"/>
                  </a:lnTo>
                  <a:lnTo>
                    <a:pt x="2610" y="139923"/>
                  </a:lnTo>
                  <a:lnTo>
                    <a:pt x="6581" y="135739"/>
                  </a:lnTo>
                  <a:lnTo>
                    <a:pt x="29767" y="86996"/>
                  </a:lnTo>
                  <a:lnTo>
                    <a:pt x="51147" y="41577"/>
                  </a:lnTo>
                  <a:lnTo>
                    <a:pt x="69405" y="20610"/>
                  </a:lnTo>
                  <a:lnTo>
                    <a:pt x="99417" y="1240"/>
                  </a:lnTo>
                  <a:lnTo>
                    <a:pt x="109724" y="0"/>
                  </a:lnTo>
                  <a:lnTo>
                    <a:pt x="130535" y="4860"/>
                  </a:lnTo>
                  <a:lnTo>
                    <a:pt x="148363" y="17938"/>
                  </a:lnTo>
                  <a:lnTo>
                    <a:pt x="156393" y="26340"/>
                  </a:lnTo>
                  <a:lnTo>
                    <a:pt x="173284" y="71700"/>
                  </a:lnTo>
                  <a:lnTo>
                    <a:pt x="180108" y="129592"/>
                  </a:lnTo>
                  <a:lnTo>
                    <a:pt x="183584" y="190547"/>
                  </a:lnTo>
                  <a:lnTo>
                    <a:pt x="193510" y="211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9049485" y="18264969"/>
              <a:ext cx="15263" cy="389555"/>
            </a:xfrm>
            <a:custGeom>
              <a:avLst/>
              <a:gdLst/>
              <a:ahLst/>
              <a:cxnLst/>
              <a:rect l="0" t="0" r="0" b="0"/>
              <a:pathLst>
                <a:path w="15263" h="389555">
                  <a:moveTo>
                    <a:pt x="5023" y="0"/>
                  </a:moveTo>
                  <a:lnTo>
                    <a:pt x="12259" y="27556"/>
                  </a:lnTo>
                  <a:lnTo>
                    <a:pt x="14576" y="73025"/>
                  </a:lnTo>
                  <a:lnTo>
                    <a:pt x="15262" y="133812"/>
                  </a:lnTo>
                  <a:lnTo>
                    <a:pt x="14296" y="184187"/>
                  </a:lnTo>
                  <a:lnTo>
                    <a:pt x="8290" y="237978"/>
                  </a:lnTo>
                  <a:lnTo>
                    <a:pt x="4820" y="301228"/>
                  </a:lnTo>
                  <a:lnTo>
                    <a:pt x="0" y="360063"/>
                  </a:lnTo>
                  <a:lnTo>
                    <a:pt x="5023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9001865" y="18349196"/>
              <a:ext cx="263214" cy="84230"/>
            </a:xfrm>
            <a:custGeom>
              <a:avLst/>
              <a:gdLst/>
              <a:ahLst/>
              <a:cxnLst/>
              <a:rect l="0" t="0" r="0" b="0"/>
              <a:pathLst>
                <a:path w="263214" h="84230">
                  <a:moveTo>
                    <a:pt x="263213" y="0"/>
                  </a:moveTo>
                  <a:lnTo>
                    <a:pt x="204596" y="14655"/>
                  </a:lnTo>
                  <a:lnTo>
                    <a:pt x="142017" y="29369"/>
                  </a:lnTo>
                  <a:lnTo>
                    <a:pt x="91863" y="47047"/>
                  </a:lnTo>
                  <a:lnTo>
                    <a:pt x="35521" y="70863"/>
                  </a:lnTo>
                  <a:lnTo>
                    <a:pt x="0" y="84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" name="Group 533"/>
          <p:cNvGrpSpPr/>
          <p:nvPr/>
        </p:nvGrpSpPr>
        <p:grpSpPr>
          <a:xfrm>
            <a:off x="5316891" y="18917735"/>
            <a:ext cx="2402671" cy="787956"/>
            <a:chOff x="5316891" y="18917735"/>
            <a:chExt cx="2402671" cy="787956"/>
          </a:xfrm>
        </p:grpSpPr>
        <p:sp>
          <p:nvSpPr>
            <p:cNvPr id="525" name="Freeform 524"/>
            <p:cNvSpPr/>
            <p:nvPr/>
          </p:nvSpPr>
          <p:spPr>
            <a:xfrm>
              <a:off x="5316891" y="19451686"/>
              <a:ext cx="326385" cy="248348"/>
            </a:xfrm>
            <a:custGeom>
              <a:avLst/>
              <a:gdLst/>
              <a:ahLst/>
              <a:cxnLst/>
              <a:rect l="0" t="0" r="0" b="0"/>
              <a:pathLst>
                <a:path w="326385" h="248348">
                  <a:moveTo>
                    <a:pt x="0" y="3002"/>
                  </a:moveTo>
                  <a:lnTo>
                    <a:pt x="22877" y="36625"/>
                  </a:lnTo>
                  <a:lnTo>
                    <a:pt x="41087" y="88326"/>
                  </a:lnTo>
                  <a:lnTo>
                    <a:pt x="59527" y="150330"/>
                  </a:lnTo>
                  <a:lnTo>
                    <a:pt x="77191" y="211946"/>
                  </a:lnTo>
                  <a:lnTo>
                    <a:pt x="87733" y="244676"/>
                  </a:lnTo>
                  <a:lnTo>
                    <a:pt x="92414" y="248347"/>
                  </a:lnTo>
                  <a:lnTo>
                    <a:pt x="97874" y="247285"/>
                  </a:lnTo>
                  <a:lnTo>
                    <a:pt x="103854" y="243067"/>
                  </a:lnTo>
                  <a:lnTo>
                    <a:pt x="113618" y="219662"/>
                  </a:lnTo>
                  <a:lnTo>
                    <a:pt x="129418" y="164214"/>
                  </a:lnTo>
                  <a:lnTo>
                    <a:pt x="136568" y="111059"/>
                  </a:lnTo>
                  <a:lnTo>
                    <a:pt x="148033" y="58621"/>
                  </a:lnTo>
                  <a:lnTo>
                    <a:pt x="167152" y="8531"/>
                  </a:lnTo>
                  <a:lnTo>
                    <a:pt x="175775" y="2009"/>
                  </a:lnTo>
                  <a:lnTo>
                    <a:pt x="186204" y="0"/>
                  </a:lnTo>
                  <a:lnTo>
                    <a:pt x="197836" y="1001"/>
                  </a:lnTo>
                  <a:lnTo>
                    <a:pt x="206760" y="7517"/>
                  </a:lnTo>
                  <a:lnTo>
                    <a:pt x="224909" y="42295"/>
                  </a:lnTo>
                  <a:lnTo>
                    <a:pt x="245243" y="102976"/>
                  </a:lnTo>
                  <a:lnTo>
                    <a:pt x="256069" y="138300"/>
                  </a:lnTo>
                  <a:lnTo>
                    <a:pt x="259620" y="142334"/>
                  </a:lnTo>
                  <a:lnTo>
                    <a:pt x="263158" y="141515"/>
                  </a:lnTo>
                  <a:lnTo>
                    <a:pt x="270207" y="131244"/>
                  </a:lnTo>
                  <a:lnTo>
                    <a:pt x="293365" y="74917"/>
                  </a:lnTo>
                  <a:lnTo>
                    <a:pt x="320418" y="15709"/>
                  </a:lnTo>
                  <a:lnTo>
                    <a:pt x="326384" y="3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5759088" y="19496804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5988507" y="19122924"/>
              <a:ext cx="391475" cy="582767"/>
            </a:xfrm>
            <a:custGeom>
              <a:avLst/>
              <a:gdLst/>
              <a:ahLst/>
              <a:cxnLst/>
              <a:rect l="0" t="0" r="0" b="0"/>
              <a:pathLst>
                <a:path w="391475" h="582767">
                  <a:moveTo>
                    <a:pt x="12737" y="205423"/>
                  </a:moveTo>
                  <a:lnTo>
                    <a:pt x="6671" y="242554"/>
                  </a:lnTo>
                  <a:lnTo>
                    <a:pt x="11590" y="297793"/>
                  </a:lnTo>
                  <a:lnTo>
                    <a:pt x="26851" y="356510"/>
                  </a:lnTo>
                  <a:lnTo>
                    <a:pt x="40067" y="386046"/>
                  </a:lnTo>
                  <a:lnTo>
                    <a:pt x="57639" y="406972"/>
                  </a:lnTo>
                  <a:lnTo>
                    <a:pt x="67238" y="412319"/>
                  </a:lnTo>
                  <a:lnTo>
                    <a:pt x="87263" y="415139"/>
                  </a:lnTo>
                  <a:lnTo>
                    <a:pt x="96346" y="411915"/>
                  </a:lnTo>
                  <a:lnTo>
                    <a:pt x="135026" y="377545"/>
                  </a:lnTo>
                  <a:lnTo>
                    <a:pt x="150876" y="339611"/>
                  </a:lnTo>
                  <a:lnTo>
                    <a:pt x="157392" y="296915"/>
                  </a:lnTo>
                  <a:lnTo>
                    <a:pt x="153734" y="254630"/>
                  </a:lnTo>
                  <a:lnTo>
                    <a:pt x="142082" y="229633"/>
                  </a:lnTo>
                  <a:lnTo>
                    <a:pt x="124036" y="207994"/>
                  </a:lnTo>
                  <a:lnTo>
                    <a:pt x="100417" y="190578"/>
                  </a:lnTo>
                  <a:lnTo>
                    <a:pt x="74323" y="181278"/>
                  </a:lnTo>
                  <a:lnTo>
                    <a:pt x="36443" y="169802"/>
                  </a:lnTo>
                  <a:lnTo>
                    <a:pt x="25032" y="164128"/>
                  </a:lnTo>
                  <a:lnTo>
                    <a:pt x="9233" y="148464"/>
                  </a:lnTo>
                  <a:lnTo>
                    <a:pt x="3382" y="139375"/>
                  </a:lnTo>
                  <a:lnTo>
                    <a:pt x="0" y="119917"/>
                  </a:lnTo>
                  <a:lnTo>
                    <a:pt x="3567" y="99571"/>
                  </a:lnTo>
                  <a:lnTo>
                    <a:pt x="18729" y="69554"/>
                  </a:lnTo>
                  <a:lnTo>
                    <a:pt x="59748" y="23326"/>
                  </a:lnTo>
                  <a:lnTo>
                    <a:pt x="78084" y="9068"/>
                  </a:lnTo>
                  <a:lnTo>
                    <a:pt x="104171" y="1171"/>
                  </a:lnTo>
                  <a:lnTo>
                    <a:pt x="134093" y="0"/>
                  </a:lnTo>
                  <a:lnTo>
                    <a:pt x="174906" y="12497"/>
                  </a:lnTo>
                  <a:lnTo>
                    <a:pt x="202857" y="32186"/>
                  </a:lnTo>
                  <a:lnTo>
                    <a:pt x="233262" y="72808"/>
                  </a:lnTo>
                  <a:lnTo>
                    <a:pt x="251603" y="115047"/>
                  </a:lnTo>
                  <a:lnTo>
                    <a:pt x="264446" y="167726"/>
                  </a:lnTo>
                  <a:lnTo>
                    <a:pt x="272541" y="227789"/>
                  </a:lnTo>
                  <a:lnTo>
                    <a:pt x="275604" y="270347"/>
                  </a:lnTo>
                  <a:lnTo>
                    <a:pt x="280865" y="316556"/>
                  </a:lnTo>
                  <a:lnTo>
                    <a:pt x="283984" y="361270"/>
                  </a:lnTo>
                  <a:lnTo>
                    <a:pt x="288859" y="422785"/>
                  </a:lnTo>
                  <a:lnTo>
                    <a:pt x="294592" y="478056"/>
                  </a:lnTo>
                  <a:lnTo>
                    <a:pt x="302118" y="537957"/>
                  </a:lnTo>
                  <a:lnTo>
                    <a:pt x="311519" y="572624"/>
                  </a:lnTo>
                  <a:lnTo>
                    <a:pt x="318379" y="578906"/>
                  </a:lnTo>
                  <a:lnTo>
                    <a:pt x="327633" y="581924"/>
                  </a:lnTo>
                  <a:lnTo>
                    <a:pt x="338481" y="582766"/>
                  </a:lnTo>
                  <a:lnTo>
                    <a:pt x="346883" y="579818"/>
                  </a:lnTo>
                  <a:lnTo>
                    <a:pt x="359338" y="567183"/>
                  </a:lnTo>
                  <a:lnTo>
                    <a:pt x="384362" y="510158"/>
                  </a:lnTo>
                  <a:lnTo>
                    <a:pt x="390301" y="460113"/>
                  </a:lnTo>
                  <a:lnTo>
                    <a:pt x="391474" y="398929"/>
                  </a:lnTo>
                  <a:lnTo>
                    <a:pt x="386116" y="336713"/>
                  </a:lnTo>
                  <a:lnTo>
                    <a:pt x="371502" y="296057"/>
                  </a:lnTo>
                  <a:lnTo>
                    <a:pt x="355852" y="277681"/>
                  </a:lnTo>
                  <a:lnTo>
                    <a:pt x="346765" y="271143"/>
                  </a:lnTo>
                  <a:lnTo>
                    <a:pt x="338368" y="267954"/>
                  </a:lnTo>
                  <a:lnTo>
                    <a:pt x="307535" y="2685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6569783" y="19091432"/>
              <a:ext cx="208983" cy="310616"/>
            </a:xfrm>
            <a:custGeom>
              <a:avLst/>
              <a:gdLst/>
              <a:ahLst/>
              <a:cxnLst/>
              <a:rect l="0" t="0" r="0" b="0"/>
              <a:pathLst>
                <a:path w="208983" h="310616">
                  <a:moveTo>
                    <a:pt x="0" y="310615"/>
                  </a:moveTo>
                  <a:lnTo>
                    <a:pt x="34746" y="249504"/>
                  </a:lnTo>
                  <a:lnTo>
                    <a:pt x="55644" y="195073"/>
                  </a:lnTo>
                  <a:lnTo>
                    <a:pt x="73632" y="132836"/>
                  </a:lnTo>
                  <a:lnTo>
                    <a:pt x="87724" y="72857"/>
                  </a:lnTo>
                  <a:lnTo>
                    <a:pt x="108402" y="16395"/>
                  </a:lnTo>
                  <a:lnTo>
                    <a:pt x="114382" y="5674"/>
                  </a:lnTo>
                  <a:lnTo>
                    <a:pt x="123048" y="866"/>
                  </a:lnTo>
                  <a:lnTo>
                    <a:pt x="133505" y="0"/>
                  </a:lnTo>
                  <a:lnTo>
                    <a:pt x="145155" y="1762"/>
                  </a:lnTo>
                  <a:lnTo>
                    <a:pt x="154092" y="7618"/>
                  </a:lnTo>
                  <a:lnTo>
                    <a:pt x="167141" y="26601"/>
                  </a:lnTo>
                  <a:lnTo>
                    <a:pt x="192599" y="89540"/>
                  </a:lnTo>
                  <a:lnTo>
                    <a:pt x="203425" y="143465"/>
                  </a:lnTo>
                  <a:lnTo>
                    <a:pt x="208453" y="200127"/>
                  </a:lnTo>
                  <a:lnTo>
                    <a:pt x="208982" y="257421"/>
                  </a:lnTo>
                  <a:lnTo>
                    <a:pt x="207172" y="262284"/>
                  </a:lnTo>
                  <a:lnTo>
                    <a:pt x="200041" y="2685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6622425" y="19094729"/>
              <a:ext cx="447531" cy="391983"/>
            </a:xfrm>
            <a:custGeom>
              <a:avLst/>
              <a:gdLst/>
              <a:ahLst/>
              <a:cxnLst/>
              <a:rect l="0" t="0" r="0" b="0"/>
              <a:pathLst>
                <a:path w="447531" h="391983">
                  <a:moveTo>
                    <a:pt x="0" y="170447"/>
                  </a:moveTo>
                  <a:lnTo>
                    <a:pt x="24047" y="160872"/>
                  </a:lnTo>
                  <a:lnTo>
                    <a:pt x="77381" y="131527"/>
                  </a:lnTo>
                  <a:lnTo>
                    <a:pt x="138984" y="109640"/>
                  </a:lnTo>
                  <a:lnTo>
                    <a:pt x="172905" y="103648"/>
                  </a:lnTo>
                  <a:lnTo>
                    <a:pt x="207477" y="104884"/>
                  </a:lnTo>
                  <a:lnTo>
                    <a:pt x="236102" y="115571"/>
                  </a:lnTo>
                  <a:lnTo>
                    <a:pt x="258182" y="132020"/>
                  </a:lnTo>
                  <a:lnTo>
                    <a:pt x="277190" y="161012"/>
                  </a:lnTo>
                  <a:lnTo>
                    <a:pt x="286192" y="181460"/>
                  </a:lnTo>
                  <a:lnTo>
                    <a:pt x="292248" y="229473"/>
                  </a:lnTo>
                  <a:lnTo>
                    <a:pt x="294042" y="288151"/>
                  </a:lnTo>
                  <a:lnTo>
                    <a:pt x="294574" y="344402"/>
                  </a:lnTo>
                  <a:lnTo>
                    <a:pt x="289142" y="386936"/>
                  </a:lnTo>
                  <a:lnTo>
                    <a:pt x="286348" y="391982"/>
                  </a:lnTo>
                  <a:lnTo>
                    <a:pt x="283315" y="391838"/>
                  </a:lnTo>
                  <a:lnTo>
                    <a:pt x="280124" y="388231"/>
                  </a:lnTo>
                  <a:lnTo>
                    <a:pt x="275632" y="344030"/>
                  </a:lnTo>
                  <a:lnTo>
                    <a:pt x="281350" y="288184"/>
                  </a:lnTo>
                  <a:lnTo>
                    <a:pt x="286812" y="233305"/>
                  </a:lnTo>
                  <a:lnTo>
                    <a:pt x="298810" y="177405"/>
                  </a:lnTo>
                  <a:lnTo>
                    <a:pt x="312445" y="122473"/>
                  </a:lnTo>
                  <a:lnTo>
                    <a:pt x="329906" y="65777"/>
                  </a:lnTo>
                  <a:lnTo>
                    <a:pt x="346015" y="39348"/>
                  </a:lnTo>
                  <a:lnTo>
                    <a:pt x="365605" y="16698"/>
                  </a:lnTo>
                  <a:lnTo>
                    <a:pt x="391817" y="760"/>
                  </a:lnTo>
                  <a:lnTo>
                    <a:pt x="400422" y="0"/>
                  </a:lnTo>
                  <a:lnTo>
                    <a:pt x="416221" y="5395"/>
                  </a:lnTo>
                  <a:lnTo>
                    <a:pt x="438270" y="27178"/>
                  </a:lnTo>
                  <a:lnTo>
                    <a:pt x="446301" y="52180"/>
                  </a:lnTo>
                  <a:lnTo>
                    <a:pt x="447530" y="81618"/>
                  </a:lnTo>
                  <a:lnTo>
                    <a:pt x="433899" y="124501"/>
                  </a:lnTo>
                  <a:lnTo>
                    <a:pt x="408153" y="164502"/>
                  </a:lnTo>
                  <a:lnTo>
                    <a:pt x="388462" y="183792"/>
                  </a:lnTo>
                  <a:lnTo>
                    <a:pt x="364892" y="193925"/>
                  </a:lnTo>
                  <a:lnTo>
                    <a:pt x="352056" y="196627"/>
                  </a:lnTo>
                  <a:lnTo>
                    <a:pt x="341158" y="196089"/>
                  </a:lnTo>
                  <a:lnTo>
                    <a:pt x="305327" y="1809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7144234" y="19023022"/>
              <a:ext cx="246772" cy="224524"/>
            </a:xfrm>
            <a:custGeom>
              <a:avLst/>
              <a:gdLst/>
              <a:ahLst/>
              <a:cxnLst/>
              <a:rect l="0" t="0" r="0" b="0"/>
              <a:pathLst>
                <a:path w="246772" h="224524">
                  <a:moveTo>
                    <a:pt x="99373" y="0"/>
                  </a:moveTo>
                  <a:lnTo>
                    <a:pt x="55410" y="34897"/>
                  </a:lnTo>
                  <a:lnTo>
                    <a:pt x="36304" y="64151"/>
                  </a:lnTo>
                  <a:lnTo>
                    <a:pt x="11952" y="126428"/>
                  </a:lnTo>
                  <a:lnTo>
                    <a:pt x="0" y="182944"/>
                  </a:lnTo>
                  <a:lnTo>
                    <a:pt x="1784" y="207651"/>
                  </a:lnTo>
                  <a:lnTo>
                    <a:pt x="7407" y="215642"/>
                  </a:lnTo>
                  <a:lnTo>
                    <a:pt x="15835" y="220969"/>
                  </a:lnTo>
                  <a:lnTo>
                    <a:pt x="26134" y="224523"/>
                  </a:lnTo>
                  <a:lnTo>
                    <a:pt x="35339" y="223380"/>
                  </a:lnTo>
                  <a:lnTo>
                    <a:pt x="51806" y="212753"/>
                  </a:lnTo>
                  <a:lnTo>
                    <a:pt x="88588" y="153811"/>
                  </a:lnTo>
                  <a:lnTo>
                    <a:pt x="122736" y="97507"/>
                  </a:lnTo>
                  <a:lnTo>
                    <a:pt x="144375" y="36886"/>
                  </a:lnTo>
                  <a:lnTo>
                    <a:pt x="149262" y="32779"/>
                  </a:lnTo>
                  <a:lnTo>
                    <a:pt x="154858" y="34722"/>
                  </a:lnTo>
                  <a:lnTo>
                    <a:pt x="160930" y="40695"/>
                  </a:lnTo>
                  <a:lnTo>
                    <a:pt x="167676" y="62929"/>
                  </a:lnTo>
                  <a:lnTo>
                    <a:pt x="174593" y="111452"/>
                  </a:lnTo>
                  <a:lnTo>
                    <a:pt x="184051" y="164043"/>
                  </a:lnTo>
                  <a:lnTo>
                    <a:pt x="187411" y="179552"/>
                  </a:lnTo>
                  <a:lnTo>
                    <a:pt x="193159" y="191061"/>
                  </a:lnTo>
                  <a:lnTo>
                    <a:pt x="208906" y="206967"/>
                  </a:lnTo>
                  <a:lnTo>
                    <a:pt x="216848" y="208168"/>
                  </a:lnTo>
                  <a:lnTo>
                    <a:pt x="224483" y="205459"/>
                  </a:lnTo>
                  <a:lnTo>
                    <a:pt x="246771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7465079" y="18917735"/>
              <a:ext cx="20684" cy="305328"/>
            </a:xfrm>
            <a:custGeom>
              <a:avLst/>
              <a:gdLst/>
              <a:ahLst/>
              <a:cxnLst/>
              <a:rect l="0" t="0" r="0" b="0"/>
              <a:pathLst>
                <a:path w="20684" h="305328">
                  <a:moveTo>
                    <a:pt x="20683" y="0"/>
                  </a:moveTo>
                  <a:lnTo>
                    <a:pt x="6029" y="55141"/>
                  </a:lnTo>
                  <a:lnTo>
                    <a:pt x="890" y="115613"/>
                  </a:lnTo>
                  <a:lnTo>
                    <a:pt x="0" y="178406"/>
                  </a:lnTo>
                  <a:lnTo>
                    <a:pt x="907" y="239644"/>
                  </a:lnTo>
                  <a:lnTo>
                    <a:pt x="7981" y="290967"/>
                  </a:lnTo>
                  <a:lnTo>
                    <a:pt x="10155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7546235" y="18983833"/>
              <a:ext cx="160627" cy="173872"/>
            </a:xfrm>
            <a:custGeom>
              <a:avLst/>
              <a:gdLst/>
              <a:ahLst/>
              <a:cxnLst/>
              <a:rect l="0" t="0" r="0" b="0"/>
              <a:pathLst>
                <a:path w="160627" h="173872">
                  <a:moveTo>
                    <a:pt x="129040" y="18131"/>
                  </a:moveTo>
                  <a:lnTo>
                    <a:pt x="117862" y="6952"/>
                  </a:lnTo>
                  <a:lnTo>
                    <a:pt x="99895" y="1464"/>
                  </a:lnTo>
                  <a:lnTo>
                    <a:pt x="88553" y="0"/>
                  </a:lnTo>
                  <a:lnTo>
                    <a:pt x="66593" y="7733"/>
                  </a:lnTo>
                  <a:lnTo>
                    <a:pt x="46303" y="24038"/>
                  </a:lnTo>
                  <a:lnTo>
                    <a:pt x="17334" y="69513"/>
                  </a:lnTo>
                  <a:lnTo>
                    <a:pt x="0" y="123818"/>
                  </a:lnTo>
                  <a:lnTo>
                    <a:pt x="79" y="162530"/>
                  </a:lnTo>
                  <a:lnTo>
                    <a:pt x="4461" y="169379"/>
                  </a:lnTo>
                  <a:lnTo>
                    <a:pt x="10893" y="172776"/>
                  </a:lnTo>
                  <a:lnTo>
                    <a:pt x="18689" y="173871"/>
                  </a:lnTo>
                  <a:lnTo>
                    <a:pt x="36711" y="165727"/>
                  </a:lnTo>
                  <a:lnTo>
                    <a:pt x="55250" y="149239"/>
                  </a:lnTo>
                  <a:lnTo>
                    <a:pt x="99060" y="87099"/>
                  </a:lnTo>
                  <a:lnTo>
                    <a:pt x="118337" y="45846"/>
                  </a:lnTo>
                  <a:lnTo>
                    <a:pt x="121905" y="42457"/>
                  </a:lnTo>
                  <a:lnTo>
                    <a:pt x="124283" y="46046"/>
                  </a:lnTo>
                  <a:lnTo>
                    <a:pt x="129583" y="99968"/>
                  </a:lnTo>
                  <a:lnTo>
                    <a:pt x="138430" y="132067"/>
                  </a:lnTo>
                  <a:lnTo>
                    <a:pt x="160626" y="165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7706861" y="191493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" name="Group 541"/>
          <p:cNvGrpSpPr/>
          <p:nvPr/>
        </p:nvGrpSpPr>
        <p:grpSpPr>
          <a:xfrm>
            <a:off x="7055434" y="18780640"/>
            <a:ext cx="1946432" cy="536712"/>
            <a:chOff x="7055434" y="18780640"/>
            <a:chExt cx="1946432" cy="536712"/>
          </a:xfrm>
        </p:grpSpPr>
        <p:sp>
          <p:nvSpPr>
            <p:cNvPr id="535" name="Freeform 534"/>
            <p:cNvSpPr/>
            <p:nvPr/>
          </p:nvSpPr>
          <p:spPr>
            <a:xfrm>
              <a:off x="7786850" y="18928265"/>
              <a:ext cx="130582" cy="189400"/>
            </a:xfrm>
            <a:custGeom>
              <a:avLst/>
              <a:gdLst/>
              <a:ahLst/>
              <a:cxnLst/>
              <a:rect l="0" t="0" r="0" b="0"/>
              <a:pathLst>
                <a:path w="130582" h="189400">
                  <a:moveTo>
                    <a:pt x="98995" y="0"/>
                  </a:moveTo>
                  <a:lnTo>
                    <a:pt x="67712" y="9574"/>
                  </a:lnTo>
                  <a:lnTo>
                    <a:pt x="29307" y="39402"/>
                  </a:lnTo>
                  <a:lnTo>
                    <a:pt x="13486" y="71076"/>
                  </a:lnTo>
                  <a:lnTo>
                    <a:pt x="0" y="129766"/>
                  </a:lnTo>
                  <a:lnTo>
                    <a:pt x="1575" y="154770"/>
                  </a:lnTo>
                  <a:lnTo>
                    <a:pt x="12413" y="174462"/>
                  </a:lnTo>
                  <a:lnTo>
                    <a:pt x="20216" y="182989"/>
                  </a:lnTo>
                  <a:lnTo>
                    <a:pt x="28928" y="187503"/>
                  </a:lnTo>
                  <a:lnTo>
                    <a:pt x="47967" y="189399"/>
                  </a:lnTo>
                  <a:lnTo>
                    <a:pt x="65008" y="183223"/>
                  </a:lnTo>
                  <a:lnTo>
                    <a:pt x="95011" y="160193"/>
                  </a:lnTo>
                  <a:lnTo>
                    <a:pt x="130581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8022716" y="18822980"/>
              <a:ext cx="178985" cy="242155"/>
            </a:xfrm>
            <a:custGeom>
              <a:avLst/>
              <a:gdLst/>
              <a:ahLst/>
              <a:cxnLst/>
              <a:rect l="0" t="0" r="0" b="0"/>
              <a:pathLst>
                <a:path w="178985" h="242155">
                  <a:moveTo>
                    <a:pt x="0" y="0"/>
                  </a:moveTo>
                  <a:lnTo>
                    <a:pt x="0" y="60382"/>
                  </a:lnTo>
                  <a:lnTo>
                    <a:pt x="0" y="111867"/>
                  </a:lnTo>
                  <a:lnTo>
                    <a:pt x="0" y="162996"/>
                  </a:lnTo>
                  <a:lnTo>
                    <a:pt x="0" y="216360"/>
                  </a:lnTo>
                  <a:lnTo>
                    <a:pt x="1169" y="238880"/>
                  </a:lnTo>
                  <a:lnTo>
                    <a:pt x="3119" y="239971"/>
                  </a:lnTo>
                  <a:lnTo>
                    <a:pt x="5589" y="237188"/>
                  </a:lnTo>
                  <a:lnTo>
                    <a:pt x="24450" y="183429"/>
                  </a:lnTo>
                  <a:lnTo>
                    <a:pt x="43120" y="144427"/>
                  </a:lnTo>
                  <a:lnTo>
                    <a:pt x="66588" y="118051"/>
                  </a:lnTo>
                  <a:lnTo>
                    <a:pt x="95768" y="98538"/>
                  </a:lnTo>
                  <a:lnTo>
                    <a:pt x="105960" y="93768"/>
                  </a:lnTo>
                  <a:lnTo>
                    <a:pt x="116263" y="92927"/>
                  </a:lnTo>
                  <a:lnTo>
                    <a:pt x="137070" y="98233"/>
                  </a:lnTo>
                  <a:lnTo>
                    <a:pt x="145192" y="105262"/>
                  </a:lnTo>
                  <a:lnTo>
                    <a:pt x="157336" y="125552"/>
                  </a:lnTo>
                  <a:lnTo>
                    <a:pt x="173495" y="183940"/>
                  </a:lnTo>
                  <a:lnTo>
                    <a:pt x="178984" y="2421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8317513" y="18896679"/>
              <a:ext cx="10530" cy="115814"/>
            </a:xfrm>
            <a:custGeom>
              <a:avLst/>
              <a:gdLst/>
              <a:ahLst/>
              <a:cxnLst/>
              <a:rect l="0" t="0" r="0" b="0"/>
              <a:pathLst>
                <a:path w="10530" h="115814">
                  <a:moveTo>
                    <a:pt x="10529" y="0"/>
                  </a:moveTo>
                  <a:lnTo>
                    <a:pt x="10529" y="54146"/>
                  </a:lnTo>
                  <a:lnTo>
                    <a:pt x="4939" y="103502"/>
                  </a:lnTo>
                  <a:lnTo>
                    <a:pt x="2195" y="113071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8349099" y="187808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8461852" y="18801212"/>
              <a:ext cx="192574" cy="170474"/>
            </a:xfrm>
            <a:custGeom>
              <a:avLst/>
              <a:gdLst/>
              <a:ahLst/>
              <a:cxnLst/>
              <a:rect l="0" t="0" r="0" b="0"/>
              <a:pathLst>
                <a:path w="192574" h="170474">
                  <a:moveTo>
                    <a:pt x="118874" y="42825"/>
                  </a:moveTo>
                  <a:lnTo>
                    <a:pt x="124463" y="26057"/>
                  </a:lnTo>
                  <a:lnTo>
                    <a:pt x="122599" y="18779"/>
                  </a:lnTo>
                  <a:lnTo>
                    <a:pt x="111171" y="4451"/>
                  </a:lnTo>
                  <a:lnTo>
                    <a:pt x="102041" y="865"/>
                  </a:lnTo>
                  <a:lnTo>
                    <a:pt x="79417" y="0"/>
                  </a:lnTo>
                  <a:lnTo>
                    <a:pt x="56884" y="9753"/>
                  </a:lnTo>
                  <a:lnTo>
                    <a:pt x="45962" y="17267"/>
                  </a:lnTo>
                  <a:lnTo>
                    <a:pt x="19411" y="55789"/>
                  </a:lnTo>
                  <a:lnTo>
                    <a:pt x="2316" y="104248"/>
                  </a:lnTo>
                  <a:lnTo>
                    <a:pt x="0" y="132125"/>
                  </a:lnTo>
                  <a:lnTo>
                    <a:pt x="1020" y="144472"/>
                  </a:lnTo>
                  <a:lnTo>
                    <a:pt x="5209" y="153873"/>
                  </a:lnTo>
                  <a:lnTo>
                    <a:pt x="19223" y="167438"/>
                  </a:lnTo>
                  <a:lnTo>
                    <a:pt x="27873" y="170354"/>
                  </a:lnTo>
                  <a:lnTo>
                    <a:pt x="46843" y="170473"/>
                  </a:lnTo>
                  <a:lnTo>
                    <a:pt x="66973" y="160389"/>
                  </a:lnTo>
                  <a:lnTo>
                    <a:pt x="108492" y="125318"/>
                  </a:lnTo>
                  <a:lnTo>
                    <a:pt x="134385" y="89364"/>
                  </a:lnTo>
                  <a:lnTo>
                    <a:pt x="155689" y="43483"/>
                  </a:lnTo>
                  <a:lnTo>
                    <a:pt x="159795" y="43263"/>
                  </a:lnTo>
                  <a:lnTo>
                    <a:pt x="163703" y="46627"/>
                  </a:lnTo>
                  <a:lnTo>
                    <a:pt x="168044" y="65960"/>
                  </a:lnTo>
                  <a:lnTo>
                    <a:pt x="176419" y="114855"/>
                  </a:lnTo>
                  <a:lnTo>
                    <a:pt x="182665" y="127481"/>
                  </a:lnTo>
                  <a:lnTo>
                    <a:pt x="192573" y="137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8801953" y="18780640"/>
              <a:ext cx="199913" cy="131264"/>
            </a:xfrm>
            <a:custGeom>
              <a:avLst/>
              <a:gdLst/>
              <a:ahLst/>
              <a:cxnLst/>
              <a:rect l="0" t="0" r="0" b="0"/>
              <a:pathLst>
                <a:path w="199913" h="131264">
                  <a:moveTo>
                    <a:pt x="10400" y="21282"/>
                  </a:moveTo>
                  <a:lnTo>
                    <a:pt x="3164" y="48839"/>
                  </a:lnTo>
                  <a:lnTo>
                    <a:pt x="521" y="108181"/>
                  </a:lnTo>
                  <a:lnTo>
                    <a:pt x="160" y="131263"/>
                  </a:lnTo>
                  <a:lnTo>
                    <a:pt x="64" y="130869"/>
                  </a:lnTo>
                  <a:lnTo>
                    <a:pt x="0" y="125925"/>
                  </a:lnTo>
                  <a:lnTo>
                    <a:pt x="16707" y="85540"/>
                  </a:lnTo>
                  <a:lnTo>
                    <a:pt x="54961" y="31954"/>
                  </a:lnTo>
                  <a:lnTo>
                    <a:pt x="84825" y="5858"/>
                  </a:lnTo>
                  <a:lnTo>
                    <a:pt x="108598" y="0"/>
                  </a:lnTo>
                  <a:lnTo>
                    <a:pt x="133592" y="2465"/>
                  </a:lnTo>
                  <a:lnTo>
                    <a:pt x="166224" y="17008"/>
                  </a:lnTo>
                  <a:lnTo>
                    <a:pt x="183380" y="29520"/>
                  </a:lnTo>
                  <a:lnTo>
                    <a:pt x="192565" y="49121"/>
                  </a:lnTo>
                  <a:lnTo>
                    <a:pt x="199912" y="949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7055434" y="18961443"/>
              <a:ext cx="106686" cy="355909"/>
            </a:xfrm>
            <a:custGeom>
              <a:avLst/>
              <a:gdLst/>
              <a:ahLst/>
              <a:cxnLst/>
              <a:rect l="0" t="0" r="0" b="0"/>
              <a:pathLst>
                <a:path w="106686" h="355909">
                  <a:moveTo>
                    <a:pt x="19716" y="40521"/>
                  </a:moveTo>
                  <a:lnTo>
                    <a:pt x="19716" y="99138"/>
                  </a:lnTo>
                  <a:lnTo>
                    <a:pt x="19716" y="150696"/>
                  </a:lnTo>
                  <a:lnTo>
                    <a:pt x="19716" y="210426"/>
                  </a:lnTo>
                  <a:lnTo>
                    <a:pt x="25306" y="266988"/>
                  </a:lnTo>
                  <a:lnTo>
                    <a:pt x="22034" y="322861"/>
                  </a:lnTo>
                  <a:lnTo>
                    <a:pt x="20746" y="350059"/>
                  </a:lnTo>
                  <a:lnTo>
                    <a:pt x="18064" y="355674"/>
                  </a:lnTo>
                  <a:lnTo>
                    <a:pt x="13935" y="355908"/>
                  </a:lnTo>
                  <a:lnTo>
                    <a:pt x="8843" y="352553"/>
                  </a:lnTo>
                  <a:lnTo>
                    <a:pt x="3186" y="333230"/>
                  </a:lnTo>
                  <a:lnTo>
                    <a:pt x="0" y="286346"/>
                  </a:lnTo>
                  <a:lnTo>
                    <a:pt x="4513" y="224389"/>
                  </a:lnTo>
                  <a:lnTo>
                    <a:pt x="7803" y="172598"/>
                  </a:lnTo>
                  <a:lnTo>
                    <a:pt x="17320" y="115093"/>
                  </a:lnTo>
                  <a:lnTo>
                    <a:pt x="33584" y="56074"/>
                  </a:lnTo>
                  <a:lnTo>
                    <a:pt x="58981" y="9928"/>
                  </a:lnTo>
                  <a:lnTo>
                    <a:pt x="66950" y="3747"/>
                  </a:lnTo>
                  <a:lnTo>
                    <a:pt x="75772" y="796"/>
                  </a:lnTo>
                  <a:lnTo>
                    <a:pt x="85163" y="0"/>
                  </a:lnTo>
                  <a:lnTo>
                    <a:pt x="92593" y="2979"/>
                  </a:lnTo>
                  <a:lnTo>
                    <a:pt x="103969" y="15647"/>
                  </a:lnTo>
                  <a:lnTo>
                    <a:pt x="106685" y="36095"/>
                  </a:lnTo>
                  <a:lnTo>
                    <a:pt x="98896" y="81761"/>
                  </a:lnTo>
                  <a:lnTo>
                    <a:pt x="93560" y="90241"/>
                  </a:lnTo>
                  <a:lnTo>
                    <a:pt x="49935" y="122009"/>
                  </a:lnTo>
                  <a:lnTo>
                    <a:pt x="9188" y="135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Group 572"/>
          <p:cNvGrpSpPr/>
          <p:nvPr/>
        </p:nvGrpSpPr>
        <p:grpSpPr>
          <a:xfrm>
            <a:off x="5211606" y="19467850"/>
            <a:ext cx="3821919" cy="2566381"/>
            <a:chOff x="5211606" y="19467850"/>
            <a:chExt cx="3821919" cy="2566381"/>
          </a:xfrm>
        </p:grpSpPr>
        <p:sp>
          <p:nvSpPr>
            <p:cNvPr id="543" name="Freeform 542"/>
            <p:cNvSpPr/>
            <p:nvPr/>
          </p:nvSpPr>
          <p:spPr>
            <a:xfrm>
              <a:off x="5211606" y="19467850"/>
              <a:ext cx="3432291" cy="652135"/>
            </a:xfrm>
            <a:custGeom>
              <a:avLst/>
              <a:gdLst/>
              <a:ahLst/>
              <a:cxnLst/>
              <a:rect l="0" t="0" r="0" b="0"/>
              <a:pathLst>
                <a:path w="3432291" h="652135">
                  <a:moveTo>
                    <a:pt x="0" y="326384"/>
                  </a:moveTo>
                  <a:lnTo>
                    <a:pt x="2340" y="366071"/>
                  </a:lnTo>
                  <a:lnTo>
                    <a:pt x="26026" y="416372"/>
                  </a:lnTo>
                  <a:lnTo>
                    <a:pt x="58564" y="470759"/>
                  </a:lnTo>
                  <a:lnTo>
                    <a:pt x="88691" y="514129"/>
                  </a:lnTo>
                  <a:lnTo>
                    <a:pt x="147791" y="568291"/>
                  </a:lnTo>
                  <a:lnTo>
                    <a:pt x="205682" y="606649"/>
                  </a:lnTo>
                  <a:lnTo>
                    <a:pt x="268808" y="630720"/>
                  </a:lnTo>
                  <a:lnTo>
                    <a:pt x="328919" y="645553"/>
                  </a:lnTo>
                  <a:lnTo>
                    <a:pt x="377308" y="650629"/>
                  </a:lnTo>
                  <a:lnTo>
                    <a:pt x="428690" y="652134"/>
                  </a:lnTo>
                  <a:lnTo>
                    <a:pt x="475370" y="646990"/>
                  </a:lnTo>
                  <a:lnTo>
                    <a:pt x="530015" y="638056"/>
                  </a:lnTo>
                  <a:lnTo>
                    <a:pt x="585071" y="628001"/>
                  </a:lnTo>
                  <a:lnTo>
                    <a:pt x="638428" y="612024"/>
                  </a:lnTo>
                  <a:lnTo>
                    <a:pt x="691283" y="592471"/>
                  </a:lnTo>
                  <a:lnTo>
                    <a:pt x="743988" y="566271"/>
                  </a:lnTo>
                  <a:lnTo>
                    <a:pt x="796649" y="541870"/>
                  </a:lnTo>
                  <a:lnTo>
                    <a:pt x="849297" y="519823"/>
                  </a:lnTo>
                  <a:lnTo>
                    <a:pt x="901941" y="492884"/>
                  </a:lnTo>
                  <a:lnTo>
                    <a:pt x="954584" y="468263"/>
                  </a:lnTo>
                  <a:lnTo>
                    <a:pt x="1007226" y="440563"/>
                  </a:lnTo>
                  <a:lnTo>
                    <a:pt x="1059869" y="415716"/>
                  </a:lnTo>
                  <a:lnTo>
                    <a:pt x="1118101" y="393536"/>
                  </a:lnTo>
                  <a:lnTo>
                    <a:pt x="1174219" y="372147"/>
                  </a:lnTo>
                  <a:lnTo>
                    <a:pt x="1227891" y="350991"/>
                  </a:lnTo>
                  <a:lnTo>
                    <a:pt x="1286428" y="329904"/>
                  </a:lnTo>
                  <a:lnTo>
                    <a:pt x="1342637" y="314428"/>
                  </a:lnTo>
                  <a:lnTo>
                    <a:pt x="1401926" y="302435"/>
                  </a:lnTo>
                  <a:lnTo>
                    <a:pt x="1458357" y="291471"/>
                  </a:lnTo>
                  <a:lnTo>
                    <a:pt x="1517711" y="286403"/>
                  </a:lnTo>
                  <a:lnTo>
                    <a:pt x="1574162" y="290491"/>
                  </a:lnTo>
                  <a:lnTo>
                    <a:pt x="1627933" y="293522"/>
                  </a:lnTo>
                  <a:lnTo>
                    <a:pt x="1690098" y="304121"/>
                  </a:lnTo>
                  <a:lnTo>
                    <a:pt x="1747439" y="327532"/>
                  </a:lnTo>
                  <a:lnTo>
                    <a:pt x="1808307" y="354394"/>
                  </a:lnTo>
                  <a:lnTo>
                    <a:pt x="1833660" y="374196"/>
                  </a:lnTo>
                  <a:lnTo>
                    <a:pt x="1875915" y="427480"/>
                  </a:lnTo>
                  <a:lnTo>
                    <a:pt x="1922751" y="488882"/>
                  </a:lnTo>
                  <a:lnTo>
                    <a:pt x="1931091" y="492037"/>
                  </a:lnTo>
                  <a:lnTo>
                    <a:pt x="1940161" y="491801"/>
                  </a:lnTo>
                  <a:lnTo>
                    <a:pt x="1949717" y="489304"/>
                  </a:lnTo>
                  <a:lnTo>
                    <a:pt x="1969694" y="474052"/>
                  </a:lnTo>
                  <a:lnTo>
                    <a:pt x="2028957" y="418969"/>
                  </a:lnTo>
                  <a:lnTo>
                    <a:pt x="2076270" y="360975"/>
                  </a:lnTo>
                  <a:lnTo>
                    <a:pt x="2135952" y="305721"/>
                  </a:lnTo>
                  <a:lnTo>
                    <a:pt x="2187542" y="263290"/>
                  </a:lnTo>
                  <a:lnTo>
                    <a:pt x="2242792" y="221114"/>
                  </a:lnTo>
                  <a:lnTo>
                    <a:pt x="2298767" y="184577"/>
                  </a:lnTo>
                  <a:lnTo>
                    <a:pt x="2362119" y="163235"/>
                  </a:lnTo>
                  <a:lnTo>
                    <a:pt x="2420906" y="147753"/>
                  </a:lnTo>
                  <a:lnTo>
                    <a:pt x="2477579" y="139020"/>
                  </a:lnTo>
                  <a:lnTo>
                    <a:pt x="2533834" y="144531"/>
                  </a:lnTo>
                  <a:lnTo>
                    <a:pt x="2590006" y="149951"/>
                  </a:lnTo>
                  <a:lnTo>
                    <a:pt x="2646162" y="161941"/>
                  </a:lnTo>
                  <a:lnTo>
                    <a:pt x="2708019" y="179052"/>
                  </a:lnTo>
                  <a:lnTo>
                    <a:pt x="2762410" y="193035"/>
                  </a:lnTo>
                  <a:lnTo>
                    <a:pt x="2818214" y="205893"/>
                  </a:lnTo>
                  <a:lnTo>
                    <a:pt x="2877417" y="209647"/>
                  </a:lnTo>
                  <a:lnTo>
                    <a:pt x="2927852" y="210298"/>
                  </a:lnTo>
                  <a:lnTo>
                    <a:pt x="2979841" y="210490"/>
                  </a:lnTo>
                  <a:lnTo>
                    <a:pt x="3032290" y="207427"/>
                  </a:lnTo>
                  <a:lnTo>
                    <a:pt x="3081755" y="199111"/>
                  </a:lnTo>
                  <a:lnTo>
                    <a:pt x="3129166" y="189239"/>
                  </a:lnTo>
                  <a:lnTo>
                    <a:pt x="3192000" y="169832"/>
                  </a:lnTo>
                  <a:lnTo>
                    <a:pt x="3240861" y="150277"/>
                  </a:lnTo>
                  <a:lnTo>
                    <a:pt x="3294132" y="122706"/>
                  </a:lnTo>
                  <a:lnTo>
                    <a:pt x="3356804" y="87721"/>
                  </a:lnTo>
                  <a:lnTo>
                    <a:pt x="3406952" y="45622"/>
                  </a:lnTo>
                  <a:lnTo>
                    <a:pt x="34322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5838460" y="20214256"/>
              <a:ext cx="331241" cy="611771"/>
            </a:xfrm>
            <a:custGeom>
              <a:avLst/>
              <a:gdLst/>
              <a:ahLst/>
              <a:cxnLst/>
              <a:rect l="0" t="0" r="0" b="0"/>
              <a:pathLst>
                <a:path w="331241" h="611771">
                  <a:moveTo>
                    <a:pt x="183841" y="611770"/>
                  </a:moveTo>
                  <a:lnTo>
                    <a:pt x="175507" y="556600"/>
                  </a:lnTo>
                  <a:lnTo>
                    <a:pt x="173963" y="501447"/>
                  </a:lnTo>
                  <a:lnTo>
                    <a:pt x="179030" y="440889"/>
                  </a:lnTo>
                  <a:lnTo>
                    <a:pt x="182415" y="392423"/>
                  </a:lnTo>
                  <a:lnTo>
                    <a:pt x="190795" y="330879"/>
                  </a:lnTo>
                  <a:lnTo>
                    <a:pt x="193310" y="281969"/>
                  </a:lnTo>
                  <a:lnTo>
                    <a:pt x="197280" y="219807"/>
                  </a:lnTo>
                  <a:lnTo>
                    <a:pt x="203393" y="157138"/>
                  </a:lnTo>
                  <a:lnTo>
                    <a:pt x="211836" y="105766"/>
                  </a:lnTo>
                  <a:lnTo>
                    <a:pt x="212023" y="62021"/>
                  </a:lnTo>
                  <a:lnTo>
                    <a:pt x="203775" y="41444"/>
                  </a:lnTo>
                  <a:lnTo>
                    <a:pt x="198300" y="39700"/>
                  </a:lnTo>
                  <a:lnTo>
                    <a:pt x="192311" y="43218"/>
                  </a:lnTo>
                  <a:lnTo>
                    <a:pt x="152075" y="96796"/>
                  </a:lnTo>
                  <a:lnTo>
                    <a:pt x="108731" y="155873"/>
                  </a:lnTo>
                  <a:lnTo>
                    <a:pt x="55252" y="213531"/>
                  </a:lnTo>
                  <a:lnTo>
                    <a:pt x="40513" y="228496"/>
                  </a:lnTo>
                  <a:lnTo>
                    <a:pt x="32137" y="232251"/>
                  </a:lnTo>
                  <a:lnTo>
                    <a:pt x="13472" y="233305"/>
                  </a:lnTo>
                  <a:lnTo>
                    <a:pt x="7090" y="227270"/>
                  </a:lnTo>
                  <a:lnTo>
                    <a:pt x="0" y="204966"/>
                  </a:lnTo>
                  <a:lnTo>
                    <a:pt x="1597" y="170701"/>
                  </a:lnTo>
                  <a:lnTo>
                    <a:pt x="13788" y="127682"/>
                  </a:lnTo>
                  <a:lnTo>
                    <a:pt x="49764" y="69258"/>
                  </a:lnTo>
                  <a:lnTo>
                    <a:pt x="91648" y="23754"/>
                  </a:lnTo>
                  <a:lnTo>
                    <a:pt x="113620" y="10009"/>
                  </a:lnTo>
                  <a:lnTo>
                    <a:pt x="142883" y="0"/>
                  </a:lnTo>
                  <a:lnTo>
                    <a:pt x="157705" y="372"/>
                  </a:lnTo>
                  <a:lnTo>
                    <a:pt x="186653" y="10145"/>
                  </a:lnTo>
                  <a:lnTo>
                    <a:pt x="205758" y="26186"/>
                  </a:lnTo>
                  <a:lnTo>
                    <a:pt x="227554" y="65080"/>
                  </a:lnTo>
                  <a:lnTo>
                    <a:pt x="239427" y="118466"/>
                  </a:lnTo>
                  <a:lnTo>
                    <a:pt x="255943" y="169377"/>
                  </a:lnTo>
                  <a:lnTo>
                    <a:pt x="275654" y="202921"/>
                  </a:lnTo>
                  <a:lnTo>
                    <a:pt x="292498" y="216760"/>
                  </a:lnTo>
                  <a:lnTo>
                    <a:pt x="331240" y="232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6438140" y="20431441"/>
              <a:ext cx="142173" cy="298510"/>
            </a:xfrm>
            <a:custGeom>
              <a:avLst/>
              <a:gdLst/>
              <a:ahLst/>
              <a:cxnLst/>
              <a:rect l="0" t="0" r="0" b="0"/>
              <a:pathLst>
                <a:path w="142173" h="298510">
                  <a:moveTo>
                    <a:pt x="142172" y="68201"/>
                  </a:moveTo>
                  <a:lnTo>
                    <a:pt x="136582" y="84967"/>
                  </a:lnTo>
                  <a:lnTo>
                    <a:pt x="133766" y="85228"/>
                  </a:lnTo>
                  <a:lnTo>
                    <a:pt x="127517" y="73039"/>
                  </a:lnTo>
                  <a:lnTo>
                    <a:pt x="110504" y="17004"/>
                  </a:lnTo>
                  <a:lnTo>
                    <a:pt x="107022" y="5994"/>
                  </a:lnTo>
                  <a:lnTo>
                    <a:pt x="101191" y="994"/>
                  </a:lnTo>
                  <a:lnTo>
                    <a:pt x="93794" y="0"/>
                  </a:lnTo>
                  <a:lnTo>
                    <a:pt x="85353" y="1676"/>
                  </a:lnTo>
                  <a:lnTo>
                    <a:pt x="66616" y="19137"/>
                  </a:lnTo>
                  <a:lnTo>
                    <a:pt x="42575" y="58733"/>
                  </a:lnTo>
                  <a:lnTo>
                    <a:pt x="18383" y="114034"/>
                  </a:lnTo>
                  <a:lnTo>
                    <a:pt x="6715" y="170019"/>
                  </a:lnTo>
                  <a:lnTo>
                    <a:pt x="0" y="214443"/>
                  </a:lnTo>
                  <a:lnTo>
                    <a:pt x="5550" y="266341"/>
                  </a:lnTo>
                  <a:lnTo>
                    <a:pt x="15550" y="289235"/>
                  </a:lnTo>
                  <a:lnTo>
                    <a:pt x="25002" y="295106"/>
                  </a:lnTo>
                  <a:lnTo>
                    <a:pt x="51102" y="298509"/>
                  </a:lnTo>
                  <a:lnTo>
                    <a:pt x="75959" y="293004"/>
                  </a:lnTo>
                  <a:lnTo>
                    <a:pt x="98706" y="280417"/>
                  </a:lnTo>
                  <a:lnTo>
                    <a:pt x="142172" y="2366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6696558" y="20439055"/>
              <a:ext cx="431236" cy="248062"/>
            </a:xfrm>
            <a:custGeom>
              <a:avLst/>
              <a:gdLst/>
              <a:ahLst/>
              <a:cxnLst/>
              <a:rect l="0" t="0" r="0" b="0"/>
              <a:pathLst>
                <a:path w="431236" h="248062">
                  <a:moveTo>
                    <a:pt x="10095" y="81644"/>
                  </a:moveTo>
                  <a:lnTo>
                    <a:pt x="1762" y="119123"/>
                  </a:lnTo>
                  <a:lnTo>
                    <a:pt x="0" y="176135"/>
                  </a:lnTo>
                  <a:lnTo>
                    <a:pt x="10874" y="220907"/>
                  </a:lnTo>
                  <a:lnTo>
                    <a:pt x="25649" y="240246"/>
                  </a:lnTo>
                  <a:lnTo>
                    <a:pt x="34502" y="247039"/>
                  </a:lnTo>
                  <a:lnTo>
                    <a:pt x="43914" y="248061"/>
                  </a:lnTo>
                  <a:lnTo>
                    <a:pt x="63730" y="239835"/>
                  </a:lnTo>
                  <a:lnTo>
                    <a:pt x="81116" y="221361"/>
                  </a:lnTo>
                  <a:lnTo>
                    <a:pt x="110132" y="166247"/>
                  </a:lnTo>
                  <a:lnTo>
                    <a:pt x="120714" y="132058"/>
                  </a:lnTo>
                  <a:lnTo>
                    <a:pt x="121763" y="72409"/>
                  </a:lnTo>
                  <a:lnTo>
                    <a:pt x="119635" y="57940"/>
                  </a:lnTo>
                  <a:lnTo>
                    <a:pt x="114708" y="47126"/>
                  </a:lnTo>
                  <a:lnTo>
                    <a:pt x="99874" y="31987"/>
                  </a:lnTo>
                  <a:lnTo>
                    <a:pt x="91004" y="29823"/>
                  </a:lnTo>
                  <a:lnTo>
                    <a:pt x="41244" y="43380"/>
                  </a:lnTo>
                  <a:lnTo>
                    <a:pt x="37880" y="42096"/>
                  </a:lnTo>
                  <a:lnTo>
                    <a:pt x="39146" y="37732"/>
                  </a:lnTo>
                  <a:lnTo>
                    <a:pt x="43501" y="31313"/>
                  </a:lnTo>
                  <a:lnTo>
                    <a:pt x="57698" y="21060"/>
                  </a:lnTo>
                  <a:lnTo>
                    <a:pt x="106586" y="4947"/>
                  </a:lnTo>
                  <a:lnTo>
                    <a:pt x="138767" y="7002"/>
                  </a:lnTo>
                  <a:lnTo>
                    <a:pt x="169059" y="15715"/>
                  </a:lnTo>
                  <a:lnTo>
                    <a:pt x="190320" y="27387"/>
                  </a:lnTo>
                  <a:lnTo>
                    <a:pt x="223033" y="62349"/>
                  </a:lnTo>
                  <a:lnTo>
                    <a:pt x="253530" y="113463"/>
                  </a:lnTo>
                  <a:lnTo>
                    <a:pt x="265628" y="144885"/>
                  </a:lnTo>
                  <a:lnTo>
                    <a:pt x="265725" y="183651"/>
                  </a:lnTo>
                  <a:lnTo>
                    <a:pt x="272077" y="128959"/>
                  </a:lnTo>
                  <a:lnTo>
                    <a:pt x="292932" y="71802"/>
                  </a:lnTo>
                  <a:lnTo>
                    <a:pt x="313709" y="29138"/>
                  </a:lnTo>
                  <a:lnTo>
                    <a:pt x="344680" y="3046"/>
                  </a:lnTo>
                  <a:lnTo>
                    <a:pt x="357154" y="0"/>
                  </a:lnTo>
                  <a:lnTo>
                    <a:pt x="383492" y="2854"/>
                  </a:lnTo>
                  <a:lnTo>
                    <a:pt x="404557" y="18160"/>
                  </a:lnTo>
                  <a:lnTo>
                    <a:pt x="413450" y="28793"/>
                  </a:lnTo>
                  <a:lnTo>
                    <a:pt x="423331" y="53085"/>
                  </a:lnTo>
                  <a:lnTo>
                    <a:pt x="428893" y="99308"/>
                  </a:lnTo>
                  <a:lnTo>
                    <a:pt x="430541" y="151220"/>
                  </a:lnTo>
                  <a:lnTo>
                    <a:pt x="431235" y="1974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7264991" y="20157140"/>
              <a:ext cx="168129" cy="416204"/>
            </a:xfrm>
            <a:custGeom>
              <a:avLst/>
              <a:gdLst/>
              <a:ahLst/>
              <a:cxnLst/>
              <a:rect l="0" t="0" r="0" b="0"/>
              <a:pathLst>
                <a:path w="168129" h="416204">
                  <a:moveTo>
                    <a:pt x="168128" y="5591"/>
                  </a:moveTo>
                  <a:lnTo>
                    <a:pt x="151361" y="0"/>
                  </a:lnTo>
                  <a:lnTo>
                    <a:pt x="118577" y="2115"/>
                  </a:lnTo>
                  <a:lnTo>
                    <a:pt x="79227" y="21329"/>
                  </a:lnTo>
                  <a:lnTo>
                    <a:pt x="43521" y="60427"/>
                  </a:lnTo>
                  <a:lnTo>
                    <a:pt x="12278" y="120306"/>
                  </a:lnTo>
                  <a:lnTo>
                    <a:pt x="3407" y="155784"/>
                  </a:lnTo>
                  <a:lnTo>
                    <a:pt x="779" y="202169"/>
                  </a:lnTo>
                  <a:lnTo>
                    <a:pt x="0" y="254129"/>
                  </a:lnTo>
                  <a:lnTo>
                    <a:pt x="5326" y="308019"/>
                  </a:lnTo>
                  <a:lnTo>
                    <a:pt x="15304" y="366930"/>
                  </a:lnTo>
                  <a:lnTo>
                    <a:pt x="10201" y="416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7212021" y="20447000"/>
              <a:ext cx="126343" cy="1"/>
            </a:xfrm>
            <a:custGeom>
              <a:avLst/>
              <a:gdLst/>
              <a:ahLst/>
              <a:cxnLst/>
              <a:rect l="0" t="0" r="0" b="0"/>
              <a:pathLst>
                <a:path w="126343" h="1">
                  <a:moveTo>
                    <a:pt x="0" y="0"/>
                  </a:moveTo>
                  <a:lnTo>
                    <a:pt x="57264" y="0"/>
                  </a:lnTo>
                  <a:lnTo>
                    <a:pt x="97296" y="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7622632" y="20141673"/>
              <a:ext cx="42115" cy="389555"/>
            </a:xfrm>
            <a:custGeom>
              <a:avLst/>
              <a:gdLst/>
              <a:ahLst/>
              <a:cxnLst/>
              <a:rect l="0" t="0" r="0" b="0"/>
              <a:pathLst>
                <a:path w="42115" h="389555">
                  <a:moveTo>
                    <a:pt x="42114" y="0"/>
                  </a:moveTo>
                  <a:lnTo>
                    <a:pt x="38995" y="42692"/>
                  </a:lnTo>
                  <a:lnTo>
                    <a:pt x="31392" y="102070"/>
                  </a:lnTo>
                  <a:lnTo>
                    <a:pt x="17060" y="163094"/>
                  </a:lnTo>
                  <a:lnTo>
                    <a:pt x="6874" y="209632"/>
                  </a:lnTo>
                  <a:lnTo>
                    <a:pt x="2037" y="266053"/>
                  </a:lnTo>
                  <a:lnTo>
                    <a:pt x="603" y="327226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7812146" y="20362773"/>
              <a:ext cx="10529" cy="157927"/>
            </a:xfrm>
            <a:custGeom>
              <a:avLst/>
              <a:gdLst/>
              <a:ahLst/>
              <a:cxnLst/>
              <a:rect l="0" t="0" r="0" b="0"/>
              <a:pathLst>
                <a:path w="10529" h="157927">
                  <a:moveTo>
                    <a:pt x="10528" y="0"/>
                  </a:moveTo>
                  <a:lnTo>
                    <a:pt x="10528" y="52049"/>
                  </a:lnTo>
                  <a:lnTo>
                    <a:pt x="4939" y="111535"/>
                  </a:lnTo>
                  <a:lnTo>
                    <a:pt x="0" y="1579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7927959" y="202048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7993450" y="20256939"/>
              <a:ext cx="187194" cy="213177"/>
            </a:xfrm>
            <a:custGeom>
              <a:avLst/>
              <a:gdLst/>
              <a:ahLst/>
              <a:cxnLst/>
              <a:rect l="0" t="0" r="0" b="0"/>
              <a:pathLst>
                <a:path w="187194" h="213177">
                  <a:moveTo>
                    <a:pt x="134550" y="21605"/>
                  </a:moveTo>
                  <a:lnTo>
                    <a:pt x="123372" y="4838"/>
                  </a:lnTo>
                  <a:lnTo>
                    <a:pt x="115399" y="1068"/>
                  </a:lnTo>
                  <a:lnTo>
                    <a:pt x="94063" y="0"/>
                  </a:lnTo>
                  <a:lnTo>
                    <a:pt x="72102" y="9663"/>
                  </a:lnTo>
                  <a:lnTo>
                    <a:pt x="43128" y="34835"/>
                  </a:lnTo>
                  <a:lnTo>
                    <a:pt x="22844" y="64518"/>
                  </a:lnTo>
                  <a:lnTo>
                    <a:pt x="5511" y="105990"/>
                  </a:lnTo>
                  <a:lnTo>
                    <a:pt x="0" y="148643"/>
                  </a:lnTo>
                  <a:lnTo>
                    <a:pt x="4950" y="175163"/>
                  </a:lnTo>
                  <a:lnTo>
                    <a:pt x="9546" y="187148"/>
                  </a:lnTo>
                  <a:lnTo>
                    <a:pt x="24011" y="203586"/>
                  </a:lnTo>
                  <a:lnTo>
                    <a:pt x="32782" y="209606"/>
                  </a:lnTo>
                  <a:lnTo>
                    <a:pt x="55004" y="213176"/>
                  </a:lnTo>
                  <a:lnTo>
                    <a:pt x="101810" y="205936"/>
                  </a:lnTo>
                  <a:lnTo>
                    <a:pt x="128619" y="190996"/>
                  </a:lnTo>
                  <a:lnTo>
                    <a:pt x="187193" y="147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8328042" y="20089031"/>
              <a:ext cx="10529" cy="357970"/>
            </a:xfrm>
            <a:custGeom>
              <a:avLst/>
              <a:gdLst/>
              <a:ahLst/>
              <a:cxnLst/>
              <a:rect l="0" t="0" r="0" b="0"/>
              <a:pathLst>
                <a:path w="10529" h="357970">
                  <a:moveTo>
                    <a:pt x="10528" y="0"/>
                  </a:moveTo>
                  <a:lnTo>
                    <a:pt x="10528" y="55170"/>
                  </a:lnTo>
                  <a:lnTo>
                    <a:pt x="10528" y="97050"/>
                  </a:lnTo>
                  <a:lnTo>
                    <a:pt x="10528" y="142959"/>
                  </a:lnTo>
                  <a:lnTo>
                    <a:pt x="10528" y="190658"/>
                  </a:lnTo>
                  <a:lnTo>
                    <a:pt x="9358" y="236815"/>
                  </a:lnTo>
                  <a:lnTo>
                    <a:pt x="3293" y="294516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8370156" y="20183788"/>
              <a:ext cx="94757" cy="42115"/>
            </a:xfrm>
            <a:custGeom>
              <a:avLst/>
              <a:gdLst/>
              <a:ahLst/>
              <a:cxnLst/>
              <a:rect l="0" t="0" r="0" b="0"/>
              <a:pathLst>
                <a:path w="94757" h="42115">
                  <a:moveTo>
                    <a:pt x="94756" y="0"/>
                  </a:moveTo>
                  <a:lnTo>
                    <a:pt x="40882" y="19128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6300169" y="20931312"/>
              <a:ext cx="188006" cy="421294"/>
            </a:xfrm>
            <a:custGeom>
              <a:avLst/>
              <a:gdLst/>
              <a:ahLst/>
              <a:cxnLst/>
              <a:rect l="0" t="0" r="0" b="0"/>
              <a:pathLst>
                <a:path w="188006" h="421294">
                  <a:moveTo>
                    <a:pt x="153800" y="0"/>
                  </a:moveTo>
                  <a:lnTo>
                    <a:pt x="104248" y="40487"/>
                  </a:lnTo>
                  <a:lnTo>
                    <a:pt x="68060" y="92312"/>
                  </a:lnTo>
                  <a:lnTo>
                    <a:pt x="38381" y="147608"/>
                  </a:lnTo>
                  <a:lnTo>
                    <a:pt x="15578" y="209181"/>
                  </a:lnTo>
                  <a:lnTo>
                    <a:pt x="978" y="269264"/>
                  </a:lnTo>
                  <a:lnTo>
                    <a:pt x="0" y="332430"/>
                  </a:lnTo>
                  <a:lnTo>
                    <a:pt x="5896" y="366506"/>
                  </a:lnTo>
                  <a:lnTo>
                    <a:pt x="16315" y="389449"/>
                  </a:lnTo>
                  <a:lnTo>
                    <a:pt x="40925" y="415518"/>
                  </a:lnTo>
                  <a:lnTo>
                    <a:pt x="51644" y="419732"/>
                  </a:lnTo>
                  <a:lnTo>
                    <a:pt x="76032" y="421293"/>
                  </a:lnTo>
                  <a:lnTo>
                    <a:pt x="110480" y="410007"/>
                  </a:lnTo>
                  <a:lnTo>
                    <a:pt x="137325" y="391844"/>
                  </a:lnTo>
                  <a:lnTo>
                    <a:pt x="165686" y="360466"/>
                  </a:lnTo>
                  <a:lnTo>
                    <a:pt x="185138" y="321533"/>
                  </a:lnTo>
                  <a:lnTo>
                    <a:pt x="188005" y="297321"/>
                  </a:lnTo>
                  <a:lnTo>
                    <a:pt x="184210" y="276032"/>
                  </a:lnTo>
                  <a:lnTo>
                    <a:pt x="174725" y="258771"/>
                  </a:lnTo>
                  <a:lnTo>
                    <a:pt x="166580" y="254403"/>
                  </a:lnTo>
                  <a:lnTo>
                    <a:pt x="145052" y="252668"/>
                  </a:lnTo>
                  <a:lnTo>
                    <a:pt x="129245" y="255796"/>
                  </a:lnTo>
                  <a:lnTo>
                    <a:pt x="111686" y="2632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6590840" y="20920159"/>
              <a:ext cx="221762" cy="348065"/>
            </a:xfrm>
            <a:custGeom>
              <a:avLst/>
              <a:gdLst/>
              <a:ahLst/>
              <a:cxnLst/>
              <a:rect l="0" t="0" r="0" b="0"/>
              <a:pathLst>
                <a:path w="221762" h="348065">
                  <a:moveTo>
                    <a:pt x="0" y="348064"/>
                  </a:moveTo>
                  <a:lnTo>
                    <a:pt x="16788" y="285784"/>
                  </a:lnTo>
                  <a:lnTo>
                    <a:pt x="26083" y="223456"/>
                  </a:lnTo>
                  <a:lnTo>
                    <a:pt x="33980" y="160976"/>
                  </a:lnTo>
                  <a:lnTo>
                    <a:pt x="50617" y="100161"/>
                  </a:lnTo>
                  <a:lnTo>
                    <a:pt x="80940" y="43248"/>
                  </a:lnTo>
                  <a:lnTo>
                    <a:pt x="100541" y="19363"/>
                  </a:lnTo>
                  <a:lnTo>
                    <a:pt x="118385" y="4663"/>
                  </a:lnTo>
                  <a:lnTo>
                    <a:pt x="128056" y="976"/>
                  </a:lnTo>
                  <a:lnTo>
                    <a:pt x="148160" y="0"/>
                  </a:lnTo>
                  <a:lnTo>
                    <a:pt x="153756" y="6057"/>
                  </a:lnTo>
                  <a:lnTo>
                    <a:pt x="156853" y="28386"/>
                  </a:lnTo>
                  <a:lnTo>
                    <a:pt x="148139" y="75907"/>
                  </a:lnTo>
                  <a:lnTo>
                    <a:pt x="125101" y="129835"/>
                  </a:lnTo>
                  <a:lnTo>
                    <a:pt x="98021" y="164056"/>
                  </a:lnTo>
                  <a:lnTo>
                    <a:pt x="71547" y="180590"/>
                  </a:lnTo>
                  <a:lnTo>
                    <a:pt x="67585" y="180263"/>
                  </a:lnTo>
                  <a:lnTo>
                    <a:pt x="67283" y="176535"/>
                  </a:lnTo>
                  <a:lnTo>
                    <a:pt x="69422" y="170541"/>
                  </a:lnTo>
                  <a:lnTo>
                    <a:pt x="89200" y="150925"/>
                  </a:lnTo>
                  <a:lnTo>
                    <a:pt x="122875" y="135884"/>
                  </a:lnTo>
                  <a:lnTo>
                    <a:pt x="162490" y="129607"/>
                  </a:lnTo>
                  <a:lnTo>
                    <a:pt x="173837" y="132237"/>
                  </a:lnTo>
                  <a:lnTo>
                    <a:pt x="192684" y="144516"/>
                  </a:lnTo>
                  <a:lnTo>
                    <a:pt x="216448" y="176749"/>
                  </a:lnTo>
                  <a:lnTo>
                    <a:pt x="221761" y="199394"/>
                  </a:lnTo>
                  <a:lnTo>
                    <a:pt x="215640" y="248118"/>
                  </a:lnTo>
                  <a:lnTo>
                    <a:pt x="200894" y="283356"/>
                  </a:lnTo>
                  <a:lnTo>
                    <a:pt x="176117" y="316024"/>
                  </a:lnTo>
                  <a:lnTo>
                    <a:pt x="146550" y="336751"/>
                  </a:lnTo>
                  <a:lnTo>
                    <a:pt x="125964" y="339917"/>
                  </a:lnTo>
                  <a:lnTo>
                    <a:pt x="107457" y="337424"/>
                  </a:lnTo>
                  <a:lnTo>
                    <a:pt x="84228" y="3270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7081251" y="20940237"/>
              <a:ext cx="141300" cy="241460"/>
            </a:xfrm>
            <a:custGeom>
              <a:avLst/>
              <a:gdLst/>
              <a:ahLst/>
              <a:cxnLst/>
              <a:rect l="0" t="0" r="0" b="0"/>
              <a:pathLst>
                <a:path w="141300" h="241460">
                  <a:moveTo>
                    <a:pt x="120241" y="12131"/>
                  </a:moveTo>
                  <a:lnTo>
                    <a:pt x="109063" y="953"/>
                  </a:lnTo>
                  <a:lnTo>
                    <a:pt x="101091" y="0"/>
                  </a:lnTo>
                  <a:lnTo>
                    <a:pt x="79755" y="5179"/>
                  </a:lnTo>
                  <a:lnTo>
                    <a:pt x="57794" y="24640"/>
                  </a:lnTo>
                  <a:lnTo>
                    <a:pt x="26277" y="73614"/>
                  </a:lnTo>
                  <a:lnTo>
                    <a:pt x="4995" y="130843"/>
                  </a:lnTo>
                  <a:lnTo>
                    <a:pt x="0" y="158478"/>
                  </a:lnTo>
                  <a:lnTo>
                    <a:pt x="1681" y="190258"/>
                  </a:lnTo>
                  <a:lnTo>
                    <a:pt x="12566" y="217641"/>
                  </a:lnTo>
                  <a:lnTo>
                    <a:pt x="20381" y="229855"/>
                  </a:lnTo>
                  <a:lnTo>
                    <a:pt x="31442" y="236830"/>
                  </a:lnTo>
                  <a:lnTo>
                    <a:pt x="59328" y="241459"/>
                  </a:lnTo>
                  <a:lnTo>
                    <a:pt x="84981" y="236498"/>
                  </a:lnTo>
                  <a:lnTo>
                    <a:pt x="106909" y="225324"/>
                  </a:lnTo>
                  <a:lnTo>
                    <a:pt x="141299" y="191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7317306" y="20899726"/>
              <a:ext cx="116751" cy="208847"/>
            </a:xfrm>
            <a:custGeom>
              <a:avLst/>
              <a:gdLst/>
              <a:ahLst/>
              <a:cxnLst/>
              <a:rect l="0" t="0" r="0" b="0"/>
              <a:pathLst>
                <a:path w="116751" h="208847">
                  <a:moveTo>
                    <a:pt x="21057" y="73699"/>
                  </a:moveTo>
                  <a:lnTo>
                    <a:pt x="6403" y="126727"/>
                  </a:lnTo>
                  <a:lnTo>
                    <a:pt x="1898" y="163630"/>
                  </a:lnTo>
                  <a:lnTo>
                    <a:pt x="7083" y="187368"/>
                  </a:lnTo>
                  <a:lnTo>
                    <a:pt x="11740" y="198611"/>
                  </a:lnTo>
                  <a:lnTo>
                    <a:pt x="18356" y="204938"/>
                  </a:lnTo>
                  <a:lnTo>
                    <a:pt x="26275" y="207984"/>
                  </a:lnTo>
                  <a:lnTo>
                    <a:pt x="35065" y="208846"/>
                  </a:lnTo>
                  <a:lnTo>
                    <a:pt x="54189" y="203564"/>
                  </a:lnTo>
                  <a:lnTo>
                    <a:pt x="64202" y="198881"/>
                  </a:lnTo>
                  <a:lnTo>
                    <a:pt x="81566" y="178079"/>
                  </a:lnTo>
                  <a:lnTo>
                    <a:pt x="111779" y="122654"/>
                  </a:lnTo>
                  <a:lnTo>
                    <a:pt x="116750" y="94678"/>
                  </a:lnTo>
                  <a:lnTo>
                    <a:pt x="113890" y="67814"/>
                  </a:lnTo>
                  <a:lnTo>
                    <a:pt x="104820" y="44177"/>
                  </a:lnTo>
                  <a:lnTo>
                    <a:pt x="86751" y="28212"/>
                  </a:lnTo>
                  <a:lnTo>
                    <a:pt x="27022" y="562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7548933" y="20720741"/>
              <a:ext cx="30986" cy="357970"/>
            </a:xfrm>
            <a:custGeom>
              <a:avLst/>
              <a:gdLst/>
              <a:ahLst/>
              <a:cxnLst/>
              <a:rect l="0" t="0" r="0" b="0"/>
              <a:pathLst>
                <a:path w="30986" h="357970">
                  <a:moveTo>
                    <a:pt x="0" y="0"/>
                  </a:moveTo>
                  <a:lnTo>
                    <a:pt x="17958" y="62280"/>
                  </a:lnTo>
                  <a:lnTo>
                    <a:pt x="28547" y="119451"/>
                  </a:lnTo>
                  <a:lnTo>
                    <a:pt x="30985" y="181134"/>
                  </a:lnTo>
                  <a:lnTo>
                    <a:pt x="24231" y="238378"/>
                  </a:lnTo>
                  <a:lnTo>
                    <a:pt x="21684" y="297864"/>
                  </a:lnTo>
                  <a:lnTo>
                    <a:pt x="21057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7717389" y="20864402"/>
              <a:ext cx="117394" cy="178370"/>
            </a:xfrm>
            <a:custGeom>
              <a:avLst/>
              <a:gdLst/>
              <a:ahLst/>
              <a:cxnLst/>
              <a:rect l="0" t="0" r="0" b="0"/>
              <a:pathLst>
                <a:path w="117394" h="178370">
                  <a:moveTo>
                    <a:pt x="10528" y="35324"/>
                  </a:moveTo>
                  <a:lnTo>
                    <a:pt x="1463" y="93940"/>
                  </a:lnTo>
                  <a:lnTo>
                    <a:pt x="6023" y="139908"/>
                  </a:lnTo>
                  <a:lnTo>
                    <a:pt x="14765" y="164085"/>
                  </a:lnTo>
                  <a:lnTo>
                    <a:pt x="20371" y="173807"/>
                  </a:lnTo>
                  <a:lnTo>
                    <a:pt x="27619" y="177948"/>
                  </a:lnTo>
                  <a:lnTo>
                    <a:pt x="35960" y="178369"/>
                  </a:lnTo>
                  <a:lnTo>
                    <a:pt x="45030" y="176311"/>
                  </a:lnTo>
                  <a:lnTo>
                    <a:pt x="74563" y="156647"/>
                  </a:lnTo>
                  <a:lnTo>
                    <a:pt x="94362" y="128593"/>
                  </a:lnTo>
                  <a:lnTo>
                    <a:pt x="113227" y="92465"/>
                  </a:lnTo>
                  <a:lnTo>
                    <a:pt x="117393" y="65789"/>
                  </a:lnTo>
                  <a:lnTo>
                    <a:pt x="116867" y="52124"/>
                  </a:lnTo>
                  <a:lnTo>
                    <a:pt x="106923" y="27583"/>
                  </a:lnTo>
                  <a:lnTo>
                    <a:pt x="99358" y="16125"/>
                  </a:lnTo>
                  <a:lnTo>
                    <a:pt x="89635" y="8487"/>
                  </a:lnTo>
                  <a:lnTo>
                    <a:pt x="66354" y="0"/>
                  </a:lnTo>
                  <a:lnTo>
                    <a:pt x="40410" y="2467"/>
                  </a:lnTo>
                  <a:lnTo>
                    <a:pt x="0" y="14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7906902" y="20793542"/>
              <a:ext cx="195801" cy="211470"/>
            </a:xfrm>
            <a:custGeom>
              <a:avLst/>
              <a:gdLst/>
              <a:ahLst/>
              <a:cxnLst/>
              <a:rect l="0" t="0" r="0" b="0"/>
              <a:pathLst>
                <a:path w="195801" h="211470">
                  <a:moveTo>
                    <a:pt x="0" y="32484"/>
                  </a:moveTo>
                  <a:lnTo>
                    <a:pt x="11178" y="43662"/>
                  </a:lnTo>
                  <a:lnTo>
                    <a:pt x="29308" y="78561"/>
                  </a:lnTo>
                  <a:lnTo>
                    <a:pt x="38319" y="125945"/>
                  </a:lnTo>
                  <a:lnTo>
                    <a:pt x="35298" y="176595"/>
                  </a:lnTo>
                  <a:lnTo>
                    <a:pt x="36400" y="175352"/>
                  </a:lnTo>
                  <a:lnTo>
                    <a:pt x="52164" y="128555"/>
                  </a:lnTo>
                  <a:lnTo>
                    <a:pt x="76677" y="77457"/>
                  </a:lnTo>
                  <a:lnTo>
                    <a:pt x="122478" y="16729"/>
                  </a:lnTo>
                  <a:lnTo>
                    <a:pt x="149374" y="0"/>
                  </a:lnTo>
                  <a:lnTo>
                    <a:pt x="158074" y="300"/>
                  </a:lnTo>
                  <a:lnTo>
                    <a:pt x="166215" y="4009"/>
                  </a:lnTo>
                  <a:lnTo>
                    <a:pt x="173981" y="9991"/>
                  </a:lnTo>
                  <a:lnTo>
                    <a:pt x="185730" y="32236"/>
                  </a:lnTo>
                  <a:lnTo>
                    <a:pt x="195800" y="80764"/>
                  </a:lnTo>
                  <a:lnTo>
                    <a:pt x="195665" y="130238"/>
                  </a:lnTo>
                  <a:lnTo>
                    <a:pt x="190323" y="193146"/>
                  </a:lnTo>
                  <a:lnTo>
                    <a:pt x="189513" y="211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8285928" y="20731269"/>
              <a:ext cx="10529" cy="189514"/>
            </a:xfrm>
            <a:custGeom>
              <a:avLst/>
              <a:gdLst/>
              <a:ahLst/>
              <a:cxnLst/>
              <a:rect l="0" t="0" r="0" b="0"/>
              <a:pathLst>
                <a:path w="10529" h="189514">
                  <a:moveTo>
                    <a:pt x="10528" y="0"/>
                  </a:moveTo>
                  <a:lnTo>
                    <a:pt x="9359" y="49264"/>
                  </a:lnTo>
                  <a:lnTo>
                    <a:pt x="3292" y="99345"/>
                  </a:lnTo>
                  <a:lnTo>
                    <a:pt x="650" y="159310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8377785" y="20668098"/>
              <a:ext cx="149182" cy="221099"/>
            </a:xfrm>
            <a:custGeom>
              <a:avLst/>
              <a:gdLst/>
              <a:ahLst/>
              <a:cxnLst/>
              <a:rect l="0" t="0" r="0" b="0"/>
              <a:pathLst>
                <a:path w="149182" h="221099">
                  <a:moveTo>
                    <a:pt x="87127" y="0"/>
                  </a:moveTo>
                  <a:lnTo>
                    <a:pt x="26017" y="44323"/>
                  </a:lnTo>
                  <a:lnTo>
                    <a:pt x="3815" y="64153"/>
                  </a:lnTo>
                  <a:lnTo>
                    <a:pt x="0" y="73185"/>
                  </a:lnTo>
                  <a:lnTo>
                    <a:pt x="966" y="81546"/>
                  </a:lnTo>
                  <a:lnTo>
                    <a:pt x="5120" y="89458"/>
                  </a:lnTo>
                  <a:lnTo>
                    <a:pt x="13738" y="94734"/>
                  </a:lnTo>
                  <a:lnTo>
                    <a:pt x="69598" y="106321"/>
                  </a:lnTo>
                  <a:lnTo>
                    <a:pt x="113519" y="119241"/>
                  </a:lnTo>
                  <a:lnTo>
                    <a:pt x="125779" y="125117"/>
                  </a:lnTo>
                  <a:lnTo>
                    <a:pt x="142520" y="144125"/>
                  </a:lnTo>
                  <a:lnTo>
                    <a:pt x="148622" y="155746"/>
                  </a:lnTo>
                  <a:lnTo>
                    <a:pt x="149181" y="165832"/>
                  </a:lnTo>
                  <a:lnTo>
                    <a:pt x="146044" y="174895"/>
                  </a:lnTo>
                  <a:lnTo>
                    <a:pt x="121382" y="206253"/>
                  </a:lnTo>
                  <a:lnTo>
                    <a:pt x="101572" y="214500"/>
                  </a:lnTo>
                  <a:lnTo>
                    <a:pt x="55542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8643896" y="20520699"/>
              <a:ext cx="26835" cy="326385"/>
            </a:xfrm>
            <a:custGeom>
              <a:avLst/>
              <a:gdLst/>
              <a:ahLst/>
              <a:cxnLst/>
              <a:rect l="0" t="0" r="0" b="0"/>
              <a:pathLst>
                <a:path w="26835" h="326385">
                  <a:moveTo>
                    <a:pt x="10529" y="0"/>
                  </a:moveTo>
                  <a:lnTo>
                    <a:pt x="17765" y="28726"/>
                  </a:lnTo>
                  <a:lnTo>
                    <a:pt x="23527" y="92114"/>
                  </a:lnTo>
                  <a:lnTo>
                    <a:pt x="26834" y="120488"/>
                  </a:lnTo>
                  <a:lnTo>
                    <a:pt x="22049" y="183805"/>
                  </a:lnTo>
                  <a:lnTo>
                    <a:pt x="9735" y="241404"/>
                  </a:lnTo>
                  <a:lnTo>
                    <a:pt x="1923" y="289711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8664954" y="20583871"/>
              <a:ext cx="115814" cy="63172"/>
            </a:xfrm>
            <a:custGeom>
              <a:avLst/>
              <a:gdLst/>
              <a:ahLst/>
              <a:cxnLst/>
              <a:rect l="0" t="0" r="0" b="0"/>
              <a:pathLst>
                <a:path w="115814" h="63172">
                  <a:moveTo>
                    <a:pt x="115813" y="0"/>
                  </a:moveTo>
                  <a:lnTo>
                    <a:pt x="60672" y="25834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8837764" y="20499642"/>
              <a:ext cx="195761" cy="294800"/>
            </a:xfrm>
            <a:custGeom>
              <a:avLst/>
              <a:gdLst/>
              <a:ahLst/>
              <a:cxnLst/>
              <a:rect l="0" t="0" r="0" b="0"/>
              <a:pathLst>
                <a:path w="195761" h="294800">
                  <a:moveTo>
                    <a:pt x="121988" y="0"/>
                  </a:moveTo>
                  <a:lnTo>
                    <a:pt x="63424" y="49498"/>
                  </a:lnTo>
                  <a:lnTo>
                    <a:pt x="2179" y="100346"/>
                  </a:lnTo>
                  <a:lnTo>
                    <a:pt x="0" y="106671"/>
                  </a:lnTo>
                  <a:lnTo>
                    <a:pt x="2058" y="112058"/>
                  </a:lnTo>
                  <a:lnTo>
                    <a:pt x="6940" y="116821"/>
                  </a:lnTo>
                  <a:lnTo>
                    <a:pt x="27962" y="122112"/>
                  </a:lnTo>
                  <a:lnTo>
                    <a:pt x="89116" y="125507"/>
                  </a:lnTo>
                  <a:lnTo>
                    <a:pt x="152018" y="137686"/>
                  </a:lnTo>
                  <a:lnTo>
                    <a:pt x="172769" y="145422"/>
                  </a:lnTo>
                  <a:lnTo>
                    <a:pt x="189791" y="156658"/>
                  </a:lnTo>
                  <a:lnTo>
                    <a:pt x="194096" y="164101"/>
                  </a:lnTo>
                  <a:lnTo>
                    <a:pt x="195760" y="181728"/>
                  </a:lnTo>
                  <a:lnTo>
                    <a:pt x="189480" y="198141"/>
                  </a:lnTo>
                  <a:lnTo>
                    <a:pt x="166385" y="227742"/>
                  </a:lnTo>
                  <a:lnTo>
                    <a:pt x="130887" y="254950"/>
                  </a:lnTo>
                  <a:lnTo>
                    <a:pt x="71542" y="280344"/>
                  </a:lnTo>
                  <a:lnTo>
                    <a:pt x="48288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7391005" y="21310336"/>
              <a:ext cx="252685" cy="73702"/>
            </a:xfrm>
            <a:custGeom>
              <a:avLst/>
              <a:gdLst/>
              <a:ahLst/>
              <a:cxnLst/>
              <a:rect l="0" t="0" r="0" b="0"/>
              <a:pathLst>
                <a:path w="252685" h="73702">
                  <a:moveTo>
                    <a:pt x="252684" y="0"/>
                  </a:moveTo>
                  <a:lnTo>
                    <a:pt x="194068" y="5591"/>
                  </a:lnTo>
                  <a:lnTo>
                    <a:pt x="137471" y="21332"/>
                  </a:lnTo>
                  <a:lnTo>
                    <a:pt x="84308" y="38642"/>
                  </a:lnTo>
                  <a:lnTo>
                    <a:pt x="26007" y="61747"/>
                  </a:lnTo>
                  <a:lnTo>
                    <a:pt x="0" y="737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7443648" y="21289280"/>
              <a:ext cx="10530" cy="189514"/>
            </a:xfrm>
            <a:custGeom>
              <a:avLst/>
              <a:gdLst/>
              <a:ahLst/>
              <a:cxnLst/>
              <a:rect l="0" t="0" r="0" b="0"/>
              <a:pathLst>
                <a:path w="10530" h="189514">
                  <a:moveTo>
                    <a:pt x="0" y="0"/>
                  </a:moveTo>
                  <a:lnTo>
                    <a:pt x="3119" y="42692"/>
                  </a:lnTo>
                  <a:lnTo>
                    <a:pt x="9065" y="101110"/>
                  </a:lnTo>
                  <a:lnTo>
                    <a:pt x="10095" y="154220"/>
                  </a:lnTo>
                  <a:lnTo>
                    <a:pt x="10529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7100227" y="21613699"/>
              <a:ext cx="238137" cy="420532"/>
            </a:xfrm>
            <a:custGeom>
              <a:avLst/>
              <a:gdLst/>
              <a:ahLst/>
              <a:cxnLst/>
              <a:rect l="0" t="0" r="0" b="0"/>
              <a:pathLst>
                <a:path w="238137" h="420532">
                  <a:moveTo>
                    <a:pt x="48623" y="65136"/>
                  </a:moveTo>
                  <a:lnTo>
                    <a:pt x="40290" y="102614"/>
                  </a:lnTo>
                  <a:lnTo>
                    <a:pt x="32939" y="159626"/>
                  </a:lnTo>
                  <a:lnTo>
                    <a:pt x="29158" y="209986"/>
                  </a:lnTo>
                  <a:lnTo>
                    <a:pt x="28038" y="261952"/>
                  </a:lnTo>
                  <a:lnTo>
                    <a:pt x="27705" y="314395"/>
                  </a:lnTo>
                  <a:lnTo>
                    <a:pt x="27608" y="372567"/>
                  </a:lnTo>
                  <a:lnTo>
                    <a:pt x="21989" y="417490"/>
                  </a:lnTo>
                  <a:lnTo>
                    <a:pt x="19169" y="420531"/>
                  </a:lnTo>
                  <a:lnTo>
                    <a:pt x="16118" y="416710"/>
                  </a:lnTo>
                  <a:lnTo>
                    <a:pt x="539" y="361214"/>
                  </a:lnTo>
                  <a:lnTo>
                    <a:pt x="0" y="303731"/>
                  </a:lnTo>
                  <a:lnTo>
                    <a:pt x="5223" y="241987"/>
                  </a:lnTo>
                  <a:lnTo>
                    <a:pt x="11717" y="193316"/>
                  </a:lnTo>
                  <a:lnTo>
                    <a:pt x="25562" y="132871"/>
                  </a:lnTo>
                  <a:lnTo>
                    <a:pt x="49613" y="78992"/>
                  </a:lnTo>
                  <a:lnTo>
                    <a:pt x="90824" y="24238"/>
                  </a:lnTo>
                  <a:lnTo>
                    <a:pt x="97814" y="16813"/>
                  </a:lnTo>
                  <a:lnTo>
                    <a:pt x="130008" y="774"/>
                  </a:lnTo>
                  <a:lnTo>
                    <a:pt x="141484" y="0"/>
                  </a:lnTo>
                  <a:lnTo>
                    <a:pt x="163595" y="5381"/>
                  </a:lnTo>
                  <a:lnTo>
                    <a:pt x="190183" y="21563"/>
                  </a:lnTo>
                  <a:lnTo>
                    <a:pt x="202395" y="37583"/>
                  </a:lnTo>
                  <a:lnTo>
                    <a:pt x="223551" y="95128"/>
                  </a:lnTo>
                  <a:lnTo>
                    <a:pt x="234908" y="149742"/>
                  </a:lnTo>
                  <a:lnTo>
                    <a:pt x="237498" y="205589"/>
                  </a:lnTo>
                  <a:lnTo>
                    <a:pt x="238010" y="261682"/>
                  </a:lnTo>
                  <a:lnTo>
                    <a:pt x="238111" y="311583"/>
                  </a:lnTo>
                  <a:lnTo>
                    <a:pt x="238136" y="338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7527876" y="21512082"/>
              <a:ext cx="205570" cy="314153"/>
            </a:xfrm>
            <a:custGeom>
              <a:avLst/>
              <a:gdLst/>
              <a:ahLst/>
              <a:cxnLst/>
              <a:rect l="0" t="0" r="0" b="0"/>
              <a:pathLst>
                <a:path w="205570" h="314153">
                  <a:moveTo>
                    <a:pt x="0" y="314152"/>
                  </a:moveTo>
                  <a:lnTo>
                    <a:pt x="11179" y="302972"/>
                  </a:lnTo>
                  <a:lnTo>
                    <a:pt x="27511" y="246953"/>
                  </a:lnTo>
                  <a:lnTo>
                    <a:pt x="45122" y="188400"/>
                  </a:lnTo>
                  <a:lnTo>
                    <a:pt x="65195" y="131774"/>
                  </a:lnTo>
                  <a:lnTo>
                    <a:pt x="81594" y="76699"/>
                  </a:lnTo>
                  <a:lnTo>
                    <a:pt x="106151" y="33932"/>
                  </a:lnTo>
                  <a:lnTo>
                    <a:pt x="133532" y="2606"/>
                  </a:lnTo>
                  <a:lnTo>
                    <a:pt x="141664" y="0"/>
                  </a:lnTo>
                  <a:lnTo>
                    <a:pt x="160058" y="3343"/>
                  </a:lnTo>
                  <a:lnTo>
                    <a:pt x="167536" y="12189"/>
                  </a:lnTo>
                  <a:lnTo>
                    <a:pt x="183651" y="59344"/>
                  </a:lnTo>
                  <a:lnTo>
                    <a:pt x="194665" y="121149"/>
                  </a:lnTo>
                  <a:lnTo>
                    <a:pt x="198449" y="170657"/>
                  </a:lnTo>
                  <a:lnTo>
                    <a:pt x="199727" y="229307"/>
                  </a:lnTo>
                  <a:lnTo>
                    <a:pt x="205569" y="285955"/>
                  </a:lnTo>
                  <a:lnTo>
                    <a:pt x="205228" y="301621"/>
                  </a:lnTo>
                  <a:lnTo>
                    <a:pt x="200041" y="314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7569990" y="21615664"/>
              <a:ext cx="52643" cy="31586"/>
            </a:xfrm>
            <a:custGeom>
              <a:avLst/>
              <a:gdLst/>
              <a:ahLst/>
              <a:cxnLst/>
              <a:rect l="0" t="0" r="0" b="0"/>
              <a:pathLst>
                <a:path w="52643" h="31586">
                  <a:moveTo>
                    <a:pt x="0" y="31585"/>
                  </a:moveTo>
                  <a:lnTo>
                    <a:pt x="526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7917653" y="21405093"/>
              <a:ext cx="115592" cy="189514"/>
            </a:xfrm>
            <a:custGeom>
              <a:avLst/>
              <a:gdLst/>
              <a:ahLst/>
              <a:cxnLst/>
              <a:rect l="0" t="0" r="0" b="0"/>
              <a:pathLst>
                <a:path w="115592" h="189514">
                  <a:moveTo>
                    <a:pt x="115591" y="0"/>
                  </a:moveTo>
                  <a:lnTo>
                    <a:pt x="60546" y="26365"/>
                  </a:lnTo>
                  <a:lnTo>
                    <a:pt x="24932" y="47326"/>
                  </a:lnTo>
                  <a:lnTo>
                    <a:pt x="6668" y="65486"/>
                  </a:lnTo>
                  <a:lnTo>
                    <a:pt x="2032" y="75244"/>
                  </a:lnTo>
                  <a:lnTo>
                    <a:pt x="0" y="95443"/>
                  </a:lnTo>
                  <a:lnTo>
                    <a:pt x="4605" y="102233"/>
                  </a:lnTo>
                  <a:lnTo>
                    <a:pt x="12354" y="106760"/>
                  </a:lnTo>
                  <a:lnTo>
                    <a:pt x="73657" y="126473"/>
                  </a:lnTo>
                  <a:lnTo>
                    <a:pt x="84125" y="129938"/>
                  </a:lnTo>
                  <a:lnTo>
                    <a:pt x="89935" y="135760"/>
                  </a:lnTo>
                  <a:lnTo>
                    <a:pt x="92638" y="143150"/>
                  </a:lnTo>
                  <a:lnTo>
                    <a:pt x="93270" y="151585"/>
                  </a:lnTo>
                  <a:lnTo>
                    <a:pt x="90181" y="158378"/>
                  </a:lnTo>
                  <a:lnTo>
                    <a:pt x="77392" y="169046"/>
                  </a:lnTo>
                  <a:lnTo>
                    <a:pt x="41891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7" name="Group 576"/>
          <p:cNvGrpSpPr/>
          <p:nvPr/>
        </p:nvGrpSpPr>
        <p:grpSpPr>
          <a:xfrm>
            <a:off x="4464407" y="21110296"/>
            <a:ext cx="1642123" cy="442197"/>
            <a:chOff x="4464407" y="21110296"/>
            <a:chExt cx="1642123" cy="442197"/>
          </a:xfrm>
        </p:grpSpPr>
        <p:sp>
          <p:nvSpPr>
            <p:cNvPr id="574" name="Freeform 573"/>
            <p:cNvSpPr/>
            <p:nvPr/>
          </p:nvSpPr>
          <p:spPr>
            <a:xfrm>
              <a:off x="5832788" y="21226148"/>
              <a:ext cx="273742" cy="10490"/>
            </a:xfrm>
            <a:custGeom>
              <a:avLst/>
              <a:gdLst/>
              <a:ahLst/>
              <a:cxnLst/>
              <a:rect l="0" t="0" r="0" b="0"/>
              <a:pathLst>
                <a:path w="273742" h="10490">
                  <a:moveTo>
                    <a:pt x="273741" y="10489"/>
                  </a:moveTo>
                  <a:lnTo>
                    <a:pt x="236262" y="2156"/>
                  </a:lnTo>
                  <a:lnTo>
                    <a:pt x="179250" y="395"/>
                  </a:lnTo>
                  <a:lnTo>
                    <a:pt x="123301" y="90"/>
                  </a:lnTo>
                  <a:lnTo>
                    <a:pt x="62270" y="0"/>
                  </a:lnTo>
                  <a:lnTo>
                    <a:pt x="0" y="104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4590425" y="21268223"/>
              <a:ext cx="979152" cy="31586"/>
            </a:xfrm>
            <a:custGeom>
              <a:avLst/>
              <a:gdLst/>
              <a:ahLst/>
              <a:cxnLst/>
              <a:rect l="0" t="0" r="0" b="0"/>
              <a:pathLst>
                <a:path w="979152" h="31586">
                  <a:moveTo>
                    <a:pt x="979151" y="0"/>
                  </a:moveTo>
                  <a:lnTo>
                    <a:pt x="930219" y="3119"/>
                  </a:lnTo>
                  <a:lnTo>
                    <a:pt x="871089" y="14655"/>
                  </a:lnTo>
                  <a:lnTo>
                    <a:pt x="814349" y="19792"/>
                  </a:lnTo>
                  <a:lnTo>
                    <a:pt x="758081" y="23927"/>
                  </a:lnTo>
                  <a:lnTo>
                    <a:pt x="696316" y="30072"/>
                  </a:lnTo>
                  <a:lnTo>
                    <a:pt x="635027" y="31286"/>
                  </a:lnTo>
                  <a:lnTo>
                    <a:pt x="584989" y="31497"/>
                  </a:lnTo>
                  <a:lnTo>
                    <a:pt x="534289" y="31559"/>
                  </a:lnTo>
                  <a:lnTo>
                    <a:pt x="471523" y="31581"/>
                  </a:lnTo>
                  <a:lnTo>
                    <a:pt x="420471" y="31584"/>
                  </a:lnTo>
                  <a:lnTo>
                    <a:pt x="371419" y="31585"/>
                  </a:lnTo>
                  <a:lnTo>
                    <a:pt x="324129" y="31585"/>
                  </a:lnTo>
                  <a:lnTo>
                    <a:pt x="261337" y="31585"/>
                  </a:lnTo>
                  <a:lnTo>
                    <a:pt x="212484" y="31585"/>
                  </a:lnTo>
                  <a:lnTo>
                    <a:pt x="149786" y="25997"/>
                  </a:lnTo>
                  <a:lnTo>
                    <a:pt x="106346" y="20133"/>
                  </a:lnTo>
                  <a:lnTo>
                    <a:pt x="48667" y="13374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4464407" y="21110296"/>
              <a:ext cx="431346" cy="442197"/>
            </a:xfrm>
            <a:custGeom>
              <a:avLst/>
              <a:gdLst/>
              <a:ahLst/>
              <a:cxnLst/>
              <a:rect l="0" t="0" r="0" b="0"/>
              <a:pathLst>
                <a:path w="431346" h="442197">
                  <a:moveTo>
                    <a:pt x="431345" y="0"/>
                  </a:moveTo>
                  <a:lnTo>
                    <a:pt x="372728" y="20244"/>
                  </a:lnTo>
                  <a:lnTo>
                    <a:pt x="310148" y="38920"/>
                  </a:lnTo>
                  <a:lnTo>
                    <a:pt x="247701" y="60807"/>
                  </a:lnTo>
                  <a:lnTo>
                    <a:pt x="195288" y="82331"/>
                  </a:lnTo>
                  <a:lnTo>
                    <a:pt x="139874" y="101877"/>
                  </a:lnTo>
                  <a:lnTo>
                    <a:pt x="86988" y="127054"/>
                  </a:lnTo>
                  <a:lnTo>
                    <a:pt x="25602" y="161530"/>
                  </a:lnTo>
                  <a:lnTo>
                    <a:pt x="6909" y="175516"/>
                  </a:lnTo>
                  <a:lnTo>
                    <a:pt x="2158" y="183691"/>
                  </a:lnTo>
                  <a:lnTo>
                    <a:pt x="0" y="202133"/>
                  </a:lnTo>
                  <a:lnTo>
                    <a:pt x="3401" y="210795"/>
                  </a:lnTo>
                  <a:lnTo>
                    <a:pt x="16540" y="226657"/>
                  </a:lnTo>
                  <a:lnTo>
                    <a:pt x="79521" y="266627"/>
                  </a:lnTo>
                  <a:lnTo>
                    <a:pt x="141101" y="302964"/>
                  </a:lnTo>
                  <a:lnTo>
                    <a:pt x="204447" y="342633"/>
                  </a:lnTo>
                  <a:lnTo>
                    <a:pt x="261894" y="384718"/>
                  </a:lnTo>
                  <a:lnTo>
                    <a:pt x="288590" y="406708"/>
                  </a:lnTo>
                  <a:lnTo>
                    <a:pt x="297708" y="420965"/>
                  </a:lnTo>
                  <a:lnTo>
                    <a:pt x="305003" y="442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747523" y="20688010"/>
            <a:ext cx="3590219" cy="464401"/>
            <a:chOff x="747523" y="20688010"/>
            <a:chExt cx="3590219" cy="464401"/>
          </a:xfrm>
        </p:grpSpPr>
        <p:sp>
          <p:nvSpPr>
            <p:cNvPr id="578" name="Freeform 577"/>
            <p:cNvSpPr/>
            <p:nvPr/>
          </p:nvSpPr>
          <p:spPr>
            <a:xfrm>
              <a:off x="779109" y="20794441"/>
              <a:ext cx="42115" cy="357970"/>
            </a:xfrm>
            <a:custGeom>
              <a:avLst/>
              <a:gdLst/>
              <a:ahLst/>
              <a:cxnLst/>
              <a:rect l="0" t="0" r="0" b="0"/>
              <a:pathLst>
                <a:path w="42115" h="357970">
                  <a:moveTo>
                    <a:pt x="0" y="0"/>
                  </a:moveTo>
                  <a:lnTo>
                    <a:pt x="11453" y="60382"/>
                  </a:lnTo>
                  <a:lnTo>
                    <a:pt x="18211" y="111867"/>
                  </a:lnTo>
                  <a:lnTo>
                    <a:pt x="26084" y="165596"/>
                  </a:lnTo>
                  <a:lnTo>
                    <a:pt x="35544" y="221551"/>
                  </a:lnTo>
                  <a:lnTo>
                    <a:pt x="40167" y="278814"/>
                  </a:lnTo>
                  <a:lnTo>
                    <a:pt x="41729" y="337480"/>
                  </a:lnTo>
                  <a:lnTo>
                    <a:pt x="42114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747523" y="20706263"/>
              <a:ext cx="311868" cy="267163"/>
            </a:xfrm>
            <a:custGeom>
              <a:avLst/>
              <a:gdLst/>
              <a:ahLst/>
              <a:cxnLst/>
              <a:rect l="0" t="0" r="0" b="0"/>
              <a:pathLst>
                <a:path w="311868" h="267163">
                  <a:moveTo>
                    <a:pt x="0" y="77650"/>
                  </a:moveTo>
                  <a:lnTo>
                    <a:pt x="0" y="55293"/>
                  </a:lnTo>
                  <a:lnTo>
                    <a:pt x="4680" y="46368"/>
                  </a:lnTo>
                  <a:lnTo>
                    <a:pt x="22357" y="30211"/>
                  </a:lnTo>
                  <a:lnTo>
                    <a:pt x="84343" y="1205"/>
                  </a:lnTo>
                  <a:lnTo>
                    <a:pt x="105336" y="0"/>
                  </a:lnTo>
                  <a:lnTo>
                    <a:pt x="166340" y="4598"/>
                  </a:lnTo>
                  <a:lnTo>
                    <a:pt x="229731" y="18536"/>
                  </a:lnTo>
                  <a:lnTo>
                    <a:pt x="257062" y="34268"/>
                  </a:lnTo>
                  <a:lnTo>
                    <a:pt x="301585" y="74337"/>
                  </a:lnTo>
                  <a:lnTo>
                    <a:pt x="309513" y="94505"/>
                  </a:lnTo>
                  <a:lnTo>
                    <a:pt x="311867" y="117895"/>
                  </a:lnTo>
                  <a:lnTo>
                    <a:pt x="309013" y="139990"/>
                  </a:lnTo>
                  <a:lnTo>
                    <a:pt x="300726" y="158387"/>
                  </a:lnTo>
                  <a:lnTo>
                    <a:pt x="288074" y="174363"/>
                  </a:lnTo>
                  <a:lnTo>
                    <a:pt x="231037" y="217892"/>
                  </a:lnTo>
                  <a:lnTo>
                    <a:pt x="168405" y="251726"/>
                  </a:lnTo>
                  <a:lnTo>
                    <a:pt x="126342" y="267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1048724" y="20941840"/>
              <a:ext cx="88616" cy="166438"/>
            </a:xfrm>
            <a:custGeom>
              <a:avLst/>
              <a:gdLst/>
              <a:ahLst/>
              <a:cxnLst/>
              <a:rect l="0" t="0" r="0" b="0"/>
              <a:pathLst>
                <a:path w="88616" h="166438">
                  <a:moveTo>
                    <a:pt x="14654" y="0"/>
                  </a:moveTo>
                  <a:lnTo>
                    <a:pt x="11535" y="57264"/>
                  </a:lnTo>
                  <a:lnTo>
                    <a:pt x="0" y="118157"/>
                  </a:lnTo>
                  <a:lnTo>
                    <a:pt x="1084" y="155502"/>
                  </a:lnTo>
                  <a:lnTo>
                    <a:pt x="6777" y="162159"/>
                  </a:lnTo>
                  <a:lnTo>
                    <a:pt x="15252" y="165428"/>
                  </a:lnTo>
                  <a:lnTo>
                    <a:pt x="25581" y="166437"/>
                  </a:lnTo>
                  <a:lnTo>
                    <a:pt x="46417" y="161320"/>
                  </a:lnTo>
                  <a:lnTo>
                    <a:pt x="56886" y="156680"/>
                  </a:lnTo>
                  <a:lnTo>
                    <a:pt x="74758" y="139045"/>
                  </a:lnTo>
                  <a:lnTo>
                    <a:pt x="82800" y="127792"/>
                  </a:lnTo>
                  <a:lnTo>
                    <a:pt x="88615" y="105930"/>
                  </a:lnTo>
                  <a:lnTo>
                    <a:pt x="88528" y="95186"/>
                  </a:lnTo>
                  <a:lnTo>
                    <a:pt x="82192" y="77010"/>
                  </a:lnTo>
                  <a:lnTo>
                    <a:pt x="71577" y="62303"/>
                  </a:lnTo>
                  <a:lnTo>
                    <a:pt x="46240" y="42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1189720" y="21099766"/>
              <a:ext cx="21058" cy="10531"/>
            </a:xfrm>
            <a:custGeom>
              <a:avLst/>
              <a:gdLst/>
              <a:ahLst/>
              <a:cxnLst/>
              <a:rect l="0" t="0" r="0" b="0"/>
              <a:pathLst>
                <a:path w="21058" h="10531">
                  <a:moveTo>
                    <a:pt x="0" y="0"/>
                  </a:moveTo>
                  <a:lnTo>
                    <a:pt x="21057" y="10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1210777" y="20923484"/>
              <a:ext cx="210571" cy="176283"/>
            </a:xfrm>
            <a:custGeom>
              <a:avLst/>
              <a:gdLst/>
              <a:ahLst/>
              <a:cxnLst/>
              <a:rect l="0" t="0" r="0" b="0"/>
              <a:pathLst>
                <a:path w="210571" h="176283">
                  <a:moveTo>
                    <a:pt x="0" y="81527"/>
                  </a:moveTo>
                  <a:lnTo>
                    <a:pt x="9576" y="57480"/>
                  </a:lnTo>
                  <a:lnTo>
                    <a:pt x="39404" y="21934"/>
                  </a:lnTo>
                  <a:lnTo>
                    <a:pt x="71077" y="6418"/>
                  </a:lnTo>
                  <a:lnTo>
                    <a:pt x="110097" y="0"/>
                  </a:lnTo>
                  <a:lnTo>
                    <a:pt x="137450" y="7859"/>
                  </a:lnTo>
                  <a:lnTo>
                    <a:pt x="162864" y="24219"/>
                  </a:lnTo>
                  <a:lnTo>
                    <a:pt x="181959" y="47089"/>
                  </a:lnTo>
                  <a:lnTo>
                    <a:pt x="200273" y="91860"/>
                  </a:lnTo>
                  <a:lnTo>
                    <a:pt x="208536" y="153541"/>
                  </a:lnTo>
                  <a:lnTo>
                    <a:pt x="210570" y="1762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1526632" y="20826026"/>
              <a:ext cx="31587" cy="294799"/>
            </a:xfrm>
            <a:custGeom>
              <a:avLst/>
              <a:gdLst/>
              <a:ahLst/>
              <a:cxnLst/>
              <a:rect l="0" t="0" r="0" b="0"/>
              <a:pathLst>
                <a:path w="31587" h="294799">
                  <a:moveTo>
                    <a:pt x="31586" y="0"/>
                  </a:moveTo>
                  <a:lnTo>
                    <a:pt x="28466" y="42692"/>
                  </a:lnTo>
                  <a:lnTo>
                    <a:pt x="22521" y="101111"/>
                  </a:lnTo>
                  <a:lnTo>
                    <a:pt x="20176" y="162259"/>
                  </a:lnTo>
                  <a:lnTo>
                    <a:pt x="12781" y="215586"/>
                  </a:lnTo>
                  <a:lnTo>
                    <a:pt x="3590" y="278647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1442404" y="20922679"/>
              <a:ext cx="258515" cy="187618"/>
            </a:xfrm>
            <a:custGeom>
              <a:avLst/>
              <a:gdLst/>
              <a:ahLst/>
              <a:cxnLst/>
              <a:rect l="0" t="0" r="0" b="0"/>
              <a:pathLst>
                <a:path w="258515" h="187618">
                  <a:moveTo>
                    <a:pt x="0" y="19161"/>
                  </a:moveTo>
                  <a:lnTo>
                    <a:pt x="55141" y="4506"/>
                  </a:lnTo>
                  <a:lnTo>
                    <a:pt x="109145" y="0"/>
                  </a:lnTo>
                  <a:lnTo>
                    <a:pt x="169600" y="4254"/>
                  </a:lnTo>
                  <a:lnTo>
                    <a:pt x="215198" y="18514"/>
                  </a:lnTo>
                  <a:lnTo>
                    <a:pt x="236414" y="34081"/>
                  </a:lnTo>
                  <a:lnTo>
                    <a:pt x="245347" y="43145"/>
                  </a:lnTo>
                  <a:lnTo>
                    <a:pt x="255272" y="65694"/>
                  </a:lnTo>
                  <a:lnTo>
                    <a:pt x="258514" y="92485"/>
                  </a:lnTo>
                  <a:lnTo>
                    <a:pt x="252592" y="136943"/>
                  </a:lnTo>
                  <a:lnTo>
                    <a:pt x="231627" y="1876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1747731" y="2085761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1807794" y="20928048"/>
              <a:ext cx="192622" cy="161191"/>
            </a:xfrm>
            <a:custGeom>
              <a:avLst/>
              <a:gdLst/>
              <a:ahLst/>
              <a:cxnLst/>
              <a:rect l="0" t="0" r="0" b="0"/>
              <a:pathLst>
                <a:path w="192622" h="161191">
                  <a:moveTo>
                    <a:pt x="129450" y="34849"/>
                  </a:moveTo>
                  <a:lnTo>
                    <a:pt x="123860" y="18083"/>
                  </a:lnTo>
                  <a:lnTo>
                    <a:pt x="111758" y="6730"/>
                  </a:lnTo>
                  <a:lnTo>
                    <a:pt x="103617" y="2064"/>
                  </a:lnTo>
                  <a:lnTo>
                    <a:pt x="85213" y="0"/>
                  </a:lnTo>
                  <a:lnTo>
                    <a:pt x="65335" y="4153"/>
                  </a:lnTo>
                  <a:lnTo>
                    <a:pt x="35583" y="19644"/>
                  </a:lnTo>
                  <a:lnTo>
                    <a:pt x="19101" y="32381"/>
                  </a:lnTo>
                  <a:lnTo>
                    <a:pt x="7096" y="52079"/>
                  </a:lnTo>
                  <a:lnTo>
                    <a:pt x="2257" y="63883"/>
                  </a:lnTo>
                  <a:lnTo>
                    <a:pt x="0" y="89477"/>
                  </a:lnTo>
                  <a:lnTo>
                    <a:pt x="4066" y="114109"/>
                  </a:lnTo>
                  <a:lnTo>
                    <a:pt x="13672" y="132857"/>
                  </a:lnTo>
                  <a:lnTo>
                    <a:pt x="20679" y="137623"/>
                  </a:lnTo>
                  <a:lnTo>
                    <a:pt x="37823" y="139796"/>
                  </a:lnTo>
                  <a:lnTo>
                    <a:pt x="57141" y="130625"/>
                  </a:lnTo>
                  <a:lnTo>
                    <a:pt x="92550" y="101730"/>
                  </a:lnTo>
                  <a:lnTo>
                    <a:pt x="109288" y="74941"/>
                  </a:lnTo>
                  <a:lnTo>
                    <a:pt x="112499" y="73275"/>
                  </a:lnTo>
                  <a:lnTo>
                    <a:pt x="114640" y="76844"/>
                  </a:lnTo>
                  <a:lnTo>
                    <a:pt x="119358" y="92117"/>
                  </a:lnTo>
                  <a:lnTo>
                    <a:pt x="136338" y="119278"/>
                  </a:lnTo>
                  <a:lnTo>
                    <a:pt x="192621" y="161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2057518" y="20922245"/>
              <a:ext cx="121882" cy="145937"/>
            </a:xfrm>
            <a:custGeom>
              <a:avLst/>
              <a:gdLst/>
              <a:ahLst/>
              <a:cxnLst/>
              <a:rect l="0" t="0" r="0" b="0"/>
              <a:pathLst>
                <a:path w="121882" h="145937">
                  <a:moveTo>
                    <a:pt x="121881" y="9067"/>
                  </a:moveTo>
                  <a:lnTo>
                    <a:pt x="63264" y="0"/>
                  </a:lnTo>
                  <a:lnTo>
                    <a:pt x="42797" y="5426"/>
                  </a:lnTo>
                  <a:lnTo>
                    <a:pt x="25901" y="16807"/>
                  </a:lnTo>
                  <a:lnTo>
                    <a:pt x="10593" y="33564"/>
                  </a:lnTo>
                  <a:lnTo>
                    <a:pt x="2230" y="55830"/>
                  </a:lnTo>
                  <a:lnTo>
                    <a:pt x="0" y="68317"/>
                  </a:lnTo>
                  <a:lnTo>
                    <a:pt x="3761" y="91551"/>
                  </a:lnTo>
                  <a:lnTo>
                    <a:pt x="14401" y="112408"/>
                  </a:lnTo>
                  <a:lnTo>
                    <a:pt x="30828" y="129475"/>
                  </a:lnTo>
                  <a:lnTo>
                    <a:pt x="49828" y="138620"/>
                  </a:lnTo>
                  <a:lnTo>
                    <a:pt x="79767" y="145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2284684" y="20752327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10529" y="0"/>
                  </a:move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2397833" y="20847083"/>
              <a:ext cx="139250" cy="185199"/>
            </a:xfrm>
            <a:custGeom>
              <a:avLst/>
              <a:gdLst/>
              <a:ahLst/>
              <a:cxnLst/>
              <a:rect l="0" t="0" r="0" b="0"/>
              <a:pathLst>
                <a:path w="139250" h="185199">
                  <a:moveTo>
                    <a:pt x="107950" y="0"/>
                  </a:moveTo>
                  <a:lnTo>
                    <a:pt x="49333" y="0"/>
                  </a:lnTo>
                  <a:lnTo>
                    <a:pt x="8953" y="5590"/>
                  </a:lnTo>
                  <a:lnTo>
                    <a:pt x="2177" y="11915"/>
                  </a:lnTo>
                  <a:lnTo>
                    <a:pt x="0" y="20812"/>
                  </a:lnTo>
                  <a:lnTo>
                    <a:pt x="888" y="31422"/>
                  </a:lnTo>
                  <a:lnTo>
                    <a:pt x="4990" y="39665"/>
                  </a:lnTo>
                  <a:lnTo>
                    <a:pt x="18906" y="51944"/>
                  </a:lnTo>
                  <a:lnTo>
                    <a:pt x="80135" y="84597"/>
                  </a:lnTo>
                  <a:lnTo>
                    <a:pt x="119223" y="117966"/>
                  </a:lnTo>
                  <a:lnTo>
                    <a:pt x="139106" y="148037"/>
                  </a:lnTo>
                  <a:lnTo>
                    <a:pt x="139249" y="157182"/>
                  </a:lnTo>
                  <a:lnTo>
                    <a:pt x="135835" y="165619"/>
                  </a:lnTo>
                  <a:lnTo>
                    <a:pt x="130049" y="173584"/>
                  </a:lnTo>
                  <a:lnTo>
                    <a:pt x="108023" y="182435"/>
                  </a:lnTo>
                  <a:lnTo>
                    <a:pt x="82246" y="185198"/>
                  </a:lnTo>
                  <a:lnTo>
                    <a:pt x="44779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2663710" y="20741798"/>
              <a:ext cx="52643" cy="305328"/>
            </a:xfrm>
            <a:custGeom>
              <a:avLst/>
              <a:gdLst/>
              <a:ahLst/>
              <a:cxnLst/>
              <a:rect l="0" t="0" r="0" b="0"/>
              <a:pathLst>
                <a:path w="52643" h="305328">
                  <a:moveTo>
                    <a:pt x="0" y="0"/>
                  </a:moveTo>
                  <a:lnTo>
                    <a:pt x="17958" y="57384"/>
                  </a:lnTo>
                  <a:lnTo>
                    <a:pt x="28198" y="110979"/>
                  </a:lnTo>
                  <a:lnTo>
                    <a:pt x="35149" y="154999"/>
                  </a:lnTo>
                  <a:lnTo>
                    <a:pt x="42138" y="198739"/>
                  </a:lnTo>
                  <a:lnTo>
                    <a:pt x="49530" y="256588"/>
                  </a:lnTo>
                  <a:lnTo>
                    <a:pt x="52642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2632124" y="20688010"/>
              <a:ext cx="307349" cy="422287"/>
            </a:xfrm>
            <a:custGeom>
              <a:avLst/>
              <a:gdLst/>
              <a:ahLst/>
              <a:cxnLst/>
              <a:rect l="0" t="0" r="0" b="0"/>
              <a:pathLst>
                <a:path w="307349" h="422287">
                  <a:moveTo>
                    <a:pt x="0" y="32731"/>
                  </a:moveTo>
                  <a:lnTo>
                    <a:pt x="11179" y="21552"/>
                  </a:lnTo>
                  <a:lnTo>
                    <a:pt x="46076" y="3422"/>
                  </a:lnTo>
                  <a:lnTo>
                    <a:pt x="104640" y="0"/>
                  </a:lnTo>
                  <a:lnTo>
                    <a:pt x="164169" y="9325"/>
                  </a:lnTo>
                  <a:lnTo>
                    <a:pt x="209724" y="25550"/>
                  </a:lnTo>
                  <a:lnTo>
                    <a:pt x="246928" y="50940"/>
                  </a:lnTo>
                  <a:lnTo>
                    <a:pt x="263977" y="77121"/>
                  </a:lnTo>
                  <a:lnTo>
                    <a:pt x="270848" y="112694"/>
                  </a:lnTo>
                  <a:lnTo>
                    <a:pt x="263097" y="139240"/>
                  </a:lnTo>
                  <a:lnTo>
                    <a:pt x="246784" y="164295"/>
                  </a:lnTo>
                  <a:lnTo>
                    <a:pt x="212461" y="190385"/>
                  </a:lnTo>
                  <a:lnTo>
                    <a:pt x="152588" y="214265"/>
                  </a:lnTo>
                  <a:lnTo>
                    <a:pt x="148519" y="219264"/>
                  </a:lnTo>
                  <a:lnTo>
                    <a:pt x="150485" y="224937"/>
                  </a:lnTo>
                  <a:lnTo>
                    <a:pt x="163979" y="236310"/>
                  </a:lnTo>
                  <a:lnTo>
                    <a:pt x="213225" y="268950"/>
                  </a:lnTo>
                  <a:lnTo>
                    <a:pt x="274616" y="331636"/>
                  </a:lnTo>
                  <a:lnTo>
                    <a:pt x="292847" y="357429"/>
                  </a:lnTo>
                  <a:lnTo>
                    <a:pt x="307348" y="394750"/>
                  </a:lnTo>
                  <a:lnTo>
                    <a:pt x="305327" y="4222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2969036" y="20873053"/>
              <a:ext cx="172199" cy="169639"/>
            </a:xfrm>
            <a:custGeom>
              <a:avLst/>
              <a:gdLst/>
              <a:ahLst/>
              <a:cxnLst/>
              <a:rect l="0" t="0" r="0" b="0"/>
              <a:pathLst>
                <a:path w="172199" h="169639">
                  <a:moveTo>
                    <a:pt x="0" y="58259"/>
                  </a:moveTo>
                  <a:lnTo>
                    <a:pt x="55045" y="75047"/>
                  </a:lnTo>
                  <a:lnTo>
                    <a:pt x="106453" y="78471"/>
                  </a:lnTo>
                  <a:lnTo>
                    <a:pt x="132711" y="76600"/>
                  </a:lnTo>
                  <a:lnTo>
                    <a:pt x="156079" y="67970"/>
                  </a:lnTo>
                  <a:lnTo>
                    <a:pt x="163714" y="60054"/>
                  </a:lnTo>
                  <a:lnTo>
                    <a:pt x="172198" y="38779"/>
                  </a:lnTo>
                  <a:lnTo>
                    <a:pt x="172120" y="28894"/>
                  </a:lnTo>
                  <a:lnTo>
                    <a:pt x="165795" y="11672"/>
                  </a:lnTo>
                  <a:lnTo>
                    <a:pt x="157324" y="6144"/>
                  </a:lnTo>
                  <a:lnTo>
                    <a:pt x="132313" y="0"/>
                  </a:lnTo>
                  <a:lnTo>
                    <a:pt x="107939" y="3508"/>
                  </a:lnTo>
                  <a:lnTo>
                    <a:pt x="86577" y="14038"/>
                  </a:lnTo>
                  <a:lnTo>
                    <a:pt x="69285" y="30415"/>
                  </a:lnTo>
                  <a:lnTo>
                    <a:pt x="51984" y="59367"/>
                  </a:lnTo>
                  <a:lnTo>
                    <a:pt x="45039" y="95762"/>
                  </a:lnTo>
                  <a:lnTo>
                    <a:pt x="49653" y="119380"/>
                  </a:lnTo>
                  <a:lnTo>
                    <a:pt x="65405" y="149287"/>
                  </a:lnTo>
                  <a:lnTo>
                    <a:pt x="71680" y="157549"/>
                  </a:lnTo>
                  <a:lnTo>
                    <a:pt x="91129" y="166728"/>
                  </a:lnTo>
                  <a:lnTo>
                    <a:pt x="114202" y="169638"/>
                  </a:lnTo>
                  <a:lnTo>
                    <a:pt x="157928" y="163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3190135" y="20762855"/>
              <a:ext cx="184681" cy="263213"/>
            </a:xfrm>
            <a:custGeom>
              <a:avLst/>
              <a:gdLst/>
              <a:ahLst/>
              <a:cxnLst/>
              <a:rect l="0" t="0" r="0" b="0"/>
              <a:pathLst>
                <a:path w="184681" h="263213">
                  <a:moveTo>
                    <a:pt x="0" y="0"/>
                  </a:moveTo>
                  <a:lnTo>
                    <a:pt x="11178" y="16767"/>
                  </a:lnTo>
                  <a:lnTo>
                    <a:pt x="27511" y="79091"/>
                  </a:lnTo>
                  <a:lnTo>
                    <a:pt x="38437" y="138468"/>
                  </a:lnTo>
                  <a:lnTo>
                    <a:pt x="47913" y="198174"/>
                  </a:lnTo>
                  <a:lnTo>
                    <a:pt x="51241" y="237183"/>
                  </a:lnTo>
                  <a:lnTo>
                    <a:pt x="51708" y="236500"/>
                  </a:lnTo>
                  <a:lnTo>
                    <a:pt x="58047" y="207374"/>
                  </a:lnTo>
                  <a:lnTo>
                    <a:pt x="82964" y="147118"/>
                  </a:lnTo>
                  <a:lnTo>
                    <a:pt x="91574" y="140192"/>
                  </a:lnTo>
                  <a:lnTo>
                    <a:pt x="113620" y="132497"/>
                  </a:lnTo>
                  <a:lnTo>
                    <a:pt x="135895" y="135316"/>
                  </a:lnTo>
                  <a:lnTo>
                    <a:pt x="156324" y="145539"/>
                  </a:lnTo>
                  <a:lnTo>
                    <a:pt x="173202" y="161779"/>
                  </a:lnTo>
                  <a:lnTo>
                    <a:pt x="182264" y="183817"/>
                  </a:lnTo>
                  <a:lnTo>
                    <a:pt x="184680" y="196244"/>
                  </a:lnTo>
                  <a:lnTo>
                    <a:pt x="181126" y="216291"/>
                  </a:lnTo>
                  <a:lnTo>
                    <a:pt x="176903" y="224912"/>
                  </a:lnTo>
                  <a:lnTo>
                    <a:pt x="162851" y="237612"/>
                  </a:lnTo>
                  <a:lnTo>
                    <a:pt x="117415" y="257935"/>
                  </a:lnTo>
                  <a:lnTo>
                    <a:pt x="94756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3414517" y="20869610"/>
              <a:ext cx="144116" cy="184289"/>
            </a:xfrm>
            <a:custGeom>
              <a:avLst/>
              <a:gdLst/>
              <a:ahLst/>
              <a:cxnLst/>
              <a:rect l="0" t="0" r="0" b="0"/>
              <a:pathLst>
                <a:path w="144116" h="184289">
                  <a:moveTo>
                    <a:pt x="28302" y="82758"/>
                  </a:moveTo>
                  <a:lnTo>
                    <a:pt x="60754" y="88824"/>
                  </a:lnTo>
                  <a:lnTo>
                    <a:pt x="81329" y="86235"/>
                  </a:lnTo>
                  <a:lnTo>
                    <a:pt x="99053" y="78065"/>
                  </a:lnTo>
                  <a:lnTo>
                    <a:pt x="107054" y="72609"/>
                  </a:lnTo>
                  <a:lnTo>
                    <a:pt x="112389" y="64294"/>
                  </a:lnTo>
                  <a:lnTo>
                    <a:pt x="118317" y="42576"/>
                  </a:lnTo>
                  <a:lnTo>
                    <a:pt x="114711" y="20445"/>
                  </a:lnTo>
                  <a:lnTo>
                    <a:pt x="110475" y="9632"/>
                  </a:lnTo>
                  <a:lnTo>
                    <a:pt x="104141" y="3592"/>
                  </a:lnTo>
                  <a:lnTo>
                    <a:pt x="96408" y="735"/>
                  </a:lnTo>
                  <a:lnTo>
                    <a:pt x="87744" y="0"/>
                  </a:lnTo>
                  <a:lnTo>
                    <a:pt x="68758" y="5421"/>
                  </a:lnTo>
                  <a:lnTo>
                    <a:pt x="48622" y="17969"/>
                  </a:lnTo>
                  <a:lnTo>
                    <a:pt x="19895" y="50174"/>
                  </a:lnTo>
                  <a:lnTo>
                    <a:pt x="7798" y="71786"/>
                  </a:lnTo>
                  <a:lnTo>
                    <a:pt x="0" y="109272"/>
                  </a:lnTo>
                  <a:lnTo>
                    <a:pt x="8867" y="150016"/>
                  </a:lnTo>
                  <a:lnTo>
                    <a:pt x="23174" y="168413"/>
                  </a:lnTo>
                  <a:lnTo>
                    <a:pt x="31902" y="174957"/>
                  </a:lnTo>
                  <a:lnTo>
                    <a:pt x="54079" y="182226"/>
                  </a:lnTo>
                  <a:lnTo>
                    <a:pt x="79533" y="184288"/>
                  </a:lnTo>
                  <a:lnTo>
                    <a:pt x="116661" y="178871"/>
                  </a:lnTo>
                  <a:lnTo>
                    <a:pt x="144115" y="166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3642860" y="20762855"/>
              <a:ext cx="31587" cy="315856"/>
            </a:xfrm>
            <a:custGeom>
              <a:avLst/>
              <a:gdLst/>
              <a:ahLst/>
              <a:cxnLst/>
              <a:rect l="0" t="0" r="0" b="0"/>
              <a:pathLst>
                <a:path w="31587" h="315856">
                  <a:moveTo>
                    <a:pt x="0" y="0"/>
                  </a:moveTo>
                  <a:lnTo>
                    <a:pt x="3120" y="59359"/>
                  </a:lnTo>
                  <a:lnTo>
                    <a:pt x="9065" y="121300"/>
                  </a:lnTo>
                  <a:lnTo>
                    <a:pt x="15684" y="169432"/>
                  </a:lnTo>
                  <a:lnTo>
                    <a:pt x="19465" y="218919"/>
                  </a:lnTo>
                  <a:lnTo>
                    <a:pt x="20585" y="270625"/>
                  </a:lnTo>
                  <a:lnTo>
                    <a:pt x="31586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3779731" y="20752327"/>
              <a:ext cx="31586" cy="315855"/>
            </a:xfrm>
            <a:custGeom>
              <a:avLst/>
              <a:gdLst/>
              <a:ahLst/>
              <a:cxnLst/>
              <a:rect l="0" t="0" r="0" b="0"/>
              <a:pathLst>
                <a:path w="31586" h="315855">
                  <a:moveTo>
                    <a:pt x="0" y="0"/>
                  </a:moveTo>
                  <a:lnTo>
                    <a:pt x="0" y="48930"/>
                  </a:lnTo>
                  <a:lnTo>
                    <a:pt x="5589" y="108060"/>
                  </a:lnTo>
                  <a:lnTo>
                    <a:pt x="9065" y="161869"/>
                  </a:lnTo>
                  <a:lnTo>
                    <a:pt x="17475" y="220056"/>
                  </a:lnTo>
                  <a:lnTo>
                    <a:pt x="23469" y="279211"/>
                  </a:lnTo>
                  <a:lnTo>
                    <a:pt x="31585" y="315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3895544" y="20868140"/>
              <a:ext cx="1" cy="189514"/>
            </a:xfrm>
            <a:custGeom>
              <a:avLst/>
              <a:gdLst/>
              <a:ahLst/>
              <a:cxnLst/>
              <a:rect l="0" t="0" r="0" b="0"/>
              <a:pathLst>
                <a:path w="1" h="189514">
                  <a:moveTo>
                    <a:pt x="0" y="0"/>
                  </a:moveTo>
                  <a:lnTo>
                    <a:pt x="0" y="54144"/>
                  </a:lnTo>
                  <a:lnTo>
                    <a:pt x="0" y="114680"/>
                  </a:lnTo>
                  <a:lnTo>
                    <a:pt x="0" y="176424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3948187" y="2079444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3958715" y="20857612"/>
              <a:ext cx="127639" cy="169684"/>
            </a:xfrm>
            <a:custGeom>
              <a:avLst/>
              <a:gdLst/>
              <a:ahLst/>
              <a:cxnLst/>
              <a:rect l="0" t="0" r="0" b="0"/>
              <a:pathLst>
                <a:path w="127639" h="169684">
                  <a:moveTo>
                    <a:pt x="21057" y="84228"/>
                  </a:moveTo>
                  <a:lnTo>
                    <a:pt x="21057" y="142844"/>
                  </a:lnTo>
                  <a:lnTo>
                    <a:pt x="24567" y="152551"/>
                  </a:lnTo>
                  <a:lnTo>
                    <a:pt x="37825" y="166457"/>
                  </a:lnTo>
                  <a:lnTo>
                    <a:pt x="46274" y="169463"/>
                  </a:lnTo>
                  <a:lnTo>
                    <a:pt x="65020" y="169683"/>
                  </a:lnTo>
                  <a:lnTo>
                    <a:pt x="81930" y="159642"/>
                  </a:lnTo>
                  <a:lnTo>
                    <a:pt x="111850" y="124602"/>
                  </a:lnTo>
                  <a:lnTo>
                    <a:pt x="127638" y="88652"/>
                  </a:lnTo>
                  <a:lnTo>
                    <a:pt x="126528" y="65136"/>
                  </a:lnTo>
                  <a:lnTo>
                    <a:pt x="118236" y="44157"/>
                  </a:lnTo>
                  <a:lnTo>
                    <a:pt x="106752" y="27034"/>
                  </a:lnTo>
                  <a:lnTo>
                    <a:pt x="87610" y="14745"/>
                  </a:lnTo>
                  <a:lnTo>
                    <a:pt x="63504" y="6553"/>
                  </a:lnTo>
                  <a:lnTo>
                    <a:pt x="19260" y="129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4158757" y="20862589"/>
              <a:ext cx="178985" cy="205593"/>
            </a:xfrm>
            <a:custGeom>
              <a:avLst/>
              <a:gdLst/>
              <a:ahLst/>
              <a:cxnLst/>
              <a:rect l="0" t="0" r="0" b="0"/>
              <a:pathLst>
                <a:path w="178985" h="205593">
                  <a:moveTo>
                    <a:pt x="0" y="184536"/>
                  </a:moveTo>
                  <a:lnTo>
                    <a:pt x="0" y="135604"/>
                  </a:lnTo>
                  <a:lnTo>
                    <a:pt x="5589" y="76474"/>
                  </a:lnTo>
                  <a:lnTo>
                    <a:pt x="19128" y="29308"/>
                  </a:lnTo>
                  <a:lnTo>
                    <a:pt x="30338" y="11821"/>
                  </a:lnTo>
                  <a:lnTo>
                    <a:pt x="38943" y="6222"/>
                  </a:lnTo>
                  <a:lnTo>
                    <a:pt x="60982" y="0"/>
                  </a:lnTo>
                  <a:lnTo>
                    <a:pt x="94107" y="2086"/>
                  </a:lnTo>
                  <a:lnTo>
                    <a:pt x="112405" y="10250"/>
                  </a:lnTo>
                  <a:lnTo>
                    <a:pt x="128336" y="22846"/>
                  </a:lnTo>
                  <a:lnTo>
                    <a:pt x="149290" y="49669"/>
                  </a:lnTo>
                  <a:lnTo>
                    <a:pt x="171290" y="106161"/>
                  </a:lnTo>
                  <a:lnTo>
                    <a:pt x="177464" y="159263"/>
                  </a:lnTo>
                  <a:lnTo>
                    <a:pt x="178984" y="2055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1450842" y="21205053"/>
            <a:ext cx="1602979" cy="803260"/>
            <a:chOff x="1450842" y="21205053"/>
            <a:chExt cx="1602979" cy="803260"/>
          </a:xfrm>
        </p:grpSpPr>
        <p:sp>
          <p:nvSpPr>
            <p:cNvPr id="602" name="Freeform 601"/>
            <p:cNvSpPr/>
            <p:nvPr/>
          </p:nvSpPr>
          <p:spPr>
            <a:xfrm>
              <a:off x="2347855" y="21205053"/>
              <a:ext cx="19467" cy="389554"/>
            </a:xfrm>
            <a:custGeom>
              <a:avLst/>
              <a:gdLst/>
              <a:ahLst/>
              <a:cxnLst/>
              <a:rect l="0" t="0" r="0" b="0"/>
              <a:pathLst>
                <a:path w="19467" h="389554">
                  <a:moveTo>
                    <a:pt x="10529" y="0"/>
                  </a:moveTo>
                  <a:lnTo>
                    <a:pt x="3293" y="44366"/>
                  </a:lnTo>
                  <a:lnTo>
                    <a:pt x="976" y="103093"/>
                  </a:lnTo>
                  <a:lnTo>
                    <a:pt x="289" y="151688"/>
                  </a:lnTo>
                  <a:lnTo>
                    <a:pt x="3177" y="210031"/>
                  </a:lnTo>
                  <a:lnTo>
                    <a:pt x="9076" y="272203"/>
                  </a:lnTo>
                  <a:lnTo>
                    <a:pt x="17477" y="326340"/>
                  </a:lnTo>
                  <a:lnTo>
                    <a:pt x="19466" y="357558"/>
                  </a:lnTo>
                  <a:lnTo>
                    <a:pt x="17657" y="368222"/>
                  </a:lnTo>
                  <a:lnTo>
                    <a:pt x="14111" y="375332"/>
                  </a:lnTo>
                  <a:lnTo>
                    <a:pt x="0" y="389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2284684" y="21447207"/>
              <a:ext cx="221100" cy="136878"/>
            </a:xfrm>
            <a:custGeom>
              <a:avLst/>
              <a:gdLst/>
              <a:ahLst/>
              <a:cxnLst/>
              <a:rect l="0" t="0" r="0" b="0"/>
              <a:pathLst>
                <a:path w="221100" h="136878">
                  <a:moveTo>
                    <a:pt x="0" y="0"/>
                  </a:moveTo>
                  <a:lnTo>
                    <a:pt x="3120" y="54146"/>
                  </a:lnTo>
                  <a:lnTo>
                    <a:pt x="14572" y="92083"/>
                  </a:lnTo>
                  <a:lnTo>
                    <a:pt x="39403" y="130753"/>
                  </a:lnTo>
                  <a:lnTo>
                    <a:pt x="48496" y="135131"/>
                  </a:lnTo>
                  <a:lnTo>
                    <a:pt x="71077" y="136877"/>
                  </a:lnTo>
                  <a:lnTo>
                    <a:pt x="96710" y="127515"/>
                  </a:lnTo>
                  <a:lnTo>
                    <a:pt x="155628" y="84166"/>
                  </a:lnTo>
                  <a:lnTo>
                    <a:pt x="207110" y="26574"/>
                  </a:lnTo>
                  <a:lnTo>
                    <a:pt x="221099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1450842" y="21699891"/>
              <a:ext cx="235952" cy="308422"/>
            </a:xfrm>
            <a:custGeom>
              <a:avLst/>
              <a:gdLst/>
              <a:ahLst/>
              <a:cxnLst/>
              <a:rect l="0" t="0" r="0" b="0"/>
              <a:pathLst>
                <a:path w="235952" h="308422">
                  <a:moveTo>
                    <a:pt x="149490" y="0"/>
                  </a:moveTo>
                  <a:lnTo>
                    <a:pt x="95345" y="14573"/>
                  </a:lnTo>
                  <a:lnTo>
                    <a:pt x="60527" y="32784"/>
                  </a:lnTo>
                  <a:lnTo>
                    <a:pt x="42100" y="49667"/>
                  </a:lnTo>
                  <a:lnTo>
                    <a:pt x="14335" y="93225"/>
                  </a:lnTo>
                  <a:lnTo>
                    <a:pt x="0" y="146555"/>
                  </a:lnTo>
                  <a:lnTo>
                    <a:pt x="4451" y="207155"/>
                  </a:lnTo>
                  <a:lnTo>
                    <a:pt x="11328" y="240638"/>
                  </a:lnTo>
                  <a:lnTo>
                    <a:pt x="28354" y="272641"/>
                  </a:lnTo>
                  <a:lnTo>
                    <a:pt x="41449" y="289240"/>
                  </a:lnTo>
                  <a:lnTo>
                    <a:pt x="67565" y="306149"/>
                  </a:lnTo>
                  <a:lnTo>
                    <a:pt x="90462" y="308421"/>
                  </a:lnTo>
                  <a:lnTo>
                    <a:pt x="137700" y="300348"/>
                  </a:lnTo>
                  <a:lnTo>
                    <a:pt x="188062" y="270678"/>
                  </a:lnTo>
                  <a:lnTo>
                    <a:pt x="219800" y="241249"/>
                  </a:lnTo>
                  <a:lnTo>
                    <a:pt x="232601" y="220697"/>
                  </a:lnTo>
                  <a:lnTo>
                    <a:pt x="235951" y="199864"/>
                  </a:lnTo>
                  <a:lnTo>
                    <a:pt x="235207" y="189395"/>
                  </a:lnTo>
                  <a:lnTo>
                    <a:pt x="230031" y="181245"/>
                  </a:lnTo>
                  <a:lnTo>
                    <a:pt x="211802" y="169070"/>
                  </a:lnTo>
                  <a:lnTo>
                    <a:pt x="201560" y="167697"/>
                  </a:lnTo>
                  <a:lnTo>
                    <a:pt x="180821" y="172408"/>
                  </a:lnTo>
                  <a:lnTo>
                    <a:pt x="120423" y="204941"/>
                  </a:lnTo>
                  <a:lnTo>
                    <a:pt x="107376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1779316" y="21680041"/>
              <a:ext cx="160333" cy="283182"/>
            </a:xfrm>
            <a:custGeom>
              <a:avLst/>
              <a:gdLst/>
              <a:ahLst/>
              <a:cxnLst/>
              <a:rect l="0" t="0" r="0" b="0"/>
              <a:pathLst>
                <a:path w="160333" h="283182">
                  <a:moveTo>
                    <a:pt x="0" y="219892"/>
                  </a:moveTo>
                  <a:lnTo>
                    <a:pt x="0" y="161274"/>
                  </a:lnTo>
                  <a:lnTo>
                    <a:pt x="9575" y="98695"/>
                  </a:lnTo>
                  <a:lnTo>
                    <a:pt x="29664" y="36249"/>
                  </a:lnTo>
                  <a:lnTo>
                    <a:pt x="33814" y="23764"/>
                  </a:lnTo>
                  <a:lnTo>
                    <a:pt x="47784" y="6772"/>
                  </a:lnTo>
                  <a:lnTo>
                    <a:pt x="56422" y="603"/>
                  </a:lnTo>
                  <a:lnTo>
                    <a:pt x="65691" y="0"/>
                  </a:lnTo>
                  <a:lnTo>
                    <a:pt x="85348" y="8688"/>
                  </a:lnTo>
                  <a:lnTo>
                    <a:pt x="91994" y="18258"/>
                  </a:lnTo>
                  <a:lnTo>
                    <a:pt x="99378" y="44489"/>
                  </a:lnTo>
                  <a:lnTo>
                    <a:pt x="96420" y="72524"/>
                  </a:lnTo>
                  <a:lnTo>
                    <a:pt x="75458" y="123062"/>
                  </a:lnTo>
                  <a:lnTo>
                    <a:pt x="50044" y="150516"/>
                  </a:lnTo>
                  <a:lnTo>
                    <a:pt x="41552" y="153755"/>
                  </a:lnTo>
                  <a:lnTo>
                    <a:pt x="33550" y="153574"/>
                  </a:lnTo>
                  <a:lnTo>
                    <a:pt x="25876" y="151113"/>
                  </a:lnTo>
                  <a:lnTo>
                    <a:pt x="21930" y="145965"/>
                  </a:lnTo>
                  <a:lnTo>
                    <a:pt x="20469" y="139023"/>
                  </a:lnTo>
                  <a:lnTo>
                    <a:pt x="20665" y="130883"/>
                  </a:lnTo>
                  <a:lnTo>
                    <a:pt x="24305" y="123118"/>
                  </a:lnTo>
                  <a:lnTo>
                    <a:pt x="37709" y="108251"/>
                  </a:lnTo>
                  <a:lnTo>
                    <a:pt x="70575" y="92317"/>
                  </a:lnTo>
                  <a:lnTo>
                    <a:pt x="93368" y="90272"/>
                  </a:lnTo>
                  <a:lnTo>
                    <a:pt x="104359" y="91365"/>
                  </a:lnTo>
                  <a:lnTo>
                    <a:pt x="125930" y="101938"/>
                  </a:lnTo>
                  <a:lnTo>
                    <a:pt x="136596" y="109671"/>
                  </a:lnTo>
                  <a:lnTo>
                    <a:pt x="151567" y="130739"/>
                  </a:lnTo>
                  <a:lnTo>
                    <a:pt x="157196" y="142909"/>
                  </a:lnTo>
                  <a:lnTo>
                    <a:pt x="160332" y="168911"/>
                  </a:lnTo>
                  <a:lnTo>
                    <a:pt x="152813" y="218140"/>
                  </a:lnTo>
                  <a:lnTo>
                    <a:pt x="132236" y="250960"/>
                  </a:lnTo>
                  <a:lnTo>
                    <a:pt x="103912" y="277320"/>
                  </a:lnTo>
                  <a:lnTo>
                    <a:pt x="92671" y="281574"/>
                  </a:lnTo>
                  <a:lnTo>
                    <a:pt x="67703" y="283181"/>
                  </a:lnTo>
                  <a:lnTo>
                    <a:pt x="58004" y="279633"/>
                  </a:lnTo>
                  <a:lnTo>
                    <a:pt x="31586" y="251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2179399" y="21678835"/>
              <a:ext cx="294799" cy="205948"/>
            </a:xfrm>
            <a:custGeom>
              <a:avLst/>
              <a:gdLst/>
              <a:ahLst/>
              <a:cxnLst/>
              <a:rect l="0" t="0" r="0" b="0"/>
              <a:pathLst>
                <a:path w="294799" h="205948">
                  <a:moveTo>
                    <a:pt x="0" y="94755"/>
                  </a:moveTo>
                  <a:lnTo>
                    <a:pt x="26364" y="154696"/>
                  </a:lnTo>
                  <a:lnTo>
                    <a:pt x="59898" y="195644"/>
                  </a:lnTo>
                  <a:lnTo>
                    <a:pt x="66838" y="198279"/>
                  </a:lnTo>
                  <a:lnTo>
                    <a:pt x="73805" y="197696"/>
                  </a:lnTo>
                  <a:lnTo>
                    <a:pt x="80789" y="194968"/>
                  </a:lnTo>
                  <a:lnTo>
                    <a:pt x="91668" y="182578"/>
                  </a:lnTo>
                  <a:lnTo>
                    <a:pt x="108184" y="146028"/>
                  </a:lnTo>
                  <a:lnTo>
                    <a:pt x="114237" y="140636"/>
                  </a:lnTo>
                  <a:lnTo>
                    <a:pt x="121781" y="138210"/>
                  </a:lnTo>
                  <a:lnTo>
                    <a:pt x="130321" y="137764"/>
                  </a:lnTo>
                  <a:lnTo>
                    <a:pt x="146048" y="143504"/>
                  </a:lnTo>
                  <a:lnTo>
                    <a:pt x="180797" y="171845"/>
                  </a:lnTo>
                  <a:lnTo>
                    <a:pt x="205518" y="201047"/>
                  </a:lnTo>
                  <a:lnTo>
                    <a:pt x="213051" y="205390"/>
                  </a:lnTo>
                  <a:lnTo>
                    <a:pt x="220413" y="205947"/>
                  </a:lnTo>
                  <a:lnTo>
                    <a:pt x="227660" y="203978"/>
                  </a:lnTo>
                  <a:lnTo>
                    <a:pt x="233662" y="197986"/>
                  </a:lnTo>
                  <a:lnTo>
                    <a:pt x="247698" y="166027"/>
                  </a:lnTo>
                  <a:lnTo>
                    <a:pt x="262921" y="103418"/>
                  </a:lnTo>
                  <a:lnTo>
                    <a:pt x="276774" y="52088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2568953" y="21836762"/>
              <a:ext cx="10530" cy="52644"/>
            </a:xfrm>
            <a:custGeom>
              <a:avLst/>
              <a:gdLst/>
              <a:ahLst/>
              <a:cxnLst/>
              <a:rect l="0" t="0" r="0" b="0"/>
              <a:pathLst>
                <a:path w="10530" h="52644">
                  <a:moveTo>
                    <a:pt x="0" y="0"/>
                  </a:moveTo>
                  <a:lnTo>
                    <a:pt x="1170" y="30111"/>
                  </a:lnTo>
                  <a:lnTo>
                    <a:pt x="10529" y="5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2705824" y="21710796"/>
              <a:ext cx="168457" cy="168080"/>
            </a:xfrm>
            <a:custGeom>
              <a:avLst/>
              <a:gdLst/>
              <a:ahLst/>
              <a:cxnLst/>
              <a:rect l="0" t="0" r="0" b="0"/>
              <a:pathLst>
                <a:path w="168457" h="168080">
                  <a:moveTo>
                    <a:pt x="0" y="31210"/>
                  </a:moveTo>
                  <a:lnTo>
                    <a:pt x="6066" y="66002"/>
                  </a:lnTo>
                  <a:lnTo>
                    <a:pt x="1545" y="124865"/>
                  </a:lnTo>
                  <a:lnTo>
                    <a:pt x="1856" y="144194"/>
                  </a:lnTo>
                  <a:lnTo>
                    <a:pt x="3577" y="142797"/>
                  </a:lnTo>
                  <a:lnTo>
                    <a:pt x="21371" y="89965"/>
                  </a:lnTo>
                  <a:lnTo>
                    <a:pt x="40746" y="37357"/>
                  </a:lnTo>
                  <a:lnTo>
                    <a:pt x="65885" y="7033"/>
                  </a:lnTo>
                  <a:lnTo>
                    <a:pt x="75509" y="2224"/>
                  </a:lnTo>
                  <a:lnTo>
                    <a:pt x="95561" y="0"/>
                  </a:lnTo>
                  <a:lnTo>
                    <a:pt x="103481" y="3384"/>
                  </a:lnTo>
                  <a:lnTo>
                    <a:pt x="115402" y="16504"/>
                  </a:lnTo>
                  <a:lnTo>
                    <a:pt x="144687" y="71964"/>
                  </a:lnTo>
                  <a:lnTo>
                    <a:pt x="152043" y="94946"/>
                  </a:lnTo>
                  <a:lnTo>
                    <a:pt x="159885" y="141588"/>
                  </a:lnTo>
                  <a:lnTo>
                    <a:pt x="168456" y="1680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2979565" y="21636720"/>
              <a:ext cx="42115" cy="31586"/>
            </a:xfrm>
            <a:custGeom>
              <a:avLst/>
              <a:gdLst/>
              <a:ahLst/>
              <a:cxnLst/>
              <a:rect l="0" t="0" r="0" b="0"/>
              <a:pathLst>
                <a:path w="42115" h="31586">
                  <a:moveTo>
                    <a:pt x="42114" y="0"/>
                  </a:moveTo>
                  <a:lnTo>
                    <a:pt x="19208" y="19788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2947979" y="21710421"/>
              <a:ext cx="105842" cy="136870"/>
            </a:xfrm>
            <a:custGeom>
              <a:avLst/>
              <a:gdLst/>
              <a:ahLst/>
              <a:cxnLst/>
              <a:rect l="0" t="0" r="0" b="0"/>
              <a:pathLst>
                <a:path w="105842" h="136870">
                  <a:moveTo>
                    <a:pt x="0" y="0"/>
                  </a:moveTo>
                  <a:lnTo>
                    <a:pt x="61111" y="19127"/>
                  </a:lnTo>
                  <a:lnTo>
                    <a:pt x="83313" y="30337"/>
                  </a:lnTo>
                  <a:lnTo>
                    <a:pt x="98639" y="49358"/>
                  </a:lnTo>
                  <a:lnTo>
                    <a:pt x="104364" y="60980"/>
                  </a:lnTo>
                  <a:lnTo>
                    <a:pt x="105841" y="72239"/>
                  </a:lnTo>
                  <a:lnTo>
                    <a:pt x="101243" y="94107"/>
                  </a:lnTo>
                  <a:lnTo>
                    <a:pt x="95571" y="102513"/>
                  </a:lnTo>
                  <a:lnTo>
                    <a:pt x="79911" y="114971"/>
                  </a:lnTo>
                  <a:lnTo>
                    <a:pt x="31586" y="1368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2568953" y="21594606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3" name="Freeform 612"/>
          <p:cNvSpPr/>
          <p:nvPr/>
        </p:nvSpPr>
        <p:spPr>
          <a:xfrm>
            <a:off x="1221306" y="22292118"/>
            <a:ext cx="7443649" cy="653134"/>
          </a:xfrm>
          <a:custGeom>
            <a:avLst/>
            <a:gdLst/>
            <a:ahLst/>
            <a:cxnLst/>
            <a:rect l="0" t="0" r="0" b="0"/>
            <a:pathLst>
              <a:path w="7443649" h="653134">
                <a:moveTo>
                  <a:pt x="0" y="579069"/>
                </a:moveTo>
                <a:lnTo>
                  <a:pt x="48931" y="601974"/>
                </a:lnTo>
                <a:lnTo>
                  <a:pt x="102472" y="622976"/>
                </a:lnTo>
                <a:lnTo>
                  <a:pt x="155249" y="638392"/>
                </a:lnTo>
                <a:lnTo>
                  <a:pt x="213853" y="649582"/>
                </a:lnTo>
                <a:lnTo>
                  <a:pt x="275819" y="652139"/>
                </a:lnTo>
                <a:lnTo>
                  <a:pt x="324529" y="646993"/>
                </a:lnTo>
                <a:lnTo>
                  <a:pt x="376007" y="643649"/>
                </a:lnTo>
                <a:lnTo>
                  <a:pt x="428304" y="637068"/>
                </a:lnTo>
                <a:lnTo>
                  <a:pt x="480844" y="622121"/>
                </a:lnTo>
                <a:lnTo>
                  <a:pt x="527867" y="608462"/>
                </a:lnTo>
                <a:lnTo>
                  <a:pt x="582614" y="585827"/>
                </a:lnTo>
                <a:lnTo>
                  <a:pt x="637700" y="562484"/>
                </a:lnTo>
                <a:lnTo>
                  <a:pt x="696656" y="540749"/>
                </a:lnTo>
                <a:lnTo>
                  <a:pt x="758578" y="513902"/>
                </a:lnTo>
                <a:lnTo>
                  <a:pt x="821378" y="489312"/>
                </a:lnTo>
                <a:lnTo>
                  <a:pt x="884440" y="461617"/>
                </a:lnTo>
                <a:lnTo>
                  <a:pt x="947578" y="431183"/>
                </a:lnTo>
                <a:lnTo>
                  <a:pt x="992804" y="410397"/>
                </a:lnTo>
                <a:lnTo>
                  <a:pt x="1039031" y="389460"/>
                </a:lnTo>
                <a:lnTo>
                  <a:pt x="1082973" y="368455"/>
                </a:lnTo>
                <a:lnTo>
                  <a:pt x="1129019" y="347423"/>
                </a:lnTo>
                <a:lnTo>
                  <a:pt x="1176780" y="326376"/>
                </a:lnTo>
                <a:lnTo>
                  <a:pt x="1225303" y="305324"/>
                </a:lnTo>
                <a:lnTo>
                  <a:pt x="1274165" y="284270"/>
                </a:lnTo>
                <a:lnTo>
                  <a:pt x="1323177" y="263214"/>
                </a:lnTo>
                <a:lnTo>
                  <a:pt x="1372257" y="242156"/>
                </a:lnTo>
                <a:lnTo>
                  <a:pt x="1418246" y="221100"/>
                </a:lnTo>
                <a:lnTo>
                  <a:pt x="1463253" y="200042"/>
                </a:lnTo>
                <a:lnTo>
                  <a:pt x="1510552" y="178986"/>
                </a:lnTo>
                <a:lnTo>
                  <a:pt x="1558869" y="157929"/>
                </a:lnTo>
                <a:lnTo>
                  <a:pt x="1607640" y="138042"/>
                </a:lnTo>
                <a:lnTo>
                  <a:pt x="1656612" y="121404"/>
                </a:lnTo>
                <a:lnTo>
                  <a:pt x="1708793" y="106211"/>
                </a:lnTo>
                <a:lnTo>
                  <a:pt x="1762010" y="91660"/>
                </a:lnTo>
                <a:lnTo>
                  <a:pt x="1812958" y="77393"/>
                </a:lnTo>
                <a:lnTo>
                  <a:pt x="1866018" y="63254"/>
                </a:lnTo>
                <a:lnTo>
                  <a:pt x="1920795" y="50341"/>
                </a:lnTo>
                <a:lnTo>
                  <a:pt x="1976336" y="40702"/>
                </a:lnTo>
                <a:lnTo>
                  <a:pt x="2029098" y="32518"/>
                </a:lnTo>
                <a:lnTo>
                  <a:pt x="2081013" y="24982"/>
                </a:lnTo>
                <a:lnTo>
                  <a:pt x="2135282" y="17733"/>
                </a:lnTo>
                <a:lnTo>
                  <a:pt x="2190597" y="13731"/>
                </a:lnTo>
                <a:lnTo>
                  <a:pt x="2245207" y="11953"/>
                </a:lnTo>
                <a:lnTo>
                  <a:pt x="2296775" y="11162"/>
                </a:lnTo>
                <a:lnTo>
                  <a:pt x="2350109" y="13931"/>
                </a:lnTo>
                <a:lnTo>
                  <a:pt x="2403839" y="19061"/>
                </a:lnTo>
                <a:lnTo>
                  <a:pt x="2455015" y="25239"/>
                </a:lnTo>
                <a:lnTo>
                  <a:pt x="2501936" y="35004"/>
                </a:lnTo>
                <a:lnTo>
                  <a:pt x="2546187" y="47143"/>
                </a:lnTo>
                <a:lnTo>
                  <a:pt x="2589251" y="60338"/>
                </a:lnTo>
                <a:lnTo>
                  <a:pt x="2631787" y="77120"/>
                </a:lnTo>
                <a:lnTo>
                  <a:pt x="2692076" y="103180"/>
                </a:lnTo>
                <a:lnTo>
                  <a:pt x="2746984" y="131958"/>
                </a:lnTo>
                <a:lnTo>
                  <a:pt x="2800298" y="167001"/>
                </a:lnTo>
                <a:lnTo>
                  <a:pt x="2853139" y="202731"/>
                </a:lnTo>
                <a:lnTo>
                  <a:pt x="2902721" y="242953"/>
                </a:lnTo>
                <a:lnTo>
                  <a:pt x="2955807" y="298466"/>
                </a:lnTo>
                <a:lnTo>
                  <a:pt x="3007324" y="354492"/>
                </a:lnTo>
                <a:lnTo>
                  <a:pt x="3049389" y="407500"/>
                </a:lnTo>
                <a:lnTo>
                  <a:pt x="3086164" y="457701"/>
                </a:lnTo>
                <a:lnTo>
                  <a:pt x="3117648" y="511507"/>
                </a:lnTo>
                <a:lnTo>
                  <a:pt x="3145826" y="567963"/>
                </a:lnTo>
                <a:lnTo>
                  <a:pt x="3179779" y="626319"/>
                </a:lnTo>
                <a:lnTo>
                  <a:pt x="3194891" y="642183"/>
                </a:lnTo>
                <a:lnTo>
                  <a:pt x="3213305" y="653133"/>
                </a:lnTo>
                <a:lnTo>
                  <a:pt x="3223129" y="653010"/>
                </a:lnTo>
                <a:lnTo>
                  <a:pt x="3243403" y="643518"/>
                </a:lnTo>
                <a:lnTo>
                  <a:pt x="3276609" y="616064"/>
                </a:lnTo>
                <a:lnTo>
                  <a:pt x="3321045" y="557562"/>
                </a:lnTo>
                <a:lnTo>
                  <a:pt x="3369721" y="499720"/>
                </a:lnTo>
                <a:lnTo>
                  <a:pt x="3421841" y="439722"/>
                </a:lnTo>
                <a:lnTo>
                  <a:pt x="3469481" y="385557"/>
                </a:lnTo>
                <a:lnTo>
                  <a:pt x="3525121" y="337034"/>
                </a:lnTo>
                <a:lnTo>
                  <a:pt x="3588104" y="286721"/>
                </a:lnTo>
                <a:lnTo>
                  <a:pt x="3651541" y="237051"/>
                </a:lnTo>
                <a:lnTo>
                  <a:pt x="3703014" y="207239"/>
                </a:lnTo>
                <a:lnTo>
                  <a:pt x="3755310" y="177999"/>
                </a:lnTo>
                <a:lnTo>
                  <a:pt x="3807850" y="147108"/>
                </a:lnTo>
                <a:lnTo>
                  <a:pt x="3866051" y="121317"/>
                </a:lnTo>
                <a:lnTo>
                  <a:pt x="3922160" y="104447"/>
                </a:lnTo>
                <a:lnTo>
                  <a:pt x="3981419" y="86451"/>
                </a:lnTo>
                <a:lnTo>
                  <a:pt x="4043431" y="71889"/>
                </a:lnTo>
                <a:lnTo>
                  <a:pt x="4106258" y="65755"/>
                </a:lnTo>
                <a:lnTo>
                  <a:pt x="4169328" y="58347"/>
                </a:lnTo>
                <a:lnTo>
                  <a:pt x="4232468" y="59922"/>
                </a:lnTo>
                <a:lnTo>
                  <a:pt x="4295631" y="62209"/>
                </a:lnTo>
                <a:lnTo>
                  <a:pt x="4358799" y="68475"/>
                </a:lnTo>
                <a:lnTo>
                  <a:pt x="4421969" y="77741"/>
                </a:lnTo>
                <a:lnTo>
                  <a:pt x="4485140" y="87896"/>
                </a:lnTo>
                <a:lnTo>
                  <a:pt x="4548311" y="98314"/>
                </a:lnTo>
                <a:lnTo>
                  <a:pt x="4611482" y="114400"/>
                </a:lnTo>
                <a:lnTo>
                  <a:pt x="4674653" y="133984"/>
                </a:lnTo>
                <a:lnTo>
                  <a:pt x="4737824" y="154603"/>
                </a:lnTo>
                <a:lnTo>
                  <a:pt x="4800995" y="175531"/>
                </a:lnTo>
                <a:lnTo>
                  <a:pt x="4864166" y="196548"/>
                </a:lnTo>
                <a:lnTo>
                  <a:pt x="4927337" y="217595"/>
                </a:lnTo>
                <a:lnTo>
                  <a:pt x="4990507" y="238648"/>
                </a:lnTo>
                <a:lnTo>
                  <a:pt x="5053678" y="259705"/>
                </a:lnTo>
                <a:lnTo>
                  <a:pt x="5116850" y="280762"/>
                </a:lnTo>
                <a:lnTo>
                  <a:pt x="5162083" y="294799"/>
                </a:lnTo>
                <a:lnTo>
                  <a:pt x="5208314" y="308837"/>
                </a:lnTo>
                <a:lnTo>
                  <a:pt x="5252257" y="322875"/>
                </a:lnTo>
                <a:lnTo>
                  <a:pt x="5295184" y="336913"/>
                </a:lnTo>
                <a:lnTo>
                  <a:pt x="5338829" y="349782"/>
                </a:lnTo>
                <a:lnTo>
                  <a:pt x="5385523" y="359400"/>
                </a:lnTo>
                <a:lnTo>
                  <a:pt x="5430452" y="367575"/>
                </a:lnTo>
                <a:lnTo>
                  <a:pt x="5473818" y="376277"/>
                </a:lnTo>
                <a:lnTo>
                  <a:pt x="5516488" y="387943"/>
                </a:lnTo>
                <a:lnTo>
                  <a:pt x="5561968" y="397807"/>
                </a:lnTo>
                <a:lnTo>
                  <a:pt x="5609478" y="404921"/>
                </a:lnTo>
                <a:lnTo>
                  <a:pt x="5657890" y="408082"/>
                </a:lnTo>
                <a:lnTo>
                  <a:pt x="5706702" y="412608"/>
                </a:lnTo>
                <a:lnTo>
                  <a:pt x="5755692" y="418517"/>
                </a:lnTo>
                <a:lnTo>
                  <a:pt x="5804762" y="425044"/>
                </a:lnTo>
                <a:lnTo>
                  <a:pt x="5853867" y="428725"/>
                </a:lnTo>
                <a:lnTo>
                  <a:pt x="5902987" y="430362"/>
                </a:lnTo>
                <a:lnTo>
                  <a:pt x="5952115" y="431089"/>
                </a:lnTo>
                <a:lnTo>
                  <a:pt x="6001245" y="431411"/>
                </a:lnTo>
                <a:lnTo>
                  <a:pt x="6050377" y="431555"/>
                </a:lnTo>
                <a:lnTo>
                  <a:pt x="6099510" y="431619"/>
                </a:lnTo>
                <a:lnTo>
                  <a:pt x="6148643" y="431647"/>
                </a:lnTo>
                <a:lnTo>
                  <a:pt x="6197776" y="430489"/>
                </a:lnTo>
                <a:lnTo>
                  <a:pt x="6246909" y="426075"/>
                </a:lnTo>
                <a:lnTo>
                  <a:pt x="6292922" y="420213"/>
                </a:lnTo>
                <a:lnTo>
                  <a:pt x="6337939" y="413710"/>
                </a:lnTo>
                <a:lnTo>
                  <a:pt x="6385243" y="406920"/>
                </a:lnTo>
                <a:lnTo>
                  <a:pt x="6433562" y="400002"/>
                </a:lnTo>
                <a:lnTo>
                  <a:pt x="6482334" y="391859"/>
                </a:lnTo>
                <a:lnTo>
                  <a:pt x="6531307" y="380441"/>
                </a:lnTo>
                <a:lnTo>
                  <a:pt x="6577248" y="367567"/>
                </a:lnTo>
                <a:lnTo>
                  <a:pt x="6621063" y="355216"/>
                </a:lnTo>
                <a:lnTo>
                  <a:pt x="6663934" y="345829"/>
                </a:lnTo>
                <a:lnTo>
                  <a:pt x="6706384" y="334637"/>
                </a:lnTo>
                <a:lnTo>
                  <a:pt x="6769744" y="315181"/>
                </a:lnTo>
                <a:lnTo>
                  <a:pt x="6829851" y="294599"/>
                </a:lnTo>
                <a:lnTo>
                  <a:pt x="6887825" y="273683"/>
                </a:lnTo>
                <a:lnTo>
                  <a:pt x="6946337" y="249548"/>
                </a:lnTo>
                <a:lnTo>
                  <a:pt x="7003838" y="223289"/>
                </a:lnTo>
                <a:lnTo>
                  <a:pt x="7062209" y="200692"/>
                </a:lnTo>
                <a:lnTo>
                  <a:pt x="7113430" y="179177"/>
                </a:lnTo>
                <a:lnTo>
                  <a:pt x="7161362" y="157986"/>
                </a:lnTo>
                <a:lnTo>
                  <a:pt x="7218782" y="135454"/>
                </a:lnTo>
                <a:lnTo>
                  <a:pt x="7279909" y="104637"/>
                </a:lnTo>
                <a:lnTo>
                  <a:pt x="7308175" y="87156"/>
                </a:lnTo>
                <a:lnTo>
                  <a:pt x="7335657" y="71447"/>
                </a:lnTo>
                <a:lnTo>
                  <a:pt x="7388743" y="38308"/>
                </a:lnTo>
                <a:lnTo>
                  <a:pt x="7443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5" name="Group 634"/>
          <p:cNvGrpSpPr/>
          <p:nvPr/>
        </p:nvGrpSpPr>
        <p:grpSpPr>
          <a:xfrm>
            <a:off x="694881" y="23163323"/>
            <a:ext cx="6306571" cy="834413"/>
            <a:chOff x="694881" y="23163323"/>
            <a:chExt cx="6306571" cy="834413"/>
          </a:xfrm>
        </p:grpSpPr>
        <p:sp>
          <p:nvSpPr>
            <p:cNvPr id="614" name="Freeform 613"/>
            <p:cNvSpPr/>
            <p:nvPr/>
          </p:nvSpPr>
          <p:spPr>
            <a:xfrm>
              <a:off x="1116021" y="23397611"/>
              <a:ext cx="60905" cy="547483"/>
            </a:xfrm>
            <a:custGeom>
              <a:avLst/>
              <a:gdLst/>
              <a:ahLst/>
              <a:cxnLst/>
              <a:rect l="0" t="0" r="0" b="0"/>
              <a:pathLst>
                <a:path w="60905" h="547483">
                  <a:moveTo>
                    <a:pt x="0" y="1"/>
                  </a:moveTo>
                  <a:lnTo>
                    <a:pt x="0" y="0"/>
                  </a:lnTo>
                  <a:lnTo>
                    <a:pt x="3119" y="60387"/>
                  </a:lnTo>
                  <a:lnTo>
                    <a:pt x="11453" y="111869"/>
                  </a:lnTo>
                  <a:lnTo>
                    <a:pt x="21331" y="169237"/>
                  </a:lnTo>
                  <a:lnTo>
                    <a:pt x="28198" y="215596"/>
                  </a:lnTo>
                  <a:lnTo>
                    <a:pt x="38640" y="274580"/>
                  </a:lnTo>
                  <a:lnTo>
                    <a:pt x="47974" y="329102"/>
                  </a:lnTo>
                  <a:lnTo>
                    <a:pt x="52429" y="381131"/>
                  </a:lnTo>
                  <a:lnTo>
                    <a:pt x="59468" y="429042"/>
                  </a:lnTo>
                  <a:lnTo>
                    <a:pt x="60904" y="484313"/>
                  </a:lnTo>
                  <a:lnTo>
                    <a:pt x="54440" y="526687"/>
                  </a:lnTo>
                  <a:lnTo>
                    <a:pt x="42114" y="547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1105492" y="23273587"/>
              <a:ext cx="338798" cy="429352"/>
            </a:xfrm>
            <a:custGeom>
              <a:avLst/>
              <a:gdLst/>
              <a:ahLst/>
              <a:cxnLst/>
              <a:rect l="0" t="0" r="0" b="0"/>
              <a:pathLst>
                <a:path w="338798" h="429352">
                  <a:moveTo>
                    <a:pt x="0" y="218781"/>
                  </a:moveTo>
                  <a:lnTo>
                    <a:pt x="20244" y="160164"/>
                  </a:lnTo>
                  <a:lnTo>
                    <a:pt x="52998" y="103569"/>
                  </a:lnTo>
                  <a:lnTo>
                    <a:pt x="88954" y="51574"/>
                  </a:lnTo>
                  <a:lnTo>
                    <a:pt x="117214" y="28338"/>
                  </a:lnTo>
                  <a:lnTo>
                    <a:pt x="168641" y="5502"/>
                  </a:lnTo>
                  <a:lnTo>
                    <a:pt x="216864" y="0"/>
                  </a:lnTo>
                  <a:lnTo>
                    <a:pt x="270017" y="3958"/>
                  </a:lnTo>
                  <a:lnTo>
                    <a:pt x="298992" y="15680"/>
                  </a:lnTo>
                  <a:lnTo>
                    <a:pt x="321229" y="32587"/>
                  </a:lnTo>
                  <a:lnTo>
                    <a:pt x="335011" y="51800"/>
                  </a:lnTo>
                  <a:lnTo>
                    <a:pt x="338797" y="81397"/>
                  </a:lnTo>
                  <a:lnTo>
                    <a:pt x="334351" y="131281"/>
                  </a:lnTo>
                  <a:lnTo>
                    <a:pt x="316779" y="190058"/>
                  </a:lnTo>
                  <a:lnTo>
                    <a:pt x="283542" y="246731"/>
                  </a:lnTo>
                  <a:lnTo>
                    <a:pt x="250114" y="299864"/>
                  </a:lnTo>
                  <a:lnTo>
                    <a:pt x="197621" y="362783"/>
                  </a:lnTo>
                  <a:lnTo>
                    <a:pt x="135266" y="415114"/>
                  </a:lnTo>
                  <a:lnTo>
                    <a:pt x="105285" y="4293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1412964" y="23618515"/>
              <a:ext cx="321511" cy="275020"/>
            </a:xfrm>
            <a:custGeom>
              <a:avLst/>
              <a:gdLst/>
              <a:ahLst/>
              <a:cxnLst/>
              <a:rect l="0" t="0" r="0" b="0"/>
              <a:pathLst>
                <a:path w="321511" h="275020">
                  <a:moveTo>
                    <a:pt x="8383" y="242351"/>
                  </a:moveTo>
                  <a:lnTo>
                    <a:pt x="8383" y="270297"/>
                  </a:lnTo>
                  <a:lnTo>
                    <a:pt x="7213" y="275019"/>
                  </a:lnTo>
                  <a:lnTo>
                    <a:pt x="5264" y="274658"/>
                  </a:lnTo>
                  <a:lnTo>
                    <a:pt x="2794" y="270907"/>
                  </a:lnTo>
                  <a:lnTo>
                    <a:pt x="0" y="216796"/>
                  </a:lnTo>
                  <a:lnTo>
                    <a:pt x="9500" y="161742"/>
                  </a:lnTo>
                  <a:lnTo>
                    <a:pt x="27248" y="107128"/>
                  </a:lnTo>
                  <a:lnTo>
                    <a:pt x="78762" y="46022"/>
                  </a:lnTo>
                  <a:lnTo>
                    <a:pt x="105275" y="30410"/>
                  </a:lnTo>
                  <a:lnTo>
                    <a:pt x="128265" y="28442"/>
                  </a:lnTo>
                  <a:lnTo>
                    <a:pt x="140947" y="29555"/>
                  </a:lnTo>
                  <a:lnTo>
                    <a:pt x="151741" y="34976"/>
                  </a:lnTo>
                  <a:lnTo>
                    <a:pt x="169974" y="53477"/>
                  </a:lnTo>
                  <a:lnTo>
                    <a:pt x="192337" y="109550"/>
                  </a:lnTo>
                  <a:lnTo>
                    <a:pt x="204900" y="166204"/>
                  </a:lnTo>
                  <a:lnTo>
                    <a:pt x="213318" y="227178"/>
                  </a:lnTo>
                  <a:lnTo>
                    <a:pt x="228462" y="256442"/>
                  </a:lnTo>
                  <a:lnTo>
                    <a:pt x="235821" y="258764"/>
                  </a:lnTo>
                  <a:lnTo>
                    <a:pt x="244236" y="256801"/>
                  </a:lnTo>
                  <a:lnTo>
                    <a:pt x="253356" y="251985"/>
                  </a:lnTo>
                  <a:lnTo>
                    <a:pt x="269728" y="231035"/>
                  </a:lnTo>
                  <a:lnTo>
                    <a:pt x="305275" y="177169"/>
                  </a:lnTo>
                  <a:lnTo>
                    <a:pt x="315030" y="157231"/>
                  </a:lnTo>
                  <a:lnTo>
                    <a:pt x="321510" y="109505"/>
                  </a:lnTo>
                  <a:lnTo>
                    <a:pt x="317840" y="62089"/>
                  </a:lnTo>
                  <a:lnTo>
                    <a:pt x="303755" y="23994"/>
                  </a:lnTo>
                  <a:lnTo>
                    <a:pt x="285109" y="7652"/>
                  </a:lnTo>
                  <a:lnTo>
                    <a:pt x="273586" y="1657"/>
                  </a:lnTo>
                  <a:lnTo>
                    <a:pt x="261224" y="0"/>
                  </a:lnTo>
                  <a:lnTo>
                    <a:pt x="221469" y="8844"/>
                  </a:lnTo>
                  <a:lnTo>
                    <a:pt x="172354" y="29676"/>
                  </a:lnTo>
                  <a:lnTo>
                    <a:pt x="145254" y="42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1866763" y="23608181"/>
              <a:ext cx="196824" cy="223235"/>
            </a:xfrm>
            <a:custGeom>
              <a:avLst/>
              <a:gdLst/>
              <a:ahLst/>
              <a:cxnLst/>
              <a:rect l="0" t="0" r="0" b="0"/>
              <a:pathLst>
                <a:path w="196824" h="223235">
                  <a:moveTo>
                    <a:pt x="144180" y="0"/>
                  </a:moveTo>
                  <a:lnTo>
                    <a:pt x="85563" y="5590"/>
                  </a:lnTo>
                  <a:lnTo>
                    <a:pt x="65096" y="14571"/>
                  </a:lnTo>
                  <a:lnTo>
                    <a:pt x="27303" y="44992"/>
                  </a:lnTo>
                  <a:lnTo>
                    <a:pt x="7644" y="74553"/>
                  </a:lnTo>
                  <a:lnTo>
                    <a:pt x="0" y="116717"/>
                  </a:lnTo>
                  <a:lnTo>
                    <a:pt x="8913" y="160664"/>
                  </a:lnTo>
                  <a:lnTo>
                    <a:pt x="31961" y="197732"/>
                  </a:lnTo>
                  <a:lnTo>
                    <a:pt x="51021" y="213833"/>
                  </a:lnTo>
                  <a:lnTo>
                    <a:pt x="61017" y="219765"/>
                  </a:lnTo>
                  <a:lnTo>
                    <a:pt x="84602" y="223234"/>
                  </a:lnTo>
                  <a:lnTo>
                    <a:pt x="108342" y="219707"/>
                  </a:lnTo>
                  <a:lnTo>
                    <a:pt x="126692" y="210342"/>
                  </a:lnTo>
                  <a:lnTo>
                    <a:pt x="177903" y="155176"/>
                  </a:lnTo>
                  <a:lnTo>
                    <a:pt x="196823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2170372" y="23376555"/>
              <a:ext cx="19557" cy="484312"/>
            </a:xfrm>
            <a:custGeom>
              <a:avLst/>
              <a:gdLst/>
              <a:ahLst/>
              <a:cxnLst/>
              <a:rect l="0" t="0" r="0" b="0"/>
              <a:pathLst>
                <a:path w="19557" h="484312">
                  <a:moveTo>
                    <a:pt x="19556" y="0"/>
                  </a:moveTo>
                  <a:lnTo>
                    <a:pt x="19556" y="55168"/>
                  </a:lnTo>
                  <a:lnTo>
                    <a:pt x="19556" y="110323"/>
                  </a:lnTo>
                  <a:lnTo>
                    <a:pt x="19556" y="159419"/>
                  </a:lnTo>
                  <a:lnTo>
                    <a:pt x="16436" y="211010"/>
                  </a:lnTo>
                  <a:lnTo>
                    <a:pt x="11222" y="263343"/>
                  </a:lnTo>
                  <a:lnTo>
                    <a:pt x="9677" y="312773"/>
                  </a:lnTo>
                  <a:lnTo>
                    <a:pt x="3566" y="371397"/>
                  </a:lnTo>
                  <a:lnTo>
                    <a:pt x="0" y="425118"/>
                  </a:lnTo>
                  <a:lnTo>
                    <a:pt x="9027" y="484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2321812" y="23555539"/>
              <a:ext cx="226085" cy="269846"/>
            </a:xfrm>
            <a:custGeom>
              <a:avLst/>
              <a:gdLst/>
              <a:ahLst/>
              <a:cxnLst/>
              <a:rect l="0" t="0" r="0" b="0"/>
              <a:pathLst>
                <a:path w="226085" h="269846">
                  <a:moveTo>
                    <a:pt x="131328" y="0"/>
                  </a:moveTo>
                  <a:lnTo>
                    <a:pt x="131328" y="1"/>
                  </a:lnTo>
                  <a:lnTo>
                    <a:pt x="103382" y="5590"/>
                  </a:lnTo>
                  <a:lnTo>
                    <a:pt x="80303" y="23932"/>
                  </a:lnTo>
                  <a:lnTo>
                    <a:pt x="47579" y="70262"/>
                  </a:lnTo>
                  <a:lnTo>
                    <a:pt x="18776" y="125323"/>
                  </a:lnTo>
                  <a:lnTo>
                    <a:pt x="1663" y="175563"/>
                  </a:lnTo>
                  <a:lnTo>
                    <a:pt x="0" y="203200"/>
                  </a:lnTo>
                  <a:lnTo>
                    <a:pt x="7059" y="223282"/>
                  </a:lnTo>
                  <a:lnTo>
                    <a:pt x="21115" y="236886"/>
                  </a:lnTo>
                  <a:lnTo>
                    <a:pt x="29777" y="242151"/>
                  </a:lnTo>
                  <a:lnTo>
                    <a:pt x="37891" y="243323"/>
                  </a:lnTo>
                  <a:lnTo>
                    <a:pt x="45640" y="241763"/>
                  </a:lnTo>
                  <a:lnTo>
                    <a:pt x="61659" y="232623"/>
                  </a:lnTo>
                  <a:lnTo>
                    <a:pt x="105213" y="193845"/>
                  </a:lnTo>
                  <a:lnTo>
                    <a:pt x="127360" y="155442"/>
                  </a:lnTo>
                  <a:lnTo>
                    <a:pt x="143150" y="107018"/>
                  </a:lnTo>
                  <a:lnTo>
                    <a:pt x="150561" y="56018"/>
                  </a:lnTo>
                  <a:lnTo>
                    <a:pt x="151169" y="57231"/>
                  </a:lnTo>
                  <a:lnTo>
                    <a:pt x="152225" y="107493"/>
                  </a:lnTo>
                  <a:lnTo>
                    <a:pt x="153507" y="159361"/>
                  </a:lnTo>
                  <a:lnTo>
                    <a:pt x="166948" y="219994"/>
                  </a:lnTo>
                  <a:lnTo>
                    <a:pt x="185166" y="256645"/>
                  </a:lnTo>
                  <a:lnTo>
                    <a:pt x="191787" y="265852"/>
                  </a:lnTo>
                  <a:lnTo>
                    <a:pt x="198540" y="269652"/>
                  </a:lnTo>
                  <a:lnTo>
                    <a:pt x="205382" y="269845"/>
                  </a:lnTo>
                  <a:lnTo>
                    <a:pt x="226084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2655413" y="23567389"/>
              <a:ext cx="418909" cy="249237"/>
            </a:xfrm>
            <a:custGeom>
              <a:avLst/>
              <a:gdLst/>
              <a:ahLst/>
              <a:cxnLst/>
              <a:rect l="0" t="0" r="0" b="0"/>
              <a:pathLst>
                <a:path w="418909" h="249237">
                  <a:moveTo>
                    <a:pt x="18826" y="51321"/>
                  </a:moveTo>
                  <a:lnTo>
                    <a:pt x="18826" y="51320"/>
                  </a:lnTo>
                  <a:lnTo>
                    <a:pt x="9760" y="109938"/>
                  </a:lnTo>
                  <a:lnTo>
                    <a:pt x="1350" y="166452"/>
                  </a:lnTo>
                  <a:lnTo>
                    <a:pt x="0" y="219184"/>
                  </a:lnTo>
                  <a:lnTo>
                    <a:pt x="3829" y="246419"/>
                  </a:lnTo>
                  <a:lnTo>
                    <a:pt x="5319" y="249236"/>
                  </a:lnTo>
                  <a:lnTo>
                    <a:pt x="13494" y="191277"/>
                  </a:lnTo>
                  <a:lnTo>
                    <a:pt x="26178" y="131003"/>
                  </a:lnTo>
                  <a:lnTo>
                    <a:pt x="43436" y="73165"/>
                  </a:lnTo>
                  <a:lnTo>
                    <a:pt x="67014" y="30419"/>
                  </a:lnTo>
                  <a:lnTo>
                    <a:pt x="84696" y="9277"/>
                  </a:lnTo>
                  <a:lnTo>
                    <a:pt x="94325" y="3405"/>
                  </a:lnTo>
                  <a:lnTo>
                    <a:pt x="114382" y="0"/>
                  </a:lnTo>
                  <a:lnTo>
                    <a:pt x="134994" y="8626"/>
                  </a:lnTo>
                  <a:lnTo>
                    <a:pt x="153514" y="24157"/>
                  </a:lnTo>
                  <a:lnTo>
                    <a:pt x="174936" y="62722"/>
                  </a:lnTo>
                  <a:lnTo>
                    <a:pt x="194061" y="121843"/>
                  </a:lnTo>
                  <a:lnTo>
                    <a:pt x="205171" y="172745"/>
                  </a:lnTo>
                  <a:lnTo>
                    <a:pt x="206931" y="194195"/>
                  </a:lnTo>
                  <a:lnTo>
                    <a:pt x="207400" y="193362"/>
                  </a:lnTo>
                  <a:lnTo>
                    <a:pt x="216620" y="140043"/>
                  </a:lnTo>
                  <a:lnTo>
                    <a:pt x="232764" y="88083"/>
                  </a:lnTo>
                  <a:lnTo>
                    <a:pt x="246101" y="59471"/>
                  </a:lnTo>
                  <a:lnTo>
                    <a:pt x="263726" y="38955"/>
                  </a:lnTo>
                  <a:lnTo>
                    <a:pt x="286377" y="28276"/>
                  </a:lnTo>
                  <a:lnTo>
                    <a:pt x="298969" y="25430"/>
                  </a:lnTo>
                  <a:lnTo>
                    <a:pt x="322318" y="28506"/>
                  </a:lnTo>
                  <a:lnTo>
                    <a:pt x="333458" y="32601"/>
                  </a:lnTo>
                  <a:lnTo>
                    <a:pt x="355194" y="52751"/>
                  </a:lnTo>
                  <a:lnTo>
                    <a:pt x="384043" y="100097"/>
                  </a:lnTo>
                  <a:lnTo>
                    <a:pt x="404289" y="155461"/>
                  </a:lnTo>
                  <a:lnTo>
                    <a:pt x="414577" y="202670"/>
                  </a:lnTo>
                  <a:lnTo>
                    <a:pt x="418908" y="240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3181873" y="23545011"/>
              <a:ext cx="176719" cy="283562"/>
            </a:xfrm>
            <a:custGeom>
              <a:avLst/>
              <a:gdLst/>
              <a:ahLst/>
              <a:cxnLst/>
              <a:rect l="0" t="0" r="0" b="0"/>
              <a:pathLst>
                <a:path w="176719" h="283562">
                  <a:moveTo>
                    <a:pt x="155661" y="0"/>
                  </a:moveTo>
                  <a:lnTo>
                    <a:pt x="155661" y="1"/>
                  </a:lnTo>
                  <a:lnTo>
                    <a:pt x="133304" y="5590"/>
                  </a:lnTo>
                  <a:lnTo>
                    <a:pt x="112969" y="20813"/>
                  </a:lnTo>
                  <a:lnTo>
                    <a:pt x="69234" y="74837"/>
                  </a:lnTo>
                  <a:lnTo>
                    <a:pt x="33001" y="135402"/>
                  </a:lnTo>
                  <a:lnTo>
                    <a:pt x="9209" y="189319"/>
                  </a:lnTo>
                  <a:lnTo>
                    <a:pt x="2834" y="212823"/>
                  </a:lnTo>
                  <a:lnTo>
                    <a:pt x="0" y="242766"/>
                  </a:lnTo>
                  <a:lnTo>
                    <a:pt x="2754" y="255431"/>
                  </a:lnTo>
                  <a:lnTo>
                    <a:pt x="15173" y="275741"/>
                  </a:lnTo>
                  <a:lnTo>
                    <a:pt x="23397" y="280922"/>
                  </a:lnTo>
                  <a:lnTo>
                    <a:pt x="41895" y="283561"/>
                  </a:lnTo>
                  <a:lnTo>
                    <a:pt x="61814" y="274594"/>
                  </a:lnTo>
                  <a:lnTo>
                    <a:pt x="97609" y="245833"/>
                  </a:lnTo>
                  <a:lnTo>
                    <a:pt x="114414" y="219069"/>
                  </a:lnTo>
                  <a:lnTo>
                    <a:pt x="137881" y="157750"/>
                  </a:lnTo>
                  <a:lnTo>
                    <a:pt x="159150" y="94740"/>
                  </a:lnTo>
                  <a:lnTo>
                    <a:pt x="176718" y="63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3369119" y="23534483"/>
              <a:ext cx="126343" cy="273361"/>
            </a:xfrm>
            <a:custGeom>
              <a:avLst/>
              <a:gdLst/>
              <a:ahLst/>
              <a:cxnLst/>
              <a:rect l="0" t="0" r="0" b="0"/>
              <a:pathLst>
                <a:path w="126343" h="273361">
                  <a:moveTo>
                    <a:pt x="0" y="0"/>
                  </a:moveTo>
                  <a:lnTo>
                    <a:pt x="0" y="55169"/>
                  </a:lnTo>
                  <a:lnTo>
                    <a:pt x="3120" y="110323"/>
                  </a:lnTo>
                  <a:lnTo>
                    <a:pt x="14655" y="170879"/>
                  </a:lnTo>
                  <a:lnTo>
                    <a:pt x="30538" y="220667"/>
                  </a:lnTo>
                  <a:lnTo>
                    <a:pt x="46328" y="247033"/>
                  </a:lnTo>
                  <a:lnTo>
                    <a:pt x="68163" y="264988"/>
                  </a:lnTo>
                  <a:lnTo>
                    <a:pt x="80537" y="271416"/>
                  </a:lnTo>
                  <a:lnTo>
                    <a:pt x="91126" y="273360"/>
                  </a:lnTo>
                  <a:lnTo>
                    <a:pt x="100525" y="272318"/>
                  </a:lnTo>
                  <a:lnTo>
                    <a:pt x="114868" y="266089"/>
                  </a:lnTo>
                  <a:lnTo>
                    <a:pt x="126342" y="252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3611564" y="23376555"/>
              <a:ext cx="41826" cy="421141"/>
            </a:xfrm>
            <a:custGeom>
              <a:avLst/>
              <a:gdLst/>
              <a:ahLst/>
              <a:cxnLst/>
              <a:rect l="0" t="0" r="0" b="0"/>
              <a:pathLst>
                <a:path w="41826" h="421141">
                  <a:moveTo>
                    <a:pt x="10239" y="0"/>
                  </a:moveTo>
                  <a:lnTo>
                    <a:pt x="3004" y="29895"/>
                  </a:lnTo>
                  <a:lnTo>
                    <a:pt x="686" y="83987"/>
                  </a:lnTo>
                  <a:lnTo>
                    <a:pt x="0" y="132379"/>
                  </a:lnTo>
                  <a:lnTo>
                    <a:pt x="966" y="183243"/>
                  </a:lnTo>
                  <a:lnTo>
                    <a:pt x="6972" y="235357"/>
                  </a:lnTo>
                  <a:lnTo>
                    <a:pt x="10441" y="287844"/>
                  </a:lnTo>
                  <a:lnTo>
                    <a:pt x="17188" y="340441"/>
                  </a:lnTo>
                  <a:lnTo>
                    <a:pt x="22047" y="388390"/>
                  </a:lnTo>
                  <a:lnTo>
                    <a:pt x="41825" y="42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3537575" y="23471312"/>
              <a:ext cx="221100" cy="210571"/>
            </a:xfrm>
            <a:custGeom>
              <a:avLst/>
              <a:gdLst/>
              <a:ahLst/>
              <a:cxnLst/>
              <a:rect l="0" t="0" r="0" b="0"/>
              <a:pathLst>
                <a:path w="221100" h="210571">
                  <a:moveTo>
                    <a:pt x="221099" y="0"/>
                  </a:moveTo>
                  <a:lnTo>
                    <a:pt x="158651" y="54116"/>
                  </a:lnTo>
                  <a:lnTo>
                    <a:pt x="105380" y="112714"/>
                  </a:lnTo>
                  <a:lnTo>
                    <a:pt x="52655" y="168047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3832373" y="23523953"/>
              <a:ext cx="31587" cy="242157"/>
            </a:xfrm>
            <a:custGeom>
              <a:avLst/>
              <a:gdLst/>
              <a:ahLst/>
              <a:cxnLst/>
              <a:rect l="0" t="0" r="0" b="0"/>
              <a:pathLst>
                <a:path w="31587" h="242157">
                  <a:moveTo>
                    <a:pt x="31586" y="0"/>
                  </a:moveTo>
                  <a:lnTo>
                    <a:pt x="31586" y="58617"/>
                  </a:lnTo>
                  <a:lnTo>
                    <a:pt x="23180" y="115133"/>
                  </a:lnTo>
                  <a:lnTo>
                    <a:pt x="13628" y="167866"/>
                  </a:lnTo>
                  <a:lnTo>
                    <a:pt x="3039" y="215784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3979772" y="23550728"/>
              <a:ext cx="149706" cy="216659"/>
            </a:xfrm>
            <a:custGeom>
              <a:avLst/>
              <a:gdLst/>
              <a:ahLst/>
              <a:cxnLst/>
              <a:rect l="0" t="0" r="0" b="0"/>
              <a:pathLst>
                <a:path w="149706" h="216659">
                  <a:moveTo>
                    <a:pt x="21057" y="25869"/>
                  </a:moveTo>
                  <a:lnTo>
                    <a:pt x="17937" y="74797"/>
                  </a:lnTo>
                  <a:lnTo>
                    <a:pt x="15843" y="125762"/>
                  </a:lnTo>
                  <a:lnTo>
                    <a:pt x="22632" y="179079"/>
                  </a:lnTo>
                  <a:lnTo>
                    <a:pt x="25616" y="194689"/>
                  </a:lnTo>
                  <a:lnTo>
                    <a:pt x="33456" y="205096"/>
                  </a:lnTo>
                  <a:lnTo>
                    <a:pt x="57763" y="216658"/>
                  </a:lnTo>
                  <a:lnTo>
                    <a:pt x="70094" y="215063"/>
                  </a:lnTo>
                  <a:lnTo>
                    <a:pt x="93154" y="200810"/>
                  </a:lnTo>
                  <a:lnTo>
                    <a:pt x="108863" y="181997"/>
                  </a:lnTo>
                  <a:lnTo>
                    <a:pt x="134068" y="130147"/>
                  </a:lnTo>
                  <a:lnTo>
                    <a:pt x="149039" y="91860"/>
                  </a:lnTo>
                  <a:lnTo>
                    <a:pt x="149705" y="47111"/>
                  </a:lnTo>
                  <a:lnTo>
                    <a:pt x="139065" y="23222"/>
                  </a:lnTo>
                  <a:lnTo>
                    <a:pt x="131315" y="13576"/>
                  </a:lnTo>
                  <a:lnTo>
                    <a:pt x="110225" y="2858"/>
                  </a:lnTo>
                  <a:lnTo>
                    <a:pt x="98050" y="0"/>
                  </a:lnTo>
                  <a:lnTo>
                    <a:pt x="72044" y="3062"/>
                  </a:lnTo>
                  <a:lnTo>
                    <a:pt x="10138" y="22594"/>
                  </a:lnTo>
                  <a:lnTo>
                    <a:pt x="0" y="258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4274570" y="23510145"/>
              <a:ext cx="200043" cy="266493"/>
            </a:xfrm>
            <a:custGeom>
              <a:avLst/>
              <a:gdLst/>
              <a:ahLst/>
              <a:cxnLst/>
              <a:rect l="0" t="0" r="0" b="0"/>
              <a:pathLst>
                <a:path w="200043" h="266493">
                  <a:moveTo>
                    <a:pt x="0" y="171737"/>
                  </a:moveTo>
                  <a:lnTo>
                    <a:pt x="5589" y="188505"/>
                  </a:lnTo>
                  <a:lnTo>
                    <a:pt x="5214" y="206096"/>
                  </a:lnTo>
                  <a:lnTo>
                    <a:pt x="3476" y="215700"/>
                  </a:lnTo>
                  <a:lnTo>
                    <a:pt x="2317" y="216253"/>
                  </a:lnTo>
                  <a:lnTo>
                    <a:pt x="1857" y="191425"/>
                  </a:lnTo>
                  <a:lnTo>
                    <a:pt x="9156" y="134381"/>
                  </a:lnTo>
                  <a:lnTo>
                    <a:pt x="30134" y="77607"/>
                  </a:lnTo>
                  <a:lnTo>
                    <a:pt x="44804" y="48699"/>
                  </a:lnTo>
                  <a:lnTo>
                    <a:pt x="70721" y="17971"/>
                  </a:lnTo>
                  <a:lnTo>
                    <a:pt x="96994" y="2043"/>
                  </a:lnTo>
                  <a:lnTo>
                    <a:pt x="119927" y="0"/>
                  </a:lnTo>
                  <a:lnTo>
                    <a:pt x="132594" y="1093"/>
                  </a:lnTo>
                  <a:lnTo>
                    <a:pt x="156027" y="14787"/>
                  </a:lnTo>
                  <a:lnTo>
                    <a:pt x="175800" y="35300"/>
                  </a:lnTo>
                  <a:lnTo>
                    <a:pt x="188488" y="56116"/>
                  </a:lnTo>
                  <a:lnTo>
                    <a:pt x="196618" y="109923"/>
                  </a:lnTo>
                  <a:lnTo>
                    <a:pt x="199027" y="160961"/>
                  </a:lnTo>
                  <a:lnTo>
                    <a:pt x="199741" y="211308"/>
                  </a:lnTo>
                  <a:lnTo>
                    <a:pt x="200042" y="26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4901066" y="23471312"/>
              <a:ext cx="164156" cy="211592"/>
            </a:xfrm>
            <a:custGeom>
              <a:avLst/>
              <a:gdLst/>
              <a:ahLst/>
              <a:cxnLst/>
              <a:rect l="0" t="0" r="0" b="0"/>
              <a:pathLst>
                <a:path w="164156" h="211592">
                  <a:moveTo>
                    <a:pt x="5214" y="0"/>
                  </a:moveTo>
                  <a:lnTo>
                    <a:pt x="2094" y="55168"/>
                  </a:lnTo>
                  <a:lnTo>
                    <a:pt x="0" y="116563"/>
                  </a:lnTo>
                  <a:lnTo>
                    <a:pt x="6789" y="172969"/>
                  </a:lnTo>
                  <a:lnTo>
                    <a:pt x="9773" y="189011"/>
                  </a:lnTo>
                  <a:lnTo>
                    <a:pt x="17612" y="199707"/>
                  </a:lnTo>
                  <a:lnTo>
                    <a:pt x="28687" y="206838"/>
                  </a:lnTo>
                  <a:lnTo>
                    <a:pt x="41920" y="211591"/>
                  </a:lnTo>
                  <a:lnTo>
                    <a:pt x="55421" y="211250"/>
                  </a:lnTo>
                  <a:lnTo>
                    <a:pt x="82900" y="201513"/>
                  </a:lnTo>
                  <a:lnTo>
                    <a:pt x="113500" y="181889"/>
                  </a:lnTo>
                  <a:lnTo>
                    <a:pt x="137385" y="155668"/>
                  </a:lnTo>
                  <a:lnTo>
                    <a:pt x="159279" y="114493"/>
                  </a:lnTo>
                  <a:lnTo>
                    <a:pt x="164155" y="85201"/>
                  </a:lnTo>
                  <a:lnTo>
                    <a:pt x="161252" y="58923"/>
                  </a:lnTo>
                  <a:lnTo>
                    <a:pt x="142084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4872423" y="23241553"/>
              <a:ext cx="500117" cy="693494"/>
            </a:xfrm>
            <a:custGeom>
              <a:avLst/>
              <a:gdLst/>
              <a:ahLst/>
              <a:cxnLst/>
              <a:rect l="0" t="0" r="0" b="0"/>
              <a:pathLst>
                <a:path w="500117" h="693494">
                  <a:moveTo>
                    <a:pt x="65443" y="187643"/>
                  </a:moveTo>
                  <a:lnTo>
                    <a:pt x="21480" y="158335"/>
                  </a:lnTo>
                  <a:lnTo>
                    <a:pt x="7689" y="135625"/>
                  </a:lnTo>
                  <a:lnTo>
                    <a:pt x="0" y="107203"/>
                  </a:lnTo>
                  <a:lnTo>
                    <a:pt x="482" y="78974"/>
                  </a:lnTo>
                  <a:lnTo>
                    <a:pt x="7715" y="57068"/>
                  </a:lnTo>
                  <a:lnTo>
                    <a:pt x="19899" y="39533"/>
                  </a:lnTo>
                  <a:lnTo>
                    <a:pt x="46489" y="17675"/>
                  </a:lnTo>
                  <a:lnTo>
                    <a:pt x="66377" y="7595"/>
                  </a:lnTo>
                  <a:lnTo>
                    <a:pt x="119656" y="0"/>
                  </a:lnTo>
                  <a:lnTo>
                    <a:pt x="178862" y="1024"/>
                  </a:lnTo>
                  <a:lnTo>
                    <a:pt x="212167" y="9555"/>
                  </a:lnTo>
                  <a:lnTo>
                    <a:pt x="251636" y="33101"/>
                  </a:lnTo>
                  <a:lnTo>
                    <a:pt x="279968" y="62305"/>
                  </a:lnTo>
                  <a:lnTo>
                    <a:pt x="309332" y="120426"/>
                  </a:lnTo>
                  <a:lnTo>
                    <a:pt x="323580" y="172147"/>
                  </a:lnTo>
                  <a:lnTo>
                    <a:pt x="334040" y="231405"/>
                  </a:lnTo>
                  <a:lnTo>
                    <a:pt x="337659" y="294587"/>
                  </a:lnTo>
                  <a:lnTo>
                    <a:pt x="338506" y="340849"/>
                  </a:lnTo>
                  <a:lnTo>
                    <a:pt x="338882" y="388707"/>
                  </a:lnTo>
                  <a:lnTo>
                    <a:pt x="339050" y="436103"/>
                  </a:lnTo>
                  <a:lnTo>
                    <a:pt x="339124" y="480565"/>
                  </a:lnTo>
                  <a:lnTo>
                    <a:pt x="339166" y="539467"/>
                  </a:lnTo>
                  <a:lnTo>
                    <a:pt x="339178" y="593964"/>
                  </a:lnTo>
                  <a:lnTo>
                    <a:pt x="347588" y="647970"/>
                  </a:lnTo>
                  <a:lnTo>
                    <a:pt x="353837" y="670654"/>
                  </a:lnTo>
                  <a:lnTo>
                    <a:pt x="360651" y="679277"/>
                  </a:lnTo>
                  <a:lnTo>
                    <a:pt x="380700" y="691977"/>
                  </a:lnTo>
                  <a:lnTo>
                    <a:pt x="391427" y="693493"/>
                  </a:lnTo>
                  <a:lnTo>
                    <a:pt x="412706" y="688937"/>
                  </a:lnTo>
                  <a:lnTo>
                    <a:pt x="438827" y="673217"/>
                  </a:lnTo>
                  <a:lnTo>
                    <a:pt x="450930" y="657309"/>
                  </a:lnTo>
                  <a:lnTo>
                    <a:pt x="484030" y="597893"/>
                  </a:lnTo>
                  <a:lnTo>
                    <a:pt x="500116" y="550480"/>
                  </a:lnTo>
                  <a:lnTo>
                    <a:pt x="499821" y="504292"/>
                  </a:lnTo>
                  <a:lnTo>
                    <a:pt x="492325" y="464740"/>
                  </a:lnTo>
                  <a:lnTo>
                    <a:pt x="479776" y="444939"/>
                  </a:lnTo>
                  <a:lnTo>
                    <a:pt x="462500" y="429509"/>
                  </a:lnTo>
                  <a:lnTo>
                    <a:pt x="443124" y="418753"/>
                  </a:lnTo>
                  <a:lnTo>
                    <a:pt x="383315" y="406942"/>
                  </a:lnTo>
                  <a:lnTo>
                    <a:pt x="349712" y="398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5664332" y="23208098"/>
              <a:ext cx="52643" cy="421141"/>
            </a:xfrm>
            <a:custGeom>
              <a:avLst/>
              <a:gdLst/>
              <a:ahLst/>
              <a:cxnLst/>
              <a:rect l="0" t="0" r="0" b="0"/>
              <a:pathLst>
                <a:path w="52643" h="421141">
                  <a:moveTo>
                    <a:pt x="0" y="0"/>
                  </a:moveTo>
                  <a:lnTo>
                    <a:pt x="15641" y="27557"/>
                  </a:lnTo>
                  <a:lnTo>
                    <a:pt x="28090" y="83780"/>
                  </a:lnTo>
                  <a:lnTo>
                    <a:pt x="36484" y="145881"/>
                  </a:lnTo>
                  <a:lnTo>
                    <a:pt x="40446" y="197123"/>
                  </a:lnTo>
                  <a:lnTo>
                    <a:pt x="41620" y="249351"/>
                  </a:lnTo>
                  <a:lnTo>
                    <a:pt x="41967" y="301870"/>
                  </a:lnTo>
                  <a:lnTo>
                    <a:pt x="42085" y="363612"/>
                  </a:lnTo>
                  <a:lnTo>
                    <a:pt x="43275" y="402014"/>
                  </a:lnTo>
                  <a:lnTo>
                    <a:pt x="45228" y="408389"/>
                  </a:lnTo>
                  <a:lnTo>
                    <a:pt x="52642" y="42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5885430" y="23177638"/>
              <a:ext cx="257624" cy="441073"/>
            </a:xfrm>
            <a:custGeom>
              <a:avLst/>
              <a:gdLst/>
              <a:ahLst/>
              <a:cxnLst/>
              <a:rect l="0" t="0" r="0" b="0"/>
              <a:pathLst>
                <a:path w="257624" h="441073">
                  <a:moveTo>
                    <a:pt x="0" y="40988"/>
                  </a:moveTo>
                  <a:lnTo>
                    <a:pt x="58617" y="11680"/>
                  </a:lnTo>
                  <a:lnTo>
                    <a:pt x="110175" y="2670"/>
                  </a:lnTo>
                  <a:lnTo>
                    <a:pt x="164316" y="0"/>
                  </a:lnTo>
                  <a:lnTo>
                    <a:pt x="211813" y="10387"/>
                  </a:lnTo>
                  <a:lnTo>
                    <a:pt x="234910" y="31286"/>
                  </a:lnTo>
                  <a:lnTo>
                    <a:pt x="244344" y="45048"/>
                  </a:lnTo>
                  <a:lnTo>
                    <a:pt x="257623" y="103544"/>
                  </a:lnTo>
                  <a:lnTo>
                    <a:pt x="255967" y="161559"/>
                  </a:lnTo>
                  <a:lnTo>
                    <a:pt x="248068" y="215793"/>
                  </a:lnTo>
                  <a:lnTo>
                    <a:pt x="234918" y="278116"/>
                  </a:lnTo>
                  <a:lnTo>
                    <a:pt x="221055" y="335486"/>
                  </a:lnTo>
                  <a:lnTo>
                    <a:pt x="203546" y="397532"/>
                  </a:lnTo>
                  <a:lnTo>
                    <a:pt x="189513" y="4410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6257045" y="23218626"/>
              <a:ext cx="227124" cy="372591"/>
            </a:xfrm>
            <a:custGeom>
              <a:avLst/>
              <a:gdLst/>
              <a:ahLst/>
              <a:cxnLst/>
              <a:rect l="0" t="0" r="0" b="0"/>
              <a:pathLst>
                <a:path w="227124" h="372591">
                  <a:moveTo>
                    <a:pt x="60054" y="0"/>
                  </a:moveTo>
                  <a:lnTo>
                    <a:pt x="45399" y="62094"/>
                  </a:lnTo>
                  <a:lnTo>
                    <a:pt x="31856" y="114649"/>
                  </a:lnTo>
                  <a:lnTo>
                    <a:pt x="21413" y="163172"/>
                  </a:lnTo>
                  <a:lnTo>
                    <a:pt x="10910" y="213426"/>
                  </a:lnTo>
                  <a:lnTo>
                    <a:pt x="0" y="272920"/>
                  </a:lnTo>
                  <a:lnTo>
                    <a:pt x="925" y="312496"/>
                  </a:lnTo>
                  <a:lnTo>
                    <a:pt x="3087" y="324145"/>
                  </a:lnTo>
                  <a:lnTo>
                    <a:pt x="14848" y="346447"/>
                  </a:lnTo>
                  <a:lnTo>
                    <a:pt x="22897" y="357307"/>
                  </a:lnTo>
                  <a:lnTo>
                    <a:pt x="44320" y="369373"/>
                  </a:lnTo>
                  <a:lnTo>
                    <a:pt x="56584" y="372590"/>
                  </a:lnTo>
                  <a:lnTo>
                    <a:pt x="82688" y="369926"/>
                  </a:lnTo>
                  <a:lnTo>
                    <a:pt x="131986" y="349154"/>
                  </a:lnTo>
                  <a:lnTo>
                    <a:pt x="191180" y="308681"/>
                  </a:lnTo>
                  <a:lnTo>
                    <a:pt x="208220" y="282144"/>
                  </a:lnTo>
                  <a:lnTo>
                    <a:pt x="226267" y="240875"/>
                  </a:lnTo>
                  <a:lnTo>
                    <a:pt x="227123" y="211562"/>
                  </a:lnTo>
                  <a:lnTo>
                    <a:pt x="224076" y="197194"/>
                  </a:lnTo>
                  <a:lnTo>
                    <a:pt x="218535" y="188784"/>
                  </a:lnTo>
                  <a:lnTo>
                    <a:pt x="211331" y="184349"/>
                  </a:lnTo>
                  <a:lnTo>
                    <a:pt x="203019" y="182561"/>
                  </a:lnTo>
                  <a:lnTo>
                    <a:pt x="193969" y="184879"/>
                  </a:lnTo>
                  <a:lnTo>
                    <a:pt x="143893" y="217672"/>
                  </a:lnTo>
                  <a:lnTo>
                    <a:pt x="90142" y="274365"/>
                  </a:lnTo>
                  <a:lnTo>
                    <a:pt x="61705" y="323348"/>
                  </a:lnTo>
                  <a:lnTo>
                    <a:pt x="49525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6632953" y="23163323"/>
              <a:ext cx="327439" cy="402745"/>
            </a:xfrm>
            <a:custGeom>
              <a:avLst/>
              <a:gdLst/>
              <a:ahLst/>
              <a:cxnLst/>
              <a:rect l="0" t="0" r="0" b="0"/>
              <a:pathLst>
                <a:path w="327439" h="402745">
                  <a:moveTo>
                    <a:pt x="0" y="23719"/>
                  </a:moveTo>
                  <a:lnTo>
                    <a:pt x="11179" y="12540"/>
                  </a:lnTo>
                  <a:lnTo>
                    <a:pt x="40487" y="0"/>
                  </a:lnTo>
                  <a:lnTo>
                    <a:pt x="84396" y="52"/>
                  </a:lnTo>
                  <a:lnTo>
                    <a:pt x="134825" y="11721"/>
                  </a:lnTo>
                  <a:lnTo>
                    <a:pt x="175462" y="35343"/>
                  </a:lnTo>
                  <a:lnTo>
                    <a:pt x="183655" y="41997"/>
                  </a:lnTo>
                  <a:lnTo>
                    <a:pt x="187948" y="52282"/>
                  </a:lnTo>
                  <a:lnTo>
                    <a:pt x="189598" y="79308"/>
                  </a:lnTo>
                  <a:lnTo>
                    <a:pt x="177072" y="107697"/>
                  </a:lnTo>
                  <a:lnTo>
                    <a:pt x="143713" y="146865"/>
                  </a:lnTo>
                  <a:lnTo>
                    <a:pt x="107313" y="174462"/>
                  </a:lnTo>
                  <a:lnTo>
                    <a:pt x="96109" y="180367"/>
                  </a:lnTo>
                  <a:lnTo>
                    <a:pt x="92149" y="179623"/>
                  </a:lnTo>
                  <a:lnTo>
                    <a:pt x="93018" y="174448"/>
                  </a:lnTo>
                  <a:lnTo>
                    <a:pt x="97107" y="166318"/>
                  </a:lnTo>
                  <a:lnTo>
                    <a:pt x="120368" y="154167"/>
                  </a:lnTo>
                  <a:lnTo>
                    <a:pt x="172925" y="143867"/>
                  </a:lnTo>
                  <a:lnTo>
                    <a:pt x="212556" y="143799"/>
                  </a:lnTo>
                  <a:lnTo>
                    <a:pt x="271990" y="158084"/>
                  </a:lnTo>
                  <a:lnTo>
                    <a:pt x="304938" y="174683"/>
                  </a:lnTo>
                  <a:lnTo>
                    <a:pt x="315597" y="185193"/>
                  </a:lnTo>
                  <a:lnTo>
                    <a:pt x="327438" y="209350"/>
                  </a:lnTo>
                  <a:lnTo>
                    <a:pt x="327087" y="222343"/>
                  </a:lnTo>
                  <a:lnTo>
                    <a:pt x="317338" y="249257"/>
                  </a:lnTo>
                  <a:lnTo>
                    <a:pt x="292118" y="279538"/>
                  </a:lnTo>
                  <a:lnTo>
                    <a:pt x="238683" y="318003"/>
                  </a:lnTo>
                  <a:lnTo>
                    <a:pt x="185318" y="346492"/>
                  </a:lnTo>
                  <a:lnTo>
                    <a:pt x="127177" y="370223"/>
                  </a:lnTo>
                  <a:lnTo>
                    <a:pt x="66364" y="392134"/>
                  </a:lnTo>
                  <a:lnTo>
                    <a:pt x="42115" y="402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694881" y="23745053"/>
              <a:ext cx="6306571" cy="252683"/>
            </a:xfrm>
            <a:custGeom>
              <a:avLst/>
              <a:gdLst/>
              <a:ahLst/>
              <a:cxnLst/>
              <a:rect l="0" t="0" r="0" b="0"/>
              <a:pathLst>
                <a:path w="6306571" h="252683">
                  <a:moveTo>
                    <a:pt x="6306570" y="0"/>
                  </a:moveTo>
                  <a:lnTo>
                    <a:pt x="6280183" y="15641"/>
                  </a:lnTo>
                  <a:lnTo>
                    <a:pt x="6217668" y="34843"/>
                  </a:lnTo>
                  <a:lnTo>
                    <a:pt x="6161281" y="49082"/>
                  </a:lnTo>
                  <a:lnTo>
                    <a:pt x="6110923" y="58475"/>
                  </a:lnTo>
                  <a:lnTo>
                    <a:pt x="6053239" y="62950"/>
                  </a:lnTo>
                  <a:lnTo>
                    <a:pt x="5997412" y="69994"/>
                  </a:lnTo>
                  <a:lnTo>
                    <a:pt x="5936937" y="72600"/>
                  </a:lnTo>
                  <a:lnTo>
                    <a:pt x="5874565" y="73374"/>
                  </a:lnTo>
                  <a:lnTo>
                    <a:pt x="5832638" y="73552"/>
                  </a:lnTo>
                  <a:lnTo>
                    <a:pt x="5787488" y="73634"/>
                  </a:lnTo>
                  <a:lnTo>
                    <a:pt x="5741295" y="73670"/>
                  </a:lnTo>
                  <a:lnTo>
                    <a:pt x="5697367" y="73685"/>
                  </a:lnTo>
                  <a:lnTo>
                    <a:pt x="5651328" y="70572"/>
                  </a:lnTo>
                  <a:lnTo>
                    <a:pt x="5603570" y="66459"/>
                  </a:lnTo>
                  <a:lnTo>
                    <a:pt x="5555048" y="64632"/>
                  </a:lnTo>
                  <a:lnTo>
                    <a:pt x="5506187" y="63819"/>
                  </a:lnTo>
                  <a:lnTo>
                    <a:pt x="5456005" y="63458"/>
                  </a:lnTo>
                  <a:lnTo>
                    <a:pt x="5402506" y="63298"/>
                  </a:lnTo>
                  <a:lnTo>
                    <a:pt x="5350653" y="63227"/>
                  </a:lnTo>
                  <a:lnTo>
                    <a:pt x="5299141" y="63195"/>
                  </a:lnTo>
                  <a:lnTo>
                    <a:pt x="5245051" y="63181"/>
                  </a:lnTo>
                  <a:lnTo>
                    <a:pt x="5186696" y="63174"/>
                  </a:lnTo>
                  <a:lnTo>
                    <a:pt x="5126836" y="63171"/>
                  </a:lnTo>
                  <a:lnTo>
                    <a:pt x="5069035" y="63171"/>
                  </a:lnTo>
                  <a:lnTo>
                    <a:pt x="5012151" y="63170"/>
                  </a:lnTo>
                  <a:lnTo>
                    <a:pt x="4954503" y="64339"/>
                  </a:lnTo>
                  <a:lnTo>
                    <a:pt x="4893787" y="68759"/>
                  </a:lnTo>
                  <a:lnTo>
                    <a:pt x="4831707" y="71504"/>
                  </a:lnTo>
                  <a:lnTo>
                    <a:pt x="4770191" y="72723"/>
                  </a:lnTo>
                  <a:lnTo>
                    <a:pt x="4711655" y="73264"/>
                  </a:lnTo>
                  <a:lnTo>
                    <a:pt x="4651324" y="76625"/>
                  </a:lnTo>
                  <a:lnTo>
                    <a:pt x="4589415" y="80848"/>
                  </a:lnTo>
                  <a:lnTo>
                    <a:pt x="4526805" y="82725"/>
                  </a:lnTo>
                  <a:lnTo>
                    <a:pt x="4463884" y="86678"/>
                  </a:lnTo>
                  <a:lnTo>
                    <a:pt x="4400823" y="91165"/>
                  </a:lnTo>
                  <a:lnTo>
                    <a:pt x="4337702" y="93159"/>
                  </a:lnTo>
                  <a:lnTo>
                    <a:pt x="4274552" y="97166"/>
                  </a:lnTo>
                  <a:lnTo>
                    <a:pt x="4242973" y="99871"/>
                  </a:lnTo>
                  <a:lnTo>
                    <a:pt x="4210221" y="101674"/>
                  </a:lnTo>
                  <a:lnTo>
                    <a:pt x="4176689" y="102876"/>
                  </a:lnTo>
                  <a:lnTo>
                    <a:pt x="4142635" y="103679"/>
                  </a:lnTo>
                  <a:lnTo>
                    <a:pt x="4109404" y="105383"/>
                  </a:lnTo>
                  <a:lnTo>
                    <a:pt x="4076722" y="107688"/>
                  </a:lnTo>
                  <a:lnTo>
                    <a:pt x="4044406" y="110396"/>
                  </a:lnTo>
                  <a:lnTo>
                    <a:pt x="4012332" y="112202"/>
                  </a:lnTo>
                  <a:lnTo>
                    <a:pt x="3980422" y="113407"/>
                  </a:lnTo>
                  <a:lnTo>
                    <a:pt x="3948620" y="114210"/>
                  </a:lnTo>
                  <a:lnTo>
                    <a:pt x="3915720" y="115914"/>
                  </a:lnTo>
                  <a:lnTo>
                    <a:pt x="3882088" y="118219"/>
                  </a:lnTo>
                  <a:lnTo>
                    <a:pt x="3847969" y="120927"/>
                  </a:lnTo>
                  <a:lnTo>
                    <a:pt x="3814695" y="122732"/>
                  </a:lnTo>
                  <a:lnTo>
                    <a:pt x="3781983" y="123935"/>
                  </a:lnTo>
                  <a:lnTo>
                    <a:pt x="3749647" y="124738"/>
                  </a:lnTo>
                  <a:lnTo>
                    <a:pt x="3717561" y="125273"/>
                  </a:lnTo>
                  <a:lnTo>
                    <a:pt x="3685642" y="125628"/>
                  </a:lnTo>
                  <a:lnTo>
                    <a:pt x="3653834" y="125865"/>
                  </a:lnTo>
                  <a:lnTo>
                    <a:pt x="3620930" y="127194"/>
                  </a:lnTo>
                  <a:lnTo>
                    <a:pt x="3587296" y="129249"/>
                  </a:lnTo>
                  <a:lnTo>
                    <a:pt x="3553175" y="131789"/>
                  </a:lnTo>
                  <a:lnTo>
                    <a:pt x="3519899" y="133483"/>
                  </a:lnTo>
                  <a:lnTo>
                    <a:pt x="3487187" y="134612"/>
                  </a:lnTo>
                  <a:lnTo>
                    <a:pt x="3454850" y="135365"/>
                  </a:lnTo>
                  <a:lnTo>
                    <a:pt x="3421594" y="135866"/>
                  </a:lnTo>
                  <a:lnTo>
                    <a:pt x="3387724" y="136199"/>
                  </a:lnTo>
                  <a:lnTo>
                    <a:pt x="3353447" y="136423"/>
                  </a:lnTo>
                  <a:lnTo>
                    <a:pt x="3320067" y="136571"/>
                  </a:lnTo>
                  <a:lnTo>
                    <a:pt x="3287284" y="136671"/>
                  </a:lnTo>
                  <a:lnTo>
                    <a:pt x="3254901" y="136737"/>
                  </a:lnTo>
                  <a:lnTo>
                    <a:pt x="3221614" y="136782"/>
                  </a:lnTo>
                  <a:lnTo>
                    <a:pt x="3187724" y="136812"/>
                  </a:lnTo>
                  <a:lnTo>
                    <a:pt x="3153433" y="136832"/>
                  </a:lnTo>
                  <a:lnTo>
                    <a:pt x="3120043" y="136844"/>
                  </a:lnTo>
                  <a:lnTo>
                    <a:pt x="3087255" y="136854"/>
                  </a:lnTo>
                  <a:lnTo>
                    <a:pt x="3054868" y="136858"/>
                  </a:lnTo>
                  <a:lnTo>
                    <a:pt x="3022748" y="136863"/>
                  </a:lnTo>
                  <a:lnTo>
                    <a:pt x="2990806" y="136864"/>
                  </a:lnTo>
                  <a:lnTo>
                    <a:pt x="2958983" y="136866"/>
                  </a:lnTo>
                  <a:lnTo>
                    <a:pt x="2895548" y="136868"/>
                  </a:lnTo>
                  <a:lnTo>
                    <a:pt x="2832260" y="136869"/>
                  </a:lnTo>
                  <a:lnTo>
                    <a:pt x="2769036" y="136869"/>
                  </a:lnTo>
                  <a:lnTo>
                    <a:pt x="2708962" y="136869"/>
                  </a:lnTo>
                  <a:lnTo>
                    <a:pt x="2649897" y="136869"/>
                  </a:lnTo>
                  <a:lnTo>
                    <a:pt x="2588550" y="136869"/>
                  </a:lnTo>
                  <a:lnTo>
                    <a:pt x="2526190" y="136869"/>
                  </a:lnTo>
                  <a:lnTo>
                    <a:pt x="2464550" y="138040"/>
                  </a:lnTo>
                  <a:lnTo>
                    <a:pt x="2405958" y="142459"/>
                  </a:lnTo>
                  <a:lnTo>
                    <a:pt x="2345602" y="145203"/>
                  </a:lnTo>
                  <a:lnTo>
                    <a:pt x="2284853" y="146424"/>
                  </a:lnTo>
                  <a:lnTo>
                    <a:pt x="2226657" y="146965"/>
                  </a:lnTo>
                  <a:lnTo>
                    <a:pt x="2169597" y="147205"/>
                  </a:lnTo>
                  <a:lnTo>
                    <a:pt x="2113041" y="147312"/>
                  </a:lnTo>
                  <a:lnTo>
                    <a:pt x="2056710" y="147360"/>
                  </a:lnTo>
                  <a:lnTo>
                    <a:pt x="2000478" y="147382"/>
                  </a:lnTo>
                  <a:lnTo>
                    <a:pt x="1944291" y="148560"/>
                  </a:lnTo>
                  <a:lnTo>
                    <a:pt x="1888123" y="152984"/>
                  </a:lnTo>
                  <a:lnTo>
                    <a:pt x="1831964" y="155730"/>
                  </a:lnTo>
                  <a:lnTo>
                    <a:pt x="1775809" y="158121"/>
                  </a:lnTo>
                  <a:lnTo>
                    <a:pt x="1719656" y="163081"/>
                  </a:lnTo>
                  <a:lnTo>
                    <a:pt x="1663503" y="166067"/>
                  </a:lnTo>
                  <a:lnTo>
                    <a:pt x="1607351" y="168563"/>
                  </a:lnTo>
                  <a:lnTo>
                    <a:pt x="1551199" y="173574"/>
                  </a:lnTo>
                  <a:lnTo>
                    <a:pt x="1498166" y="179699"/>
                  </a:lnTo>
                  <a:lnTo>
                    <a:pt x="1446130" y="185151"/>
                  </a:lnTo>
                  <a:lnTo>
                    <a:pt x="1391808" y="187575"/>
                  </a:lnTo>
                  <a:lnTo>
                    <a:pt x="1339588" y="191771"/>
                  </a:lnTo>
                  <a:lnTo>
                    <a:pt x="1289083" y="197535"/>
                  </a:lnTo>
                  <a:lnTo>
                    <a:pt x="1239341" y="203995"/>
                  </a:lnTo>
                  <a:lnTo>
                    <a:pt x="1189937" y="207646"/>
                  </a:lnTo>
                  <a:lnTo>
                    <a:pt x="1140684" y="210438"/>
                  </a:lnTo>
                  <a:lnTo>
                    <a:pt x="1091497" y="215579"/>
                  </a:lnTo>
                  <a:lnTo>
                    <a:pt x="1045460" y="218646"/>
                  </a:lnTo>
                  <a:lnTo>
                    <a:pt x="1000432" y="221177"/>
                  </a:lnTo>
                  <a:lnTo>
                    <a:pt x="953124" y="226203"/>
                  </a:lnTo>
                  <a:lnTo>
                    <a:pt x="907921" y="229215"/>
                  </a:lnTo>
                  <a:lnTo>
                    <a:pt x="864435" y="230555"/>
                  </a:lnTo>
                  <a:lnTo>
                    <a:pt x="821711" y="231150"/>
                  </a:lnTo>
                  <a:lnTo>
                    <a:pt x="779326" y="231414"/>
                  </a:lnTo>
                  <a:lnTo>
                    <a:pt x="716002" y="231563"/>
                  </a:lnTo>
                  <a:lnTo>
                    <a:pt x="655905" y="231608"/>
                  </a:lnTo>
                  <a:lnTo>
                    <a:pt x="601054" y="231621"/>
                  </a:lnTo>
                  <a:lnTo>
                    <a:pt x="547757" y="231623"/>
                  </a:lnTo>
                  <a:lnTo>
                    <a:pt x="494921" y="231626"/>
                  </a:lnTo>
                  <a:lnTo>
                    <a:pt x="445340" y="231626"/>
                  </a:lnTo>
                  <a:lnTo>
                    <a:pt x="397895" y="228507"/>
                  </a:lnTo>
                  <a:lnTo>
                    <a:pt x="346792" y="223292"/>
                  </a:lnTo>
                  <a:lnTo>
                    <a:pt x="288367" y="221746"/>
                  </a:lnTo>
                  <a:lnTo>
                    <a:pt x="242806" y="221385"/>
                  </a:lnTo>
                  <a:lnTo>
                    <a:pt x="195261" y="221224"/>
                  </a:lnTo>
                  <a:lnTo>
                    <a:pt x="149954" y="224273"/>
                  </a:lnTo>
                  <a:lnTo>
                    <a:pt x="88104" y="232566"/>
                  </a:lnTo>
                  <a:lnTo>
                    <a:pt x="25982" y="245850"/>
                  </a:lnTo>
                  <a:lnTo>
                    <a:pt x="0" y="252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3" name="Group 702"/>
          <p:cNvGrpSpPr/>
          <p:nvPr/>
        </p:nvGrpSpPr>
        <p:grpSpPr>
          <a:xfrm>
            <a:off x="579067" y="23790985"/>
            <a:ext cx="8802792" cy="1423545"/>
            <a:chOff x="579067" y="23790985"/>
            <a:chExt cx="8802792" cy="1423545"/>
          </a:xfrm>
        </p:grpSpPr>
        <p:sp>
          <p:nvSpPr>
            <p:cNvPr id="636" name="Freeform 635"/>
            <p:cNvSpPr/>
            <p:nvPr/>
          </p:nvSpPr>
          <p:spPr>
            <a:xfrm>
              <a:off x="579067" y="24355704"/>
              <a:ext cx="94758" cy="21059"/>
            </a:xfrm>
            <a:custGeom>
              <a:avLst/>
              <a:gdLst/>
              <a:ahLst/>
              <a:cxnLst/>
              <a:rect l="0" t="0" r="0" b="0"/>
              <a:pathLst>
                <a:path w="94758" h="21059">
                  <a:moveTo>
                    <a:pt x="0" y="0"/>
                  </a:moveTo>
                  <a:lnTo>
                    <a:pt x="37478" y="8334"/>
                  </a:lnTo>
                  <a:lnTo>
                    <a:pt x="69207" y="12999"/>
                  </a:lnTo>
                  <a:lnTo>
                    <a:pt x="94757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671446" y="24250421"/>
              <a:ext cx="223349" cy="392651"/>
            </a:xfrm>
            <a:custGeom>
              <a:avLst/>
              <a:gdLst/>
              <a:ahLst/>
              <a:cxnLst/>
              <a:rect l="0" t="0" r="0" b="0"/>
              <a:pathLst>
                <a:path w="223349" h="392651">
                  <a:moveTo>
                    <a:pt x="212948" y="0"/>
                  </a:moveTo>
                  <a:lnTo>
                    <a:pt x="216067" y="57263"/>
                  </a:lnTo>
                  <a:lnTo>
                    <a:pt x="221281" y="106652"/>
                  </a:lnTo>
                  <a:lnTo>
                    <a:pt x="222826" y="155212"/>
                  </a:lnTo>
                  <a:lnTo>
                    <a:pt x="223348" y="213542"/>
                  </a:lnTo>
                  <a:lnTo>
                    <a:pt x="217849" y="250443"/>
                  </a:lnTo>
                  <a:lnTo>
                    <a:pt x="205768" y="269625"/>
                  </a:lnTo>
                  <a:lnTo>
                    <a:pt x="197632" y="278015"/>
                  </a:lnTo>
                  <a:lnTo>
                    <a:pt x="188593" y="299817"/>
                  </a:lnTo>
                  <a:lnTo>
                    <a:pt x="185746" y="323935"/>
                  </a:lnTo>
                  <a:lnTo>
                    <a:pt x="188380" y="346352"/>
                  </a:lnTo>
                  <a:lnTo>
                    <a:pt x="190720" y="349054"/>
                  </a:lnTo>
                  <a:lnTo>
                    <a:pt x="193450" y="346177"/>
                  </a:lnTo>
                  <a:lnTo>
                    <a:pt x="196440" y="339579"/>
                  </a:lnTo>
                  <a:lnTo>
                    <a:pt x="196642" y="322888"/>
                  </a:lnTo>
                  <a:lnTo>
                    <a:pt x="187240" y="283579"/>
                  </a:lnTo>
                  <a:lnTo>
                    <a:pt x="171925" y="258068"/>
                  </a:lnTo>
                  <a:lnTo>
                    <a:pt x="156111" y="246107"/>
                  </a:lnTo>
                  <a:lnTo>
                    <a:pt x="136214" y="238063"/>
                  </a:lnTo>
                  <a:lnTo>
                    <a:pt x="99875" y="234703"/>
                  </a:lnTo>
                  <a:lnTo>
                    <a:pt x="77295" y="238063"/>
                  </a:lnTo>
                  <a:lnTo>
                    <a:pt x="39264" y="257709"/>
                  </a:lnTo>
                  <a:lnTo>
                    <a:pt x="21501" y="275975"/>
                  </a:lnTo>
                  <a:lnTo>
                    <a:pt x="566" y="316297"/>
                  </a:lnTo>
                  <a:lnTo>
                    <a:pt x="0" y="326677"/>
                  </a:lnTo>
                  <a:lnTo>
                    <a:pt x="5610" y="347571"/>
                  </a:lnTo>
                  <a:lnTo>
                    <a:pt x="19022" y="365435"/>
                  </a:lnTo>
                  <a:lnTo>
                    <a:pt x="37851" y="380004"/>
                  </a:lnTo>
                  <a:lnTo>
                    <a:pt x="61818" y="390380"/>
                  </a:lnTo>
                  <a:lnTo>
                    <a:pt x="84948" y="392650"/>
                  </a:lnTo>
                  <a:lnTo>
                    <a:pt x="108096" y="388591"/>
                  </a:lnTo>
                  <a:lnTo>
                    <a:pt x="169273" y="360426"/>
                  </a:lnTo>
                  <a:lnTo>
                    <a:pt x="191891" y="347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989679" y="24377965"/>
              <a:ext cx="336913" cy="219288"/>
            </a:xfrm>
            <a:custGeom>
              <a:avLst/>
              <a:gdLst/>
              <a:ahLst/>
              <a:cxnLst/>
              <a:rect l="0" t="0" r="0" b="0"/>
              <a:pathLst>
                <a:path w="336913" h="219288">
                  <a:moveTo>
                    <a:pt x="0" y="104082"/>
                  </a:moveTo>
                  <a:lnTo>
                    <a:pt x="14654" y="162697"/>
                  </a:lnTo>
                  <a:lnTo>
                    <a:pt x="13570" y="197488"/>
                  </a:lnTo>
                  <a:lnTo>
                    <a:pt x="12556" y="200277"/>
                  </a:lnTo>
                  <a:lnTo>
                    <a:pt x="11430" y="190898"/>
                  </a:lnTo>
                  <a:lnTo>
                    <a:pt x="22100" y="128485"/>
                  </a:lnTo>
                  <a:lnTo>
                    <a:pt x="25262" y="116841"/>
                  </a:lnTo>
                  <a:lnTo>
                    <a:pt x="41253" y="94544"/>
                  </a:lnTo>
                  <a:lnTo>
                    <a:pt x="73444" y="68499"/>
                  </a:lnTo>
                  <a:lnTo>
                    <a:pt x="84058" y="62811"/>
                  </a:lnTo>
                  <a:lnTo>
                    <a:pt x="111448" y="59613"/>
                  </a:lnTo>
                  <a:lnTo>
                    <a:pt x="140780" y="63261"/>
                  </a:lnTo>
                  <a:lnTo>
                    <a:pt x="199170" y="85551"/>
                  </a:lnTo>
                  <a:lnTo>
                    <a:pt x="242547" y="91182"/>
                  </a:lnTo>
                  <a:lnTo>
                    <a:pt x="266116" y="86260"/>
                  </a:lnTo>
                  <a:lnTo>
                    <a:pt x="275677" y="81671"/>
                  </a:lnTo>
                  <a:lnTo>
                    <a:pt x="289419" y="67214"/>
                  </a:lnTo>
                  <a:lnTo>
                    <a:pt x="298256" y="47922"/>
                  </a:lnTo>
                  <a:lnTo>
                    <a:pt x="302184" y="23749"/>
                  </a:lnTo>
                  <a:lnTo>
                    <a:pt x="299722" y="14262"/>
                  </a:lnTo>
                  <a:lnTo>
                    <a:pt x="294571" y="6768"/>
                  </a:lnTo>
                  <a:lnTo>
                    <a:pt x="287628" y="601"/>
                  </a:lnTo>
                  <a:lnTo>
                    <a:pt x="278319" y="0"/>
                  </a:lnTo>
                  <a:lnTo>
                    <a:pt x="255499" y="8691"/>
                  </a:lnTo>
                  <a:lnTo>
                    <a:pt x="221932" y="38903"/>
                  </a:lnTo>
                  <a:lnTo>
                    <a:pt x="195349" y="83080"/>
                  </a:lnTo>
                  <a:lnTo>
                    <a:pt x="178244" y="133215"/>
                  </a:lnTo>
                  <a:lnTo>
                    <a:pt x="179045" y="164604"/>
                  </a:lnTo>
                  <a:lnTo>
                    <a:pt x="188370" y="191811"/>
                  </a:lnTo>
                  <a:lnTo>
                    <a:pt x="204213" y="211703"/>
                  </a:lnTo>
                  <a:lnTo>
                    <a:pt x="213351" y="216773"/>
                  </a:lnTo>
                  <a:lnTo>
                    <a:pt x="232863" y="219287"/>
                  </a:lnTo>
                  <a:lnTo>
                    <a:pt x="269168" y="208537"/>
                  </a:lnTo>
                  <a:lnTo>
                    <a:pt x="298382" y="190534"/>
                  </a:lnTo>
                  <a:lnTo>
                    <a:pt x="336912" y="1461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1389762" y="24324120"/>
              <a:ext cx="300757" cy="236813"/>
            </a:xfrm>
            <a:custGeom>
              <a:avLst/>
              <a:gdLst/>
              <a:ahLst/>
              <a:cxnLst/>
              <a:rect l="0" t="0" r="0" b="0"/>
              <a:pathLst>
                <a:path w="300757" h="236813">
                  <a:moveTo>
                    <a:pt x="0" y="84227"/>
                  </a:moveTo>
                  <a:lnTo>
                    <a:pt x="0" y="141494"/>
                  </a:lnTo>
                  <a:lnTo>
                    <a:pt x="5589" y="202383"/>
                  </a:lnTo>
                  <a:lnTo>
                    <a:pt x="17692" y="224867"/>
                  </a:lnTo>
                  <a:lnTo>
                    <a:pt x="25832" y="234139"/>
                  </a:lnTo>
                  <a:lnTo>
                    <a:pt x="33599" y="236812"/>
                  </a:lnTo>
                  <a:lnTo>
                    <a:pt x="41117" y="235083"/>
                  </a:lnTo>
                  <a:lnTo>
                    <a:pt x="48468" y="230423"/>
                  </a:lnTo>
                  <a:lnTo>
                    <a:pt x="77077" y="189319"/>
                  </a:lnTo>
                  <a:lnTo>
                    <a:pt x="102139" y="136137"/>
                  </a:lnTo>
                  <a:lnTo>
                    <a:pt x="118001" y="100777"/>
                  </a:lnTo>
                  <a:lnTo>
                    <a:pt x="124291" y="91751"/>
                  </a:lnTo>
                  <a:lnTo>
                    <a:pt x="129654" y="89243"/>
                  </a:lnTo>
                  <a:lnTo>
                    <a:pt x="134399" y="91081"/>
                  </a:lnTo>
                  <a:lnTo>
                    <a:pt x="149786" y="113554"/>
                  </a:lnTo>
                  <a:lnTo>
                    <a:pt x="176742" y="174223"/>
                  </a:lnTo>
                  <a:lnTo>
                    <a:pt x="193196" y="192856"/>
                  </a:lnTo>
                  <a:lnTo>
                    <a:pt x="204836" y="197591"/>
                  </a:lnTo>
                  <a:lnTo>
                    <a:pt x="233368" y="199732"/>
                  </a:lnTo>
                  <a:lnTo>
                    <a:pt x="245656" y="196324"/>
                  </a:lnTo>
                  <a:lnTo>
                    <a:pt x="265548" y="183183"/>
                  </a:lnTo>
                  <a:lnTo>
                    <a:pt x="289901" y="144872"/>
                  </a:lnTo>
                  <a:lnTo>
                    <a:pt x="300756" y="96478"/>
                  </a:lnTo>
                  <a:lnTo>
                    <a:pt x="296018" y="38466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1928991" y="24311621"/>
              <a:ext cx="250409" cy="208341"/>
            </a:xfrm>
            <a:custGeom>
              <a:avLst/>
              <a:gdLst/>
              <a:ahLst/>
              <a:cxnLst/>
              <a:rect l="0" t="0" r="0" b="0"/>
              <a:pathLst>
                <a:path w="250409" h="208341">
                  <a:moveTo>
                    <a:pt x="113538" y="33555"/>
                  </a:moveTo>
                  <a:lnTo>
                    <a:pt x="113538" y="33553"/>
                  </a:lnTo>
                  <a:lnTo>
                    <a:pt x="124716" y="16785"/>
                  </a:lnTo>
                  <a:lnTo>
                    <a:pt x="123329" y="10677"/>
                  </a:lnTo>
                  <a:lnTo>
                    <a:pt x="117726" y="5434"/>
                  </a:lnTo>
                  <a:lnTo>
                    <a:pt x="109311" y="769"/>
                  </a:lnTo>
                  <a:lnTo>
                    <a:pt x="100191" y="0"/>
                  </a:lnTo>
                  <a:lnTo>
                    <a:pt x="80700" y="5383"/>
                  </a:lnTo>
                  <a:lnTo>
                    <a:pt x="55585" y="21567"/>
                  </a:lnTo>
                  <a:lnTo>
                    <a:pt x="27307" y="70875"/>
                  </a:lnTo>
                  <a:lnTo>
                    <a:pt x="5404" y="127681"/>
                  </a:lnTo>
                  <a:lnTo>
                    <a:pt x="0" y="170889"/>
                  </a:lnTo>
                  <a:lnTo>
                    <a:pt x="2751" y="183603"/>
                  </a:lnTo>
                  <a:lnTo>
                    <a:pt x="15166" y="203968"/>
                  </a:lnTo>
                  <a:lnTo>
                    <a:pt x="22220" y="207996"/>
                  </a:lnTo>
                  <a:lnTo>
                    <a:pt x="29263" y="208340"/>
                  </a:lnTo>
                  <a:lnTo>
                    <a:pt x="43327" y="202484"/>
                  </a:lnTo>
                  <a:lnTo>
                    <a:pt x="57376" y="192083"/>
                  </a:lnTo>
                  <a:lnTo>
                    <a:pt x="96965" y="134966"/>
                  </a:lnTo>
                  <a:lnTo>
                    <a:pt x="131213" y="74508"/>
                  </a:lnTo>
                  <a:lnTo>
                    <a:pt x="152180" y="36330"/>
                  </a:lnTo>
                  <a:lnTo>
                    <a:pt x="156847" y="35406"/>
                  </a:lnTo>
                  <a:lnTo>
                    <a:pt x="159958" y="41809"/>
                  </a:lnTo>
                  <a:lnTo>
                    <a:pt x="170540" y="102515"/>
                  </a:lnTo>
                  <a:lnTo>
                    <a:pt x="180470" y="156024"/>
                  </a:lnTo>
                  <a:lnTo>
                    <a:pt x="188575" y="167843"/>
                  </a:lnTo>
                  <a:lnTo>
                    <a:pt x="199827" y="175723"/>
                  </a:lnTo>
                  <a:lnTo>
                    <a:pt x="250408" y="191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2463668" y="24176720"/>
              <a:ext cx="31587" cy="326385"/>
            </a:xfrm>
            <a:custGeom>
              <a:avLst/>
              <a:gdLst/>
              <a:ahLst/>
              <a:cxnLst/>
              <a:rect l="0" t="0" r="0" b="0"/>
              <a:pathLst>
                <a:path w="31587" h="326385">
                  <a:moveTo>
                    <a:pt x="0" y="0"/>
                  </a:moveTo>
                  <a:lnTo>
                    <a:pt x="0" y="58618"/>
                  </a:lnTo>
                  <a:lnTo>
                    <a:pt x="8334" y="121453"/>
                  </a:lnTo>
                  <a:lnTo>
                    <a:pt x="9878" y="176366"/>
                  </a:lnTo>
                  <a:lnTo>
                    <a:pt x="10336" y="235142"/>
                  </a:lnTo>
                  <a:lnTo>
                    <a:pt x="16080" y="296923"/>
                  </a:lnTo>
                  <a:lnTo>
                    <a:pt x="21965" y="313289"/>
                  </a:lnTo>
                  <a:lnTo>
                    <a:pt x="31586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2695295" y="24271477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10529" y="0"/>
                  </a:moveTo>
                  <a:lnTo>
                    <a:pt x="9359" y="50432"/>
                  </a:lnTo>
                  <a:lnTo>
                    <a:pt x="3293" y="105409"/>
                  </a:lnTo>
                  <a:lnTo>
                    <a:pt x="651" y="167093"/>
                  </a:lnTo>
                  <a:lnTo>
                    <a:pt x="193" y="203928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2837539" y="24253185"/>
              <a:ext cx="468410" cy="248510"/>
            </a:xfrm>
            <a:custGeom>
              <a:avLst/>
              <a:gdLst/>
              <a:ahLst/>
              <a:cxnLst/>
              <a:rect l="0" t="0" r="0" b="0"/>
              <a:pathLst>
                <a:path w="468410" h="248510">
                  <a:moveTo>
                    <a:pt x="15684" y="60405"/>
                  </a:moveTo>
                  <a:lnTo>
                    <a:pt x="15684" y="110838"/>
                  </a:lnTo>
                  <a:lnTo>
                    <a:pt x="14514" y="164645"/>
                  </a:lnTo>
                  <a:lnTo>
                    <a:pt x="7351" y="222287"/>
                  </a:lnTo>
                  <a:lnTo>
                    <a:pt x="4961" y="244656"/>
                  </a:lnTo>
                  <a:lnTo>
                    <a:pt x="2686" y="244070"/>
                  </a:lnTo>
                  <a:lnTo>
                    <a:pt x="0" y="239001"/>
                  </a:lnTo>
                  <a:lnTo>
                    <a:pt x="134" y="224009"/>
                  </a:lnTo>
                  <a:lnTo>
                    <a:pt x="16167" y="165266"/>
                  </a:lnTo>
                  <a:lnTo>
                    <a:pt x="34465" y="114162"/>
                  </a:lnTo>
                  <a:lnTo>
                    <a:pt x="65442" y="75053"/>
                  </a:lnTo>
                  <a:lnTo>
                    <a:pt x="91648" y="59156"/>
                  </a:lnTo>
                  <a:lnTo>
                    <a:pt x="101422" y="58402"/>
                  </a:lnTo>
                  <a:lnTo>
                    <a:pt x="121640" y="63805"/>
                  </a:lnTo>
                  <a:lnTo>
                    <a:pt x="139205" y="80244"/>
                  </a:lnTo>
                  <a:lnTo>
                    <a:pt x="163955" y="123336"/>
                  </a:lnTo>
                  <a:lnTo>
                    <a:pt x="187418" y="186728"/>
                  </a:lnTo>
                  <a:lnTo>
                    <a:pt x="198109" y="223916"/>
                  </a:lnTo>
                  <a:lnTo>
                    <a:pt x="203981" y="233753"/>
                  </a:lnTo>
                  <a:lnTo>
                    <a:pt x="219865" y="247805"/>
                  </a:lnTo>
                  <a:lnTo>
                    <a:pt x="230183" y="248509"/>
                  </a:lnTo>
                  <a:lnTo>
                    <a:pt x="254127" y="239934"/>
                  </a:lnTo>
                  <a:lnTo>
                    <a:pt x="288325" y="209785"/>
                  </a:lnTo>
                  <a:lnTo>
                    <a:pt x="322137" y="155424"/>
                  </a:lnTo>
                  <a:lnTo>
                    <a:pt x="360104" y="92014"/>
                  </a:lnTo>
                  <a:lnTo>
                    <a:pt x="379104" y="38182"/>
                  </a:lnTo>
                  <a:lnTo>
                    <a:pt x="381925" y="12704"/>
                  </a:lnTo>
                  <a:lnTo>
                    <a:pt x="377998" y="5209"/>
                  </a:lnTo>
                  <a:lnTo>
                    <a:pt x="370700" y="1381"/>
                  </a:lnTo>
                  <a:lnTo>
                    <a:pt x="361156" y="0"/>
                  </a:lnTo>
                  <a:lnTo>
                    <a:pt x="353623" y="2587"/>
                  </a:lnTo>
                  <a:lnTo>
                    <a:pt x="342134" y="14822"/>
                  </a:lnTo>
                  <a:lnTo>
                    <a:pt x="317815" y="71554"/>
                  </a:lnTo>
                  <a:lnTo>
                    <a:pt x="305864" y="113171"/>
                  </a:lnTo>
                  <a:lnTo>
                    <a:pt x="315232" y="171295"/>
                  </a:lnTo>
                  <a:lnTo>
                    <a:pt x="330477" y="200756"/>
                  </a:lnTo>
                  <a:lnTo>
                    <a:pt x="349394" y="213641"/>
                  </a:lnTo>
                  <a:lnTo>
                    <a:pt x="372230" y="220927"/>
                  </a:lnTo>
                  <a:lnTo>
                    <a:pt x="394077" y="220267"/>
                  </a:lnTo>
                  <a:lnTo>
                    <a:pt x="415486" y="209835"/>
                  </a:lnTo>
                  <a:lnTo>
                    <a:pt x="468409" y="165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2821637" y="24103020"/>
              <a:ext cx="1" cy="3"/>
            </a:xfrm>
            <a:custGeom>
              <a:avLst/>
              <a:gdLst/>
              <a:ahLst/>
              <a:cxnLst/>
              <a:rect l="0" t="0" r="0" b="0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2821637" y="24103020"/>
              <a:ext cx="1" cy="3"/>
            </a:xfrm>
            <a:custGeom>
              <a:avLst/>
              <a:gdLst/>
              <a:ahLst/>
              <a:cxnLst/>
              <a:rect l="0" t="0" r="0" b="0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3656402" y="24045052"/>
              <a:ext cx="406833" cy="447083"/>
            </a:xfrm>
            <a:custGeom>
              <a:avLst/>
              <a:gdLst/>
              <a:ahLst/>
              <a:cxnLst/>
              <a:rect l="0" t="0" r="0" b="0"/>
              <a:pathLst>
                <a:path w="406833" h="447083">
                  <a:moveTo>
                    <a:pt x="281256" y="215897"/>
                  </a:moveTo>
                  <a:lnTo>
                    <a:pt x="281256" y="215898"/>
                  </a:lnTo>
                  <a:lnTo>
                    <a:pt x="270078" y="204717"/>
                  </a:lnTo>
                  <a:lnTo>
                    <a:pt x="240769" y="192176"/>
                  </a:lnTo>
                  <a:lnTo>
                    <a:pt x="215689" y="194045"/>
                  </a:lnTo>
                  <a:lnTo>
                    <a:pt x="188944" y="205015"/>
                  </a:lnTo>
                  <a:lnTo>
                    <a:pt x="151089" y="236329"/>
                  </a:lnTo>
                  <a:lnTo>
                    <a:pt x="116037" y="289512"/>
                  </a:lnTo>
                  <a:lnTo>
                    <a:pt x="100761" y="332336"/>
                  </a:lnTo>
                  <a:lnTo>
                    <a:pt x="100004" y="376479"/>
                  </a:lnTo>
                  <a:lnTo>
                    <a:pt x="105440" y="384951"/>
                  </a:lnTo>
                  <a:lnTo>
                    <a:pt x="113742" y="389432"/>
                  </a:lnTo>
                  <a:lnTo>
                    <a:pt x="123957" y="391247"/>
                  </a:lnTo>
                  <a:lnTo>
                    <a:pt x="133106" y="390119"/>
                  </a:lnTo>
                  <a:lnTo>
                    <a:pt x="149511" y="382626"/>
                  </a:lnTo>
                  <a:lnTo>
                    <a:pt x="177490" y="354076"/>
                  </a:lnTo>
                  <a:lnTo>
                    <a:pt x="211150" y="301336"/>
                  </a:lnTo>
                  <a:lnTo>
                    <a:pt x="244141" y="242047"/>
                  </a:lnTo>
                  <a:lnTo>
                    <a:pt x="251892" y="226350"/>
                  </a:lnTo>
                  <a:lnTo>
                    <a:pt x="252322" y="228716"/>
                  </a:lnTo>
                  <a:lnTo>
                    <a:pt x="250020" y="285868"/>
                  </a:lnTo>
                  <a:lnTo>
                    <a:pt x="252114" y="325797"/>
                  </a:lnTo>
                  <a:lnTo>
                    <a:pt x="260895" y="345070"/>
                  </a:lnTo>
                  <a:lnTo>
                    <a:pt x="268852" y="351146"/>
                  </a:lnTo>
                  <a:lnTo>
                    <a:pt x="290171" y="357896"/>
                  </a:lnTo>
                  <a:lnTo>
                    <a:pt x="301237" y="356186"/>
                  </a:lnTo>
                  <a:lnTo>
                    <a:pt x="332410" y="338182"/>
                  </a:lnTo>
                  <a:lnTo>
                    <a:pt x="355815" y="316340"/>
                  </a:lnTo>
                  <a:lnTo>
                    <a:pt x="389726" y="256415"/>
                  </a:lnTo>
                  <a:lnTo>
                    <a:pt x="401783" y="214385"/>
                  </a:lnTo>
                  <a:lnTo>
                    <a:pt x="405875" y="155138"/>
                  </a:lnTo>
                  <a:lnTo>
                    <a:pt x="406832" y="121822"/>
                  </a:lnTo>
                  <a:lnTo>
                    <a:pt x="390604" y="71169"/>
                  </a:lnTo>
                  <a:lnTo>
                    <a:pt x="355029" y="18518"/>
                  </a:lnTo>
                  <a:lnTo>
                    <a:pt x="347985" y="10611"/>
                  </a:lnTo>
                  <a:lnTo>
                    <a:pt x="321442" y="1827"/>
                  </a:lnTo>
                  <a:lnTo>
                    <a:pt x="276396" y="0"/>
                  </a:lnTo>
                  <a:lnTo>
                    <a:pt x="237702" y="9988"/>
                  </a:lnTo>
                  <a:lnTo>
                    <a:pt x="211596" y="22606"/>
                  </a:lnTo>
                  <a:lnTo>
                    <a:pt x="149857" y="69386"/>
                  </a:lnTo>
                  <a:lnTo>
                    <a:pt x="96117" y="119192"/>
                  </a:lnTo>
                  <a:lnTo>
                    <a:pt x="53613" y="177211"/>
                  </a:lnTo>
                  <a:lnTo>
                    <a:pt x="22340" y="239060"/>
                  </a:lnTo>
                  <a:lnTo>
                    <a:pt x="3208" y="289101"/>
                  </a:lnTo>
                  <a:lnTo>
                    <a:pt x="0" y="327924"/>
                  </a:lnTo>
                  <a:lnTo>
                    <a:pt x="3395" y="351084"/>
                  </a:lnTo>
                  <a:lnTo>
                    <a:pt x="28651" y="389444"/>
                  </a:lnTo>
                  <a:lnTo>
                    <a:pt x="60181" y="413677"/>
                  </a:lnTo>
                  <a:lnTo>
                    <a:pt x="123331" y="439998"/>
                  </a:lnTo>
                  <a:lnTo>
                    <a:pt x="176188" y="446036"/>
                  </a:lnTo>
                  <a:lnTo>
                    <a:pt x="229458" y="447082"/>
                  </a:lnTo>
                  <a:lnTo>
                    <a:pt x="287446" y="444315"/>
                  </a:lnTo>
                  <a:lnTo>
                    <a:pt x="341516" y="429553"/>
                  </a:lnTo>
                  <a:lnTo>
                    <a:pt x="365484" y="4159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4413636" y="24250421"/>
              <a:ext cx="8334" cy="157927"/>
            </a:xfrm>
            <a:custGeom>
              <a:avLst/>
              <a:gdLst/>
              <a:ahLst/>
              <a:cxnLst/>
              <a:rect l="0" t="0" r="0" b="0"/>
              <a:pathLst>
                <a:path w="8334" h="157927">
                  <a:moveTo>
                    <a:pt x="8333" y="157926"/>
                  </a:moveTo>
                  <a:lnTo>
                    <a:pt x="0" y="105878"/>
                  </a:lnTo>
                  <a:lnTo>
                    <a:pt x="3827" y="46391"/>
                  </a:lnTo>
                  <a:lnTo>
                    <a:pt x="83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4527254" y="24016129"/>
              <a:ext cx="147173" cy="381691"/>
            </a:xfrm>
            <a:custGeom>
              <a:avLst/>
              <a:gdLst/>
              <a:ahLst/>
              <a:cxnLst/>
              <a:rect l="0" t="0" r="0" b="0"/>
              <a:pathLst>
                <a:path w="147173" h="381691">
                  <a:moveTo>
                    <a:pt x="0" y="23721"/>
                  </a:moveTo>
                  <a:lnTo>
                    <a:pt x="0" y="23723"/>
                  </a:lnTo>
                  <a:lnTo>
                    <a:pt x="43963" y="0"/>
                  </a:lnTo>
                  <a:lnTo>
                    <a:pt x="67112" y="1870"/>
                  </a:lnTo>
                  <a:lnTo>
                    <a:pt x="90659" y="11669"/>
                  </a:lnTo>
                  <a:lnTo>
                    <a:pt x="108923" y="27721"/>
                  </a:lnTo>
                  <a:lnTo>
                    <a:pt x="126770" y="56492"/>
                  </a:lnTo>
                  <a:lnTo>
                    <a:pt x="136045" y="107230"/>
                  </a:lnTo>
                  <a:lnTo>
                    <a:pt x="143515" y="155439"/>
                  </a:lnTo>
                  <a:lnTo>
                    <a:pt x="146248" y="205597"/>
                  </a:lnTo>
                  <a:lnTo>
                    <a:pt x="147172" y="265062"/>
                  </a:lnTo>
                  <a:lnTo>
                    <a:pt x="141765" y="316276"/>
                  </a:lnTo>
                  <a:lnTo>
                    <a:pt x="129432" y="363916"/>
                  </a:lnTo>
                  <a:lnTo>
                    <a:pt x="115813" y="381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4474612" y="24156107"/>
              <a:ext cx="484725" cy="343800"/>
            </a:xfrm>
            <a:custGeom>
              <a:avLst/>
              <a:gdLst/>
              <a:ahLst/>
              <a:cxnLst/>
              <a:rect l="0" t="0" r="0" b="0"/>
              <a:pathLst>
                <a:path w="484725" h="343800">
                  <a:moveTo>
                    <a:pt x="0" y="73256"/>
                  </a:moveTo>
                  <a:lnTo>
                    <a:pt x="0" y="73254"/>
                  </a:lnTo>
                  <a:lnTo>
                    <a:pt x="60730" y="58603"/>
                  </a:lnTo>
                  <a:lnTo>
                    <a:pt x="118209" y="48507"/>
                  </a:lnTo>
                  <a:lnTo>
                    <a:pt x="168516" y="43696"/>
                  </a:lnTo>
                  <a:lnTo>
                    <a:pt x="230248" y="53389"/>
                  </a:lnTo>
                  <a:lnTo>
                    <a:pt x="273468" y="66472"/>
                  </a:lnTo>
                  <a:lnTo>
                    <a:pt x="291557" y="79600"/>
                  </a:lnTo>
                  <a:lnTo>
                    <a:pt x="328296" y="120669"/>
                  </a:lnTo>
                  <a:lnTo>
                    <a:pt x="350277" y="177620"/>
                  </a:lnTo>
                  <a:lnTo>
                    <a:pt x="365289" y="234183"/>
                  </a:lnTo>
                  <a:lnTo>
                    <a:pt x="362274" y="293518"/>
                  </a:lnTo>
                  <a:lnTo>
                    <a:pt x="353655" y="338689"/>
                  </a:lnTo>
                  <a:lnTo>
                    <a:pt x="350414" y="343799"/>
                  </a:lnTo>
                  <a:lnTo>
                    <a:pt x="347083" y="342523"/>
                  </a:lnTo>
                  <a:lnTo>
                    <a:pt x="343692" y="336996"/>
                  </a:lnTo>
                  <a:lnTo>
                    <a:pt x="338921" y="290092"/>
                  </a:lnTo>
                  <a:lnTo>
                    <a:pt x="337507" y="235508"/>
                  </a:lnTo>
                  <a:lnTo>
                    <a:pt x="337088" y="187881"/>
                  </a:lnTo>
                  <a:lnTo>
                    <a:pt x="342553" y="127366"/>
                  </a:lnTo>
                  <a:lnTo>
                    <a:pt x="351581" y="79930"/>
                  </a:lnTo>
                  <a:lnTo>
                    <a:pt x="372844" y="38060"/>
                  </a:lnTo>
                  <a:lnTo>
                    <a:pt x="401370" y="7195"/>
                  </a:lnTo>
                  <a:lnTo>
                    <a:pt x="412639" y="2308"/>
                  </a:lnTo>
                  <a:lnTo>
                    <a:pt x="437639" y="0"/>
                  </a:lnTo>
                  <a:lnTo>
                    <a:pt x="448517" y="4531"/>
                  </a:lnTo>
                  <a:lnTo>
                    <a:pt x="466843" y="22045"/>
                  </a:lnTo>
                  <a:lnTo>
                    <a:pt x="484724" y="63802"/>
                  </a:lnTo>
                  <a:lnTo>
                    <a:pt x="484104" y="93231"/>
                  </a:lnTo>
                  <a:lnTo>
                    <a:pt x="476030" y="119568"/>
                  </a:lnTo>
                  <a:lnTo>
                    <a:pt x="443164" y="177893"/>
                  </a:lnTo>
                  <a:lnTo>
                    <a:pt x="422350" y="194241"/>
                  </a:lnTo>
                  <a:lnTo>
                    <a:pt x="400620" y="199946"/>
                  </a:lnTo>
                  <a:lnTo>
                    <a:pt x="382774" y="198582"/>
                  </a:lnTo>
                  <a:lnTo>
                    <a:pt x="378015" y="196582"/>
                  </a:lnTo>
                  <a:lnTo>
                    <a:pt x="368497" y="18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5032622" y="24139903"/>
              <a:ext cx="181487" cy="315267"/>
            </a:xfrm>
            <a:custGeom>
              <a:avLst/>
              <a:gdLst/>
              <a:ahLst/>
              <a:cxnLst/>
              <a:rect l="0" t="0" r="0" b="0"/>
              <a:pathLst>
                <a:path w="181487" h="315267">
                  <a:moveTo>
                    <a:pt x="0" y="78932"/>
                  </a:moveTo>
                  <a:lnTo>
                    <a:pt x="0" y="78930"/>
                  </a:lnTo>
                  <a:lnTo>
                    <a:pt x="11453" y="133077"/>
                  </a:lnTo>
                  <a:lnTo>
                    <a:pt x="19160" y="188021"/>
                  </a:lnTo>
                  <a:lnTo>
                    <a:pt x="21852" y="242767"/>
                  </a:lnTo>
                  <a:lnTo>
                    <a:pt x="29316" y="294829"/>
                  </a:lnTo>
                  <a:lnTo>
                    <a:pt x="29407" y="315266"/>
                  </a:lnTo>
                  <a:lnTo>
                    <a:pt x="27794" y="312527"/>
                  </a:lnTo>
                  <a:lnTo>
                    <a:pt x="23053" y="283845"/>
                  </a:lnTo>
                  <a:lnTo>
                    <a:pt x="21451" y="232233"/>
                  </a:lnTo>
                  <a:lnTo>
                    <a:pt x="21174" y="174137"/>
                  </a:lnTo>
                  <a:lnTo>
                    <a:pt x="26681" y="121828"/>
                  </a:lnTo>
                  <a:lnTo>
                    <a:pt x="41362" y="69467"/>
                  </a:lnTo>
                  <a:lnTo>
                    <a:pt x="79926" y="12578"/>
                  </a:lnTo>
                  <a:lnTo>
                    <a:pt x="103763" y="2648"/>
                  </a:lnTo>
                  <a:lnTo>
                    <a:pt x="118308" y="0"/>
                  </a:lnTo>
                  <a:lnTo>
                    <a:pt x="140709" y="3296"/>
                  </a:lnTo>
                  <a:lnTo>
                    <a:pt x="149958" y="7451"/>
                  </a:lnTo>
                  <a:lnTo>
                    <a:pt x="163354" y="21425"/>
                  </a:lnTo>
                  <a:lnTo>
                    <a:pt x="181486" y="58994"/>
                  </a:lnTo>
                  <a:lnTo>
                    <a:pt x="179706" y="82550"/>
                  </a:lnTo>
                  <a:lnTo>
                    <a:pt x="162431" y="122118"/>
                  </a:lnTo>
                  <a:lnTo>
                    <a:pt x="125152" y="171819"/>
                  </a:lnTo>
                  <a:lnTo>
                    <a:pt x="101637" y="184555"/>
                  </a:lnTo>
                  <a:lnTo>
                    <a:pt x="80267" y="189046"/>
                  </a:lnTo>
                  <a:lnTo>
                    <a:pt x="74568" y="188606"/>
                  </a:lnTo>
                  <a:lnTo>
                    <a:pt x="63171" y="184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5262652" y="24153944"/>
              <a:ext cx="233225" cy="201043"/>
            </a:xfrm>
            <a:custGeom>
              <a:avLst/>
              <a:gdLst/>
              <a:ahLst/>
              <a:cxnLst/>
              <a:rect l="0" t="0" r="0" b="0"/>
              <a:pathLst>
                <a:path w="233225" h="201043">
                  <a:moveTo>
                    <a:pt x="159524" y="33305"/>
                  </a:moveTo>
                  <a:lnTo>
                    <a:pt x="124627" y="3997"/>
                  </a:lnTo>
                  <a:lnTo>
                    <a:pt x="102290" y="0"/>
                  </a:lnTo>
                  <a:lnTo>
                    <a:pt x="89783" y="574"/>
                  </a:lnTo>
                  <a:lnTo>
                    <a:pt x="66527" y="10570"/>
                  </a:lnTo>
                  <a:lnTo>
                    <a:pt x="44493" y="29050"/>
                  </a:lnTo>
                  <a:lnTo>
                    <a:pt x="23001" y="56760"/>
                  </a:lnTo>
                  <a:lnTo>
                    <a:pt x="2350" y="110834"/>
                  </a:lnTo>
                  <a:lnTo>
                    <a:pt x="0" y="160132"/>
                  </a:lnTo>
                  <a:lnTo>
                    <a:pt x="7126" y="183650"/>
                  </a:lnTo>
                  <a:lnTo>
                    <a:pt x="12302" y="193196"/>
                  </a:lnTo>
                  <a:lnTo>
                    <a:pt x="19262" y="198391"/>
                  </a:lnTo>
                  <a:lnTo>
                    <a:pt x="27412" y="200684"/>
                  </a:lnTo>
                  <a:lnTo>
                    <a:pt x="36354" y="201042"/>
                  </a:lnTo>
                  <a:lnTo>
                    <a:pt x="55649" y="195202"/>
                  </a:lnTo>
                  <a:lnTo>
                    <a:pt x="65708" y="190370"/>
                  </a:lnTo>
                  <a:lnTo>
                    <a:pt x="96632" y="155623"/>
                  </a:lnTo>
                  <a:lnTo>
                    <a:pt x="130117" y="98714"/>
                  </a:lnTo>
                  <a:lnTo>
                    <a:pt x="149771" y="49436"/>
                  </a:lnTo>
                  <a:lnTo>
                    <a:pt x="156635" y="8318"/>
                  </a:lnTo>
                  <a:lnTo>
                    <a:pt x="157598" y="8459"/>
                  </a:lnTo>
                  <a:lnTo>
                    <a:pt x="160441" y="60578"/>
                  </a:lnTo>
                  <a:lnTo>
                    <a:pt x="170927" y="112390"/>
                  </a:lnTo>
                  <a:lnTo>
                    <a:pt x="183960" y="155003"/>
                  </a:lnTo>
                  <a:lnTo>
                    <a:pt x="189853" y="167078"/>
                  </a:lnTo>
                  <a:lnTo>
                    <a:pt x="197291" y="172790"/>
                  </a:lnTo>
                  <a:lnTo>
                    <a:pt x="205759" y="174256"/>
                  </a:lnTo>
                  <a:lnTo>
                    <a:pt x="233224" y="1701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5580297" y="24008265"/>
              <a:ext cx="31393" cy="315856"/>
            </a:xfrm>
            <a:custGeom>
              <a:avLst/>
              <a:gdLst/>
              <a:ahLst/>
              <a:cxnLst/>
              <a:rect l="0" t="0" r="0" b="0"/>
              <a:pathLst>
                <a:path w="31393" h="315856">
                  <a:moveTo>
                    <a:pt x="10335" y="0"/>
                  </a:moveTo>
                  <a:lnTo>
                    <a:pt x="2002" y="52051"/>
                  </a:lnTo>
                  <a:lnTo>
                    <a:pt x="457" y="101990"/>
                  </a:lnTo>
                  <a:lnTo>
                    <a:pt x="0" y="155781"/>
                  </a:lnTo>
                  <a:lnTo>
                    <a:pt x="2984" y="211103"/>
                  </a:lnTo>
                  <a:lnTo>
                    <a:pt x="14472" y="272416"/>
                  </a:lnTo>
                  <a:lnTo>
                    <a:pt x="31392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5731885" y="24134328"/>
              <a:ext cx="216717" cy="210849"/>
            </a:xfrm>
            <a:custGeom>
              <a:avLst/>
              <a:gdLst/>
              <a:ahLst/>
              <a:cxnLst/>
              <a:rect l="0" t="0" r="0" b="0"/>
              <a:pathLst>
                <a:path w="216717" h="210849">
                  <a:moveTo>
                    <a:pt x="111431" y="52921"/>
                  </a:moveTo>
                  <a:lnTo>
                    <a:pt x="111431" y="30563"/>
                  </a:lnTo>
                  <a:lnTo>
                    <a:pt x="105192" y="13347"/>
                  </a:lnTo>
                  <a:lnTo>
                    <a:pt x="100253" y="5481"/>
                  </a:lnTo>
                  <a:lnTo>
                    <a:pt x="92281" y="1407"/>
                  </a:lnTo>
                  <a:lnTo>
                    <a:pt x="70945" y="0"/>
                  </a:lnTo>
                  <a:lnTo>
                    <a:pt x="48984" y="12632"/>
                  </a:lnTo>
                  <a:lnTo>
                    <a:pt x="28695" y="35015"/>
                  </a:lnTo>
                  <a:lnTo>
                    <a:pt x="6458" y="79330"/>
                  </a:lnTo>
                  <a:lnTo>
                    <a:pt x="0" y="122618"/>
                  </a:lnTo>
                  <a:lnTo>
                    <a:pt x="2634" y="150966"/>
                  </a:lnTo>
                  <a:lnTo>
                    <a:pt x="8484" y="159229"/>
                  </a:lnTo>
                  <a:lnTo>
                    <a:pt x="17064" y="163567"/>
                  </a:lnTo>
                  <a:lnTo>
                    <a:pt x="27463" y="165290"/>
                  </a:lnTo>
                  <a:lnTo>
                    <a:pt x="36735" y="164097"/>
                  </a:lnTo>
                  <a:lnTo>
                    <a:pt x="53277" y="156537"/>
                  </a:lnTo>
                  <a:lnTo>
                    <a:pt x="81332" y="127945"/>
                  </a:lnTo>
                  <a:lnTo>
                    <a:pt x="112898" y="67914"/>
                  </a:lnTo>
                  <a:lnTo>
                    <a:pt x="134208" y="13769"/>
                  </a:lnTo>
                  <a:lnTo>
                    <a:pt x="137144" y="11612"/>
                  </a:lnTo>
                  <a:lnTo>
                    <a:pt x="139102" y="16023"/>
                  </a:lnTo>
                  <a:lnTo>
                    <a:pt x="140107" y="34183"/>
                  </a:lnTo>
                  <a:lnTo>
                    <a:pt x="134339" y="83795"/>
                  </a:lnTo>
                  <a:lnTo>
                    <a:pt x="135651" y="118116"/>
                  </a:lnTo>
                  <a:lnTo>
                    <a:pt x="155556" y="175156"/>
                  </a:lnTo>
                  <a:lnTo>
                    <a:pt x="161905" y="187053"/>
                  </a:lnTo>
                  <a:lnTo>
                    <a:pt x="170817" y="194984"/>
                  </a:lnTo>
                  <a:lnTo>
                    <a:pt x="216716" y="210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5978830" y="24103020"/>
              <a:ext cx="222456" cy="230837"/>
            </a:xfrm>
            <a:custGeom>
              <a:avLst/>
              <a:gdLst/>
              <a:ahLst/>
              <a:cxnLst/>
              <a:rect l="0" t="0" r="0" b="0"/>
              <a:pathLst>
                <a:path w="222456" h="230837">
                  <a:moveTo>
                    <a:pt x="127699" y="2"/>
                  </a:moveTo>
                  <a:lnTo>
                    <a:pt x="127699" y="0"/>
                  </a:lnTo>
                  <a:lnTo>
                    <a:pt x="96417" y="9576"/>
                  </a:lnTo>
                  <a:lnTo>
                    <a:pt x="58010" y="39404"/>
                  </a:lnTo>
                  <a:lnTo>
                    <a:pt x="24504" y="95442"/>
                  </a:lnTo>
                  <a:lnTo>
                    <a:pt x="4445" y="137725"/>
                  </a:lnTo>
                  <a:lnTo>
                    <a:pt x="0" y="164158"/>
                  </a:lnTo>
                  <a:lnTo>
                    <a:pt x="6678" y="209722"/>
                  </a:lnTo>
                  <a:lnTo>
                    <a:pt x="13093" y="218193"/>
                  </a:lnTo>
                  <a:lnTo>
                    <a:pt x="32699" y="230724"/>
                  </a:lnTo>
                  <a:lnTo>
                    <a:pt x="60130" y="230836"/>
                  </a:lnTo>
                  <a:lnTo>
                    <a:pt x="88310" y="223087"/>
                  </a:lnTo>
                  <a:lnTo>
                    <a:pt x="149149" y="184392"/>
                  </a:lnTo>
                  <a:lnTo>
                    <a:pt x="207906" y="126968"/>
                  </a:lnTo>
                  <a:lnTo>
                    <a:pt x="222455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6296059" y="23966148"/>
              <a:ext cx="168440" cy="347443"/>
            </a:xfrm>
            <a:custGeom>
              <a:avLst/>
              <a:gdLst/>
              <a:ahLst/>
              <a:cxnLst/>
              <a:rect l="0" t="0" r="0" b="0"/>
              <a:pathLst>
                <a:path w="168440" h="347443">
                  <a:moveTo>
                    <a:pt x="10511" y="2"/>
                  </a:moveTo>
                  <a:lnTo>
                    <a:pt x="10511" y="0"/>
                  </a:lnTo>
                  <a:lnTo>
                    <a:pt x="3275" y="27558"/>
                  </a:lnTo>
                  <a:lnTo>
                    <a:pt x="633" y="83782"/>
                  </a:lnTo>
                  <a:lnTo>
                    <a:pt x="175" y="132452"/>
                  </a:lnTo>
                  <a:lnTo>
                    <a:pt x="40" y="191325"/>
                  </a:lnTo>
                  <a:lnTo>
                    <a:pt x="0" y="250104"/>
                  </a:lnTo>
                  <a:lnTo>
                    <a:pt x="1160" y="273766"/>
                  </a:lnTo>
                  <a:lnTo>
                    <a:pt x="3107" y="270247"/>
                  </a:lnTo>
                  <a:lnTo>
                    <a:pt x="14638" y="219762"/>
                  </a:lnTo>
                  <a:lnTo>
                    <a:pt x="30322" y="176121"/>
                  </a:lnTo>
                  <a:lnTo>
                    <a:pt x="46222" y="153927"/>
                  </a:lnTo>
                  <a:lnTo>
                    <a:pt x="55375" y="144734"/>
                  </a:lnTo>
                  <a:lnTo>
                    <a:pt x="66157" y="139773"/>
                  </a:lnTo>
                  <a:lnTo>
                    <a:pt x="90615" y="137382"/>
                  </a:lnTo>
                  <a:lnTo>
                    <a:pt x="101348" y="141891"/>
                  </a:lnTo>
                  <a:lnTo>
                    <a:pt x="119513" y="159379"/>
                  </a:lnTo>
                  <a:lnTo>
                    <a:pt x="137305" y="189945"/>
                  </a:lnTo>
                  <a:lnTo>
                    <a:pt x="152627" y="248524"/>
                  </a:lnTo>
                  <a:lnTo>
                    <a:pt x="159986" y="310183"/>
                  </a:lnTo>
                  <a:lnTo>
                    <a:pt x="168439" y="3474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6601368" y="24103020"/>
              <a:ext cx="1" cy="157930"/>
            </a:xfrm>
            <a:custGeom>
              <a:avLst/>
              <a:gdLst/>
              <a:ahLst/>
              <a:cxnLst/>
              <a:rect l="0" t="0" r="0" b="0"/>
              <a:pathLst>
                <a:path w="1" h="157930">
                  <a:moveTo>
                    <a:pt x="0" y="2"/>
                  </a:moveTo>
                  <a:lnTo>
                    <a:pt x="0" y="0"/>
                  </a:lnTo>
                  <a:lnTo>
                    <a:pt x="0" y="48929"/>
                  </a:lnTo>
                  <a:lnTo>
                    <a:pt x="0" y="108062"/>
                  </a:lnTo>
                  <a:lnTo>
                    <a:pt x="0" y="1579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6723427" y="24035938"/>
              <a:ext cx="246439" cy="255041"/>
            </a:xfrm>
            <a:custGeom>
              <a:avLst/>
              <a:gdLst/>
              <a:ahLst/>
              <a:cxnLst/>
              <a:rect l="0" t="0" r="0" b="0"/>
              <a:pathLst>
                <a:path w="246439" h="255041">
                  <a:moveTo>
                    <a:pt x="183268" y="24969"/>
                  </a:moveTo>
                  <a:lnTo>
                    <a:pt x="183268" y="24967"/>
                  </a:lnTo>
                  <a:lnTo>
                    <a:pt x="165287" y="9329"/>
                  </a:lnTo>
                  <a:lnTo>
                    <a:pt x="148370" y="1251"/>
                  </a:lnTo>
                  <a:lnTo>
                    <a:pt x="129153" y="0"/>
                  </a:lnTo>
                  <a:lnTo>
                    <a:pt x="108914" y="4514"/>
                  </a:lnTo>
                  <a:lnTo>
                    <a:pt x="88220" y="14318"/>
                  </a:lnTo>
                  <a:lnTo>
                    <a:pt x="73564" y="29595"/>
                  </a:lnTo>
                  <a:lnTo>
                    <a:pt x="35481" y="88548"/>
                  </a:lnTo>
                  <a:lnTo>
                    <a:pt x="13305" y="130336"/>
                  </a:lnTo>
                  <a:lnTo>
                    <a:pt x="0" y="186855"/>
                  </a:lnTo>
                  <a:lnTo>
                    <a:pt x="6210" y="234241"/>
                  </a:lnTo>
                  <a:lnTo>
                    <a:pt x="9077" y="245203"/>
                  </a:lnTo>
                  <a:lnTo>
                    <a:pt x="16838" y="251339"/>
                  </a:lnTo>
                  <a:lnTo>
                    <a:pt x="41059" y="255040"/>
                  </a:lnTo>
                  <a:lnTo>
                    <a:pt x="53366" y="250879"/>
                  </a:lnTo>
                  <a:lnTo>
                    <a:pt x="111378" y="201483"/>
                  </a:lnTo>
                  <a:lnTo>
                    <a:pt x="132462" y="178525"/>
                  </a:lnTo>
                  <a:lnTo>
                    <a:pt x="170241" y="117276"/>
                  </a:lnTo>
                  <a:lnTo>
                    <a:pt x="177478" y="96409"/>
                  </a:lnTo>
                  <a:lnTo>
                    <a:pt x="188825" y="34039"/>
                  </a:lnTo>
                  <a:lnTo>
                    <a:pt x="176674" y="82688"/>
                  </a:lnTo>
                  <a:lnTo>
                    <a:pt x="173905" y="133708"/>
                  </a:lnTo>
                  <a:lnTo>
                    <a:pt x="175424" y="184049"/>
                  </a:lnTo>
                  <a:lnTo>
                    <a:pt x="184071" y="210314"/>
                  </a:lnTo>
                  <a:lnTo>
                    <a:pt x="193162" y="216383"/>
                  </a:lnTo>
                  <a:lnTo>
                    <a:pt x="205071" y="218089"/>
                  </a:lnTo>
                  <a:lnTo>
                    <a:pt x="246438" y="214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7056239" y="24034096"/>
              <a:ext cx="240011" cy="196952"/>
            </a:xfrm>
            <a:custGeom>
              <a:avLst/>
              <a:gdLst/>
              <a:ahLst/>
              <a:cxnLst/>
              <a:rect l="0" t="0" r="0" b="0"/>
              <a:pathLst>
                <a:path w="240011" h="196952">
                  <a:moveTo>
                    <a:pt x="8383" y="47868"/>
                  </a:moveTo>
                  <a:lnTo>
                    <a:pt x="7214" y="98299"/>
                  </a:lnTo>
                  <a:lnTo>
                    <a:pt x="1147" y="154448"/>
                  </a:lnTo>
                  <a:lnTo>
                    <a:pt x="0" y="196951"/>
                  </a:lnTo>
                  <a:lnTo>
                    <a:pt x="1625" y="195219"/>
                  </a:lnTo>
                  <a:lnTo>
                    <a:pt x="19243" y="141697"/>
                  </a:lnTo>
                  <a:lnTo>
                    <a:pt x="39998" y="79370"/>
                  </a:lnTo>
                  <a:lnTo>
                    <a:pt x="59601" y="37323"/>
                  </a:lnTo>
                  <a:lnTo>
                    <a:pt x="79191" y="11339"/>
                  </a:lnTo>
                  <a:lnTo>
                    <a:pt x="99124" y="2387"/>
                  </a:lnTo>
                  <a:lnTo>
                    <a:pt x="110992" y="0"/>
                  </a:lnTo>
                  <a:lnTo>
                    <a:pt x="136655" y="3587"/>
                  </a:lnTo>
                  <a:lnTo>
                    <a:pt x="150050" y="7819"/>
                  </a:lnTo>
                  <a:lnTo>
                    <a:pt x="174292" y="24998"/>
                  </a:lnTo>
                  <a:lnTo>
                    <a:pt x="201430" y="57860"/>
                  </a:lnTo>
                  <a:lnTo>
                    <a:pt x="221081" y="100406"/>
                  </a:lnTo>
                  <a:lnTo>
                    <a:pt x="232582" y="154421"/>
                  </a:lnTo>
                  <a:lnTo>
                    <a:pt x="240010" y="195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7506819" y="23790985"/>
              <a:ext cx="484312" cy="417321"/>
            </a:xfrm>
            <a:custGeom>
              <a:avLst/>
              <a:gdLst/>
              <a:ahLst/>
              <a:cxnLst/>
              <a:rect l="0" t="0" r="0" b="0"/>
              <a:pathLst>
                <a:path w="484312" h="417321">
                  <a:moveTo>
                    <a:pt x="0" y="417320"/>
                  </a:moveTo>
                  <a:lnTo>
                    <a:pt x="19128" y="353870"/>
                  </a:lnTo>
                  <a:lnTo>
                    <a:pt x="40000" y="292658"/>
                  </a:lnTo>
                  <a:lnTo>
                    <a:pt x="55734" y="235159"/>
                  </a:lnTo>
                  <a:lnTo>
                    <a:pt x="81977" y="173014"/>
                  </a:lnTo>
                  <a:lnTo>
                    <a:pt x="108715" y="113099"/>
                  </a:lnTo>
                  <a:lnTo>
                    <a:pt x="124108" y="81907"/>
                  </a:lnTo>
                  <a:lnTo>
                    <a:pt x="140557" y="65086"/>
                  </a:lnTo>
                  <a:lnTo>
                    <a:pt x="149856" y="62006"/>
                  </a:lnTo>
                  <a:lnTo>
                    <a:pt x="169548" y="64821"/>
                  </a:lnTo>
                  <a:lnTo>
                    <a:pt x="177372" y="73527"/>
                  </a:lnTo>
                  <a:lnTo>
                    <a:pt x="189186" y="101918"/>
                  </a:lnTo>
                  <a:lnTo>
                    <a:pt x="199067" y="162861"/>
                  </a:lnTo>
                  <a:lnTo>
                    <a:pt x="207812" y="218703"/>
                  </a:lnTo>
                  <a:lnTo>
                    <a:pt x="214414" y="254958"/>
                  </a:lnTo>
                  <a:lnTo>
                    <a:pt x="221321" y="264624"/>
                  </a:lnTo>
                  <a:lnTo>
                    <a:pt x="230606" y="268729"/>
                  </a:lnTo>
                  <a:lnTo>
                    <a:pt x="241475" y="269126"/>
                  </a:lnTo>
                  <a:lnTo>
                    <a:pt x="251060" y="263542"/>
                  </a:lnTo>
                  <a:lnTo>
                    <a:pt x="290612" y="207759"/>
                  </a:lnTo>
                  <a:lnTo>
                    <a:pt x="314841" y="145907"/>
                  </a:lnTo>
                  <a:lnTo>
                    <a:pt x="340505" y="84009"/>
                  </a:lnTo>
                  <a:lnTo>
                    <a:pt x="366616" y="28240"/>
                  </a:lnTo>
                  <a:lnTo>
                    <a:pt x="386527" y="1910"/>
                  </a:lnTo>
                  <a:lnTo>
                    <a:pt x="393386" y="0"/>
                  </a:lnTo>
                  <a:lnTo>
                    <a:pt x="400298" y="2236"/>
                  </a:lnTo>
                  <a:lnTo>
                    <a:pt x="407244" y="7237"/>
                  </a:lnTo>
                  <a:lnTo>
                    <a:pt x="418083" y="28392"/>
                  </a:lnTo>
                  <a:lnTo>
                    <a:pt x="428985" y="84041"/>
                  </a:lnTo>
                  <a:lnTo>
                    <a:pt x="431138" y="141266"/>
                  </a:lnTo>
                  <a:lnTo>
                    <a:pt x="434683" y="204560"/>
                  </a:lnTo>
                  <a:lnTo>
                    <a:pt x="439970" y="254456"/>
                  </a:lnTo>
                  <a:lnTo>
                    <a:pt x="447346" y="317429"/>
                  </a:lnTo>
                  <a:lnTo>
                    <a:pt x="452649" y="327329"/>
                  </a:lnTo>
                  <a:lnTo>
                    <a:pt x="484311" y="3541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8096415" y="23829279"/>
              <a:ext cx="10443" cy="326386"/>
            </a:xfrm>
            <a:custGeom>
              <a:avLst/>
              <a:gdLst/>
              <a:ahLst/>
              <a:cxnLst/>
              <a:rect l="0" t="0" r="0" b="0"/>
              <a:pathLst>
                <a:path w="10443" h="326386">
                  <a:moveTo>
                    <a:pt x="0" y="1"/>
                  </a:moveTo>
                  <a:lnTo>
                    <a:pt x="0" y="0"/>
                  </a:lnTo>
                  <a:lnTo>
                    <a:pt x="5589" y="62094"/>
                  </a:lnTo>
                  <a:lnTo>
                    <a:pt x="9552" y="116986"/>
                  </a:lnTo>
                  <a:lnTo>
                    <a:pt x="10239" y="176473"/>
                  </a:lnTo>
                  <a:lnTo>
                    <a:pt x="10442" y="226465"/>
                  </a:lnTo>
                  <a:lnTo>
                    <a:pt x="7391" y="288928"/>
                  </a:lnTo>
                  <a:lnTo>
                    <a:pt x="0" y="3263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8054301" y="23926233"/>
              <a:ext cx="355111" cy="218902"/>
            </a:xfrm>
            <a:custGeom>
              <a:avLst/>
              <a:gdLst/>
              <a:ahLst/>
              <a:cxnLst/>
              <a:rect l="0" t="0" r="0" b="0"/>
              <a:pathLst>
                <a:path w="355111" h="218902">
                  <a:moveTo>
                    <a:pt x="0" y="8332"/>
                  </a:moveTo>
                  <a:lnTo>
                    <a:pt x="0" y="8334"/>
                  </a:lnTo>
                  <a:lnTo>
                    <a:pt x="37478" y="0"/>
                  </a:lnTo>
                  <a:lnTo>
                    <a:pt x="94491" y="3829"/>
                  </a:lnTo>
                  <a:lnTo>
                    <a:pt x="118425" y="12569"/>
                  </a:lnTo>
                  <a:lnTo>
                    <a:pt x="138031" y="26592"/>
                  </a:lnTo>
                  <a:lnTo>
                    <a:pt x="166460" y="59625"/>
                  </a:lnTo>
                  <a:lnTo>
                    <a:pt x="191835" y="113438"/>
                  </a:lnTo>
                  <a:lnTo>
                    <a:pt x="204486" y="162931"/>
                  </a:lnTo>
                  <a:lnTo>
                    <a:pt x="202797" y="185836"/>
                  </a:lnTo>
                  <a:lnTo>
                    <a:pt x="201879" y="187500"/>
                  </a:lnTo>
                  <a:lnTo>
                    <a:pt x="201756" y="164235"/>
                  </a:lnTo>
                  <a:lnTo>
                    <a:pt x="220356" y="102173"/>
                  </a:lnTo>
                  <a:lnTo>
                    <a:pt x="244715" y="44304"/>
                  </a:lnTo>
                  <a:lnTo>
                    <a:pt x="258501" y="28999"/>
                  </a:lnTo>
                  <a:lnTo>
                    <a:pt x="276326" y="18298"/>
                  </a:lnTo>
                  <a:lnTo>
                    <a:pt x="295947" y="15882"/>
                  </a:lnTo>
                  <a:lnTo>
                    <a:pt x="306093" y="16876"/>
                  </a:lnTo>
                  <a:lnTo>
                    <a:pt x="323605" y="27337"/>
                  </a:lnTo>
                  <a:lnTo>
                    <a:pt x="338017" y="43685"/>
                  </a:lnTo>
                  <a:lnTo>
                    <a:pt x="348321" y="62648"/>
                  </a:lnTo>
                  <a:lnTo>
                    <a:pt x="355110" y="109824"/>
                  </a:lnTo>
                  <a:lnTo>
                    <a:pt x="350169" y="164600"/>
                  </a:lnTo>
                  <a:lnTo>
                    <a:pt x="347440" y="2189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8517269" y="23892452"/>
              <a:ext cx="191015" cy="263213"/>
            </a:xfrm>
            <a:custGeom>
              <a:avLst/>
              <a:gdLst/>
              <a:ahLst/>
              <a:cxnLst/>
              <a:rect l="0" t="0" r="0" b="0"/>
              <a:pathLst>
                <a:path w="191015" h="263213">
                  <a:moveTo>
                    <a:pt x="116099" y="0"/>
                  </a:moveTo>
                  <a:lnTo>
                    <a:pt x="61955" y="14572"/>
                  </a:lnTo>
                  <a:lnTo>
                    <a:pt x="27137" y="32785"/>
                  </a:lnTo>
                  <a:lnTo>
                    <a:pt x="11049" y="47327"/>
                  </a:lnTo>
                  <a:lnTo>
                    <a:pt x="0" y="65489"/>
                  </a:lnTo>
                  <a:lnTo>
                    <a:pt x="96" y="74074"/>
                  </a:lnTo>
                  <a:lnTo>
                    <a:pt x="3668" y="82139"/>
                  </a:lnTo>
                  <a:lnTo>
                    <a:pt x="9559" y="89853"/>
                  </a:lnTo>
                  <a:lnTo>
                    <a:pt x="31703" y="101547"/>
                  </a:lnTo>
                  <a:lnTo>
                    <a:pt x="93578" y="118583"/>
                  </a:lnTo>
                  <a:lnTo>
                    <a:pt x="151382" y="141621"/>
                  </a:lnTo>
                  <a:lnTo>
                    <a:pt x="171165" y="154969"/>
                  </a:lnTo>
                  <a:lnTo>
                    <a:pt x="184636" y="171819"/>
                  </a:lnTo>
                  <a:lnTo>
                    <a:pt x="189867" y="181226"/>
                  </a:lnTo>
                  <a:lnTo>
                    <a:pt x="191014" y="191007"/>
                  </a:lnTo>
                  <a:lnTo>
                    <a:pt x="186049" y="211232"/>
                  </a:lnTo>
                  <a:lnTo>
                    <a:pt x="172925" y="228800"/>
                  </a:lnTo>
                  <a:lnTo>
                    <a:pt x="126627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9033451" y="23966148"/>
              <a:ext cx="263214" cy="36991"/>
            </a:xfrm>
            <a:custGeom>
              <a:avLst/>
              <a:gdLst/>
              <a:ahLst/>
              <a:cxnLst/>
              <a:rect l="0" t="0" r="0" b="0"/>
              <a:pathLst>
                <a:path w="263214" h="36991">
                  <a:moveTo>
                    <a:pt x="0" y="2"/>
                  </a:moveTo>
                  <a:lnTo>
                    <a:pt x="0" y="0"/>
                  </a:lnTo>
                  <a:lnTo>
                    <a:pt x="55142" y="20245"/>
                  </a:lnTo>
                  <a:lnTo>
                    <a:pt x="118170" y="30518"/>
                  </a:lnTo>
                  <a:lnTo>
                    <a:pt x="155507" y="36990"/>
                  </a:lnTo>
                  <a:lnTo>
                    <a:pt x="215840" y="32530"/>
                  </a:lnTo>
                  <a:lnTo>
                    <a:pt x="263213" y="21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9201907" y="23871394"/>
              <a:ext cx="179952" cy="326384"/>
            </a:xfrm>
            <a:custGeom>
              <a:avLst/>
              <a:gdLst/>
              <a:ahLst/>
              <a:cxnLst/>
              <a:rect l="0" t="0" r="0" b="0"/>
              <a:pathLst>
                <a:path w="179952" h="326384">
                  <a:moveTo>
                    <a:pt x="0" y="0"/>
                  </a:moveTo>
                  <a:lnTo>
                    <a:pt x="59941" y="35917"/>
                  </a:lnTo>
                  <a:lnTo>
                    <a:pt x="118538" y="81156"/>
                  </a:lnTo>
                  <a:lnTo>
                    <a:pt x="136912" y="92221"/>
                  </a:lnTo>
                  <a:lnTo>
                    <a:pt x="160409" y="119351"/>
                  </a:lnTo>
                  <a:lnTo>
                    <a:pt x="175018" y="143514"/>
                  </a:lnTo>
                  <a:lnTo>
                    <a:pt x="179951" y="172969"/>
                  </a:lnTo>
                  <a:lnTo>
                    <a:pt x="175905" y="204388"/>
                  </a:lnTo>
                  <a:lnTo>
                    <a:pt x="162408" y="233947"/>
                  </a:lnTo>
                  <a:lnTo>
                    <a:pt x="135078" y="265720"/>
                  </a:lnTo>
                  <a:lnTo>
                    <a:pt x="94402" y="296247"/>
                  </a:lnTo>
                  <a:lnTo>
                    <a:pt x="36478" y="318632"/>
                  </a:lnTo>
                  <a:lnTo>
                    <a:pt x="10528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1792906" y="24787374"/>
              <a:ext cx="144339" cy="307356"/>
            </a:xfrm>
            <a:custGeom>
              <a:avLst/>
              <a:gdLst/>
              <a:ahLst/>
              <a:cxnLst/>
              <a:rect l="0" t="0" r="0" b="0"/>
              <a:pathLst>
                <a:path w="144339" h="307356">
                  <a:moveTo>
                    <a:pt x="123281" y="0"/>
                  </a:moveTo>
                  <a:lnTo>
                    <a:pt x="100924" y="0"/>
                  </a:lnTo>
                  <a:lnTo>
                    <a:pt x="91999" y="3510"/>
                  </a:lnTo>
                  <a:lnTo>
                    <a:pt x="75842" y="16768"/>
                  </a:lnTo>
                  <a:lnTo>
                    <a:pt x="39171" y="70685"/>
                  </a:lnTo>
                  <a:lnTo>
                    <a:pt x="11303" y="131421"/>
                  </a:lnTo>
                  <a:lnTo>
                    <a:pt x="3323" y="159013"/>
                  </a:lnTo>
                  <a:lnTo>
                    <a:pt x="0" y="212841"/>
                  </a:lnTo>
                  <a:lnTo>
                    <a:pt x="3368" y="248625"/>
                  </a:lnTo>
                  <a:lnTo>
                    <a:pt x="15004" y="274668"/>
                  </a:lnTo>
                  <a:lnTo>
                    <a:pt x="23020" y="284888"/>
                  </a:lnTo>
                  <a:lnTo>
                    <a:pt x="44405" y="299361"/>
                  </a:lnTo>
                  <a:lnTo>
                    <a:pt x="68338" y="307355"/>
                  </a:lnTo>
                  <a:lnTo>
                    <a:pt x="101542" y="305277"/>
                  </a:lnTo>
                  <a:lnTo>
                    <a:pt x="144338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2042529" y="24850999"/>
              <a:ext cx="179800" cy="171740"/>
            </a:xfrm>
            <a:custGeom>
              <a:avLst/>
              <a:gdLst/>
              <a:ahLst/>
              <a:cxnLst/>
              <a:rect l="0" t="0" r="0" b="0"/>
              <a:pathLst>
                <a:path w="179800" h="171740">
                  <a:moveTo>
                    <a:pt x="42114" y="20602"/>
                  </a:moveTo>
                  <a:lnTo>
                    <a:pt x="42114" y="20604"/>
                  </a:lnTo>
                  <a:lnTo>
                    <a:pt x="33049" y="79217"/>
                  </a:lnTo>
                  <a:lnTo>
                    <a:pt x="37608" y="119599"/>
                  </a:lnTo>
                  <a:lnTo>
                    <a:pt x="51957" y="155610"/>
                  </a:lnTo>
                  <a:lnTo>
                    <a:pt x="61544" y="163249"/>
                  </a:lnTo>
                  <a:lnTo>
                    <a:pt x="87794" y="171739"/>
                  </a:lnTo>
                  <a:lnTo>
                    <a:pt x="100643" y="170492"/>
                  </a:lnTo>
                  <a:lnTo>
                    <a:pt x="124279" y="159749"/>
                  </a:lnTo>
                  <a:lnTo>
                    <a:pt x="143362" y="137037"/>
                  </a:lnTo>
                  <a:lnTo>
                    <a:pt x="174677" y="80386"/>
                  </a:lnTo>
                  <a:lnTo>
                    <a:pt x="179799" y="52244"/>
                  </a:lnTo>
                  <a:lnTo>
                    <a:pt x="179528" y="38187"/>
                  </a:lnTo>
                  <a:lnTo>
                    <a:pt x="174667" y="26476"/>
                  </a:lnTo>
                  <a:lnTo>
                    <a:pt x="156788" y="7225"/>
                  </a:lnTo>
                  <a:lnTo>
                    <a:pt x="145470" y="2324"/>
                  </a:lnTo>
                  <a:lnTo>
                    <a:pt x="120415" y="0"/>
                  </a:lnTo>
                  <a:lnTo>
                    <a:pt x="60137" y="15277"/>
                  </a:lnTo>
                  <a:lnTo>
                    <a:pt x="0" y="31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2042529" y="24882129"/>
              <a:ext cx="1" cy="3"/>
            </a:xfrm>
            <a:custGeom>
              <a:avLst/>
              <a:gdLst/>
              <a:ahLst/>
              <a:cxnLst/>
              <a:rect l="0" t="0" r="0" b="0"/>
              <a:pathLst>
                <a:path w="1" h="3">
                  <a:moveTo>
                    <a:pt x="0" y="0"/>
                  </a:moveTo>
                  <a:lnTo>
                    <a:pt x="0" y="2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2263627" y="24703145"/>
              <a:ext cx="52643" cy="305328"/>
            </a:xfrm>
            <a:custGeom>
              <a:avLst/>
              <a:gdLst/>
              <a:ahLst/>
              <a:cxnLst/>
              <a:rect l="0" t="0" r="0" b="0"/>
              <a:pathLst>
                <a:path w="52643" h="305328">
                  <a:moveTo>
                    <a:pt x="0" y="0"/>
                  </a:moveTo>
                  <a:lnTo>
                    <a:pt x="17958" y="53877"/>
                  </a:lnTo>
                  <a:lnTo>
                    <a:pt x="28547" y="98119"/>
                  </a:lnTo>
                  <a:lnTo>
                    <a:pt x="30985" y="151574"/>
                  </a:lnTo>
                  <a:lnTo>
                    <a:pt x="31408" y="209987"/>
                  </a:lnTo>
                  <a:lnTo>
                    <a:pt x="31533" y="267980"/>
                  </a:lnTo>
                  <a:lnTo>
                    <a:pt x="33890" y="280429"/>
                  </a:lnTo>
                  <a:lnTo>
                    <a:pt x="37801" y="288726"/>
                  </a:lnTo>
                  <a:lnTo>
                    <a:pt x="52642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2358384" y="24817023"/>
              <a:ext cx="169752" cy="200014"/>
            </a:xfrm>
            <a:custGeom>
              <a:avLst/>
              <a:gdLst/>
              <a:ahLst/>
              <a:cxnLst/>
              <a:rect l="0" t="0" r="0" b="0"/>
              <a:pathLst>
                <a:path w="169752" h="200014">
                  <a:moveTo>
                    <a:pt x="63171" y="65106"/>
                  </a:moveTo>
                  <a:lnTo>
                    <a:pt x="63171" y="114037"/>
                  </a:lnTo>
                  <a:lnTo>
                    <a:pt x="63171" y="173168"/>
                  </a:lnTo>
                  <a:lnTo>
                    <a:pt x="66680" y="183941"/>
                  </a:lnTo>
                  <a:lnTo>
                    <a:pt x="79938" y="199030"/>
                  </a:lnTo>
                  <a:lnTo>
                    <a:pt x="88387" y="200013"/>
                  </a:lnTo>
                  <a:lnTo>
                    <a:pt x="107133" y="191745"/>
                  </a:lnTo>
                  <a:lnTo>
                    <a:pt x="131829" y="161770"/>
                  </a:lnTo>
                  <a:lnTo>
                    <a:pt x="159964" y="101315"/>
                  </a:lnTo>
                  <a:lnTo>
                    <a:pt x="169751" y="67551"/>
                  </a:lnTo>
                  <a:lnTo>
                    <a:pt x="168641" y="39289"/>
                  </a:lnTo>
                  <a:lnTo>
                    <a:pt x="165070" y="26837"/>
                  </a:lnTo>
                  <a:lnTo>
                    <a:pt x="159179" y="17367"/>
                  </a:lnTo>
                  <a:lnTo>
                    <a:pt x="143276" y="3726"/>
                  </a:lnTo>
                  <a:lnTo>
                    <a:pt x="121390" y="0"/>
                  </a:lnTo>
                  <a:lnTo>
                    <a:pt x="96065" y="3415"/>
                  </a:lnTo>
                  <a:lnTo>
                    <a:pt x="41679" y="24670"/>
                  </a:lnTo>
                  <a:lnTo>
                    <a:pt x="0" y="44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2590011" y="24830334"/>
              <a:ext cx="252685" cy="198470"/>
            </a:xfrm>
            <a:custGeom>
              <a:avLst/>
              <a:gdLst/>
              <a:ahLst/>
              <a:cxnLst/>
              <a:rect l="0" t="0" r="0" b="0"/>
              <a:pathLst>
                <a:path w="252685" h="198470">
                  <a:moveTo>
                    <a:pt x="0" y="9682"/>
                  </a:moveTo>
                  <a:lnTo>
                    <a:pt x="14654" y="59234"/>
                  </a:lnTo>
                  <a:lnTo>
                    <a:pt x="19159" y="109761"/>
                  </a:lnTo>
                  <a:lnTo>
                    <a:pt x="29087" y="171737"/>
                  </a:lnTo>
                  <a:lnTo>
                    <a:pt x="35544" y="196349"/>
                  </a:lnTo>
                  <a:lnTo>
                    <a:pt x="38904" y="198469"/>
                  </a:lnTo>
                  <a:lnTo>
                    <a:pt x="42313" y="194032"/>
                  </a:lnTo>
                  <a:lnTo>
                    <a:pt x="56191" y="133703"/>
                  </a:lnTo>
                  <a:lnTo>
                    <a:pt x="72537" y="74213"/>
                  </a:lnTo>
                  <a:lnTo>
                    <a:pt x="97531" y="29062"/>
                  </a:lnTo>
                  <a:lnTo>
                    <a:pt x="117046" y="8156"/>
                  </a:lnTo>
                  <a:lnTo>
                    <a:pt x="128334" y="2815"/>
                  </a:lnTo>
                  <a:lnTo>
                    <a:pt x="153353" y="0"/>
                  </a:lnTo>
                  <a:lnTo>
                    <a:pt x="173832" y="5770"/>
                  </a:lnTo>
                  <a:lnTo>
                    <a:pt x="182568" y="10584"/>
                  </a:lnTo>
                  <a:lnTo>
                    <a:pt x="195395" y="31531"/>
                  </a:lnTo>
                  <a:lnTo>
                    <a:pt x="213161" y="81457"/>
                  </a:lnTo>
                  <a:lnTo>
                    <a:pt x="218746" y="131166"/>
                  </a:lnTo>
                  <a:lnTo>
                    <a:pt x="220401" y="179167"/>
                  </a:lnTo>
                  <a:lnTo>
                    <a:pt x="222973" y="187012"/>
                  </a:lnTo>
                  <a:lnTo>
                    <a:pt x="227027" y="189903"/>
                  </a:lnTo>
                  <a:lnTo>
                    <a:pt x="232070" y="189491"/>
                  </a:lnTo>
                  <a:lnTo>
                    <a:pt x="240792" y="185913"/>
                  </a:lnTo>
                  <a:lnTo>
                    <a:pt x="252684" y="17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2949443" y="24787374"/>
              <a:ext cx="19594" cy="170375"/>
            </a:xfrm>
            <a:custGeom>
              <a:avLst/>
              <a:gdLst/>
              <a:ahLst/>
              <a:cxnLst/>
              <a:rect l="0" t="0" r="0" b="0"/>
              <a:pathLst>
                <a:path w="19594" h="170375">
                  <a:moveTo>
                    <a:pt x="9065" y="0"/>
                  </a:moveTo>
                  <a:lnTo>
                    <a:pt x="9065" y="58616"/>
                  </a:lnTo>
                  <a:lnTo>
                    <a:pt x="3476" y="110174"/>
                  </a:lnTo>
                  <a:lnTo>
                    <a:pt x="0" y="164315"/>
                  </a:lnTo>
                  <a:lnTo>
                    <a:pt x="1851" y="170374"/>
                  </a:lnTo>
                  <a:lnTo>
                    <a:pt x="5426" y="168565"/>
                  </a:lnTo>
                  <a:lnTo>
                    <a:pt x="19593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3116095" y="24729140"/>
              <a:ext cx="158637" cy="279333"/>
            </a:xfrm>
            <a:custGeom>
              <a:avLst/>
              <a:gdLst/>
              <a:ahLst/>
              <a:cxnLst/>
              <a:rect l="0" t="0" r="0" b="0"/>
              <a:pathLst>
                <a:path w="158637" h="279333">
                  <a:moveTo>
                    <a:pt x="95097" y="5591"/>
                  </a:moveTo>
                  <a:lnTo>
                    <a:pt x="78329" y="0"/>
                  </a:lnTo>
                  <a:lnTo>
                    <a:pt x="71050" y="695"/>
                  </a:lnTo>
                  <a:lnTo>
                    <a:pt x="29915" y="24805"/>
                  </a:lnTo>
                  <a:lnTo>
                    <a:pt x="5334" y="50278"/>
                  </a:lnTo>
                  <a:lnTo>
                    <a:pt x="1330" y="59948"/>
                  </a:lnTo>
                  <a:lnTo>
                    <a:pt x="0" y="80053"/>
                  </a:lnTo>
                  <a:lnTo>
                    <a:pt x="4793" y="86818"/>
                  </a:lnTo>
                  <a:lnTo>
                    <a:pt x="12667" y="91326"/>
                  </a:lnTo>
                  <a:lnTo>
                    <a:pt x="46107" y="97673"/>
                  </a:lnTo>
                  <a:lnTo>
                    <a:pt x="99328" y="105406"/>
                  </a:lnTo>
                  <a:lnTo>
                    <a:pt x="135345" y="120433"/>
                  </a:lnTo>
                  <a:lnTo>
                    <a:pt x="151199" y="139302"/>
                  </a:lnTo>
                  <a:lnTo>
                    <a:pt x="157065" y="150882"/>
                  </a:lnTo>
                  <a:lnTo>
                    <a:pt x="158636" y="163283"/>
                  </a:lnTo>
                  <a:lnTo>
                    <a:pt x="154142" y="189539"/>
                  </a:lnTo>
                  <a:lnTo>
                    <a:pt x="132869" y="225041"/>
                  </a:lnTo>
                  <a:lnTo>
                    <a:pt x="109928" y="252197"/>
                  </a:lnTo>
                  <a:lnTo>
                    <a:pt x="82724" y="269472"/>
                  </a:lnTo>
                  <a:lnTo>
                    <a:pt x="31926" y="279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3327005" y="24650503"/>
              <a:ext cx="31587" cy="336912"/>
            </a:xfrm>
            <a:custGeom>
              <a:avLst/>
              <a:gdLst/>
              <a:ahLst/>
              <a:cxnLst/>
              <a:rect l="0" t="0" r="0" b="0"/>
              <a:pathLst>
                <a:path w="31587" h="336912">
                  <a:moveTo>
                    <a:pt x="0" y="0"/>
                  </a:moveTo>
                  <a:lnTo>
                    <a:pt x="0" y="2"/>
                  </a:lnTo>
                  <a:lnTo>
                    <a:pt x="17959" y="62280"/>
                  </a:lnTo>
                  <a:lnTo>
                    <a:pt x="28547" y="116333"/>
                  </a:lnTo>
                  <a:lnTo>
                    <a:pt x="30986" y="177657"/>
                  </a:lnTo>
                  <a:lnTo>
                    <a:pt x="31468" y="240030"/>
                  </a:lnTo>
                  <a:lnTo>
                    <a:pt x="31551" y="292609"/>
                  </a:lnTo>
                  <a:lnTo>
                    <a:pt x="31586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3348062" y="24720676"/>
              <a:ext cx="305479" cy="319383"/>
            </a:xfrm>
            <a:custGeom>
              <a:avLst/>
              <a:gdLst/>
              <a:ahLst/>
              <a:cxnLst/>
              <a:rect l="0" t="0" r="0" b="0"/>
              <a:pathLst>
                <a:path w="305479" h="319383">
                  <a:moveTo>
                    <a:pt x="0" y="45640"/>
                  </a:moveTo>
                  <a:lnTo>
                    <a:pt x="0" y="45642"/>
                  </a:lnTo>
                  <a:lnTo>
                    <a:pt x="60384" y="42521"/>
                  </a:lnTo>
                  <a:lnTo>
                    <a:pt x="114988" y="34187"/>
                  </a:lnTo>
                  <a:lnTo>
                    <a:pt x="174662" y="20891"/>
                  </a:lnTo>
                  <a:lnTo>
                    <a:pt x="231058" y="3502"/>
                  </a:lnTo>
                  <a:lnTo>
                    <a:pt x="241776" y="0"/>
                  </a:lnTo>
                  <a:lnTo>
                    <a:pt x="248922" y="2345"/>
                  </a:lnTo>
                  <a:lnTo>
                    <a:pt x="253686" y="8588"/>
                  </a:lnTo>
                  <a:lnTo>
                    <a:pt x="256861" y="17430"/>
                  </a:lnTo>
                  <a:lnTo>
                    <a:pt x="256639" y="25665"/>
                  </a:lnTo>
                  <a:lnTo>
                    <a:pt x="250152" y="41051"/>
                  </a:lnTo>
                  <a:lnTo>
                    <a:pt x="199806" y="98242"/>
                  </a:lnTo>
                  <a:lnTo>
                    <a:pt x="171919" y="126352"/>
                  </a:lnTo>
                  <a:lnTo>
                    <a:pt x="169595" y="133373"/>
                  </a:lnTo>
                  <a:lnTo>
                    <a:pt x="170385" y="140396"/>
                  </a:lnTo>
                  <a:lnTo>
                    <a:pt x="173252" y="147415"/>
                  </a:lnTo>
                  <a:lnTo>
                    <a:pt x="179842" y="152094"/>
                  </a:lnTo>
                  <a:lnTo>
                    <a:pt x="199643" y="157295"/>
                  </a:lnTo>
                  <a:lnTo>
                    <a:pt x="256549" y="161802"/>
                  </a:lnTo>
                  <a:lnTo>
                    <a:pt x="281308" y="166678"/>
                  </a:lnTo>
                  <a:lnTo>
                    <a:pt x="290484" y="171955"/>
                  </a:lnTo>
                  <a:lnTo>
                    <a:pt x="303799" y="187177"/>
                  </a:lnTo>
                  <a:lnTo>
                    <a:pt x="305478" y="196150"/>
                  </a:lnTo>
                  <a:lnTo>
                    <a:pt x="301104" y="215479"/>
                  </a:lnTo>
                  <a:lnTo>
                    <a:pt x="285488" y="240503"/>
                  </a:lnTo>
                  <a:lnTo>
                    <a:pt x="231538" y="298257"/>
                  </a:lnTo>
                  <a:lnTo>
                    <a:pt x="210570" y="319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3920862" y="24675423"/>
              <a:ext cx="143139" cy="218885"/>
            </a:xfrm>
            <a:custGeom>
              <a:avLst/>
              <a:gdLst/>
              <a:ahLst/>
              <a:cxnLst/>
              <a:rect l="0" t="0" r="0" b="0"/>
              <a:pathLst>
                <a:path w="143139" h="218885">
                  <a:moveTo>
                    <a:pt x="79967" y="27722"/>
                  </a:moveTo>
                  <a:lnTo>
                    <a:pt x="91146" y="38901"/>
                  </a:lnTo>
                  <a:lnTo>
                    <a:pt x="93269" y="38684"/>
                  </a:lnTo>
                  <a:lnTo>
                    <a:pt x="93515" y="35031"/>
                  </a:lnTo>
                  <a:lnTo>
                    <a:pt x="89498" y="21612"/>
                  </a:lnTo>
                  <a:lnTo>
                    <a:pt x="79914" y="3950"/>
                  </a:lnTo>
                  <a:lnTo>
                    <a:pt x="72912" y="175"/>
                  </a:lnTo>
                  <a:lnTo>
                    <a:pt x="64735" y="0"/>
                  </a:lnTo>
                  <a:lnTo>
                    <a:pt x="47461" y="6043"/>
                  </a:lnTo>
                  <a:lnTo>
                    <a:pt x="31985" y="16527"/>
                  </a:lnTo>
                  <a:lnTo>
                    <a:pt x="10118" y="52351"/>
                  </a:lnTo>
                  <a:lnTo>
                    <a:pt x="0" y="100012"/>
                  </a:lnTo>
                  <a:lnTo>
                    <a:pt x="2591" y="151178"/>
                  </a:lnTo>
                  <a:lnTo>
                    <a:pt x="16357" y="197792"/>
                  </a:lnTo>
                  <a:lnTo>
                    <a:pt x="24692" y="207784"/>
                  </a:lnTo>
                  <a:lnTo>
                    <a:pt x="46431" y="218884"/>
                  </a:lnTo>
                  <a:lnTo>
                    <a:pt x="58780" y="218335"/>
                  </a:lnTo>
                  <a:lnTo>
                    <a:pt x="84979" y="208365"/>
                  </a:lnTo>
                  <a:lnTo>
                    <a:pt x="143138" y="164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4161144" y="24659740"/>
              <a:ext cx="120036" cy="225843"/>
            </a:xfrm>
            <a:custGeom>
              <a:avLst/>
              <a:gdLst/>
              <a:ahLst/>
              <a:cxnLst/>
              <a:rect l="0" t="0" r="0" b="0"/>
              <a:pathLst>
                <a:path w="120036" h="225843">
                  <a:moveTo>
                    <a:pt x="18669" y="1291"/>
                  </a:moveTo>
                  <a:lnTo>
                    <a:pt x="18669" y="1290"/>
                  </a:lnTo>
                  <a:lnTo>
                    <a:pt x="15550" y="43982"/>
                  </a:lnTo>
                  <a:lnTo>
                    <a:pt x="7947" y="103359"/>
                  </a:lnTo>
                  <a:lnTo>
                    <a:pt x="0" y="157413"/>
                  </a:lnTo>
                  <a:lnTo>
                    <a:pt x="1014" y="191173"/>
                  </a:lnTo>
                  <a:lnTo>
                    <a:pt x="9263" y="217875"/>
                  </a:lnTo>
                  <a:lnTo>
                    <a:pt x="17078" y="224059"/>
                  </a:lnTo>
                  <a:lnTo>
                    <a:pt x="26967" y="225842"/>
                  </a:lnTo>
                  <a:lnTo>
                    <a:pt x="38239" y="224691"/>
                  </a:lnTo>
                  <a:lnTo>
                    <a:pt x="60122" y="210934"/>
                  </a:lnTo>
                  <a:lnTo>
                    <a:pt x="79207" y="190391"/>
                  </a:lnTo>
                  <a:lnTo>
                    <a:pt x="110725" y="126930"/>
                  </a:lnTo>
                  <a:lnTo>
                    <a:pt x="120035" y="77252"/>
                  </a:lnTo>
                  <a:lnTo>
                    <a:pt x="111615" y="31075"/>
                  </a:lnTo>
                  <a:lnTo>
                    <a:pt x="104030" y="19977"/>
                  </a:lnTo>
                  <a:lnTo>
                    <a:pt x="83124" y="4528"/>
                  </a:lnTo>
                  <a:lnTo>
                    <a:pt x="61354" y="0"/>
                  </a:lnTo>
                  <a:lnTo>
                    <a:pt x="29198" y="12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4369327" y="24671561"/>
              <a:ext cx="155226" cy="227903"/>
            </a:xfrm>
            <a:custGeom>
              <a:avLst/>
              <a:gdLst/>
              <a:ahLst/>
              <a:cxnLst/>
              <a:rect l="0" t="0" r="0" b="0"/>
              <a:pathLst>
                <a:path w="155226" h="227903">
                  <a:moveTo>
                    <a:pt x="0" y="0"/>
                  </a:moveTo>
                  <a:lnTo>
                    <a:pt x="15641" y="27556"/>
                  </a:lnTo>
                  <a:lnTo>
                    <a:pt x="28089" y="90016"/>
                  </a:lnTo>
                  <a:lnTo>
                    <a:pt x="36484" y="152832"/>
                  </a:lnTo>
                  <a:lnTo>
                    <a:pt x="57812" y="205099"/>
                  </a:lnTo>
                  <a:lnTo>
                    <a:pt x="70928" y="224126"/>
                  </a:lnTo>
                  <a:lnTo>
                    <a:pt x="78870" y="227795"/>
                  </a:lnTo>
                  <a:lnTo>
                    <a:pt x="87675" y="227902"/>
                  </a:lnTo>
                  <a:lnTo>
                    <a:pt x="97055" y="225634"/>
                  </a:lnTo>
                  <a:lnTo>
                    <a:pt x="113715" y="210635"/>
                  </a:lnTo>
                  <a:lnTo>
                    <a:pt x="127749" y="188373"/>
                  </a:lnTo>
                  <a:lnTo>
                    <a:pt x="150169" y="127809"/>
                  </a:lnTo>
                  <a:lnTo>
                    <a:pt x="155225" y="68876"/>
                  </a:lnTo>
                  <a:lnTo>
                    <a:pt x="149291" y="20321"/>
                  </a:lnTo>
                  <a:lnTo>
                    <a:pt x="1473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4664125" y="24597860"/>
              <a:ext cx="31586" cy="305328"/>
            </a:xfrm>
            <a:custGeom>
              <a:avLst/>
              <a:gdLst/>
              <a:ahLst/>
              <a:cxnLst/>
              <a:rect l="0" t="0" r="0" b="0"/>
              <a:pathLst>
                <a:path w="31586" h="305328">
                  <a:moveTo>
                    <a:pt x="0" y="0"/>
                  </a:moveTo>
                  <a:lnTo>
                    <a:pt x="7235" y="28727"/>
                  </a:lnTo>
                  <a:lnTo>
                    <a:pt x="9553" y="79093"/>
                  </a:lnTo>
                  <a:lnTo>
                    <a:pt x="11409" y="136129"/>
                  </a:lnTo>
                  <a:lnTo>
                    <a:pt x="17678" y="186044"/>
                  </a:lnTo>
                  <a:lnTo>
                    <a:pt x="21225" y="241909"/>
                  </a:lnTo>
                  <a:lnTo>
                    <a:pt x="31585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4826592" y="24534688"/>
              <a:ext cx="163917" cy="319506"/>
            </a:xfrm>
            <a:custGeom>
              <a:avLst/>
              <a:gdLst/>
              <a:ahLst/>
              <a:cxnLst/>
              <a:rect l="0" t="0" r="0" b="0"/>
              <a:pathLst>
                <a:path w="163917" h="319506">
                  <a:moveTo>
                    <a:pt x="132331" y="0"/>
                  </a:moveTo>
                  <a:lnTo>
                    <a:pt x="139566" y="28726"/>
                  </a:lnTo>
                  <a:lnTo>
                    <a:pt x="142209" y="92114"/>
                  </a:lnTo>
                  <a:lnTo>
                    <a:pt x="142666" y="145447"/>
                  </a:lnTo>
                  <a:lnTo>
                    <a:pt x="145922" y="200635"/>
                  </a:lnTo>
                  <a:lnTo>
                    <a:pt x="151913" y="256310"/>
                  </a:lnTo>
                  <a:lnTo>
                    <a:pt x="151234" y="262121"/>
                  </a:lnTo>
                  <a:lnTo>
                    <a:pt x="149612" y="262487"/>
                  </a:lnTo>
                  <a:lnTo>
                    <a:pt x="141740" y="246230"/>
                  </a:lnTo>
                  <a:lnTo>
                    <a:pt x="116759" y="193127"/>
                  </a:lnTo>
                  <a:lnTo>
                    <a:pt x="103573" y="175132"/>
                  </a:lnTo>
                  <a:lnTo>
                    <a:pt x="93272" y="170568"/>
                  </a:lnTo>
                  <a:lnTo>
                    <a:pt x="66228" y="168615"/>
                  </a:lnTo>
                  <a:lnTo>
                    <a:pt x="54337" y="172072"/>
                  </a:lnTo>
                  <a:lnTo>
                    <a:pt x="34886" y="185271"/>
                  </a:lnTo>
                  <a:lnTo>
                    <a:pt x="10781" y="223613"/>
                  </a:lnTo>
                  <a:lnTo>
                    <a:pt x="0" y="266428"/>
                  </a:lnTo>
                  <a:lnTo>
                    <a:pt x="3717" y="291549"/>
                  </a:lnTo>
                  <a:lnTo>
                    <a:pt x="7983" y="303162"/>
                  </a:lnTo>
                  <a:lnTo>
                    <a:pt x="15507" y="310902"/>
                  </a:lnTo>
                  <a:lnTo>
                    <a:pt x="36346" y="319505"/>
                  </a:lnTo>
                  <a:lnTo>
                    <a:pt x="74385" y="318759"/>
                  </a:lnTo>
                  <a:lnTo>
                    <a:pt x="136846" y="296452"/>
                  </a:lnTo>
                  <a:lnTo>
                    <a:pt x="163916" y="284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5331882" y="24587484"/>
              <a:ext cx="187765" cy="238997"/>
            </a:xfrm>
            <a:custGeom>
              <a:avLst/>
              <a:gdLst/>
              <a:ahLst/>
              <a:cxnLst/>
              <a:rect l="0" t="0" r="0" b="0"/>
              <a:pathLst>
                <a:path w="187765" h="238997">
                  <a:moveTo>
                    <a:pt x="6066" y="10376"/>
                  </a:moveTo>
                  <a:lnTo>
                    <a:pt x="6066" y="67642"/>
                  </a:lnTo>
                  <a:lnTo>
                    <a:pt x="6066" y="120151"/>
                  </a:lnTo>
                  <a:lnTo>
                    <a:pt x="6066" y="177045"/>
                  </a:lnTo>
                  <a:lnTo>
                    <a:pt x="477" y="237491"/>
                  </a:lnTo>
                  <a:lnTo>
                    <a:pt x="0" y="238996"/>
                  </a:lnTo>
                  <a:lnTo>
                    <a:pt x="10626" y="178480"/>
                  </a:lnTo>
                  <a:lnTo>
                    <a:pt x="20415" y="122967"/>
                  </a:lnTo>
                  <a:lnTo>
                    <a:pt x="41904" y="67653"/>
                  </a:lnTo>
                  <a:lnTo>
                    <a:pt x="70497" y="25397"/>
                  </a:lnTo>
                  <a:lnTo>
                    <a:pt x="101196" y="1829"/>
                  </a:lnTo>
                  <a:lnTo>
                    <a:pt x="111600" y="0"/>
                  </a:lnTo>
                  <a:lnTo>
                    <a:pt x="132519" y="4204"/>
                  </a:lnTo>
                  <a:lnTo>
                    <a:pt x="158438" y="19726"/>
                  </a:lnTo>
                  <a:lnTo>
                    <a:pt x="170493" y="41828"/>
                  </a:lnTo>
                  <a:lnTo>
                    <a:pt x="187764" y="98087"/>
                  </a:lnTo>
                  <a:lnTo>
                    <a:pt x="186800" y="148194"/>
                  </a:lnTo>
                  <a:lnTo>
                    <a:pt x="185397" y="202632"/>
                  </a:lnTo>
                  <a:lnTo>
                    <a:pt x="185051" y="2314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5622218" y="24571813"/>
              <a:ext cx="146097" cy="204823"/>
            </a:xfrm>
            <a:custGeom>
              <a:avLst/>
              <a:gdLst/>
              <a:ahLst/>
              <a:cxnLst/>
              <a:rect l="0" t="0" r="0" b="0"/>
              <a:pathLst>
                <a:path w="146097" h="204823">
                  <a:moveTo>
                    <a:pt x="31585" y="57632"/>
                  </a:moveTo>
                  <a:lnTo>
                    <a:pt x="31585" y="109684"/>
                  </a:lnTo>
                  <a:lnTo>
                    <a:pt x="37175" y="169170"/>
                  </a:lnTo>
                  <a:lnTo>
                    <a:pt x="51829" y="198176"/>
                  </a:lnTo>
                  <a:lnTo>
                    <a:pt x="60289" y="202800"/>
                  </a:lnTo>
                  <a:lnTo>
                    <a:pt x="82167" y="204822"/>
                  </a:lnTo>
                  <a:lnTo>
                    <a:pt x="92213" y="200213"/>
                  </a:lnTo>
                  <a:lnTo>
                    <a:pt x="109614" y="182612"/>
                  </a:lnTo>
                  <a:lnTo>
                    <a:pt x="132564" y="140807"/>
                  </a:lnTo>
                  <a:lnTo>
                    <a:pt x="143003" y="91376"/>
                  </a:lnTo>
                  <a:lnTo>
                    <a:pt x="146096" y="45274"/>
                  </a:lnTo>
                  <a:lnTo>
                    <a:pt x="140581" y="22503"/>
                  </a:lnTo>
                  <a:lnTo>
                    <a:pt x="135835" y="13156"/>
                  </a:lnTo>
                  <a:lnTo>
                    <a:pt x="127991" y="6924"/>
                  </a:lnTo>
                  <a:lnTo>
                    <a:pt x="106798" y="0"/>
                  </a:lnTo>
                  <a:lnTo>
                    <a:pt x="68558" y="1692"/>
                  </a:lnTo>
                  <a:lnTo>
                    <a:pt x="24461" y="12745"/>
                  </a:lnTo>
                  <a:lnTo>
                    <a:pt x="0" y="26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5853845" y="24460991"/>
              <a:ext cx="24750" cy="379026"/>
            </a:xfrm>
            <a:custGeom>
              <a:avLst/>
              <a:gdLst/>
              <a:ahLst/>
              <a:cxnLst/>
              <a:rect l="0" t="0" r="0" b="0"/>
              <a:pathLst>
                <a:path w="24750" h="379026">
                  <a:moveTo>
                    <a:pt x="0" y="0"/>
                  </a:moveTo>
                  <a:lnTo>
                    <a:pt x="14654" y="49550"/>
                  </a:lnTo>
                  <a:lnTo>
                    <a:pt x="24749" y="105668"/>
                  </a:lnTo>
                  <a:lnTo>
                    <a:pt x="23971" y="157390"/>
                  </a:lnTo>
                  <a:lnTo>
                    <a:pt x="21632" y="219129"/>
                  </a:lnTo>
                  <a:lnTo>
                    <a:pt x="21228" y="275107"/>
                  </a:lnTo>
                  <a:lnTo>
                    <a:pt x="21108" y="326916"/>
                  </a:lnTo>
                  <a:lnTo>
                    <a:pt x="21057" y="379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5822259" y="24597860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21057"/>
                  </a:moveTo>
                  <a:lnTo>
                    <a:pt x="25217" y="6585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6211814" y="24537564"/>
              <a:ext cx="158335" cy="108002"/>
            </a:xfrm>
            <a:custGeom>
              <a:avLst/>
              <a:gdLst/>
              <a:ahLst/>
              <a:cxnLst/>
              <a:rect l="0" t="0" r="0" b="0"/>
              <a:pathLst>
                <a:path w="158335" h="108002">
                  <a:moveTo>
                    <a:pt x="0" y="102411"/>
                  </a:moveTo>
                  <a:lnTo>
                    <a:pt x="0" y="102413"/>
                  </a:lnTo>
                  <a:lnTo>
                    <a:pt x="16767" y="108001"/>
                  </a:lnTo>
                  <a:lnTo>
                    <a:pt x="55141" y="105888"/>
                  </a:lnTo>
                  <a:lnTo>
                    <a:pt x="97966" y="92263"/>
                  </a:lnTo>
                  <a:lnTo>
                    <a:pt x="129113" y="73408"/>
                  </a:lnTo>
                  <a:lnTo>
                    <a:pt x="153159" y="47414"/>
                  </a:lnTo>
                  <a:lnTo>
                    <a:pt x="157088" y="36500"/>
                  </a:lnTo>
                  <a:lnTo>
                    <a:pt x="158334" y="11896"/>
                  </a:lnTo>
                  <a:lnTo>
                    <a:pt x="154689" y="4633"/>
                  </a:lnTo>
                  <a:lnTo>
                    <a:pt x="148749" y="961"/>
                  </a:lnTo>
                  <a:lnTo>
                    <a:pt x="135131" y="0"/>
                  </a:lnTo>
                  <a:lnTo>
                    <a:pt x="115813" y="7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6245594" y="24629445"/>
              <a:ext cx="197848" cy="136202"/>
            </a:xfrm>
            <a:custGeom>
              <a:avLst/>
              <a:gdLst/>
              <a:ahLst/>
              <a:cxnLst/>
              <a:rect l="0" t="0" r="0" b="0"/>
              <a:pathLst>
                <a:path w="197848" h="136202">
                  <a:moveTo>
                    <a:pt x="8334" y="31586"/>
                  </a:moveTo>
                  <a:lnTo>
                    <a:pt x="8333" y="31585"/>
                  </a:lnTo>
                  <a:lnTo>
                    <a:pt x="0" y="80516"/>
                  </a:lnTo>
                  <a:lnTo>
                    <a:pt x="1120" y="108316"/>
                  </a:lnTo>
                  <a:lnTo>
                    <a:pt x="9417" y="128470"/>
                  </a:lnTo>
                  <a:lnTo>
                    <a:pt x="17245" y="133611"/>
                  </a:lnTo>
                  <a:lnTo>
                    <a:pt x="38420" y="136201"/>
                  </a:lnTo>
                  <a:lnTo>
                    <a:pt x="76650" y="125495"/>
                  </a:lnTo>
                  <a:lnTo>
                    <a:pt x="112024" y="107502"/>
                  </a:lnTo>
                  <a:lnTo>
                    <a:pt x="161996" y="57504"/>
                  </a:lnTo>
                  <a:lnTo>
                    <a:pt x="1978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6496083" y="24503104"/>
              <a:ext cx="126343" cy="157928"/>
            </a:xfrm>
            <a:custGeom>
              <a:avLst/>
              <a:gdLst/>
              <a:ahLst/>
              <a:cxnLst/>
              <a:rect l="0" t="0" r="0" b="0"/>
              <a:pathLst>
                <a:path w="126343" h="157928">
                  <a:moveTo>
                    <a:pt x="0" y="0"/>
                  </a:moveTo>
                  <a:lnTo>
                    <a:pt x="14654" y="58617"/>
                  </a:lnTo>
                  <a:lnTo>
                    <a:pt x="43119" y="115215"/>
                  </a:lnTo>
                  <a:lnTo>
                    <a:pt x="70389" y="152222"/>
                  </a:lnTo>
                  <a:lnTo>
                    <a:pt x="78512" y="156464"/>
                  </a:lnTo>
                  <a:lnTo>
                    <a:pt x="126342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6453969" y="24482047"/>
              <a:ext cx="136872" cy="231627"/>
            </a:xfrm>
            <a:custGeom>
              <a:avLst/>
              <a:gdLst/>
              <a:ahLst/>
              <a:cxnLst/>
              <a:rect l="0" t="0" r="0" b="0"/>
              <a:pathLst>
                <a:path w="136872" h="231627">
                  <a:moveTo>
                    <a:pt x="136871" y="0"/>
                  </a:moveTo>
                  <a:lnTo>
                    <a:pt x="100954" y="61109"/>
                  </a:lnTo>
                  <a:lnTo>
                    <a:pt x="66573" y="121130"/>
                  </a:lnTo>
                  <a:lnTo>
                    <a:pt x="31572" y="183514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6664539" y="24532307"/>
              <a:ext cx="165589" cy="344363"/>
            </a:xfrm>
            <a:custGeom>
              <a:avLst/>
              <a:gdLst/>
              <a:ahLst/>
              <a:cxnLst/>
              <a:rect l="0" t="0" r="0" b="0"/>
              <a:pathLst>
                <a:path w="165589" h="344363">
                  <a:moveTo>
                    <a:pt x="21057" y="55025"/>
                  </a:moveTo>
                  <a:lnTo>
                    <a:pt x="35712" y="110166"/>
                  </a:lnTo>
                  <a:lnTo>
                    <a:pt x="40850" y="167130"/>
                  </a:lnTo>
                  <a:lnTo>
                    <a:pt x="41864" y="223441"/>
                  </a:lnTo>
                  <a:lnTo>
                    <a:pt x="42040" y="271824"/>
                  </a:lnTo>
                  <a:lnTo>
                    <a:pt x="38973" y="324374"/>
                  </a:lnTo>
                  <a:lnTo>
                    <a:pt x="36510" y="339876"/>
                  </a:lnTo>
                  <a:lnTo>
                    <a:pt x="33699" y="344362"/>
                  </a:lnTo>
                  <a:lnTo>
                    <a:pt x="30655" y="341503"/>
                  </a:lnTo>
                  <a:lnTo>
                    <a:pt x="17363" y="283710"/>
                  </a:lnTo>
                  <a:lnTo>
                    <a:pt x="12553" y="233788"/>
                  </a:lnTo>
                  <a:lnTo>
                    <a:pt x="12098" y="172656"/>
                  </a:lnTo>
                  <a:lnTo>
                    <a:pt x="19052" y="119125"/>
                  </a:lnTo>
                  <a:lnTo>
                    <a:pt x="35293" y="56533"/>
                  </a:lnTo>
                  <a:lnTo>
                    <a:pt x="56861" y="23886"/>
                  </a:lnTo>
                  <a:lnTo>
                    <a:pt x="85478" y="3164"/>
                  </a:lnTo>
                  <a:lnTo>
                    <a:pt x="105841" y="0"/>
                  </a:lnTo>
                  <a:lnTo>
                    <a:pt x="116184" y="794"/>
                  </a:lnTo>
                  <a:lnTo>
                    <a:pt x="133915" y="7916"/>
                  </a:lnTo>
                  <a:lnTo>
                    <a:pt x="141919" y="13089"/>
                  </a:lnTo>
                  <a:lnTo>
                    <a:pt x="153932" y="28197"/>
                  </a:lnTo>
                  <a:lnTo>
                    <a:pt x="162002" y="47782"/>
                  </a:lnTo>
                  <a:lnTo>
                    <a:pt x="165588" y="72081"/>
                  </a:lnTo>
                  <a:lnTo>
                    <a:pt x="160942" y="95360"/>
                  </a:lnTo>
                  <a:lnTo>
                    <a:pt x="149909" y="116235"/>
                  </a:lnTo>
                  <a:lnTo>
                    <a:pt x="104229" y="156081"/>
                  </a:lnTo>
                  <a:lnTo>
                    <a:pt x="67798" y="177644"/>
                  </a:lnTo>
                  <a:lnTo>
                    <a:pt x="44171" y="182442"/>
                  </a:lnTo>
                  <a:lnTo>
                    <a:pt x="32957" y="182084"/>
                  </a:lnTo>
                  <a:lnTo>
                    <a:pt x="24311" y="178335"/>
                  </a:lnTo>
                  <a:lnTo>
                    <a:pt x="11585" y="164812"/>
                  </a:lnTo>
                  <a:lnTo>
                    <a:pt x="0" y="139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6911422" y="24513632"/>
              <a:ext cx="205844" cy="189805"/>
            </a:xfrm>
            <a:custGeom>
              <a:avLst/>
              <a:gdLst/>
              <a:ahLst/>
              <a:cxnLst/>
              <a:rect l="0" t="0" r="0" b="0"/>
              <a:pathLst>
                <a:path w="205844" h="189805">
                  <a:moveTo>
                    <a:pt x="111086" y="0"/>
                  </a:moveTo>
                  <a:lnTo>
                    <a:pt x="67123" y="20246"/>
                  </a:lnTo>
                  <a:lnTo>
                    <a:pt x="36839" y="44995"/>
                  </a:lnTo>
                  <a:lnTo>
                    <a:pt x="11228" y="85732"/>
                  </a:lnTo>
                  <a:lnTo>
                    <a:pt x="0" y="129258"/>
                  </a:lnTo>
                  <a:lnTo>
                    <a:pt x="2262" y="166201"/>
                  </a:lnTo>
                  <a:lnTo>
                    <a:pt x="6951" y="175142"/>
                  </a:lnTo>
                  <a:lnTo>
                    <a:pt x="21520" y="188194"/>
                  </a:lnTo>
                  <a:lnTo>
                    <a:pt x="31488" y="189804"/>
                  </a:lnTo>
                  <a:lnTo>
                    <a:pt x="55043" y="185353"/>
                  </a:lnTo>
                  <a:lnTo>
                    <a:pt x="89021" y="164104"/>
                  </a:lnTo>
                  <a:lnTo>
                    <a:pt x="123539" y="117077"/>
                  </a:lnTo>
                  <a:lnTo>
                    <a:pt x="154421" y="54428"/>
                  </a:lnTo>
                  <a:lnTo>
                    <a:pt x="156354" y="51493"/>
                  </a:lnTo>
                  <a:lnTo>
                    <a:pt x="153847" y="103388"/>
                  </a:lnTo>
                  <a:lnTo>
                    <a:pt x="155668" y="161539"/>
                  </a:lnTo>
                  <a:lnTo>
                    <a:pt x="164436" y="181371"/>
                  </a:lnTo>
                  <a:lnTo>
                    <a:pt x="171219" y="185254"/>
                  </a:lnTo>
                  <a:lnTo>
                    <a:pt x="179251" y="185504"/>
                  </a:lnTo>
                  <a:lnTo>
                    <a:pt x="205843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7222679" y="24470888"/>
              <a:ext cx="220970" cy="226449"/>
            </a:xfrm>
            <a:custGeom>
              <a:avLst/>
              <a:gdLst/>
              <a:ahLst/>
              <a:cxnLst/>
              <a:rect l="0" t="0" r="0" b="0"/>
              <a:pathLst>
                <a:path w="220970" h="226449">
                  <a:moveTo>
                    <a:pt x="10399" y="53272"/>
                  </a:moveTo>
                  <a:lnTo>
                    <a:pt x="3164" y="81998"/>
                  </a:lnTo>
                  <a:lnTo>
                    <a:pt x="846" y="132364"/>
                  </a:lnTo>
                  <a:lnTo>
                    <a:pt x="160" y="189401"/>
                  </a:lnTo>
                  <a:lnTo>
                    <a:pt x="0" y="221788"/>
                  </a:lnTo>
                  <a:lnTo>
                    <a:pt x="1127" y="226448"/>
                  </a:lnTo>
                  <a:lnTo>
                    <a:pt x="3047" y="223705"/>
                  </a:lnTo>
                  <a:lnTo>
                    <a:pt x="14536" y="171687"/>
                  </a:lnTo>
                  <a:lnTo>
                    <a:pt x="29240" y="117867"/>
                  </a:lnTo>
                  <a:lnTo>
                    <a:pt x="54575" y="55079"/>
                  </a:lnTo>
                  <a:lnTo>
                    <a:pt x="77301" y="22222"/>
                  </a:lnTo>
                  <a:lnTo>
                    <a:pt x="106261" y="1440"/>
                  </a:lnTo>
                  <a:lnTo>
                    <a:pt x="116421" y="0"/>
                  </a:lnTo>
                  <a:lnTo>
                    <a:pt x="137069" y="4640"/>
                  </a:lnTo>
                  <a:lnTo>
                    <a:pt x="154823" y="20740"/>
                  </a:lnTo>
                  <a:lnTo>
                    <a:pt x="179697" y="63613"/>
                  </a:lnTo>
                  <a:lnTo>
                    <a:pt x="194706" y="109388"/>
                  </a:lnTo>
                  <a:lnTo>
                    <a:pt x="199539" y="159198"/>
                  </a:lnTo>
                  <a:lnTo>
                    <a:pt x="207860" y="194233"/>
                  </a:lnTo>
                  <a:lnTo>
                    <a:pt x="220969" y="2112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7546102" y="24313590"/>
              <a:ext cx="187422" cy="323809"/>
            </a:xfrm>
            <a:custGeom>
              <a:avLst/>
              <a:gdLst/>
              <a:ahLst/>
              <a:cxnLst/>
              <a:rect l="0" t="0" r="0" b="0"/>
              <a:pathLst>
                <a:path w="187422" h="323809">
                  <a:moveTo>
                    <a:pt x="150230" y="0"/>
                  </a:moveTo>
                  <a:lnTo>
                    <a:pt x="161408" y="11180"/>
                  </a:lnTo>
                  <a:lnTo>
                    <a:pt x="173949" y="46078"/>
                  </a:lnTo>
                  <a:lnTo>
                    <a:pt x="179485" y="99052"/>
                  </a:lnTo>
                  <a:lnTo>
                    <a:pt x="187421" y="154617"/>
                  </a:lnTo>
                  <a:lnTo>
                    <a:pt x="182785" y="215724"/>
                  </a:lnTo>
                  <a:lnTo>
                    <a:pt x="181292" y="221026"/>
                  </a:lnTo>
                  <a:lnTo>
                    <a:pt x="179126" y="221049"/>
                  </a:lnTo>
                  <a:lnTo>
                    <a:pt x="173601" y="211718"/>
                  </a:lnTo>
                  <a:lnTo>
                    <a:pt x="161574" y="186735"/>
                  </a:lnTo>
                  <a:lnTo>
                    <a:pt x="145913" y="167223"/>
                  </a:lnTo>
                  <a:lnTo>
                    <a:pt x="124135" y="156209"/>
                  </a:lnTo>
                  <a:lnTo>
                    <a:pt x="111776" y="153273"/>
                  </a:lnTo>
                  <a:lnTo>
                    <a:pt x="100027" y="154825"/>
                  </a:lnTo>
                  <a:lnTo>
                    <a:pt x="67895" y="172607"/>
                  </a:lnTo>
                  <a:lnTo>
                    <a:pt x="35484" y="203289"/>
                  </a:lnTo>
                  <a:lnTo>
                    <a:pt x="16795" y="232591"/>
                  </a:lnTo>
                  <a:lnTo>
                    <a:pt x="0" y="279521"/>
                  </a:lnTo>
                  <a:lnTo>
                    <a:pt x="1962" y="303216"/>
                  </a:lnTo>
                  <a:lnTo>
                    <a:pt x="5761" y="314449"/>
                  </a:lnTo>
                  <a:lnTo>
                    <a:pt x="12973" y="320767"/>
                  </a:lnTo>
                  <a:lnTo>
                    <a:pt x="22461" y="323808"/>
                  </a:lnTo>
                  <a:lnTo>
                    <a:pt x="58170" y="322503"/>
                  </a:lnTo>
                  <a:lnTo>
                    <a:pt x="118783" y="307155"/>
                  </a:lnTo>
                  <a:lnTo>
                    <a:pt x="181815" y="273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8075357" y="24375842"/>
              <a:ext cx="589598" cy="258320"/>
            </a:xfrm>
            <a:custGeom>
              <a:avLst/>
              <a:gdLst/>
              <a:ahLst/>
              <a:cxnLst/>
              <a:rect l="0" t="0" r="0" b="0"/>
              <a:pathLst>
                <a:path w="589598" h="258320">
                  <a:moveTo>
                    <a:pt x="0" y="43033"/>
                  </a:moveTo>
                  <a:lnTo>
                    <a:pt x="3120" y="95084"/>
                  </a:lnTo>
                  <a:lnTo>
                    <a:pt x="8334" y="151262"/>
                  </a:lnTo>
                  <a:lnTo>
                    <a:pt x="12999" y="203005"/>
                  </a:lnTo>
                  <a:lnTo>
                    <a:pt x="25055" y="251928"/>
                  </a:lnTo>
                  <a:lnTo>
                    <a:pt x="29572" y="257166"/>
                  </a:lnTo>
                  <a:lnTo>
                    <a:pt x="34922" y="258319"/>
                  </a:lnTo>
                  <a:lnTo>
                    <a:pt x="40829" y="256747"/>
                  </a:lnTo>
                  <a:lnTo>
                    <a:pt x="45937" y="251019"/>
                  </a:lnTo>
                  <a:lnTo>
                    <a:pt x="71850" y="189674"/>
                  </a:lnTo>
                  <a:lnTo>
                    <a:pt x="108624" y="133763"/>
                  </a:lnTo>
                  <a:lnTo>
                    <a:pt x="127826" y="111434"/>
                  </a:lnTo>
                  <a:lnTo>
                    <a:pt x="148059" y="97611"/>
                  </a:lnTo>
                  <a:lnTo>
                    <a:pt x="158368" y="96967"/>
                  </a:lnTo>
                  <a:lnTo>
                    <a:pt x="179181" y="105608"/>
                  </a:lnTo>
                  <a:lnTo>
                    <a:pt x="197009" y="127386"/>
                  </a:lnTo>
                  <a:lnTo>
                    <a:pt x="227519" y="183439"/>
                  </a:lnTo>
                  <a:lnTo>
                    <a:pt x="243409" y="219947"/>
                  </a:lnTo>
                  <a:lnTo>
                    <a:pt x="248840" y="225315"/>
                  </a:lnTo>
                  <a:lnTo>
                    <a:pt x="254801" y="226557"/>
                  </a:lnTo>
                  <a:lnTo>
                    <a:pt x="261115" y="225044"/>
                  </a:lnTo>
                  <a:lnTo>
                    <a:pt x="266494" y="220526"/>
                  </a:lnTo>
                  <a:lnTo>
                    <a:pt x="286651" y="181819"/>
                  </a:lnTo>
                  <a:lnTo>
                    <a:pt x="311274" y="118373"/>
                  </a:lnTo>
                  <a:lnTo>
                    <a:pt x="329752" y="64307"/>
                  </a:lnTo>
                  <a:lnTo>
                    <a:pt x="345970" y="26980"/>
                  </a:lnTo>
                  <a:lnTo>
                    <a:pt x="361995" y="9384"/>
                  </a:lnTo>
                  <a:lnTo>
                    <a:pt x="371182" y="3054"/>
                  </a:lnTo>
                  <a:lnTo>
                    <a:pt x="379646" y="3512"/>
                  </a:lnTo>
                  <a:lnTo>
                    <a:pt x="387628" y="8498"/>
                  </a:lnTo>
                  <a:lnTo>
                    <a:pt x="401567" y="25345"/>
                  </a:lnTo>
                  <a:lnTo>
                    <a:pt x="429511" y="69474"/>
                  </a:lnTo>
                  <a:lnTo>
                    <a:pt x="455206" y="86093"/>
                  </a:lnTo>
                  <a:lnTo>
                    <a:pt x="481125" y="88299"/>
                  </a:lnTo>
                  <a:lnTo>
                    <a:pt x="509801" y="84209"/>
                  </a:lnTo>
                  <a:lnTo>
                    <a:pt x="534245" y="74593"/>
                  </a:lnTo>
                  <a:lnTo>
                    <a:pt x="562148" y="50434"/>
                  </a:lnTo>
                  <a:lnTo>
                    <a:pt x="579644" y="21050"/>
                  </a:lnTo>
                  <a:lnTo>
                    <a:pt x="578282" y="13172"/>
                  </a:lnTo>
                  <a:lnTo>
                    <a:pt x="572695" y="6747"/>
                  </a:lnTo>
                  <a:lnTo>
                    <a:pt x="564291" y="1295"/>
                  </a:lnTo>
                  <a:lnTo>
                    <a:pt x="555179" y="0"/>
                  </a:lnTo>
                  <a:lnTo>
                    <a:pt x="535695" y="4802"/>
                  </a:lnTo>
                  <a:lnTo>
                    <a:pt x="510585" y="20658"/>
                  </a:lnTo>
                  <a:lnTo>
                    <a:pt x="461015" y="78451"/>
                  </a:lnTo>
                  <a:lnTo>
                    <a:pt x="439318" y="133357"/>
                  </a:lnTo>
                  <a:lnTo>
                    <a:pt x="439525" y="173652"/>
                  </a:lnTo>
                  <a:lnTo>
                    <a:pt x="447249" y="195064"/>
                  </a:lnTo>
                  <a:lnTo>
                    <a:pt x="452584" y="204048"/>
                  </a:lnTo>
                  <a:lnTo>
                    <a:pt x="467870" y="217151"/>
                  </a:lnTo>
                  <a:lnTo>
                    <a:pt x="476861" y="222283"/>
                  </a:lnTo>
                  <a:lnTo>
                    <a:pt x="499328" y="224866"/>
                  </a:lnTo>
                  <a:lnTo>
                    <a:pt x="524911" y="220945"/>
                  </a:lnTo>
                  <a:lnTo>
                    <a:pt x="570103" y="202481"/>
                  </a:lnTo>
                  <a:lnTo>
                    <a:pt x="589597" y="1904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8790156" y="24292534"/>
              <a:ext cx="148021" cy="252685"/>
            </a:xfrm>
            <a:custGeom>
              <a:avLst/>
              <a:gdLst/>
              <a:ahLst/>
              <a:cxnLst/>
              <a:rect l="0" t="0" r="0" b="0"/>
              <a:pathLst>
                <a:path w="148021" h="252685">
                  <a:moveTo>
                    <a:pt x="64311" y="0"/>
                  </a:moveTo>
                  <a:lnTo>
                    <a:pt x="47543" y="5589"/>
                  </a:lnTo>
                  <a:lnTo>
                    <a:pt x="33071" y="17691"/>
                  </a:lnTo>
                  <a:lnTo>
                    <a:pt x="4717" y="54057"/>
                  </a:lnTo>
                  <a:lnTo>
                    <a:pt x="0" y="74329"/>
                  </a:lnTo>
                  <a:lnTo>
                    <a:pt x="380" y="84648"/>
                  </a:lnTo>
                  <a:lnTo>
                    <a:pt x="5313" y="92697"/>
                  </a:lnTo>
                  <a:lnTo>
                    <a:pt x="23271" y="104760"/>
                  </a:lnTo>
                  <a:lnTo>
                    <a:pt x="80164" y="122035"/>
                  </a:lnTo>
                  <a:lnTo>
                    <a:pt x="121130" y="134293"/>
                  </a:lnTo>
                  <a:lnTo>
                    <a:pt x="140647" y="145864"/>
                  </a:lnTo>
                  <a:lnTo>
                    <a:pt x="145617" y="154564"/>
                  </a:lnTo>
                  <a:lnTo>
                    <a:pt x="148020" y="176710"/>
                  </a:lnTo>
                  <a:lnTo>
                    <a:pt x="138949" y="199030"/>
                  </a:lnTo>
                  <a:lnTo>
                    <a:pt x="122050" y="219478"/>
                  </a:lnTo>
                  <a:lnTo>
                    <a:pt x="98942" y="236367"/>
                  </a:lnTo>
                  <a:lnTo>
                    <a:pt x="73073" y="245435"/>
                  </a:lnTo>
                  <a:lnTo>
                    <a:pt x="32725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9054508" y="24239891"/>
              <a:ext cx="16119" cy="273742"/>
            </a:xfrm>
            <a:custGeom>
              <a:avLst/>
              <a:gdLst/>
              <a:ahLst/>
              <a:cxnLst/>
              <a:rect l="0" t="0" r="0" b="0"/>
              <a:pathLst>
                <a:path w="16119" h="273742">
                  <a:moveTo>
                    <a:pt x="10529" y="0"/>
                  </a:moveTo>
                  <a:lnTo>
                    <a:pt x="10529" y="48930"/>
                  </a:lnTo>
                  <a:lnTo>
                    <a:pt x="10529" y="108062"/>
                  </a:lnTo>
                  <a:lnTo>
                    <a:pt x="16118" y="161869"/>
                  </a:lnTo>
                  <a:lnTo>
                    <a:pt x="12846" y="218887"/>
                  </a:lnTo>
                  <a:lnTo>
                    <a:pt x="10045" y="255409"/>
                  </a:lnTo>
                  <a:lnTo>
                    <a:pt x="7867" y="261520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9001865" y="24303062"/>
              <a:ext cx="210571" cy="21059"/>
            </a:xfrm>
            <a:custGeom>
              <a:avLst/>
              <a:gdLst/>
              <a:ahLst/>
              <a:cxnLst/>
              <a:rect l="0" t="0" r="0" b="0"/>
              <a:pathLst>
                <a:path w="210571" h="21059">
                  <a:moveTo>
                    <a:pt x="0" y="21058"/>
                  </a:moveTo>
                  <a:lnTo>
                    <a:pt x="0" y="21056"/>
                  </a:lnTo>
                  <a:lnTo>
                    <a:pt x="55141" y="6403"/>
                  </a:lnTo>
                  <a:lnTo>
                    <a:pt x="103556" y="1898"/>
                  </a:lnTo>
                  <a:lnTo>
                    <a:pt x="154946" y="563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8029885" y="24750057"/>
              <a:ext cx="411312" cy="464473"/>
            </a:xfrm>
            <a:custGeom>
              <a:avLst/>
              <a:gdLst/>
              <a:ahLst/>
              <a:cxnLst/>
              <a:rect l="0" t="0" r="0" b="0"/>
              <a:pathLst>
                <a:path w="411312" h="464473">
                  <a:moveTo>
                    <a:pt x="66530" y="142600"/>
                  </a:moveTo>
                  <a:lnTo>
                    <a:pt x="66530" y="142599"/>
                  </a:lnTo>
                  <a:lnTo>
                    <a:pt x="37221" y="177497"/>
                  </a:lnTo>
                  <a:lnTo>
                    <a:pt x="10886" y="237649"/>
                  </a:lnTo>
                  <a:lnTo>
                    <a:pt x="0" y="285798"/>
                  </a:lnTo>
                  <a:lnTo>
                    <a:pt x="544" y="333339"/>
                  </a:lnTo>
                  <a:lnTo>
                    <a:pt x="8347" y="356446"/>
                  </a:lnTo>
                  <a:lnTo>
                    <a:pt x="13703" y="365883"/>
                  </a:lnTo>
                  <a:lnTo>
                    <a:pt x="23123" y="371003"/>
                  </a:lnTo>
                  <a:lnTo>
                    <a:pt x="49188" y="373575"/>
                  </a:lnTo>
                  <a:lnTo>
                    <a:pt x="60817" y="370284"/>
                  </a:lnTo>
                  <a:lnTo>
                    <a:pt x="79979" y="357266"/>
                  </a:lnTo>
                  <a:lnTo>
                    <a:pt x="122248" y="296859"/>
                  </a:lnTo>
                  <a:lnTo>
                    <a:pt x="146902" y="237036"/>
                  </a:lnTo>
                  <a:lnTo>
                    <a:pt x="164750" y="184672"/>
                  </a:lnTo>
                  <a:lnTo>
                    <a:pt x="176485" y="128122"/>
                  </a:lnTo>
                  <a:lnTo>
                    <a:pt x="174671" y="103410"/>
                  </a:lnTo>
                  <a:lnTo>
                    <a:pt x="159077" y="58951"/>
                  </a:lnTo>
                  <a:lnTo>
                    <a:pt x="159524" y="37574"/>
                  </a:lnTo>
                  <a:lnTo>
                    <a:pt x="166743" y="19493"/>
                  </a:lnTo>
                  <a:lnTo>
                    <a:pt x="171943" y="11396"/>
                  </a:lnTo>
                  <a:lnTo>
                    <a:pt x="180089" y="5998"/>
                  </a:lnTo>
                  <a:lnTo>
                    <a:pt x="201619" y="0"/>
                  </a:lnTo>
                  <a:lnTo>
                    <a:pt x="226785" y="6694"/>
                  </a:lnTo>
                  <a:lnTo>
                    <a:pt x="269891" y="33996"/>
                  </a:lnTo>
                  <a:lnTo>
                    <a:pt x="299765" y="63090"/>
                  </a:lnTo>
                  <a:lnTo>
                    <a:pt x="325758" y="123129"/>
                  </a:lnTo>
                  <a:lnTo>
                    <a:pt x="337057" y="175192"/>
                  </a:lnTo>
                  <a:lnTo>
                    <a:pt x="345225" y="236128"/>
                  </a:lnTo>
                  <a:lnTo>
                    <a:pt x="342463" y="297253"/>
                  </a:lnTo>
                  <a:lnTo>
                    <a:pt x="342090" y="346092"/>
                  </a:lnTo>
                  <a:lnTo>
                    <a:pt x="348732" y="408228"/>
                  </a:lnTo>
                  <a:lnTo>
                    <a:pt x="352220" y="438472"/>
                  </a:lnTo>
                  <a:lnTo>
                    <a:pt x="361569" y="459713"/>
                  </a:lnTo>
                  <a:lnTo>
                    <a:pt x="367338" y="463973"/>
                  </a:lnTo>
                  <a:lnTo>
                    <a:pt x="373524" y="464472"/>
                  </a:lnTo>
                  <a:lnTo>
                    <a:pt x="379987" y="462468"/>
                  </a:lnTo>
                  <a:lnTo>
                    <a:pt x="385466" y="456451"/>
                  </a:lnTo>
                  <a:lnTo>
                    <a:pt x="406433" y="405780"/>
                  </a:lnTo>
                  <a:lnTo>
                    <a:pt x="411311" y="346882"/>
                  </a:lnTo>
                  <a:lnTo>
                    <a:pt x="403954" y="297365"/>
                  </a:lnTo>
                  <a:lnTo>
                    <a:pt x="393531" y="267148"/>
                  </a:lnTo>
                  <a:lnTo>
                    <a:pt x="377980" y="244358"/>
                  </a:lnTo>
                  <a:lnTo>
                    <a:pt x="368920" y="235007"/>
                  </a:lnTo>
                  <a:lnTo>
                    <a:pt x="358201" y="229941"/>
                  </a:lnTo>
                  <a:lnTo>
                    <a:pt x="307374" y="227097"/>
                  </a:lnTo>
                  <a:lnTo>
                    <a:pt x="283536" y="228119"/>
                  </a:lnTo>
                  <a:lnTo>
                    <a:pt x="256043" y="237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8643896" y="24755788"/>
              <a:ext cx="21059" cy="336912"/>
            </a:xfrm>
            <a:custGeom>
              <a:avLst/>
              <a:gdLst/>
              <a:ahLst/>
              <a:cxnLst/>
              <a:rect l="0" t="0" r="0" b="0"/>
              <a:pathLst>
                <a:path w="21059" h="336912">
                  <a:moveTo>
                    <a:pt x="21058" y="0"/>
                  </a:moveTo>
                  <a:lnTo>
                    <a:pt x="21058" y="2"/>
                  </a:lnTo>
                  <a:lnTo>
                    <a:pt x="12724" y="37478"/>
                  </a:lnTo>
                  <a:lnTo>
                    <a:pt x="14300" y="75447"/>
                  </a:lnTo>
                  <a:lnTo>
                    <a:pt x="19723" y="130197"/>
                  </a:lnTo>
                  <a:lnTo>
                    <a:pt x="15073" y="188837"/>
                  </a:lnTo>
                  <a:lnTo>
                    <a:pt x="11876" y="241305"/>
                  </a:lnTo>
                  <a:lnTo>
                    <a:pt x="3559" y="298616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8528083" y="24713673"/>
              <a:ext cx="189515" cy="231629"/>
            </a:xfrm>
            <a:custGeom>
              <a:avLst/>
              <a:gdLst/>
              <a:ahLst/>
              <a:cxnLst/>
              <a:rect l="0" t="0" r="0" b="0"/>
              <a:pathLst>
                <a:path w="189515" h="231629">
                  <a:moveTo>
                    <a:pt x="189514" y="0"/>
                  </a:moveTo>
                  <a:lnTo>
                    <a:pt x="135639" y="61111"/>
                  </a:lnTo>
                  <a:lnTo>
                    <a:pt x="89655" y="121132"/>
                  </a:lnTo>
                  <a:lnTo>
                    <a:pt x="44562" y="178296"/>
                  </a:lnTo>
                  <a:lnTo>
                    <a:pt x="0" y="231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8738653" y="24724202"/>
              <a:ext cx="192245" cy="347442"/>
            </a:xfrm>
            <a:custGeom>
              <a:avLst/>
              <a:gdLst/>
              <a:ahLst/>
              <a:cxnLst/>
              <a:rect l="0" t="0" r="0" b="0"/>
              <a:pathLst>
                <a:path w="192245" h="347442">
                  <a:moveTo>
                    <a:pt x="0" y="0"/>
                  </a:moveTo>
                  <a:lnTo>
                    <a:pt x="23719" y="53028"/>
                  </a:lnTo>
                  <a:lnTo>
                    <a:pt x="30031" y="106747"/>
                  </a:lnTo>
                  <a:lnTo>
                    <a:pt x="31125" y="168370"/>
                  </a:lnTo>
                  <a:lnTo>
                    <a:pt x="30279" y="228092"/>
                  </a:lnTo>
                  <a:lnTo>
                    <a:pt x="25936" y="256963"/>
                  </a:lnTo>
                  <a:lnTo>
                    <a:pt x="26649" y="262555"/>
                  </a:lnTo>
                  <a:lnTo>
                    <a:pt x="29465" y="262775"/>
                  </a:lnTo>
                  <a:lnTo>
                    <a:pt x="33681" y="259413"/>
                  </a:lnTo>
                  <a:lnTo>
                    <a:pt x="60790" y="202543"/>
                  </a:lnTo>
                  <a:lnTo>
                    <a:pt x="89980" y="146559"/>
                  </a:lnTo>
                  <a:lnTo>
                    <a:pt x="117518" y="111015"/>
                  </a:lnTo>
                  <a:lnTo>
                    <a:pt x="137628" y="96914"/>
                  </a:lnTo>
                  <a:lnTo>
                    <a:pt x="146735" y="96195"/>
                  </a:lnTo>
                  <a:lnTo>
                    <a:pt x="155145" y="99224"/>
                  </a:lnTo>
                  <a:lnTo>
                    <a:pt x="163091" y="104754"/>
                  </a:lnTo>
                  <a:lnTo>
                    <a:pt x="175041" y="120255"/>
                  </a:lnTo>
                  <a:lnTo>
                    <a:pt x="192244" y="158805"/>
                  </a:lnTo>
                  <a:lnTo>
                    <a:pt x="192142" y="212130"/>
                  </a:lnTo>
                  <a:lnTo>
                    <a:pt x="184703" y="274202"/>
                  </a:lnTo>
                  <a:lnTo>
                    <a:pt x="188071" y="335371"/>
                  </a:lnTo>
                  <a:lnTo>
                    <a:pt x="189513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9086093" y="24861073"/>
              <a:ext cx="10530" cy="157928"/>
            </a:xfrm>
            <a:custGeom>
              <a:avLst/>
              <a:gdLst/>
              <a:ahLst/>
              <a:cxnLst/>
              <a:rect l="0" t="0" r="0" b="0"/>
              <a:pathLst>
                <a:path w="10530" h="157928">
                  <a:moveTo>
                    <a:pt x="10529" y="0"/>
                  </a:moveTo>
                  <a:lnTo>
                    <a:pt x="10529" y="58615"/>
                  </a:lnTo>
                  <a:lnTo>
                    <a:pt x="2196" y="118333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9191205" y="24734731"/>
              <a:ext cx="119747" cy="273742"/>
            </a:xfrm>
            <a:custGeom>
              <a:avLst/>
              <a:gdLst/>
              <a:ahLst/>
              <a:cxnLst/>
              <a:rect l="0" t="0" r="0" b="0"/>
              <a:pathLst>
                <a:path w="119747" h="273742">
                  <a:moveTo>
                    <a:pt x="115987" y="0"/>
                  </a:moveTo>
                  <a:lnTo>
                    <a:pt x="73295" y="14574"/>
                  </a:lnTo>
                  <a:lnTo>
                    <a:pt x="22325" y="47327"/>
                  </a:lnTo>
                  <a:lnTo>
                    <a:pt x="5729" y="65489"/>
                  </a:lnTo>
                  <a:lnTo>
                    <a:pt x="1538" y="75245"/>
                  </a:lnTo>
                  <a:lnTo>
                    <a:pt x="0" y="95443"/>
                  </a:lnTo>
                  <a:lnTo>
                    <a:pt x="5906" y="103404"/>
                  </a:lnTo>
                  <a:lnTo>
                    <a:pt x="28068" y="115368"/>
                  </a:lnTo>
                  <a:lnTo>
                    <a:pt x="80379" y="134920"/>
                  </a:lnTo>
                  <a:lnTo>
                    <a:pt x="103670" y="151212"/>
                  </a:lnTo>
                  <a:lnTo>
                    <a:pt x="116362" y="173271"/>
                  </a:lnTo>
                  <a:lnTo>
                    <a:pt x="119746" y="185703"/>
                  </a:lnTo>
                  <a:lnTo>
                    <a:pt x="118493" y="197502"/>
                  </a:lnTo>
                  <a:lnTo>
                    <a:pt x="107742" y="219969"/>
                  </a:lnTo>
                  <a:lnTo>
                    <a:pt x="87547" y="246761"/>
                  </a:lnTo>
                  <a:lnTo>
                    <a:pt x="42287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8959752" y="24692617"/>
              <a:ext cx="52643" cy="31586"/>
            </a:xfrm>
            <a:custGeom>
              <a:avLst/>
              <a:gdLst/>
              <a:ahLst/>
              <a:cxnLst/>
              <a:rect l="0" t="0" r="0" b="0"/>
              <a:pathLst>
                <a:path w="52643" h="31586">
                  <a:moveTo>
                    <a:pt x="52642" y="0"/>
                  </a:moveTo>
                  <a:lnTo>
                    <a:pt x="28595" y="9576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6" name="Group 705"/>
          <p:cNvGrpSpPr/>
          <p:nvPr/>
        </p:nvGrpSpPr>
        <p:grpSpPr>
          <a:xfrm>
            <a:off x="914545" y="2600539"/>
            <a:ext cx="443632" cy="442198"/>
            <a:chOff x="914545" y="2600539"/>
            <a:chExt cx="443632" cy="442198"/>
          </a:xfrm>
        </p:grpSpPr>
        <p:sp>
          <p:nvSpPr>
            <p:cNvPr id="704" name="Freeform 703"/>
            <p:cNvSpPr/>
            <p:nvPr/>
          </p:nvSpPr>
          <p:spPr>
            <a:xfrm>
              <a:off x="914545" y="2600539"/>
              <a:ext cx="306762" cy="377573"/>
            </a:xfrm>
            <a:custGeom>
              <a:avLst/>
              <a:gdLst/>
              <a:ahLst/>
              <a:cxnLst/>
              <a:rect l="0" t="0" r="0" b="0"/>
              <a:pathLst>
                <a:path w="306762" h="377573">
                  <a:moveTo>
                    <a:pt x="190947" y="0"/>
                  </a:moveTo>
                  <a:lnTo>
                    <a:pt x="174136" y="19151"/>
                  </a:lnTo>
                  <a:lnTo>
                    <a:pt x="135722" y="76671"/>
                  </a:lnTo>
                  <a:lnTo>
                    <a:pt x="109448" y="137131"/>
                  </a:lnTo>
                  <a:lnTo>
                    <a:pt x="78078" y="195136"/>
                  </a:lnTo>
                  <a:lnTo>
                    <a:pt x="43474" y="252038"/>
                  </a:lnTo>
                  <a:lnTo>
                    <a:pt x="9613" y="312477"/>
                  </a:lnTo>
                  <a:lnTo>
                    <a:pt x="0" y="335411"/>
                  </a:lnTo>
                  <a:lnTo>
                    <a:pt x="478" y="345270"/>
                  </a:lnTo>
                  <a:lnTo>
                    <a:pt x="4306" y="354182"/>
                  </a:lnTo>
                  <a:lnTo>
                    <a:pt x="10368" y="362463"/>
                  </a:lnTo>
                  <a:lnTo>
                    <a:pt x="32701" y="371665"/>
                  </a:lnTo>
                  <a:lnTo>
                    <a:pt x="89109" y="377572"/>
                  </a:lnTo>
                  <a:lnTo>
                    <a:pt x="139246" y="371503"/>
                  </a:lnTo>
                  <a:lnTo>
                    <a:pt x="186287" y="368218"/>
                  </a:lnTo>
                  <a:lnTo>
                    <a:pt x="236100" y="360356"/>
                  </a:lnTo>
                  <a:lnTo>
                    <a:pt x="286087" y="350338"/>
                  </a:lnTo>
                  <a:lnTo>
                    <a:pt x="306761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1168663" y="2832166"/>
              <a:ext cx="189514" cy="210571"/>
            </a:xfrm>
            <a:custGeom>
              <a:avLst/>
              <a:gdLst/>
              <a:ahLst/>
              <a:cxnLst/>
              <a:rect l="0" t="0" r="0" b="0"/>
              <a:pathLst>
                <a:path w="189514" h="210571">
                  <a:moveTo>
                    <a:pt x="0" y="0"/>
                  </a:moveTo>
                  <a:lnTo>
                    <a:pt x="54145" y="11453"/>
                  </a:lnTo>
                  <a:lnTo>
                    <a:pt x="92082" y="24450"/>
                  </a:lnTo>
                  <a:lnTo>
                    <a:pt x="125550" y="46239"/>
                  </a:lnTo>
                  <a:lnTo>
                    <a:pt x="162710" y="85043"/>
                  </a:lnTo>
                  <a:lnTo>
                    <a:pt x="179752" y="121644"/>
                  </a:lnTo>
                  <a:lnTo>
                    <a:pt x="187585" y="179659"/>
                  </a:lnTo>
                  <a:lnTo>
                    <a:pt x="189513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9" name="Group 708"/>
          <p:cNvGrpSpPr/>
          <p:nvPr/>
        </p:nvGrpSpPr>
        <p:grpSpPr>
          <a:xfrm>
            <a:off x="5485347" y="2653181"/>
            <a:ext cx="105286" cy="94758"/>
            <a:chOff x="5485347" y="2653181"/>
            <a:chExt cx="105286" cy="94758"/>
          </a:xfrm>
        </p:grpSpPr>
        <p:sp>
          <p:nvSpPr>
            <p:cNvPr id="707" name="Freeform 706"/>
            <p:cNvSpPr/>
            <p:nvPr/>
          </p:nvSpPr>
          <p:spPr>
            <a:xfrm>
              <a:off x="5485347" y="2674239"/>
              <a:ext cx="42115" cy="73700"/>
            </a:xfrm>
            <a:custGeom>
              <a:avLst/>
              <a:gdLst/>
              <a:ahLst/>
              <a:cxnLst/>
              <a:rect l="0" t="0" r="0" b="0"/>
              <a:pathLst>
                <a:path w="42115" h="73700">
                  <a:moveTo>
                    <a:pt x="0" y="0"/>
                  </a:moveTo>
                  <a:lnTo>
                    <a:pt x="20244" y="43962"/>
                  </a:lnTo>
                  <a:lnTo>
                    <a:pt x="42114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5590632" y="2653181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7317306" y="2526840"/>
            <a:ext cx="136872" cy="105285"/>
            <a:chOff x="7317306" y="2526840"/>
            <a:chExt cx="136872" cy="105285"/>
          </a:xfrm>
        </p:grpSpPr>
        <p:sp>
          <p:nvSpPr>
            <p:cNvPr id="710" name="Freeform 709"/>
            <p:cNvSpPr/>
            <p:nvPr/>
          </p:nvSpPr>
          <p:spPr>
            <a:xfrm>
              <a:off x="7317306" y="2526840"/>
              <a:ext cx="52644" cy="73700"/>
            </a:xfrm>
            <a:custGeom>
              <a:avLst/>
              <a:gdLst/>
              <a:ahLst/>
              <a:cxnLst/>
              <a:rect l="0" t="0" r="0" b="0"/>
              <a:pathLst>
                <a:path w="52644" h="73700">
                  <a:moveTo>
                    <a:pt x="52643" y="0"/>
                  </a:moveTo>
                  <a:lnTo>
                    <a:pt x="17896" y="37086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7359420" y="2579482"/>
              <a:ext cx="94758" cy="52643"/>
            </a:xfrm>
            <a:custGeom>
              <a:avLst/>
              <a:gdLst/>
              <a:ahLst/>
              <a:cxnLst/>
              <a:rect l="0" t="0" r="0" b="0"/>
              <a:pathLst>
                <a:path w="94758" h="52643">
                  <a:moveTo>
                    <a:pt x="94757" y="0"/>
                  </a:moveTo>
                  <a:lnTo>
                    <a:pt x="34815" y="40813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1" name="Group 780"/>
          <p:cNvGrpSpPr/>
          <p:nvPr/>
        </p:nvGrpSpPr>
        <p:grpSpPr>
          <a:xfrm>
            <a:off x="452725" y="25214303"/>
            <a:ext cx="9475754" cy="2135712"/>
            <a:chOff x="452725" y="25214303"/>
            <a:chExt cx="9475754" cy="2135712"/>
          </a:xfrm>
        </p:grpSpPr>
        <p:sp>
          <p:nvSpPr>
            <p:cNvPr id="713" name="Freeform 712"/>
            <p:cNvSpPr/>
            <p:nvPr/>
          </p:nvSpPr>
          <p:spPr>
            <a:xfrm>
              <a:off x="795329" y="25581711"/>
              <a:ext cx="351092" cy="474873"/>
            </a:xfrm>
            <a:custGeom>
              <a:avLst/>
              <a:gdLst/>
              <a:ahLst/>
              <a:cxnLst/>
              <a:rect l="0" t="0" r="0" b="0"/>
              <a:pathLst>
                <a:path w="351092" h="474873">
                  <a:moveTo>
                    <a:pt x="57479" y="401173"/>
                  </a:moveTo>
                  <a:lnTo>
                    <a:pt x="57479" y="401171"/>
                  </a:lnTo>
                  <a:lnTo>
                    <a:pt x="13517" y="380929"/>
                  </a:lnTo>
                  <a:lnTo>
                    <a:pt x="7114" y="372469"/>
                  </a:lnTo>
                  <a:lnTo>
                    <a:pt x="0" y="350591"/>
                  </a:lnTo>
                  <a:lnTo>
                    <a:pt x="1584" y="295199"/>
                  </a:lnTo>
                  <a:lnTo>
                    <a:pt x="9462" y="243692"/>
                  </a:lnTo>
                  <a:lnTo>
                    <a:pt x="23775" y="183195"/>
                  </a:lnTo>
                  <a:lnTo>
                    <a:pt x="42553" y="135636"/>
                  </a:lnTo>
                  <a:lnTo>
                    <a:pt x="76628" y="83817"/>
                  </a:lnTo>
                  <a:lnTo>
                    <a:pt x="92896" y="58915"/>
                  </a:lnTo>
                  <a:lnTo>
                    <a:pt x="145337" y="10042"/>
                  </a:lnTo>
                  <a:lnTo>
                    <a:pt x="164377" y="0"/>
                  </a:lnTo>
                  <a:lnTo>
                    <a:pt x="187658" y="994"/>
                  </a:lnTo>
                  <a:lnTo>
                    <a:pt x="200417" y="4537"/>
                  </a:lnTo>
                  <a:lnTo>
                    <a:pt x="223952" y="20949"/>
                  </a:lnTo>
                  <a:lnTo>
                    <a:pt x="269911" y="74631"/>
                  </a:lnTo>
                  <a:lnTo>
                    <a:pt x="290958" y="107498"/>
                  </a:lnTo>
                  <a:lnTo>
                    <a:pt x="309143" y="163052"/>
                  </a:lnTo>
                  <a:lnTo>
                    <a:pt x="329589" y="224416"/>
                  </a:lnTo>
                  <a:lnTo>
                    <a:pt x="338146" y="273021"/>
                  </a:lnTo>
                  <a:lnTo>
                    <a:pt x="346270" y="324467"/>
                  </a:lnTo>
                  <a:lnTo>
                    <a:pt x="351091" y="387017"/>
                  </a:lnTo>
                  <a:lnTo>
                    <a:pt x="348923" y="445125"/>
                  </a:lnTo>
                  <a:lnTo>
                    <a:pt x="341749" y="4748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821223" y="25751258"/>
              <a:ext cx="326384" cy="42114"/>
            </a:xfrm>
            <a:custGeom>
              <a:avLst/>
              <a:gdLst/>
              <a:ahLst/>
              <a:cxnLst/>
              <a:rect l="0" t="0" r="0" b="0"/>
              <a:pathLst>
                <a:path w="326384" h="42114">
                  <a:moveTo>
                    <a:pt x="0" y="42113"/>
                  </a:moveTo>
                  <a:lnTo>
                    <a:pt x="16767" y="30934"/>
                  </a:lnTo>
                  <a:lnTo>
                    <a:pt x="76751" y="15771"/>
                  </a:lnTo>
                  <a:lnTo>
                    <a:pt x="136087" y="8443"/>
                  </a:lnTo>
                  <a:lnTo>
                    <a:pt x="192867" y="1666"/>
                  </a:lnTo>
                  <a:lnTo>
                    <a:pt x="249144" y="328"/>
                  </a:lnTo>
                  <a:lnTo>
                    <a:pt x="299081" y="65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1337119" y="25593329"/>
              <a:ext cx="42115" cy="442199"/>
            </a:xfrm>
            <a:custGeom>
              <a:avLst/>
              <a:gdLst/>
              <a:ahLst/>
              <a:cxnLst/>
              <a:rect l="0" t="0" r="0" b="0"/>
              <a:pathLst>
                <a:path w="42115" h="442199">
                  <a:moveTo>
                    <a:pt x="0" y="0"/>
                  </a:moveTo>
                  <a:lnTo>
                    <a:pt x="0" y="55171"/>
                  </a:lnTo>
                  <a:lnTo>
                    <a:pt x="0" y="110324"/>
                  </a:lnTo>
                  <a:lnTo>
                    <a:pt x="5589" y="170881"/>
                  </a:lnTo>
                  <a:lnTo>
                    <a:pt x="16789" y="229075"/>
                  </a:lnTo>
                  <a:lnTo>
                    <a:pt x="23334" y="289442"/>
                  </a:lnTo>
                  <a:lnTo>
                    <a:pt x="29956" y="341443"/>
                  </a:lnTo>
                  <a:lnTo>
                    <a:pt x="38499" y="401670"/>
                  </a:lnTo>
                  <a:lnTo>
                    <a:pt x="42114" y="4421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1558218" y="25572273"/>
              <a:ext cx="31586" cy="442196"/>
            </a:xfrm>
            <a:custGeom>
              <a:avLst/>
              <a:gdLst/>
              <a:ahLst/>
              <a:cxnLst/>
              <a:rect l="0" t="0" r="0" b="0"/>
              <a:pathLst>
                <a:path w="31586" h="442196">
                  <a:moveTo>
                    <a:pt x="0" y="0"/>
                  </a:moveTo>
                  <a:lnTo>
                    <a:pt x="0" y="2"/>
                  </a:lnTo>
                  <a:lnTo>
                    <a:pt x="7235" y="28724"/>
                  </a:lnTo>
                  <a:lnTo>
                    <a:pt x="9878" y="92112"/>
                  </a:lnTo>
                  <a:lnTo>
                    <a:pt x="10335" y="139206"/>
                  </a:lnTo>
                  <a:lnTo>
                    <a:pt x="10490" y="201932"/>
                  </a:lnTo>
                  <a:lnTo>
                    <a:pt x="10517" y="250776"/>
                  </a:lnTo>
                  <a:lnTo>
                    <a:pt x="10526" y="311276"/>
                  </a:lnTo>
                  <a:lnTo>
                    <a:pt x="13647" y="365164"/>
                  </a:lnTo>
                  <a:lnTo>
                    <a:pt x="27317" y="424425"/>
                  </a:lnTo>
                  <a:lnTo>
                    <a:pt x="31585" y="4421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1600332" y="25745898"/>
              <a:ext cx="246144" cy="262664"/>
            </a:xfrm>
            <a:custGeom>
              <a:avLst/>
              <a:gdLst/>
              <a:ahLst/>
              <a:cxnLst/>
              <a:rect l="0" t="0" r="0" b="0"/>
              <a:pathLst>
                <a:path w="246144" h="262664">
                  <a:moveTo>
                    <a:pt x="0" y="79059"/>
                  </a:moveTo>
                  <a:lnTo>
                    <a:pt x="5589" y="62291"/>
                  </a:lnTo>
                  <a:lnTo>
                    <a:pt x="48468" y="10400"/>
                  </a:lnTo>
                  <a:lnTo>
                    <a:pt x="75354" y="1751"/>
                  </a:lnTo>
                  <a:lnTo>
                    <a:pt x="120593" y="0"/>
                  </a:lnTo>
                  <a:lnTo>
                    <a:pt x="144843" y="5316"/>
                  </a:lnTo>
                  <a:lnTo>
                    <a:pt x="167320" y="15478"/>
                  </a:lnTo>
                  <a:lnTo>
                    <a:pt x="194115" y="39942"/>
                  </a:lnTo>
                  <a:lnTo>
                    <a:pt x="228189" y="89981"/>
                  </a:lnTo>
                  <a:lnTo>
                    <a:pt x="244986" y="131780"/>
                  </a:lnTo>
                  <a:lnTo>
                    <a:pt x="246143" y="152792"/>
                  </a:lnTo>
                  <a:lnTo>
                    <a:pt x="231765" y="206056"/>
                  </a:lnTo>
                  <a:lnTo>
                    <a:pt x="210241" y="232597"/>
                  </a:lnTo>
                  <a:lnTo>
                    <a:pt x="196312" y="244588"/>
                  </a:lnTo>
                  <a:lnTo>
                    <a:pt x="165239" y="257912"/>
                  </a:lnTo>
                  <a:lnTo>
                    <a:pt x="130761" y="262663"/>
                  </a:lnTo>
                  <a:lnTo>
                    <a:pt x="75398" y="257592"/>
                  </a:lnTo>
                  <a:lnTo>
                    <a:pt x="21057" y="2369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1945029" y="25762049"/>
              <a:ext cx="287013" cy="252420"/>
            </a:xfrm>
            <a:custGeom>
              <a:avLst/>
              <a:gdLst/>
              <a:ahLst/>
              <a:cxnLst/>
              <a:rect l="0" t="0" r="0" b="0"/>
              <a:pathLst>
                <a:path w="287013" h="252420">
                  <a:moveTo>
                    <a:pt x="223842" y="41850"/>
                  </a:moveTo>
                  <a:lnTo>
                    <a:pt x="223842" y="41852"/>
                  </a:lnTo>
                  <a:lnTo>
                    <a:pt x="212663" y="19494"/>
                  </a:lnTo>
                  <a:lnTo>
                    <a:pt x="197816" y="5397"/>
                  </a:lnTo>
                  <a:lnTo>
                    <a:pt x="188944" y="0"/>
                  </a:lnTo>
                  <a:lnTo>
                    <a:pt x="163488" y="242"/>
                  </a:lnTo>
                  <a:lnTo>
                    <a:pt x="100427" y="18520"/>
                  </a:lnTo>
                  <a:lnTo>
                    <a:pt x="45206" y="63541"/>
                  </a:lnTo>
                  <a:lnTo>
                    <a:pt x="22604" y="87793"/>
                  </a:lnTo>
                  <a:lnTo>
                    <a:pt x="3893" y="129955"/>
                  </a:lnTo>
                  <a:lnTo>
                    <a:pt x="0" y="142700"/>
                  </a:lnTo>
                  <a:lnTo>
                    <a:pt x="1914" y="166223"/>
                  </a:lnTo>
                  <a:lnTo>
                    <a:pt x="5700" y="177406"/>
                  </a:lnTo>
                  <a:lnTo>
                    <a:pt x="12903" y="186034"/>
                  </a:lnTo>
                  <a:lnTo>
                    <a:pt x="33385" y="198737"/>
                  </a:lnTo>
                  <a:lnTo>
                    <a:pt x="45398" y="200253"/>
                  </a:lnTo>
                  <a:lnTo>
                    <a:pt x="71224" y="195700"/>
                  </a:lnTo>
                  <a:lnTo>
                    <a:pt x="100893" y="179983"/>
                  </a:lnTo>
                  <a:lnTo>
                    <a:pt x="153439" y="131798"/>
                  </a:lnTo>
                  <a:lnTo>
                    <a:pt x="178566" y="93545"/>
                  </a:lnTo>
                  <a:lnTo>
                    <a:pt x="196519" y="42678"/>
                  </a:lnTo>
                  <a:lnTo>
                    <a:pt x="184275" y="105031"/>
                  </a:lnTo>
                  <a:lnTo>
                    <a:pt x="187820" y="164035"/>
                  </a:lnTo>
                  <a:lnTo>
                    <a:pt x="207709" y="204133"/>
                  </a:lnTo>
                  <a:lnTo>
                    <a:pt x="230240" y="234473"/>
                  </a:lnTo>
                  <a:lnTo>
                    <a:pt x="250862" y="244443"/>
                  </a:lnTo>
                  <a:lnTo>
                    <a:pt x="287012" y="252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2329725" y="25767455"/>
              <a:ext cx="302400" cy="215430"/>
            </a:xfrm>
            <a:custGeom>
              <a:avLst/>
              <a:gdLst/>
              <a:ahLst/>
              <a:cxnLst/>
              <a:rect l="0" t="0" r="0" b="0"/>
              <a:pathLst>
                <a:path w="302400" h="215430">
                  <a:moveTo>
                    <a:pt x="18130" y="4859"/>
                  </a:moveTo>
                  <a:lnTo>
                    <a:pt x="18130" y="4857"/>
                  </a:lnTo>
                  <a:lnTo>
                    <a:pt x="6952" y="21627"/>
                  </a:lnTo>
                  <a:lnTo>
                    <a:pt x="0" y="54411"/>
                  </a:lnTo>
                  <a:lnTo>
                    <a:pt x="3529" y="104938"/>
                  </a:lnTo>
                  <a:lnTo>
                    <a:pt x="6395" y="164364"/>
                  </a:lnTo>
                  <a:lnTo>
                    <a:pt x="13429" y="213920"/>
                  </a:lnTo>
                  <a:lnTo>
                    <a:pt x="10971" y="206180"/>
                  </a:lnTo>
                  <a:lnTo>
                    <a:pt x="16673" y="149782"/>
                  </a:lnTo>
                  <a:lnTo>
                    <a:pt x="32438" y="90147"/>
                  </a:lnTo>
                  <a:lnTo>
                    <a:pt x="53955" y="46636"/>
                  </a:lnTo>
                  <a:lnTo>
                    <a:pt x="78896" y="23037"/>
                  </a:lnTo>
                  <a:lnTo>
                    <a:pt x="110648" y="7088"/>
                  </a:lnTo>
                  <a:lnTo>
                    <a:pt x="148156" y="0"/>
                  </a:lnTo>
                  <a:lnTo>
                    <a:pt x="178865" y="3088"/>
                  </a:lnTo>
                  <a:lnTo>
                    <a:pt x="203042" y="12260"/>
                  </a:lnTo>
                  <a:lnTo>
                    <a:pt x="229806" y="31749"/>
                  </a:lnTo>
                  <a:lnTo>
                    <a:pt x="272943" y="89599"/>
                  </a:lnTo>
                  <a:lnTo>
                    <a:pt x="294737" y="152975"/>
                  </a:lnTo>
                  <a:lnTo>
                    <a:pt x="302399" y="2154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2779523" y="25751256"/>
              <a:ext cx="115815" cy="221101"/>
            </a:xfrm>
            <a:custGeom>
              <a:avLst/>
              <a:gdLst/>
              <a:ahLst/>
              <a:cxnLst/>
              <a:rect l="0" t="0" r="0" b="0"/>
              <a:pathLst>
                <a:path w="115815" h="221101">
                  <a:moveTo>
                    <a:pt x="0" y="2"/>
                  </a:moveTo>
                  <a:lnTo>
                    <a:pt x="0" y="0"/>
                  </a:lnTo>
                  <a:lnTo>
                    <a:pt x="19129" y="57386"/>
                  </a:lnTo>
                  <a:lnTo>
                    <a:pt x="40000" y="120001"/>
                  </a:lnTo>
                  <a:lnTo>
                    <a:pt x="61324" y="172794"/>
                  </a:lnTo>
                  <a:lnTo>
                    <a:pt x="81211" y="203147"/>
                  </a:lnTo>
                  <a:lnTo>
                    <a:pt x="94976" y="213119"/>
                  </a:lnTo>
                  <a:lnTo>
                    <a:pt x="115814" y="221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2853223" y="25698614"/>
              <a:ext cx="136871" cy="600126"/>
            </a:xfrm>
            <a:custGeom>
              <a:avLst/>
              <a:gdLst/>
              <a:ahLst/>
              <a:cxnLst/>
              <a:rect l="0" t="0" r="0" b="0"/>
              <a:pathLst>
                <a:path w="136871" h="600126">
                  <a:moveTo>
                    <a:pt x="136870" y="0"/>
                  </a:moveTo>
                  <a:lnTo>
                    <a:pt x="136870" y="2"/>
                  </a:lnTo>
                  <a:lnTo>
                    <a:pt x="117084" y="54144"/>
                  </a:lnTo>
                  <a:lnTo>
                    <a:pt x="102026" y="114680"/>
                  </a:lnTo>
                  <a:lnTo>
                    <a:pt x="91321" y="165651"/>
                  </a:lnTo>
                  <a:lnTo>
                    <a:pt x="80741" y="223387"/>
                  </a:lnTo>
                  <a:lnTo>
                    <a:pt x="64607" y="279357"/>
                  </a:lnTo>
                  <a:lnTo>
                    <a:pt x="45009" y="338575"/>
                  </a:lnTo>
                  <a:lnTo>
                    <a:pt x="29974" y="400574"/>
                  </a:lnTo>
                  <a:lnTo>
                    <a:pt x="18110" y="457808"/>
                  </a:lnTo>
                  <a:lnTo>
                    <a:pt x="10856" y="519978"/>
                  </a:lnTo>
                  <a:lnTo>
                    <a:pt x="2491" y="567265"/>
                  </a:lnTo>
                  <a:lnTo>
                    <a:pt x="0" y="6001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3379648" y="25445931"/>
              <a:ext cx="52630" cy="558011"/>
            </a:xfrm>
            <a:custGeom>
              <a:avLst/>
              <a:gdLst/>
              <a:ahLst/>
              <a:cxnLst/>
              <a:rect l="0" t="0" r="0" b="0"/>
              <a:pathLst>
                <a:path w="52630" h="558011">
                  <a:moveTo>
                    <a:pt x="0" y="0"/>
                  </a:moveTo>
                  <a:lnTo>
                    <a:pt x="20243" y="60729"/>
                  </a:lnTo>
                  <a:lnTo>
                    <a:pt x="33814" y="112619"/>
                  </a:lnTo>
                  <a:lnTo>
                    <a:pt x="39655" y="165041"/>
                  </a:lnTo>
                  <a:lnTo>
                    <a:pt x="46974" y="217616"/>
                  </a:lnTo>
                  <a:lnTo>
                    <a:pt x="50963" y="275828"/>
                  </a:lnTo>
                  <a:lnTo>
                    <a:pt x="52144" y="331941"/>
                  </a:lnTo>
                  <a:lnTo>
                    <a:pt x="52494" y="385610"/>
                  </a:lnTo>
                  <a:lnTo>
                    <a:pt x="52598" y="438557"/>
                  </a:lnTo>
                  <a:lnTo>
                    <a:pt x="52629" y="491290"/>
                  </a:lnTo>
                  <a:lnTo>
                    <a:pt x="44307" y="546799"/>
                  </a:lnTo>
                  <a:lnTo>
                    <a:pt x="42114" y="558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3274363" y="25341607"/>
              <a:ext cx="495496" cy="462293"/>
            </a:xfrm>
            <a:custGeom>
              <a:avLst/>
              <a:gdLst/>
              <a:ahLst/>
              <a:cxnLst/>
              <a:rect l="0" t="0" r="0" b="0"/>
              <a:pathLst>
                <a:path w="495496" h="462293">
                  <a:moveTo>
                    <a:pt x="0" y="83266"/>
                  </a:moveTo>
                  <a:lnTo>
                    <a:pt x="44322" y="41284"/>
                  </a:lnTo>
                  <a:lnTo>
                    <a:pt x="76693" y="25725"/>
                  </a:lnTo>
                  <a:lnTo>
                    <a:pt x="135728" y="9985"/>
                  </a:lnTo>
                  <a:lnTo>
                    <a:pt x="184885" y="2282"/>
                  </a:lnTo>
                  <a:lnTo>
                    <a:pt x="237664" y="0"/>
                  </a:lnTo>
                  <a:lnTo>
                    <a:pt x="286058" y="2444"/>
                  </a:lnTo>
                  <a:lnTo>
                    <a:pt x="337442" y="13695"/>
                  </a:lnTo>
                  <a:lnTo>
                    <a:pt x="396028" y="38458"/>
                  </a:lnTo>
                  <a:lnTo>
                    <a:pt x="447461" y="67050"/>
                  </a:lnTo>
                  <a:lnTo>
                    <a:pt x="466373" y="85418"/>
                  </a:lnTo>
                  <a:lnTo>
                    <a:pt x="490174" y="132258"/>
                  </a:lnTo>
                  <a:lnTo>
                    <a:pt x="495495" y="164312"/>
                  </a:lnTo>
                  <a:lnTo>
                    <a:pt x="492791" y="194155"/>
                  </a:lnTo>
                  <a:lnTo>
                    <a:pt x="476945" y="237266"/>
                  </a:lnTo>
                  <a:lnTo>
                    <a:pt x="440742" y="293754"/>
                  </a:lnTo>
                  <a:lnTo>
                    <a:pt x="388617" y="349974"/>
                  </a:lnTo>
                  <a:lnTo>
                    <a:pt x="329231" y="397730"/>
                  </a:lnTo>
                  <a:lnTo>
                    <a:pt x="268628" y="434722"/>
                  </a:lnTo>
                  <a:lnTo>
                    <a:pt x="207557" y="456756"/>
                  </a:lnTo>
                  <a:lnTo>
                    <a:pt x="189513" y="4622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3879994" y="25393289"/>
              <a:ext cx="36608" cy="600124"/>
            </a:xfrm>
            <a:custGeom>
              <a:avLst/>
              <a:gdLst/>
              <a:ahLst/>
              <a:cxnLst/>
              <a:rect l="0" t="0" r="0" b="0"/>
              <a:pathLst>
                <a:path w="36608" h="600124">
                  <a:moveTo>
                    <a:pt x="5022" y="0"/>
                  </a:moveTo>
                  <a:lnTo>
                    <a:pt x="13355" y="52048"/>
                  </a:lnTo>
                  <a:lnTo>
                    <a:pt x="14900" y="105108"/>
                  </a:lnTo>
                  <a:lnTo>
                    <a:pt x="15357" y="160993"/>
                  </a:lnTo>
                  <a:lnTo>
                    <a:pt x="15493" y="222008"/>
                  </a:lnTo>
                  <a:lnTo>
                    <a:pt x="12414" y="284537"/>
                  </a:lnTo>
                  <a:lnTo>
                    <a:pt x="7212" y="347520"/>
                  </a:lnTo>
                  <a:lnTo>
                    <a:pt x="2551" y="407516"/>
                  </a:lnTo>
                  <a:lnTo>
                    <a:pt x="0" y="462337"/>
                  </a:lnTo>
                  <a:lnTo>
                    <a:pt x="3534" y="512503"/>
                  </a:lnTo>
                  <a:lnTo>
                    <a:pt x="7870" y="542463"/>
                  </a:lnTo>
                  <a:lnTo>
                    <a:pt x="36607" y="6001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4036580" y="25614387"/>
              <a:ext cx="322219" cy="384613"/>
            </a:xfrm>
            <a:custGeom>
              <a:avLst/>
              <a:gdLst/>
              <a:ahLst/>
              <a:cxnLst/>
              <a:rect l="0" t="0" r="0" b="0"/>
              <a:pathLst>
                <a:path w="322219" h="384613">
                  <a:moveTo>
                    <a:pt x="185348" y="0"/>
                  </a:moveTo>
                  <a:lnTo>
                    <a:pt x="134323" y="14571"/>
                  </a:lnTo>
                  <a:lnTo>
                    <a:pt x="96500" y="39402"/>
                  </a:lnTo>
                  <a:lnTo>
                    <a:pt x="52197" y="95442"/>
                  </a:lnTo>
                  <a:lnTo>
                    <a:pt x="16919" y="150608"/>
                  </a:lnTo>
                  <a:lnTo>
                    <a:pt x="9891" y="163576"/>
                  </a:lnTo>
                  <a:lnTo>
                    <a:pt x="0" y="220951"/>
                  </a:lnTo>
                  <a:lnTo>
                    <a:pt x="7044" y="260027"/>
                  </a:lnTo>
                  <a:lnTo>
                    <a:pt x="27622" y="305552"/>
                  </a:lnTo>
                  <a:lnTo>
                    <a:pt x="34573" y="316005"/>
                  </a:lnTo>
                  <a:lnTo>
                    <a:pt x="42718" y="321804"/>
                  </a:lnTo>
                  <a:lnTo>
                    <a:pt x="51656" y="324501"/>
                  </a:lnTo>
                  <a:lnTo>
                    <a:pt x="61125" y="325127"/>
                  </a:lnTo>
                  <a:lnTo>
                    <a:pt x="81005" y="319587"/>
                  </a:lnTo>
                  <a:lnTo>
                    <a:pt x="91219" y="314833"/>
                  </a:lnTo>
                  <a:lnTo>
                    <a:pt x="105688" y="300192"/>
                  </a:lnTo>
                  <a:lnTo>
                    <a:pt x="130098" y="245430"/>
                  </a:lnTo>
                  <a:lnTo>
                    <a:pt x="149045" y="192239"/>
                  </a:lnTo>
                  <a:lnTo>
                    <a:pt x="167641" y="137230"/>
                  </a:lnTo>
                  <a:lnTo>
                    <a:pt x="167103" y="99802"/>
                  </a:lnTo>
                  <a:lnTo>
                    <a:pt x="164996" y="95780"/>
                  </a:lnTo>
                  <a:lnTo>
                    <a:pt x="162421" y="97780"/>
                  </a:lnTo>
                  <a:lnTo>
                    <a:pt x="149883" y="129018"/>
                  </a:lnTo>
                  <a:lnTo>
                    <a:pt x="145204" y="164309"/>
                  </a:lnTo>
                  <a:lnTo>
                    <a:pt x="152028" y="221665"/>
                  </a:lnTo>
                  <a:lnTo>
                    <a:pt x="162477" y="280408"/>
                  </a:lnTo>
                  <a:lnTo>
                    <a:pt x="183256" y="334069"/>
                  </a:lnTo>
                  <a:lnTo>
                    <a:pt x="198376" y="364536"/>
                  </a:lnTo>
                  <a:lnTo>
                    <a:pt x="204562" y="372875"/>
                  </a:lnTo>
                  <a:lnTo>
                    <a:pt x="227033" y="382141"/>
                  </a:lnTo>
                  <a:lnTo>
                    <a:pt x="241214" y="384612"/>
                  </a:lnTo>
                  <a:lnTo>
                    <a:pt x="254177" y="382750"/>
                  </a:lnTo>
                  <a:lnTo>
                    <a:pt x="277940" y="371321"/>
                  </a:lnTo>
                  <a:lnTo>
                    <a:pt x="322218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4432931" y="25635443"/>
              <a:ext cx="283837" cy="336914"/>
            </a:xfrm>
            <a:custGeom>
              <a:avLst/>
              <a:gdLst/>
              <a:ahLst/>
              <a:cxnLst/>
              <a:rect l="0" t="0" r="0" b="0"/>
              <a:pathLst>
                <a:path w="283837" h="336914">
                  <a:moveTo>
                    <a:pt x="10095" y="0"/>
                  </a:moveTo>
                  <a:lnTo>
                    <a:pt x="10095" y="44368"/>
                  </a:lnTo>
                  <a:lnTo>
                    <a:pt x="10095" y="103093"/>
                  </a:lnTo>
                  <a:lnTo>
                    <a:pt x="10095" y="151690"/>
                  </a:lnTo>
                  <a:lnTo>
                    <a:pt x="6976" y="206913"/>
                  </a:lnTo>
                  <a:lnTo>
                    <a:pt x="1030" y="257552"/>
                  </a:lnTo>
                  <a:lnTo>
                    <a:pt x="0" y="298710"/>
                  </a:lnTo>
                  <a:lnTo>
                    <a:pt x="1025" y="302085"/>
                  </a:lnTo>
                  <a:lnTo>
                    <a:pt x="5284" y="290238"/>
                  </a:lnTo>
                  <a:lnTo>
                    <a:pt x="8670" y="239505"/>
                  </a:lnTo>
                  <a:lnTo>
                    <a:pt x="17049" y="181451"/>
                  </a:lnTo>
                  <a:lnTo>
                    <a:pt x="21904" y="141241"/>
                  </a:lnTo>
                  <a:lnTo>
                    <a:pt x="44203" y="84804"/>
                  </a:lnTo>
                  <a:lnTo>
                    <a:pt x="61015" y="52812"/>
                  </a:lnTo>
                  <a:lnTo>
                    <a:pt x="77180" y="37898"/>
                  </a:lnTo>
                  <a:lnTo>
                    <a:pt x="121743" y="13205"/>
                  </a:lnTo>
                  <a:lnTo>
                    <a:pt x="151353" y="12108"/>
                  </a:lnTo>
                  <a:lnTo>
                    <a:pt x="180501" y="19419"/>
                  </a:lnTo>
                  <a:lnTo>
                    <a:pt x="201254" y="30469"/>
                  </a:lnTo>
                  <a:lnTo>
                    <a:pt x="226092" y="55431"/>
                  </a:lnTo>
                  <a:lnTo>
                    <a:pt x="247040" y="103713"/>
                  </a:lnTo>
                  <a:lnTo>
                    <a:pt x="262443" y="158313"/>
                  </a:lnTo>
                  <a:lnTo>
                    <a:pt x="271162" y="214154"/>
                  </a:lnTo>
                  <a:lnTo>
                    <a:pt x="274054" y="270246"/>
                  </a:lnTo>
                  <a:lnTo>
                    <a:pt x="281557" y="317026"/>
                  </a:lnTo>
                  <a:lnTo>
                    <a:pt x="283836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5115646" y="25277567"/>
              <a:ext cx="748361" cy="897261"/>
            </a:xfrm>
            <a:custGeom>
              <a:avLst/>
              <a:gdLst/>
              <a:ahLst/>
              <a:cxnLst/>
              <a:rect l="0" t="0" r="0" b="0"/>
              <a:pathLst>
                <a:path w="748361" h="897261">
                  <a:moveTo>
                    <a:pt x="11733" y="284177"/>
                  </a:moveTo>
                  <a:lnTo>
                    <a:pt x="14852" y="333105"/>
                  </a:lnTo>
                  <a:lnTo>
                    <a:pt x="26387" y="386649"/>
                  </a:lnTo>
                  <a:lnTo>
                    <a:pt x="40280" y="444852"/>
                  </a:lnTo>
                  <a:lnTo>
                    <a:pt x="48307" y="504390"/>
                  </a:lnTo>
                  <a:lnTo>
                    <a:pt x="60743" y="531788"/>
                  </a:lnTo>
                  <a:lnTo>
                    <a:pt x="68972" y="544007"/>
                  </a:lnTo>
                  <a:lnTo>
                    <a:pt x="90595" y="560704"/>
                  </a:lnTo>
                  <a:lnTo>
                    <a:pt x="102912" y="566795"/>
                  </a:lnTo>
                  <a:lnTo>
                    <a:pt x="129076" y="570441"/>
                  </a:lnTo>
                  <a:lnTo>
                    <a:pt x="155132" y="566993"/>
                  </a:lnTo>
                  <a:lnTo>
                    <a:pt x="188362" y="551898"/>
                  </a:lnTo>
                  <a:lnTo>
                    <a:pt x="213546" y="531439"/>
                  </a:lnTo>
                  <a:lnTo>
                    <a:pt x="256075" y="473215"/>
                  </a:lnTo>
                  <a:lnTo>
                    <a:pt x="277818" y="415395"/>
                  </a:lnTo>
                  <a:lnTo>
                    <a:pt x="295918" y="355399"/>
                  </a:lnTo>
                  <a:lnTo>
                    <a:pt x="300644" y="329870"/>
                  </a:lnTo>
                  <a:lnTo>
                    <a:pt x="298845" y="306823"/>
                  </a:lnTo>
                  <a:lnTo>
                    <a:pt x="285666" y="268531"/>
                  </a:lnTo>
                  <a:lnTo>
                    <a:pt x="270351" y="250706"/>
                  </a:lnTo>
                  <a:lnTo>
                    <a:pt x="261354" y="244315"/>
                  </a:lnTo>
                  <a:lnTo>
                    <a:pt x="235759" y="240336"/>
                  </a:lnTo>
                  <a:lnTo>
                    <a:pt x="177257" y="247311"/>
                  </a:lnTo>
                  <a:lnTo>
                    <a:pt x="140325" y="262204"/>
                  </a:lnTo>
                  <a:lnTo>
                    <a:pt x="77395" y="303380"/>
                  </a:lnTo>
                  <a:lnTo>
                    <a:pt x="16004" y="354259"/>
                  </a:lnTo>
                  <a:lnTo>
                    <a:pt x="0" y="380983"/>
                  </a:lnTo>
                  <a:lnTo>
                    <a:pt x="401" y="388488"/>
                  </a:lnTo>
                  <a:lnTo>
                    <a:pt x="4178" y="394661"/>
                  </a:lnTo>
                  <a:lnTo>
                    <a:pt x="10206" y="399948"/>
                  </a:lnTo>
                  <a:lnTo>
                    <a:pt x="18903" y="402303"/>
                  </a:lnTo>
                  <a:lnTo>
                    <a:pt x="41046" y="401797"/>
                  </a:lnTo>
                  <a:lnTo>
                    <a:pt x="74230" y="389347"/>
                  </a:lnTo>
                  <a:lnTo>
                    <a:pt x="127458" y="354279"/>
                  </a:lnTo>
                  <a:lnTo>
                    <a:pt x="181347" y="304761"/>
                  </a:lnTo>
                  <a:lnTo>
                    <a:pt x="241894" y="252529"/>
                  </a:lnTo>
                  <a:lnTo>
                    <a:pt x="295809" y="191607"/>
                  </a:lnTo>
                  <a:lnTo>
                    <a:pt x="332489" y="142150"/>
                  </a:lnTo>
                  <a:lnTo>
                    <a:pt x="362264" y="88491"/>
                  </a:lnTo>
                  <a:lnTo>
                    <a:pt x="404760" y="27414"/>
                  </a:lnTo>
                  <a:lnTo>
                    <a:pt x="418818" y="3555"/>
                  </a:lnTo>
                  <a:lnTo>
                    <a:pt x="423503" y="0"/>
                  </a:lnTo>
                  <a:lnTo>
                    <a:pt x="426626" y="2310"/>
                  </a:lnTo>
                  <a:lnTo>
                    <a:pt x="428708" y="8528"/>
                  </a:lnTo>
                  <a:lnTo>
                    <a:pt x="426049" y="61992"/>
                  </a:lnTo>
                  <a:lnTo>
                    <a:pt x="423991" y="104709"/>
                  </a:lnTo>
                  <a:lnTo>
                    <a:pt x="421906" y="147092"/>
                  </a:lnTo>
                  <a:lnTo>
                    <a:pt x="417080" y="189325"/>
                  </a:lnTo>
                  <a:lnTo>
                    <a:pt x="414155" y="237731"/>
                  </a:lnTo>
                  <a:lnTo>
                    <a:pt x="414025" y="290441"/>
                  </a:lnTo>
                  <a:lnTo>
                    <a:pt x="417867" y="345063"/>
                  </a:lnTo>
                  <a:lnTo>
                    <a:pt x="420354" y="400535"/>
                  </a:lnTo>
                  <a:lnTo>
                    <a:pt x="422630" y="456385"/>
                  </a:lnTo>
                  <a:lnTo>
                    <a:pt x="427540" y="512401"/>
                  </a:lnTo>
                  <a:lnTo>
                    <a:pt x="433622" y="565377"/>
                  </a:lnTo>
                  <a:lnTo>
                    <a:pt x="440225" y="615045"/>
                  </a:lnTo>
                  <a:lnTo>
                    <a:pt x="447059" y="660516"/>
                  </a:lnTo>
                  <a:lnTo>
                    <a:pt x="457115" y="704122"/>
                  </a:lnTo>
                  <a:lnTo>
                    <a:pt x="475931" y="761895"/>
                  </a:lnTo>
                  <a:lnTo>
                    <a:pt x="508838" y="823339"/>
                  </a:lnTo>
                  <a:lnTo>
                    <a:pt x="541898" y="869789"/>
                  </a:lnTo>
                  <a:lnTo>
                    <a:pt x="560877" y="882920"/>
                  </a:lnTo>
                  <a:lnTo>
                    <a:pt x="602471" y="896891"/>
                  </a:lnTo>
                  <a:lnTo>
                    <a:pt x="640662" y="897260"/>
                  </a:lnTo>
                  <a:lnTo>
                    <a:pt x="660144" y="889670"/>
                  </a:lnTo>
                  <a:lnTo>
                    <a:pt x="676602" y="877330"/>
                  </a:lnTo>
                  <a:lnTo>
                    <a:pt x="720481" y="819349"/>
                  </a:lnTo>
                  <a:lnTo>
                    <a:pt x="739318" y="780960"/>
                  </a:lnTo>
                  <a:lnTo>
                    <a:pt x="746869" y="726063"/>
                  </a:lnTo>
                  <a:lnTo>
                    <a:pt x="748360" y="670161"/>
                  </a:lnTo>
                  <a:lnTo>
                    <a:pt x="743029" y="633679"/>
                  </a:lnTo>
                  <a:lnTo>
                    <a:pt x="728452" y="600644"/>
                  </a:lnTo>
                  <a:lnTo>
                    <a:pt x="688826" y="551570"/>
                  </a:lnTo>
                  <a:lnTo>
                    <a:pt x="662349" y="535631"/>
                  </a:lnTo>
                  <a:lnTo>
                    <a:pt x="632276" y="523498"/>
                  </a:lnTo>
                  <a:lnTo>
                    <a:pt x="584372" y="518085"/>
                  </a:lnTo>
                  <a:lnTo>
                    <a:pt x="524453" y="515085"/>
                  </a:lnTo>
                  <a:lnTo>
                    <a:pt x="485515" y="5052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6043357" y="25214303"/>
              <a:ext cx="366809" cy="542631"/>
            </a:xfrm>
            <a:custGeom>
              <a:avLst/>
              <a:gdLst/>
              <a:ahLst/>
              <a:cxnLst/>
              <a:rect l="0" t="0" r="0" b="0"/>
              <a:pathLst>
                <a:path w="366809" h="542631">
                  <a:moveTo>
                    <a:pt x="1" y="0"/>
                  </a:moveTo>
                  <a:lnTo>
                    <a:pt x="0" y="1"/>
                  </a:lnTo>
                  <a:lnTo>
                    <a:pt x="24047" y="17982"/>
                  </a:lnTo>
                  <a:lnTo>
                    <a:pt x="44300" y="44323"/>
                  </a:lnTo>
                  <a:lnTo>
                    <a:pt x="66045" y="100637"/>
                  </a:lnTo>
                  <a:lnTo>
                    <a:pt x="77021" y="152262"/>
                  </a:lnTo>
                  <a:lnTo>
                    <a:pt x="87682" y="206421"/>
                  </a:lnTo>
                  <a:lnTo>
                    <a:pt x="92661" y="265103"/>
                  </a:lnTo>
                  <a:lnTo>
                    <a:pt x="99725" y="326946"/>
                  </a:lnTo>
                  <a:lnTo>
                    <a:pt x="103638" y="384131"/>
                  </a:lnTo>
                  <a:lnTo>
                    <a:pt x="114536" y="446283"/>
                  </a:lnTo>
                  <a:lnTo>
                    <a:pt x="144646" y="504519"/>
                  </a:lnTo>
                  <a:lnTo>
                    <a:pt x="176349" y="531113"/>
                  </a:lnTo>
                  <a:lnTo>
                    <a:pt x="201990" y="540206"/>
                  </a:lnTo>
                  <a:lnTo>
                    <a:pt x="215379" y="542630"/>
                  </a:lnTo>
                  <a:lnTo>
                    <a:pt x="236495" y="539086"/>
                  </a:lnTo>
                  <a:lnTo>
                    <a:pt x="283741" y="511282"/>
                  </a:lnTo>
                  <a:lnTo>
                    <a:pt x="306470" y="489833"/>
                  </a:lnTo>
                  <a:lnTo>
                    <a:pt x="340123" y="431228"/>
                  </a:lnTo>
                  <a:lnTo>
                    <a:pt x="352162" y="398782"/>
                  </a:lnTo>
                  <a:lnTo>
                    <a:pt x="359942" y="346489"/>
                  </a:lnTo>
                  <a:lnTo>
                    <a:pt x="366808" y="291103"/>
                  </a:lnTo>
                  <a:lnTo>
                    <a:pt x="362408" y="232353"/>
                  </a:lnTo>
                  <a:lnTo>
                    <a:pt x="353696" y="174262"/>
                  </a:lnTo>
                  <a:lnTo>
                    <a:pt x="348676" y="115315"/>
                  </a:lnTo>
                  <a:lnTo>
                    <a:pt x="347441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6580312" y="25470478"/>
              <a:ext cx="221099" cy="333422"/>
            </a:xfrm>
            <a:custGeom>
              <a:avLst/>
              <a:gdLst/>
              <a:ahLst/>
              <a:cxnLst/>
              <a:rect l="0" t="0" r="0" b="0"/>
              <a:pathLst>
                <a:path w="221099" h="333422">
                  <a:moveTo>
                    <a:pt x="0" y="259722"/>
                  </a:moveTo>
                  <a:lnTo>
                    <a:pt x="11452" y="200364"/>
                  </a:lnTo>
                  <a:lnTo>
                    <a:pt x="21330" y="153615"/>
                  </a:lnTo>
                  <a:lnTo>
                    <a:pt x="34785" y="94143"/>
                  </a:lnTo>
                  <a:lnTo>
                    <a:pt x="48214" y="59790"/>
                  </a:lnTo>
                  <a:lnTo>
                    <a:pt x="75507" y="21888"/>
                  </a:lnTo>
                  <a:lnTo>
                    <a:pt x="95559" y="3500"/>
                  </a:lnTo>
                  <a:lnTo>
                    <a:pt x="105820" y="0"/>
                  </a:lnTo>
                  <a:lnTo>
                    <a:pt x="126579" y="2350"/>
                  </a:lnTo>
                  <a:lnTo>
                    <a:pt x="135859" y="9762"/>
                  </a:lnTo>
                  <a:lnTo>
                    <a:pt x="158927" y="46969"/>
                  </a:lnTo>
                  <a:lnTo>
                    <a:pt x="177795" y="102057"/>
                  </a:lnTo>
                  <a:lnTo>
                    <a:pt x="192787" y="157998"/>
                  </a:lnTo>
                  <a:lnTo>
                    <a:pt x="205843" y="214109"/>
                  </a:lnTo>
                  <a:lnTo>
                    <a:pt x="209635" y="273372"/>
                  </a:lnTo>
                  <a:lnTo>
                    <a:pt x="213411" y="311341"/>
                  </a:lnTo>
                  <a:lnTo>
                    <a:pt x="221098" y="3334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6948808" y="25488044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0" y="0"/>
                  </a:moveTo>
                  <a:lnTo>
                    <a:pt x="8334" y="60384"/>
                  </a:lnTo>
                  <a:lnTo>
                    <a:pt x="9879" y="111868"/>
                  </a:lnTo>
                  <a:lnTo>
                    <a:pt x="10336" y="162998"/>
                  </a:lnTo>
                  <a:lnTo>
                    <a:pt x="13592" y="216362"/>
                  </a:lnTo>
                  <a:lnTo>
                    <a:pt x="18845" y="258690"/>
                  </a:lnTo>
                  <a:lnTo>
                    <a:pt x="21057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7117265" y="25503518"/>
              <a:ext cx="183214" cy="284906"/>
            </a:xfrm>
            <a:custGeom>
              <a:avLst/>
              <a:gdLst/>
              <a:ahLst/>
              <a:cxnLst/>
              <a:rect l="0" t="0" r="0" b="0"/>
              <a:pathLst>
                <a:path w="183214" h="284906">
                  <a:moveTo>
                    <a:pt x="10528" y="37170"/>
                  </a:moveTo>
                  <a:lnTo>
                    <a:pt x="10528" y="37168"/>
                  </a:lnTo>
                  <a:lnTo>
                    <a:pt x="10528" y="86100"/>
                  </a:lnTo>
                  <a:lnTo>
                    <a:pt x="10528" y="140185"/>
                  </a:lnTo>
                  <a:lnTo>
                    <a:pt x="13648" y="195594"/>
                  </a:lnTo>
                  <a:lnTo>
                    <a:pt x="25182" y="245755"/>
                  </a:lnTo>
                  <a:lnTo>
                    <a:pt x="40866" y="273149"/>
                  </a:lnTo>
                  <a:lnTo>
                    <a:pt x="49471" y="278718"/>
                  </a:lnTo>
                  <a:lnTo>
                    <a:pt x="71509" y="284905"/>
                  </a:lnTo>
                  <a:lnTo>
                    <a:pt x="82768" y="283044"/>
                  </a:lnTo>
                  <a:lnTo>
                    <a:pt x="104636" y="271619"/>
                  </a:lnTo>
                  <a:lnTo>
                    <a:pt x="131089" y="245456"/>
                  </a:lnTo>
                  <a:lnTo>
                    <a:pt x="159818" y="189534"/>
                  </a:lnTo>
                  <a:lnTo>
                    <a:pt x="177971" y="135333"/>
                  </a:lnTo>
                  <a:lnTo>
                    <a:pt x="183213" y="112382"/>
                  </a:lnTo>
                  <a:lnTo>
                    <a:pt x="177046" y="62814"/>
                  </a:lnTo>
                  <a:lnTo>
                    <a:pt x="174183" y="47246"/>
                  </a:lnTo>
                  <a:lnTo>
                    <a:pt x="158523" y="23711"/>
                  </a:lnTo>
                  <a:lnTo>
                    <a:pt x="147796" y="14159"/>
                  </a:lnTo>
                  <a:lnTo>
                    <a:pt x="120279" y="3547"/>
                  </a:lnTo>
                  <a:lnTo>
                    <a:pt x="89722" y="0"/>
                  </a:lnTo>
                  <a:lnTo>
                    <a:pt x="35096" y="7254"/>
                  </a:lnTo>
                  <a:lnTo>
                    <a:pt x="0" y="16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7412062" y="25417101"/>
              <a:ext cx="251242" cy="407857"/>
            </a:xfrm>
            <a:custGeom>
              <a:avLst/>
              <a:gdLst/>
              <a:ahLst/>
              <a:cxnLst/>
              <a:rect l="0" t="0" r="0" b="0"/>
              <a:pathLst>
                <a:path w="251242" h="407857">
                  <a:moveTo>
                    <a:pt x="0" y="260457"/>
                  </a:moveTo>
                  <a:lnTo>
                    <a:pt x="0" y="208406"/>
                  </a:lnTo>
                  <a:lnTo>
                    <a:pt x="3120" y="158467"/>
                  </a:lnTo>
                  <a:lnTo>
                    <a:pt x="14654" y="105259"/>
                  </a:lnTo>
                  <a:lnTo>
                    <a:pt x="29368" y="62125"/>
                  </a:lnTo>
                  <a:lnTo>
                    <a:pt x="60294" y="22498"/>
                  </a:lnTo>
                  <a:lnTo>
                    <a:pt x="92085" y="6547"/>
                  </a:lnTo>
                  <a:lnTo>
                    <a:pt x="131140" y="0"/>
                  </a:lnTo>
                  <a:lnTo>
                    <a:pt x="158500" y="7828"/>
                  </a:lnTo>
                  <a:lnTo>
                    <a:pt x="183919" y="23005"/>
                  </a:lnTo>
                  <a:lnTo>
                    <a:pt x="210212" y="51281"/>
                  </a:lnTo>
                  <a:lnTo>
                    <a:pt x="230170" y="95396"/>
                  </a:lnTo>
                  <a:lnTo>
                    <a:pt x="245378" y="148824"/>
                  </a:lnTo>
                  <a:lnTo>
                    <a:pt x="251241" y="206777"/>
                  </a:lnTo>
                  <a:lnTo>
                    <a:pt x="251087" y="263269"/>
                  </a:lnTo>
                  <a:lnTo>
                    <a:pt x="245323" y="322120"/>
                  </a:lnTo>
                  <a:lnTo>
                    <a:pt x="242782" y="378875"/>
                  </a:lnTo>
                  <a:lnTo>
                    <a:pt x="242156" y="407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452725" y="25951298"/>
              <a:ext cx="7412064" cy="252685"/>
            </a:xfrm>
            <a:custGeom>
              <a:avLst/>
              <a:gdLst/>
              <a:ahLst/>
              <a:cxnLst/>
              <a:rect l="0" t="0" r="0" b="0"/>
              <a:pathLst>
                <a:path w="7412064" h="252685">
                  <a:moveTo>
                    <a:pt x="7412063" y="0"/>
                  </a:moveTo>
                  <a:lnTo>
                    <a:pt x="7358188" y="25192"/>
                  </a:lnTo>
                  <a:lnTo>
                    <a:pt x="7296142" y="48881"/>
                  </a:lnTo>
                  <a:lnTo>
                    <a:pt x="7238003" y="66646"/>
                  </a:lnTo>
                  <a:lnTo>
                    <a:pt x="7174845" y="81104"/>
                  </a:lnTo>
                  <a:lnTo>
                    <a:pt x="7114731" y="89202"/>
                  </a:lnTo>
                  <a:lnTo>
                    <a:pt x="7057796" y="93661"/>
                  </a:lnTo>
                  <a:lnTo>
                    <a:pt x="6998371" y="94542"/>
                  </a:lnTo>
                  <a:lnTo>
                    <a:pt x="6947896" y="94697"/>
                  </a:lnTo>
                  <a:lnTo>
                    <a:pt x="6895896" y="94740"/>
                  </a:lnTo>
                  <a:lnTo>
                    <a:pt x="6843444" y="94752"/>
                  </a:lnTo>
                  <a:lnTo>
                    <a:pt x="6793978" y="94756"/>
                  </a:lnTo>
                  <a:lnTo>
                    <a:pt x="6746566" y="94759"/>
                  </a:lnTo>
                  <a:lnTo>
                    <a:pt x="6692353" y="94759"/>
                  </a:lnTo>
                  <a:lnTo>
                    <a:pt x="6634956" y="94759"/>
                  </a:lnTo>
                  <a:lnTo>
                    <a:pt x="6577785" y="94759"/>
                  </a:lnTo>
                  <a:lnTo>
                    <a:pt x="6519511" y="94759"/>
                  </a:lnTo>
                  <a:lnTo>
                    <a:pt x="6462081" y="94759"/>
                  </a:lnTo>
                  <a:lnTo>
                    <a:pt x="6400610" y="94759"/>
                  </a:lnTo>
                  <a:lnTo>
                    <a:pt x="6337943" y="94759"/>
                  </a:lnTo>
                  <a:lnTo>
                    <a:pt x="6278042" y="91640"/>
                  </a:lnTo>
                  <a:lnTo>
                    <a:pt x="6217010" y="86424"/>
                  </a:lnTo>
                  <a:lnTo>
                    <a:pt x="6172009" y="85206"/>
                  </a:lnTo>
                  <a:lnTo>
                    <a:pt x="6128613" y="84663"/>
                  </a:lnTo>
                  <a:lnTo>
                    <a:pt x="6085929" y="84421"/>
                  </a:lnTo>
                  <a:lnTo>
                    <a:pt x="6022436" y="84285"/>
                  </a:lnTo>
                  <a:lnTo>
                    <a:pt x="5979077" y="84254"/>
                  </a:lnTo>
                  <a:lnTo>
                    <a:pt x="5932510" y="84238"/>
                  </a:lnTo>
                  <a:lnTo>
                    <a:pt x="5884518" y="84235"/>
                  </a:lnTo>
                  <a:lnTo>
                    <a:pt x="5835892" y="84232"/>
                  </a:lnTo>
                  <a:lnTo>
                    <a:pt x="5786984" y="84229"/>
                  </a:lnTo>
                  <a:lnTo>
                    <a:pt x="5741072" y="84229"/>
                  </a:lnTo>
                  <a:lnTo>
                    <a:pt x="5696099" y="84229"/>
                  </a:lnTo>
                  <a:lnTo>
                    <a:pt x="5648815" y="84229"/>
                  </a:lnTo>
                  <a:lnTo>
                    <a:pt x="5600504" y="87348"/>
                  </a:lnTo>
                  <a:lnTo>
                    <a:pt x="5550566" y="91466"/>
                  </a:lnTo>
                  <a:lnTo>
                    <a:pt x="5497176" y="93295"/>
                  </a:lnTo>
                  <a:lnTo>
                    <a:pt x="5445372" y="94108"/>
                  </a:lnTo>
                  <a:lnTo>
                    <a:pt x="5395051" y="95639"/>
                  </a:lnTo>
                  <a:lnTo>
                    <a:pt x="5345390" y="100219"/>
                  </a:lnTo>
                  <a:lnTo>
                    <a:pt x="5292903" y="106153"/>
                  </a:lnTo>
                  <a:lnTo>
                    <a:pt x="5238380" y="111520"/>
                  </a:lnTo>
                  <a:lnTo>
                    <a:pt x="5182952" y="113908"/>
                  </a:lnTo>
                  <a:lnTo>
                    <a:pt x="5130241" y="118087"/>
                  </a:lnTo>
                  <a:lnTo>
                    <a:pt x="5079518" y="123842"/>
                  </a:lnTo>
                  <a:lnTo>
                    <a:pt x="5029678" y="130301"/>
                  </a:lnTo>
                  <a:lnTo>
                    <a:pt x="4977112" y="133950"/>
                  </a:lnTo>
                  <a:lnTo>
                    <a:pt x="4922553" y="135575"/>
                  </a:lnTo>
                  <a:lnTo>
                    <a:pt x="4867109" y="136294"/>
                  </a:lnTo>
                  <a:lnTo>
                    <a:pt x="4814391" y="139736"/>
                  </a:lnTo>
                  <a:lnTo>
                    <a:pt x="4762495" y="145165"/>
                  </a:lnTo>
                  <a:lnTo>
                    <a:pt x="4708235" y="151475"/>
                  </a:lnTo>
                  <a:lnTo>
                    <a:pt x="4652924" y="155059"/>
                  </a:lnTo>
                  <a:lnTo>
                    <a:pt x="4598315" y="156653"/>
                  </a:lnTo>
                  <a:lnTo>
                    <a:pt x="4546749" y="157360"/>
                  </a:lnTo>
                  <a:lnTo>
                    <a:pt x="4493415" y="160795"/>
                  </a:lnTo>
                  <a:lnTo>
                    <a:pt x="4438515" y="165052"/>
                  </a:lnTo>
                  <a:lnTo>
                    <a:pt x="4382919" y="166943"/>
                  </a:lnTo>
                  <a:lnTo>
                    <a:pt x="4330135" y="170903"/>
                  </a:lnTo>
                  <a:lnTo>
                    <a:pt x="4278209" y="175393"/>
                  </a:lnTo>
                  <a:lnTo>
                    <a:pt x="4223935" y="177389"/>
                  </a:lnTo>
                  <a:lnTo>
                    <a:pt x="4168618" y="178276"/>
                  </a:lnTo>
                  <a:lnTo>
                    <a:pt x="4114007" y="178670"/>
                  </a:lnTo>
                  <a:lnTo>
                    <a:pt x="4062439" y="178847"/>
                  </a:lnTo>
                  <a:lnTo>
                    <a:pt x="4009104" y="182040"/>
                  </a:lnTo>
                  <a:lnTo>
                    <a:pt x="3954204" y="186192"/>
                  </a:lnTo>
                  <a:lnTo>
                    <a:pt x="3898609" y="188037"/>
                  </a:lnTo>
                  <a:lnTo>
                    <a:pt x="3842704" y="188858"/>
                  </a:lnTo>
                  <a:lnTo>
                    <a:pt x="3786662" y="189221"/>
                  </a:lnTo>
                  <a:lnTo>
                    <a:pt x="3730559" y="189382"/>
                  </a:lnTo>
                  <a:lnTo>
                    <a:pt x="3674429" y="192576"/>
                  </a:lnTo>
                  <a:lnTo>
                    <a:pt x="3618287" y="196725"/>
                  </a:lnTo>
                  <a:lnTo>
                    <a:pt x="3562139" y="198566"/>
                  </a:lnTo>
                  <a:lnTo>
                    <a:pt x="3505989" y="196266"/>
                  </a:lnTo>
                  <a:lnTo>
                    <a:pt x="3449838" y="192514"/>
                  </a:lnTo>
                  <a:lnTo>
                    <a:pt x="3393686" y="190846"/>
                  </a:lnTo>
                  <a:lnTo>
                    <a:pt x="3340654" y="190105"/>
                  </a:lnTo>
                  <a:lnTo>
                    <a:pt x="3288618" y="189776"/>
                  </a:lnTo>
                  <a:lnTo>
                    <a:pt x="3234295" y="189630"/>
                  </a:lnTo>
                  <a:lnTo>
                    <a:pt x="3178956" y="189565"/>
                  </a:lnTo>
                  <a:lnTo>
                    <a:pt x="3123166" y="189537"/>
                  </a:lnTo>
                  <a:lnTo>
                    <a:pt x="3067174" y="189525"/>
                  </a:lnTo>
                  <a:lnTo>
                    <a:pt x="3011093" y="189519"/>
                  </a:lnTo>
                  <a:lnTo>
                    <a:pt x="2954974" y="189516"/>
                  </a:lnTo>
                  <a:lnTo>
                    <a:pt x="2898836" y="189516"/>
                  </a:lnTo>
                  <a:lnTo>
                    <a:pt x="2842690" y="189513"/>
                  </a:lnTo>
                  <a:lnTo>
                    <a:pt x="2786540" y="190685"/>
                  </a:lnTo>
                  <a:lnTo>
                    <a:pt x="2730390" y="195103"/>
                  </a:lnTo>
                  <a:lnTo>
                    <a:pt x="2677358" y="197847"/>
                  </a:lnTo>
                  <a:lnTo>
                    <a:pt x="2625322" y="199066"/>
                  </a:lnTo>
                  <a:lnTo>
                    <a:pt x="2571000" y="199608"/>
                  </a:lnTo>
                  <a:lnTo>
                    <a:pt x="2515661" y="199850"/>
                  </a:lnTo>
                  <a:lnTo>
                    <a:pt x="2459870" y="199955"/>
                  </a:lnTo>
                  <a:lnTo>
                    <a:pt x="2403879" y="200002"/>
                  </a:lnTo>
                  <a:lnTo>
                    <a:pt x="2347798" y="200024"/>
                  </a:lnTo>
                  <a:lnTo>
                    <a:pt x="2292848" y="200033"/>
                  </a:lnTo>
                  <a:lnTo>
                    <a:pt x="2241129" y="200039"/>
                  </a:lnTo>
                  <a:lnTo>
                    <a:pt x="2187728" y="200039"/>
                  </a:lnTo>
                  <a:lnTo>
                    <a:pt x="2133968" y="200039"/>
                  </a:lnTo>
                  <a:lnTo>
                    <a:pt x="2082779" y="200042"/>
                  </a:lnTo>
                  <a:lnTo>
                    <a:pt x="2029612" y="200042"/>
                  </a:lnTo>
                  <a:lnTo>
                    <a:pt x="1975957" y="200042"/>
                  </a:lnTo>
                  <a:lnTo>
                    <a:pt x="1924814" y="200042"/>
                  </a:lnTo>
                  <a:lnTo>
                    <a:pt x="1874788" y="200042"/>
                  </a:lnTo>
                  <a:lnTo>
                    <a:pt x="1824088" y="198870"/>
                  </a:lnTo>
                  <a:lnTo>
                    <a:pt x="1770359" y="194452"/>
                  </a:lnTo>
                  <a:lnTo>
                    <a:pt x="1718404" y="191708"/>
                  </a:lnTo>
                  <a:lnTo>
                    <a:pt x="1668016" y="190489"/>
                  </a:lnTo>
                  <a:lnTo>
                    <a:pt x="1618326" y="189947"/>
                  </a:lnTo>
                  <a:lnTo>
                    <a:pt x="1568945" y="186586"/>
                  </a:lnTo>
                  <a:lnTo>
                    <a:pt x="1519702" y="182363"/>
                  </a:lnTo>
                  <a:lnTo>
                    <a:pt x="1470520" y="180487"/>
                  </a:lnTo>
                  <a:lnTo>
                    <a:pt x="1421365" y="176534"/>
                  </a:lnTo>
                  <a:lnTo>
                    <a:pt x="1373392" y="172047"/>
                  </a:lnTo>
                  <a:lnTo>
                    <a:pt x="1328674" y="170050"/>
                  </a:lnTo>
                  <a:lnTo>
                    <a:pt x="1285403" y="166044"/>
                  </a:lnTo>
                  <a:lnTo>
                    <a:pt x="1241605" y="161536"/>
                  </a:lnTo>
                  <a:lnTo>
                    <a:pt x="1194843" y="159530"/>
                  </a:lnTo>
                  <a:lnTo>
                    <a:pt x="1149883" y="158640"/>
                  </a:lnTo>
                  <a:lnTo>
                    <a:pt x="1106504" y="158243"/>
                  </a:lnTo>
                  <a:lnTo>
                    <a:pt x="1063828" y="158066"/>
                  </a:lnTo>
                  <a:lnTo>
                    <a:pt x="1000341" y="157967"/>
                  </a:lnTo>
                  <a:lnTo>
                    <a:pt x="937076" y="157939"/>
                  </a:lnTo>
                  <a:lnTo>
                    <a:pt x="873878" y="157930"/>
                  </a:lnTo>
                  <a:lnTo>
                    <a:pt x="810698" y="157927"/>
                  </a:lnTo>
                  <a:lnTo>
                    <a:pt x="753114" y="157927"/>
                  </a:lnTo>
                  <a:lnTo>
                    <a:pt x="693418" y="157927"/>
                  </a:lnTo>
                  <a:lnTo>
                    <a:pt x="636866" y="157927"/>
                  </a:lnTo>
                  <a:lnTo>
                    <a:pt x="577476" y="163517"/>
                  </a:lnTo>
                  <a:lnTo>
                    <a:pt x="521014" y="166993"/>
                  </a:lnTo>
                  <a:lnTo>
                    <a:pt x="467240" y="173613"/>
                  </a:lnTo>
                  <a:lnTo>
                    <a:pt x="414262" y="177392"/>
                  </a:lnTo>
                  <a:lnTo>
                    <a:pt x="361521" y="184102"/>
                  </a:lnTo>
                  <a:lnTo>
                    <a:pt x="308849" y="187910"/>
                  </a:lnTo>
                  <a:lnTo>
                    <a:pt x="247054" y="196433"/>
                  </a:lnTo>
                  <a:lnTo>
                    <a:pt x="192907" y="202448"/>
                  </a:lnTo>
                  <a:lnTo>
                    <a:pt x="142481" y="214556"/>
                  </a:lnTo>
                  <a:lnTo>
                    <a:pt x="79054" y="228211"/>
                  </a:lnTo>
                  <a:lnTo>
                    <a:pt x="22678" y="242173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884394" y="26340854"/>
              <a:ext cx="389555" cy="402113"/>
            </a:xfrm>
            <a:custGeom>
              <a:avLst/>
              <a:gdLst/>
              <a:ahLst/>
              <a:cxnLst/>
              <a:rect l="0" t="0" r="0" b="0"/>
              <a:pathLst>
                <a:path w="389555" h="402113">
                  <a:moveTo>
                    <a:pt x="0" y="0"/>
                  </a:moveTo>
                  <a:lnTo>
                    <a:pt x="17958" y="53876"/>
                  </a:lnTo>
                  <a:lnTo>
                    <a:pt x="31666" y="104354"/>
                  </a:lnTo>
                  <a:lnTo>
                    <a:pt x="39018" y="154533"/>
                  </a:lnTo>
                  <a:lnTo>
                    <a:pt x="35913" y="213407"/>
                  </a:lnTo>
                  <a:lnTo>
                    <a:pt x="31270" y="268930"/>
                  </a:lnTo>
                  <a:lnTo>
                    <a:pt x="23421" y="321143"/>
                  </a:lnTo>
                  <a:lnTo>
                    <a:pt x="24877" y="363823"/>
                  </a:lnTo>
                  <a:lnTo>
                    <a:pt x="27113" y="375909"/>
                  </a:lnTo>
                  <a:lnTo>
                    <a:pt x="34453" y="385136"/>
                  </a:lnTo>
                  <a:lnTo>
                    <a:pt x="58206" y="398509"/>
                  </a:lnTo>
                  <a:lnTo>
                    <a:pt x="88260" y="402112"/>
                  </a:lnTo>
                  <a:lnTo>
                    <a:pt x="141185" y="397567"/>
                  </a:lnTo>
                  <a:lnTo>
                    <a:pt x="191961" y="388807"/>
                  </a:lnTo>
                  <a:lnTo>
                    <a:pt x="238591" y="378802"/>
                  </a:lnTo>
                  <a:lnTo>
                    <a:pt x="293742" y="371550"/>
                  </a:lnTo>
                  <a:lnTo>
                    <a:pt x="344008" y="369398"/>
                  </a:lnTo>
                  <a:lnTo>
                    <a:pt x="389554" y="3684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1179192" y="26583010"/>
              <a:ext cx="110603" cy="252683"/>
            </a:xfrm>
            <a:custGeom>
              <a:avLst/>
              <a:gdLst/>
              <a:ahLst/>
              <a:cxnLst/>
              <a:rect l="0" t="0" r="0" b="0"/>
              <a:pathLst>
                <a:path w="110603" h="252683">
                  <a:moveTo>
                    <a:pt x="0" y="0"/>
                  </a:moveTo>
                  <a:lnTo>
                    <a:pt x="0" y="22355"/>
                  </a:lnTo>
                  <a:lnTo>
                    <a:pt x="9358" y="42689"/>
                  </a:lnTo>
                  <a:lnTo>
                    <a:pt x="46639" y="86426"/>
                  </a:lnTo>
                  <a:lnTo>
                    <a:pt x="95352" y="128249"/>
                  </a:lnTo>
                  <a:lnTo>
                    <a:pt x="106719" y="151364"/>
                  </a:lnTo>
                  <a:lnTo>
                    <a:pt x="110602" y="176067"/>
                  </a:lnTo>
                  <a:lnTo>
                    <a:pt x="98670" y="238389"/>
                  </a:lnTo>
                  <a:lnTo>
                    <a:pt x="94756" y="2526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1446744" y="26559873"/>
              <a:ext cx="174646" cy="270714"/>
            </a:xfrm>
            <a:custGeom>
              <a:avLst/>
              <a:gdLst/>
              <a:ahLst/>
              <a:cxnLst/>
              <a:rect l="0" t="0" r="0" b="0"/>
              <a:pathLst>
                <a:path w="174646" h="270714">
                  <a:moveTo>
                    <a:pt x="153588" y="54720"/>
                  </a:moveTo>
                  <a:lnTo>
                    <a:pt x="124279" y="16347"/>
                  </a:lnTo>
                  <a:lnTo>
                    <a:pt x="98500" y="717"/>
                  </a:lnTo>
                  <a:lnTo>
                    <a:pt x="88787" y="0"/>
                  </a:lnTo>
                  <a:lnTo>
                    <a:pt x="68635" y="5445"/>
                  </a:lnTo>
                  <a:lnTo>
                    <a:pt x="51100" y="21900"/>
                  </a:lnTo>
                  <a:lnTo>
                    <a:pt x="14746" y="75614"/>
                  </a:lnTo>
                  <a:lnTo>
                    <a:pt x="1835" y="109656"/>
                  </a:lnTo>
                  <a:lnTo>
                    <a:pt x="0" y="172374"/>
                  </a:lnTo>
                  <a:lnTo>
                    <a:pt x="10555" y="229912"/>
                  </a:lnTo>
                  <a:lnTo>
                    <a:pt x="23337" y="249957"/>
                  </a:lnTo>
                  <a:lnTo>
                    <a:pt x="31659" y="258577"/>
                  </a:lnTo>
                  <a:lnTo>
                    <a:pt x="53384" y="268158"/>
                  </a:lnTo>
                  <a:lnTo>
                    <a:pt x="65728" y="270713"/>
                  </a:lnTo>
                  <a:lnTo>
                    <a:pt x="88803" y="267311"/>
                  </a:lnTo>
                  <a:lnTo>
                    <a:pt x="137801" y="240473"/>
                  </a:lnTo>
                  <a:lnTo>
                    <a:pt x="174645" y="2126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1684560" y="26583373"/>
              <a:ext cx="139524" cy="215640"/>
            </a:xfrm>
            <a:custGeom>
              <a:avLst/>
              <a:gdLst/>
              <a:ahLst/>
              <a:cxnLst/>
              <a:rect l="0" t="0" r="0" b="0"/>
              <a:pathLst>
                <a:path w="139524" h="215640">
                  <a:moveTo>
                    <a:pt x="0" y="31220"/>
                  </a:moveTo>
                  <a:lnTo>
                    <a:pt x="11178" y="47987"/>
                  </a:lnTo>
                  <a:lnTo>
                    <a:pt x="20275" y="101907"/>
                  </a:lnTo>
                  <a:lnTo>
                    <a:pt x="32124" y="162644"/>
                  </a:lnTo>
                  <a:lnTo>
                    <a:pt x="40013" y="185557"/>
                  </a:lnTo>
                  <a:lnTo>
                    <a:pt x="51319" y="203541"/>
                  </a:lnTo>
                  <a:lnTo>
                    <a:pt x="59949" y="209271"/>
                  </a:lnTo>
                  <a:lnTo>
                    <a:pt x="82016" y="215639"/>
                  </a:lnTo>
                  <a:lnTo>
                    <a:pt x="92112" y="213829"/>
                  </a:lnTo>
                  <a:lnTo>
                    <a:pt x="109568" y="202456"/>
                  </a:lnTo>
                  <a:lnTo>
                    <a:pt x="122006" y="179465"/>
                  </a:lnTo>
                  <a:lnTo>
                    <a:pt x="139523" y="117047"/>
                  </a:lnTo>
                  <a:lnTo>
                    <a:pt x="139476" y="76928"/>
                  </a:lnTo>
                  <a:lnTo>
                    <a:pt x="127810" y="25865"/>
                  </a:lnTo>
                  <a:lnTo>
                    <a:pt x="116855" y="7001"/>
                  </a:lnTo>
                  <a:lnTo>
                    <a:pt x="108319" y="2207"/>
                  </a:lnTo>
                  <a:lnTo>
                    <a:pt x="86356" y="0"/>
                  </a:lnTo>
                  <a:lnTo>
                    <a:pt x="47684" y="5333"/>
                  </a:lnTo>
                  <a:lnTo>
                    <a:pt x="26652" y="14256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1937244" y="26414552"/>
              <a:ext cx="41989" cy="400085"/>
            </a:xfrm>
            <a:custGeom>
              <a:avLst/>
              <a:gdLst/>
              <a:ahLst/>
              <a:cxnLst/>
              <a:rect l="0" t="0" r="0" b="0"/>
              <a:pathLst>
                <a:path w="41989" h="400085">
                  <a:moveTo>
                    <a:pt x="0" y="0"/>
                  </a:moveTo>
                  <a:lnTo>
                    <a:pt x="15641" y="17980"/>
                  </a:lnTo>
                  <a:lnTo>
                    <a:pt x="34844" y="69742"/>
                  </a:lnTo>
                  <a:lnTo>
                    <a:pt x="40678" y="124609"/>
                  </a:lnTo>
                  <a:lnTo>
                    <a:pt x="41688" y="173534"/>
                  </a:lnTo>
                  <a:lnTo>
                    <a:pt x="41988" y="225072"/>
                  </a:lnTo>
                  <a:lnTo>
                    <a:pt x="40907" y="275047"/>
                  </a:lnTo>
                  <a:lnTo>
                    <a:pt x="33773" y="327682"/>
                  </a:lnTo>
                  <a:lnTo>
                    <a:pt x="31873" y="390894"/>
                  </a:lnTo>
                  <a:lnTo>
                    <a:pt x="31585" y="4000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2063586" y="26571997"/>
              <a:ext cx="151913" cy="214967"/>
            </a:xfrm>
            <a:custGeom>
              <a:avLst/>
              <a:gdLst/>
              <a:ahLst/>
              <a:cxnLst/>
              <a:rect l="0" t="0" r="0" b="0"/>
              <a:pathLst>
                <a:path w="151913" h="214967">
                  <a:moveTo>
                    <a:pt x="52642" y="21539"/>
                  </a:moveTo>
                  <a:lnTo>
                    <a:pt x="43577" y="80156"/>
                  </a:lnTo>
                  <a:lnTo>
                    <a:pt x="42403" y="135501"/>
                  </a:lnTo>
                  <a:lnTo>
                    <a:pt x="44539" y="182165"/>
                  </a:lnTo>
                  <a:lnTo>
                    <a:pt x="53330" y="207572"/>
                  </a:lnTo>
                  <a:lnTo>
                    <a:pt x="61290" y="213410"/>
                  </a:lnTo>
                  <a:lnTo>
                    <a:pt x="71275" y="214966"/>
                  </a:lnTo>
                  <a:lnTo>
                    <a:pt x="92509" y="210452"/>
                  </a:lnTo>
                  <a:lnTo>
                    <a:pt x="109745" y="200648"/>
                  </a:lnTo>
                  <a:lnTo>
                    <a:pt x="122085" y="185374"/>
                  </a:lnTo>
                  <a:lnTo>
                    <a:pt x="139539" y="146971"/>
                  </a:lnTo>
                  <a:lnTo>
                    <a:pt x="151912" y="83880"/>
                  </a:lnTo>
                  <a:lnTo>
                    <a:pt x="150184" y="57435"/>
                  </a:lnTo>
                  <a:lnTo>
                    <a:pt x="137046" y="22817"/>
                  </a:lnTo>
                  <a:lnTo>
                    <a:pt x="118621" y="7289"/>
                  </a:lnTo>
                  <a:lnTo>
                    <a:pt x="107156" y="1510"/>
                  </a:lnTo>
                  <a:lnTo>
                    <a:pt x="94834" y="0"/>
                  </a:lnTo>
                  <a:lnTo>
                    <a:pt x="68664" y="4558"/>
                  </a:lnTo>
                  <a:lnTo>
                    <a:pt x="17491" y="26829"/>
                  </a:lnTo>
                  <a:lnTo>
                    <a:pt x="0" y="32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2316269" y="26562286"/>
              <a:ext cx="221100" cy="206174"/>
            </a:xfrm>
            <a:custGeom>
              <a:avLst/>
              <a:gdLst/>
              <a:ahLst/>
              <a:cxnLst/>
              <a:rect l="0" t="0" r="0" b="0"/>
              <a:pathLst>
                <a:path w="221100" h="206174">
                  <a:moveTo>
                    <a:pt x="0" y="52307"/>
                  </a:moveTo>
                  <a:lnTo>
                    <a:pt x="14655" y="101860"/>
                  </a:lnTo>
                  <a:lnTo>
                    <a:pt x="19161" y="152387"/>
                  </a:lnTo>
                  <a:lnTo>
                    <a:pt x="21853" y="206173"/>
                  </a:lnTo>
                  <a:lnTo>
                    <a:pt x="23927" y="205187"/>
                  </a:lnTo>
                  <a:lnTo>
                    <a:pt x="29352" y="189275"/>
                  </a:lnTo>
                  <a:lnTo>
                    <a:pt x="42366" y="128107"/>
                  </a:lnTo>
                  <a:lnTo>
                    <a:pt x="55837" y="87635"/>
                  </a:lnTo>
                  <a:lnTo>
                    <a:pt x="86939" y="36928"/>
                  </a:lnTo>
                  <a:lnTo>
                    <a:pt x="116617" y="6939"/>
                  </a:lnTo>
                  <a:lnTo>
                    <a:pt x="126878" y="2173"/>
                  </a:lnTo>
                  <a:lnTo>
                    <a:pt x="147637" y="0"/>
                  </a:lnTo>
                  <a:lnTo>
                    <a:pt x="156917" y="4570"/>
                  </a:lnTo>
                  <a:lnTo>
                    <a:pt x="173466" y="22122"/>
                  </a:lnTo>
                  <a:lnTo>
                    <a:pt x="190348" y="63900"/>
                  </a:lnTo>
                  <a:lnTo>
                    <a:pt x="202759" y="118913"/>
                  </a:lnTo>
                  <a:lnTo>
                    <a:pt x="210197" y="178897"/>
                  </a:lnTo>
                  <a:lnTo>
                    <a:pt x="221099" y="199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2654243" y="26540895"/>
              <a:ext cx="19997" cy="242156"/>
            </a:xfrm>
            <a:custGeom>
              <a:avLst/>
              <a:gdLst/>
              <a:ahLst/>
              <a:cxnLst/>
              <a:rect l="0" t="0" r="0" b="0"/>
              <a:pathLst>
                <a:path w="19997" h="242156">
                  <a:moveTo>
                    <a:pt x="19996" y="0"/>
                  </a:moveTo>
                  <a:lnTo>
                    <a:pt x="11662" y="52049"/>
                  </a:lnTo>
                  <a:lnTo>
                    <a:pt x="4311" y="111537"/>
                  </a:lnTo>
                  <a:lnTo>
                    <a:pt x="0" y="166659"/>
                  </a:lnTo>
                  <a:lnTo>
                    <a:pt x="2268" y="220179"/>
                  </a:lnTo>
                  <a:lnTo>
                    <a:pt x="9467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2790052" y="26510059"/>
              <a:ext cx="178985" cy="232365"/>
            </a:xfrm>
            <a:custGeom>
              <a:avLst/>
              <a:gdLst/>
              <a:ahLst/>
              <a:cxnLst/>
              <a:rect l="0" t="0" r="0" b="0"/>
              <a:pathLst>
                <a:path w="178985" h="232365">
                  <a:moveTo>
                    <a:pt x="0" y="62421"/>
                  </a:moveTo>
                  <a:lnTo>
                    <a:pt x="55659" y="120173"/>
                  </a:lnTo>
                  <a:lnTo>
                    <a:pt x="65182" y="125490"/>
                  </a:lnTo>
                  <a:lnTo>
                    <a:pt x="88241" y="128278"/>
                  </a:lnTo>
                  <a:lnTo>
                    <a:pt x="112918" y="124445"/>
                  </a:lnTo>
                  <a:lnTo>
                    <a:pt x="135584" y="114942"/>
                  </a:lnTo>
                  <a:lnTo>
                    <a:pt x="154236" y="96680"/>
                  </a:lnTo>
                  <a:lnTo>
                    <a:pt x="162485" y="85260"/>
                  </a:lnTo>
                  <a:lnTo>
                    <a:pt x="171652" y="56974"/>
                  </a:lnTo>
                  <a:lnTo>
                    <a:pt x="173386" y="28414"/>
                  </a:lnTo>
                  <a:lnTo>
                    <a:pt x="166357" y="7922"/>
                  </a:lnTo>
                  <a:lnTo>
                    <a:pt x="158868" y="2692"/>
                  </a:lnTo>
                  <a:lnTo>
                    <a:pt x="138068" y="0"/>
                  </a:lnTo>
                  <a:lnTo>
                    <a:pt x="127140" y="4431"/>
                  </a:lnTo>
                  <a:lnTo>
                    <a:pt x="79394" y="46754"/>
                  </a:lnTo>
                  <a:lnTo>
                    <a:pt x="62389" y="74548"/>
                  </a:lnTo>
                  <a:lnTo>
                    <a:pt x="47332" y="131019"/>
                  </a:lnTo>
                  <a:lnTo>
                    <a:pt x="44433" y="159978"/>
                  </a:lnTo>
                  <a:lnTo>
                    <a:pt x="52503" y="188451"/>
                  </a:lnTo>
                  <a:lnTo>
                    <a:pt x="67788" y="213190"/>
                  </a:lnTo>
                  <a:lnTo>
                    <a:pt x="86280" y="228086"/>
                  </a:lnTo>
                  <a:lnTo>
                    <a:pt x="109317" y="232364"/>
                  </a:lnTo>
                  <a:lnTo>
                    <a:pt x="169055" y="222675"/>
                  </a:lnTo>
                  <a:lnTo>
                    <a:pt x="178984" y="220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3116435" y="26446138"/>
              <a:ext cx="136188" cy="252686"/>
            </a:xfrm>
            <a:custGeom>
              <a:avLst/>
              <a:gdLst/>
              <a:ahLst/>
              <a:cxnLst/>
              <a:rect l="0" t="0" r="0" b="0"/>
              <a:pathLst>
                <a:path w="136188" h="252686">
                  <a:moveTo>
                    <a:pt x="52643" y="0"/>
                  </a:moveTo>
                  <a:lnTo>
                    <a:pt x="14270" y="29310"/>
                  </a:lnTo>
                  <a:lnTo>
                    <a:pt x="6342" y="48902"/>
                  </a:lnTo>
                  <a:lnTo>
                    <a:pt x="4228" y="60675"/>
                  </a:lnTo>
                  <a:lnTo>
                    <a:pt x="6328" y="70867"/>
                  </a:lnTo>
                  <a:lnTo>
                    <a:pt x="18021" y="88428"/>
                  </a:lnTo>
                  <a:lnTo>
                    <a:pt x="55293" y="118765"/>
                  </a:lnTo>
                  <a:lnTo>
                    <a:pt x="114545" y="154344"/>
                  </a:lnTo>
                  <a:lnTo>
                    <a:pt x="130068" y="171540"/>
                  </a:lnTo>
                  <a:lnTo>
                    <a:pt x="135845" y="181040"/>
                  </a:lnTo>
                  <a:lnTo>
                    <a:pt x="136187" y="190884"/>
                  </a:lnTo>
                  <a:lnTo>
                    <a:pt x="127208" y="211181"/>
                  </a:lnTo>
                  <a:lnTo>
                    <a:pt x="96833" y="236748"/>
                  </a:lnTo>
                  <a:lnTo>
                    <a:pt x="68384" y="245603"/>
                  </a:lnTo>
                  <a:lnTo>
                    <a:pt x="28841" y="250589"/>
                  </a:lnTo>
                  <a:lnTo>
                    <a:pt x="0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2653181" y="26382966"/>
              <a:ext cx="21059" cy="1"/>
            </a:xfrm>
            <a:custGeom>
              <a:avLst/>
              <a:gdLst/>
              <a:ahLst/>
              <a:cxnLst/>
              <a:rect l="0" t="0" r="0" b="0"/>
              <a:pathLst>
                <a:path w="21059" h="1">
                  <a:moveTo>
                    <a:pt x="2105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3590218" y="26361910"/>
              <a:ext cx="315856" cy="321591"/>
            </a:xfrm>
            <a:custGeom>
              <a:avLst/>
              <a:gdLst/>
              <a:ahLst/>
              <a:cxnLst/>
              <a:rect l="0" t="0" r="0" b="0"/>
              <a:pathLst>
                <a:path w="315856" h="321591">
                  <a:moveTo>
                    <a:pt x="0" y="42116"/>
                  </a:moveTo>
                  <a:lnTo>
                    <a:pt x="14654" y="104208"/>
                  </a:lnTo>
                  <a:lnTo>
                    <a:pt x="23334" y="166120"/>
                  </a:lnTo>
                  <a:lnTo>
                    <a:pt x="38904" y="228027"/>
                  </a:lnTo>
                  <a:lnTo>
                    <a:pt x="56191" y="289384"/>
                  </a:lnTo>
                  <a:lnTo>
                    <a:pt x="72281" y="319190"/>
                  </a:lnTo>
                  <a:lnTo>
                    <a:pt x="78603" y="321590"/>
                  </a:lnTo>
                  <a:lnTo>
                    <a:pt x="85157" y="319680"/>
                  </a:lnTo>
                  <a:lnTo>
                    <a:pt x="91867" y="314896"/>
                  </a:lnTo>
                  <a:lnTo>
                    <a:pt x="118275" y="267528"/>
                  </a:lnTo>
                  <a:lnTo>
                    <a:pt x="139780" y="211141"/>
                  </a:lnTo>
                  <a:lnTo>
                    <a:pt x="157848" y="158003"/>
                  </a:lnTo>
                  <a:lnTo>
                    <a:pt x="171950" y="110239"/>
                  </a:lnTo>
                  <a:lnTo>
                    <a:pt x="176634" y="107417"/>
                  </a:lnTo>
                  <a:lnTo>
                    <a:pt x="182097" y="111386"/>
                  </a:lnTo>
                  <a:lnTo>
                    <a:pt x="193236" y="131394"/>
                  </a:lnTo>
                  <a:lnTo>
                    <a:pt x="209919" y="185660"/>
                  </a:lnTo>
                  <a:lnTo>
                    <a:pt x="229201" y="240476"/>
                  </a:lnTo>
                  <a:lnTo>
                    <a:pt x="240687" y="257399"/>
                  </a:lnTo>
                  <a:lnTo>
                    <a:pt x="248196" y="260505"/>
                  </a:lnTo>
                  <a:lnTo>
                    <a:pt x="256711" y="260236"/>
                  </a:lnTo>
                  <a:lnTo>
                    <a:pt x="265897" y="257718"/>
                  </a:lnTo>
                  <a:lnTo>
                    <a:pt x="273191" y="250190"/>
                  </a:lnTo>
                  <a:lnTo>
                    <a:pt x="284414" y="226228"/>
                  </a:lnTo>
                  <a:lnTo>
                    <a:pt x="293917" y="172762"/>
                  </a:lnTo>
                  <a:lnTo>
                    <a:pt x="303592" y="110794"/>
                  </a:lnTo>
                  <a:lnTo>
                    <a:pt x="312219" y="55854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3979772" y="26267153"/>
              <a:ext cx="73701" cy="357970"/>
            </a:xfrm>
            <a:custGeom>
              <a:avLst/>
              <a:gdLst/>
              <a:ahLst/>
              <a:cxnLst/>
              <a:rect l="0" t="0" r="0" b="0"/>
              <a:pathLst>
                <a:path w="73701" h="357970">
                  <a:moveTo>
                    <a:pt x="0" y="0"/>
                  </a:moveTo>
                  <a:lnTo>
                    <a:pt x="9065" y="58617"/>
                  </a:lnTo>
                  <a:lnTo>
                    <a:pt x="18669" y="118331"/>
                  </a:lnTo>
                  <a:lnTo>
                    <a:pt x="23469" y="168033"/>
                  </a:lnTo>
                  <a:lnTo>
                    <a:pt x="29181" y="231502"/>
                  </a:lnTo>
                  <a:lnTo>
                    <a:pt x="33993" y="288522"/>
                  </a:lnTo>
                  <a:lnTo>
                    <a:pt x="40845" y="317745"/>
                  </a:lnTo>
                  <a:lnTo>
                    <a:pt x="51689" y="338532"/>
                  </a:lnTo>
                  <a:lnTo>
                    <a:pt x="61187" y="349331"/>
                  </a:lnTo>
                  <a:lnTo>
                    <a:pt x="7370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4140151" y="26225041"/>
              <a:ext cx="187063" cy="449149"/>
            </a:xfrm>
            <a:custGeom>
              <a:avLst/>
              <a:gdLst/>
              <a:ahLst/>
              <a:cxnLst/>
              <a:rect l="0" t="0" r="0" b="0"/>
              <a:pathLst>
                <a:path w="187063" h="449149">
                  <a:moveTo>
                    <a:pt x="134419" y="0"/>
                  </a:moveTo>
                  <a:lnTo>
                    <a:pt x="145597" y="11178"/>
                  </a:lnTo>
                  <a:lnTo>
                    <a:pt x="165628" y="70780"/>
                  </a:lnTo>
                  <a:lnTo>
                    <a:pt x="173302" y="107538"/>
                  </a:lnTo>
                  <a:lnTo>
                    <a:pt x="175895" y="167472"/>
                  </a:lnTo>
                  <a:lnTo>
                    <a:pt x="176407" y="227227"/>
                  </a:lnTo>
                  <a:lnTo>
                    <a:pt x="179628" y="284091"/>
                  </a:lnTo>
                  <a:lnTo>
                    <a:pt x="184859" y="332569"/>
                  </a:lnTo>
                  <a:lnTo>
                    <a:pt x="186083" y="358375"/>
                  </a:lnTo>
                  <a:lnTo>
                    <a:pt x="186626" y="350351"/>
                  </a:lnTo>
                  <a:lnTo>
                    <a:pt x="172369" y="294128"/>
                  </a:lnTo>
                  <a:lnTo>
                    <a:pt x="143937" y="236854"/>
                  </a:lnTo>
                  <a:lnTo>
                    <a:pt x="137255" y="228092"/>
                  </a:lnTo>
                  <a:lnTo>
                    <a:pt x="128121" y="223419"/>
                  </a:lnTo>
                  <a:lnTo>
                    <a:pt x="105494" y="221348"/>
                  </a:lnTo>
                  <a:lnTo>
                    <a:pt x="82959" y="227447"/>
                  </a:lnTo>
                  <a:lnTo>
                    <a:pt x="72036" y="232349"/>
                  </a:lnTo>
                  <a:lnTo>
                    <a:pt x="39896" y="267196"/>
                  </a:lnTo>
                  <a:lnTo>
                    <a:pt x="9957" y="325521"/>
                  </a:lnTo>
                  <a:lnTo>
                    <a:pt x="3064" y="349396"/>
                  </a:lnTo>
                  <a:lnTo>
                    <a:pt x="0" y="379506"/>
                  </a:lnTo>
                  <a:lnTo>
                    <a:pt x="4877" y="406146"/>
                  </a:lnTo>
                  <a:lnTo>
                    <a:pt x="9453" y="418164"/>
                  </a:lnTo>
                  <a:lnTo>
                    <a:pt x="23897" y="434634"/>
                  </a:lnTo>
                  <a:lnTo>
                    <a:pt x="32661" y="440665"/>
                  </a:lnTo>
                  <a:lnTo>
                    <a:pt x="67354" y="449148"/>
                  </a:lnTo>
                  <a:lnTo>
                    <a:pt x="112858" y="440485"/>
                  </a:lnTo>
                  <a:lnTo>
                    <a:pt x="174055" y="416164"/>
                  </a:lnTo>
                  <a:lnTo>
                    <a:pt x="187062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4671805" y="26263240"/>
              <a:ext cx="160777" cy="361883"/>
            </a:xfrm>
            <a:custGeom>
              <a:avLst/>
              <a:gdLst/>
              <a:ahLst/>
              <a:cxnLst/>
              <a:rect l="0" t="0" r="0" b="0"/>
              <a:pathLst>
                <a:path w="160777" h="361883">
                  <a:moveTo>
                    <a:pt x="160776" y="24969"/>
                  </a:moveTo>
                  <a:lnTo>
                    <a:pt x="149597" y="13792"/>
                  </a:lnTo>
                  <a:lnTo>
                    <a:pt x="114699" y="1250"/>
                  </a:lnTo>
                  <a:lnTo>
                    <a:pt x="89994" y="0"/>
                  </a:lnTo>
                  <a:lnTo>
                    <a:pt x="78493" y="1303"/>
                  </a:lnTo>
                  <a:lnTo>
                    <a:pt x="56355" y="15230"/>
                  </a:lnTo>
                  <a:lnTo>
                    <a:pt x="35988" y="38190"/>
                  </a:lnTo>
                  <a:lnTo>
                    <a:pt x="12537" y="85167"/>
                  </a:lnTo>
                  <a:lnTo>
                    <a:pt x="0" y="140683"/>
                  </a:lnTo>
                  <a:lnTo>
                    <a:pt x="1484" y="190147"/>
                  </a:lnTo>
                  <a:lnTo>
                    <a:pt x="3614" y="244708"/>
                  </a:lnTo>
                  <a:lnTo>
                    <a:pt x="11101" y="299483"/>
                  </a:lnTo>
                  <a:lnTo>
                    <a:pt x="13376" y="3618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4632539" y="26439806"/>
              <a:ext cx="351634" cy="202801"/>
            </a:xfrm>
            <a:custGeom>
              <a:avLst/>
              <a:gdLst/>
              <a:ahLst/>
              <a:cxnLst/>
              <a:rect l="0" t="0" r="0" b="0"/>
              <a:pathLst>
                <a:path w="351634" h="202801">
                  <a:moveTo>
                    <a:pt x="0" y="48447"/>
                  </a:moveTo>
                  <a:lnTo>
                    <a:pt x="11178" y="37266"/>
                  </a:lnTo>
                  <a:lnTo>
                    <a:pt x="40487" y="24727"/>
                  </a:lnTo>
                  <a:lnTo>
                    <a:pt x="78807" y="19193"/>
                  </a:lnTo>
                  <a:lnTo>
                    <a:pt x="140912" y="26895"/>
                  </a:lnTo>
                  <a:lnTo>
                    <a:pt x="183952" y="44531"/>
                  </a:lnTo>
                  <a:lnTo>
                    <a:pt x="208098" y="61913"/>
                  </a:lnTo>
                  <a:lnTo>
                    <a:pt x="224289" y="84457"/>
                  </a:lnTo>
                  <a:lnTo>
                    <a:pt x="248208" y="143567"/>
                  </a:lnTo>
                  <a:lnTo>
                    <a:pt x="260586" y="180616"/>
                  </a:lnTo>
                  <a:lnTo>
                    <a:pt x="272184" y="199216"/>
                  </a:lnTo>
                  <a:lnTo>
                    <a:pt x="279722" y="202769"/>
                  </a:lnTo>
                  <a:lnTo>
                    <a:pt x="288257" y="202800"/>
                  </a:lnTo>
                  <a:lnTo>
                    <a:pt x="297456" y="200481"/>
                  </a:lnTo>
                  <a:lnTo>
                    <a:pt x="313917" y="188547"/>
                  </a:lnTo>
                  <a:lnTo>
                    <a:pt x="327862" y="171543"/>
                  </a:lnTo>
                  <a:lnTo>
                    <a:pt x="342289" y="139902"/>
                  </a:lnTo>
                  <a:lnTo>
                    <a:pt x="351633" y="95691"/>
                  </a:lnTo>
                  <a:lnTo>
                    <a:pt x="350084" y="66713"/>
                  </a:lnTo>
                  <a:lnTo>
                    <a:pt x="342376" y="44475"/>
                  </a:lnTo>
                  <a:lnTo>
                    <a:pt x="329982" y="26796"/>
                  </a:lnTo>
                  <a:lnTo>
                    <a:pt x="312775" y="11135"/>
                  </a:lnTo>
                  <a:lnTo>
                    <a:pt x="290309" y="2617"/>
                  </a:lnTo>
                  <a:lnTo>
                    <a:pt x="264727" y="0"/>
                  </a:lnTo>
                  <a:lnTo>
                    <a:pt x="216415" y="7857"/>
                  </a:lnTo>
                  <a:lnTo>
                    <a:pt x="189513" y="16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5119768" y="26382966"/>
              <a:ext cx="70782" cy="210571"/>
            </a:xfrm>
            <a:custGeom>
              <a:avLst/>
              <a:gdLst/>
              <a:ahLst/>
              <a:cxnLst/>
              <a:rect l="0" t="0" r="0" b="0"/>
              <a:pathLst>
                <a:path w="70782" h="210571">
                  <a:moveTo>
                    <a:pt x="18139" y="210570"/>
                  </a:moveTo>
                  <a:lnTo>
                    <a:pt x="6961" y="193802"/>
                  </a:lnTo>
                  <a:lnTo>
                    <a:pt x="9" y="161020"/>
                  </a:lnTo>
                  <a:lnTo>
                    <a:pt x="0" y="100782"/>
                  </a:lnTo>
                  <a:lnTo>
                    <a:pt x="14064" y="59237"/>
                  </a:lnTo>
                  <a:lnTo>
                    <a:pt x="46603" y="15370"/>
                  </a:lnTo>
                  <a:lnTo>
                    <a:pt x="57306" y="6831"/>
                  </a:lnTo>
                  <a:lnTo>
                    <a:pt x="707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5342888" y="26348916"/>
              <a:ext cx="647828" cy="223565"/>
            </a:xfrm>
            <a:custGeom>
              <a:avLst/>
              <a:gdLst/>
              <a:ahLst/>
              <a:cxnLst/>
              <a:rect l="0" t="0" r="0" b="0"/>
              <a:pathLst>
                <a:path w="647828" h="223565">
                  <a:moveTo>
                    <a:pt x="5589" y="223564"/>
                  </a:moveTo>
                  <a:lnTo>
                    <a:pt x="0" y="206796"/>
                  </a:lnTo>
                  <a:lnTo>
                    <a:pt x="4441" y="154049"/>
                  </a:lnTo>
                  <a:lnTo>
                    <a:pt x="16584" y="100474"/>
                  </a:lnTo>
                  <a:lnTo>
                    <a:pt x="35837" y="55748"/>
                  </a:lnTo>
                  <a:lnTo>
                    <a:pt x="60955" y="29303"/>
                  </a:lnTo>
                  <a:lnTo>
                    <a:pt x="70575" y="25037"/>
                  </a:lnTo>
                  <a:lnTo>
                    <a:pt x="90624" y="23415"/>
                  </a:lnTo>
                  <a:lnTo>
                    <a:pt x="121641" y="34670"/>
                  </a:lnTo>
                  <a:lnTo>
                    <a:pt x="153059" y="69589"/>
                  </a:lnTo>
                  <a:lnTo>
                    <a:pt x="173416" y="116979"/>
                  </a:lnTo>
                  <a:lnTo>
                    <a:pt x="181267" y="168067"/>
                  </a:lnTo>
                  <a:lnTo>
                    <a:pt x="183594" y="214659"/>
                  </a:lnTo>
                  <a:lnTo>
                    <a:pt x="182751" y="218796"/>
                  </a:lnTo>
                  <a:lnTo>
                    <a:pt x="181018" y="215704"/>
                  </a:lnTo>
                  <a:lnTo>
                    <a:pt x="178694" y="207798"/>
                  </a:lnTo>
                  <a:lnTo>
                    <a:pt x="190604" y="155417"/>
                  </a:lnTo>
                  <a:lnTo>
                    <a:pt x="202998" y="121096"/>
                  </a:lnTo>
                  <a:lnTo>
                    <a:pt x="239874" y="69329"/>
                  </a:lnTo>
                  <a:lnTo>
                    <a:pt x="262573" y="52462"/>
                  </a:lnTo>
                  <a:lnTo>
                    <a:pt x="288260" y="42233"/>
                  </a:lnTo>
                  <a:lnTo>
                    <a:pt x="315274" y="37687"/>
                  </a:lnTo>
                  <a:lnTo>
                    <a:pt x="339759" y="41904"/>
                  </a:lnTo>
                  <a:lnTo>
                    <a:pt x="351202" y="46307"/>
                  </a:lnTo>
                  <a:lnTo>
                    <a:pt x="370154" y="66796"/>
                  </a:lnTo>
                  <a:lnTo>
                    <a:pt x="390859" y="111215"/>
                  </a:lnTo>
                  <a:lnTo>
                    <a:pt x="397919" y="142047"/>
                  </a:lnTo>
                  <a:lnTo>
                    <a:pt x="397157" y="167447"/>
                  </a:lnTo>
                  <a:lnTo>
                    <a:pt x="396485" y="169775"/>
                  </a:lnTo>
                  <a:lnTo>
                    <a:pt x="396710" y="145107"/>
                  </a:lnTo>
                  <a:lnTo>
                    <a:pt x="404836" y="104260"/>
                  </a:lnTo>
                  <a:lnTo>
                    <a:pt x="434562" y="54418"/>
                  </a:lnTo>
                  <a:lnTo>
                    <a:pt x="466224" y="23316"/>
                  </a:lnTo>
                  <a:lnTo>
                    <a:pt x="499652" y="3054"/>
                  </a:lnTo>
                  <a:lnTo>
                    <a:pt x="524260" y="0"/>
                  </a:lnTo>
                  <a:lnTo>
                    <a:pt x="549624" y="3708"/>
                  </a:lnTo>
                  <a:lnTo>
                    <a:pt x="572596" y="13159"/>
                  </a:lnTo>
                  <a:lnTo>
                    <a:pt x="591384" y="31396"/>
                  </a:lnTo>
                  <a:lnTo>
                    <a:pt x="622510" y="81232"/>
                  </a:lnTo>
                  <a:lnTo>
                    <a:pt x="638471" y="140711"/>
                  </a:lnTo>
                  <a:lnTo>
                    <a:pt x="647827" y="160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5751449" y="26322074"/>
              <a:ext cx="197153" cy="204795"/>
            </a:xfrm>
            <a:custGeom>
              <a:avLst/>
              <a:gdLst/>
              <a:ahLst/>
              <a:cxnLst/>
              <a:rect l="0" t="0" r="0" b="0"/>
              <a:pathLst>
                <a:path w="197153" h="204795">
                  <a:moveTo>
                    <a:pt x="133981" y="92478"/>
                  </a:moveTo>
                  <a:lnTo>
                    <a:pt x="117213" y="103656"/>
                  </a:lnTo>
                  <a:lnTo>
                    <a:pt x="105862" y="118501"/>
                  </a:lnTo>
                  <a:lnTo>
                    <a:pt x="100426" y="128609"/>
                  </a:lnTo>
                  <a:lnTo>
                    <a:pt x="116001" y="103212"/>
                  </a:lnTo>
                  <a:lnTo>
                    <a:pt x="127160" y="87889"/>
                  </a:lnTo>
                  <a:lnTo>
                    <a:pt x="159644" y="34971"/>
                  </a:lnTo>
                  <a:lnTo>
                    <a:pt x="173073" y="11550"/>
                  </a:lnTo>
                  <a:lnTo>
                    <a:pt x="174080" y="4601"/>
                  </a:lnTo>
                  <a:lnTo>
                    <a:pt x="171243" y="1138"/>
                  </a:lnTo>
                  <a:lnTo>
                    <a:pt x="165841" y="0"/>
                  </a:lnTo>
                  <a:lnTo>
                    <a:pt x="159901" y="2750"/>
                  </a:lnTo>
                  <a:lnTo>
                    <a:pt x="147061" y="15165"/>
                  </a:lnTo>
                  <a:lnTo>
                    <a:pt x="112798" y="70138"/>
                  </a:lnTo>
                  <a:lnTo>
                    <a:pt x="94949" y="105745"/>
                  </a:lnTo>
                  <a:lnTo>
                    <a:pt x="74726" y="165153"/>
                  </a:lnTo>
                  <a:lnTo>
                    <a:pt x="67481" y="186779"/>
                  </a:lnTo>
                  <a:lnTo>
                    <a:pt x="67421" y="190441"/>
                  </a:lnTo>
                  <a:lnTo>
                    <a:pt x="69720" y="189371"/>
                  </a:lnTo>
                  <a:lnTo>
                    <a:pt x="73594" y="185148"/>
                  </a:lnTo>
                  <a:lnTo>
                    <a:pt x="84633" y="156852"/>
                  </a:lnTo>
                  <a:lnTo>
                    <a:pt x="84134" y="113243"/>
                  </a:lnTo>
                  <a:lnTo>
                    <a:pt x="76578" y="74457"/>
                  </a:lnTo>
                  <a:lnTo>
                    <a:pt x="69976" y="65255"/>
                  </a:lnTo>
                  <a:lnTo>
                    <a:pt x="50162" y="51913"/>
                  </a:lnTo>
                  <a:lnTo>
                    <a:pt x="40668" y="51398"/>
                  </a:lnTo>
                  <a:lnTo>
                    <a:pt x="31998" y="54564"/>
                  </a:lnTo>
                  <a:lnTo>
                    <a:pt x="23878" y="60182"/>
                  </a:lnTo>
                  <a:lnTo>
                    <a:pt x="11737" y="82026"/>
                  </a:lnTo>
                  <a:lnTo>
                    <a:pt x="1445" y="124085"/>
                  </a:lnTo>
                  <a:lnTo>
                    <a:pt x="0" y="138116"/>
                  </a:lnTo>
                  <a:lnTo>
                    <a:pt x="7754" y="163066"/>
                  </a:lnTo>
                  <a:lnTo>
                    <a:pt x="14735" y="174631"/>
                  </a:lnTo>
                  <a:lnTo>
                    <a:pt x="38089" y="190602"/>
                  </a:lnTo>
                  <a:lnTo>
                    <a:pt x="67966" y="200428"/>
                  </a:lnTo>
                  <a:lnTo>
                    <a:pt x="115331" y="204794"/>
                  </a:lnTo>
                  <a:lnTo>
                    <a:pt x="152632" y="198028"/>
                  </a:lnTo>
                  <a:lnTo>
                    <a:pt x="197152" y="176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6329909" y="26236482"/>
              <a:ext cx="345160" cy="285978"/>
            </a:xfrm>
            <a:custGeom>
              <a:avLst/>
              <a:gdLst/>
              <a:ahLst/>
              <a:cxnLst/>
              <a:rect l="0" t="0" r="0" b="0"/>
              <a:pathLst>
                <a:path w="345160" h="285978">
                  <a:moveTo>
                    <a:pt x="155646" y="30671"/>
                  </a:moveTo>
                  <a:lnTo>
                    <a:pt x="150056" y="8316"/>
                  </a:lnTo>
                  <a:lnTo>
                    <a:pt x="142561" y="2899"/>
                  </a:lnTo>
                  <a:lnTo>
                    <a:pt x="118634" y="0"/>
                  </a:lnTo>
                  <a:lnTo>
                    <a:pt x="106405" y="4375"/>
                  </a:lnTo>
                  <a:lnTo>
                    <a:pt x="73595" y="31719"/>
                  </a:lnTo>
                  <a:lnTo>
                    <a:pt x="27463" y="93936"/>
                  </a:lnTo>
                  <a:lnTo>
                    <a:pt x="5419" y="146500"/>
                  </a:lnTo>
                  <a:lnTo>
                    <a:pt x="0" y="189254"/>
                  </a:lnTo>
                  <a:lnTo>
                    <a:pt x="2749" y="201904"/>
                  </a:lnTo>
                  <a:lnTo>
                    <a:pt x="15162" y="222198"/>
                  </a:lnTo>
                  <a:lnTo>
                    <a:pt x="24555" y="228544"/>
                  </a:lnTo>
                  <a:lnTo>
                    <a:pt x="47470" y="235598"/>
                  </a:lnTo>
                  <a:lnTo>
                    <a:pt x="70133" y="232495"/>
                  </a:lnTo>
                  <a:lnTo>
                    <a:pt x="81090" y="228393"/>
                  </a:lnTo>
                  <a:lnTo>
                    <a:pt x="99503" y="211355"/>
                  </a:lnTo>
                  <a:lnTo>
                    <a:pt x="137637" y="154896"/>
                  </a:lnTo>
                  <a:lnTo>
                    <a:pt x="162963" y="95157"/>
                  </a:lnTo>
                  <a:lnTo>
                    <a:pt x="167543" y="80681"/>
                  </a:lnTo>
                  <a:lnTo>
                    <a:pt x="170596" y="76879"/>
                  </a:lnTo>
                  <a:lnTo>
                    <a:pt x="172631" y="80194"/>
                  </a:lnTo>
                  <a:lnTo>
                    <a:pt x="175898" y="133130"/>
                  </a:lnTo>
                  <a:lnTo>
                    <a:pt x="184949" y="185961"/>
                  </a:lnTo>
                  <a:lnTo>
                    <a:pt x="195784" y="218232"/>
                  </a:lnTo>
                  <a:lnTo>
                    <a:pt x="232090" y="263659"/>
                  </a:lnTo>
                  <a:lnTo>
                    <a:pt x="267332" y="283109"/>
                  </a:lnTo>
                  <a:lnTo>
                    <a:pt x="293801" y="285977"/>
                  </a:lnTo>
                  <a:lnTo>
                    <a:pt x="345159" y="283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7085679" y="26151340"/>
              <a:ext cx="1" cy="52643"/>
            </a:xfrm>
            <a:custGeom>
              <a:avLst/>
              <a:gdLst/>
              <a:ahLst/>
              <a:cxnLst/>
              <a:rect l="0" t="0" r="0" b="0"/>
              <a:pathLst>
                <a:path w="1" h="52643">
                  <a:moveTo>
                    <a:pt x="0" y="5264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6878323" y="26088169"/>
              <a:ext cx="186300" cy="392011"/>
            </a:xfrm>
            <a:custGeom>
              <a:avLst/>
              <a:gdLst/>
              <a:ahLst/>
              <a:cxnLst/>
              <a:rect l="0" t="0" r="0" b="0"/>
              <a:pathLst>
                <a:path w="186300" h="392011">
                  <a:moveTo>
                    <a:pt x="102071" y="0"/>
                  </a:moveTo>
                  <a:lnTo>
                    <a:pt x="51076" y="54114"/>
                  </a:lnTo>
                  <a:lnTo>
                    <a:pt x="27267" y="95045"/>
                  </a:lnTo>
                  <a:lnTo>
                    <a:pt x="11299" y="145334"/>
                  </a:lnTo>
                  <a:lnTo>
                    <a:pt x="0" y="200326"/>
                  </a:lnTo>
                  <a:lnTo>
                    <a:pt x="858" y="251597"/>
                  </a:lnTo>
                  <a:lnTo>
                    <a:pt x="7954" y="293145"/>
                  </a:lnTo>
                  <a:lnTo>
                    <a:pt x="22807" y="331108"/>
                  </a:lnTo>
                  <a:lnTo>
                    <a:pt x="44226" y="358121"/>
                  </a:lnTo>
                  <a:lnTo>
                    <a:pt x="69343" y="376752"/>
                  </a:lnTo>
                  <a:lnTo>
                    <a:pt x="96104" y="388934"/>
                  </a:lnTo>
                  <a:lnTo>
                    <a:pt x="123596" y="392010"/>
                  </a:lnTo>
                  <a:lnTo>
                    <a:pt x="159142" y="387161"/>
                  </a:lnTo>
                  <a:lnTo>
                    <a:pt x="186299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7228953" y="26267153"/>
              <a:ext cx="126504" cy="188926"/>
            </a:xfrm>
            <a:custGeom>
              <a:avLst/>
              <a:gdLst/>
              <a:ahLst/>
              <a:cxnLst/>
              <a:rect l="0" t="0" r="0" b="0"/>
              <a:pathLst>
                <a:path w="126504" h="188926">
                  <a:moveTo>
                    <a:pt x="14654" y="0"/>
                  </a:moveTo>
                  <a:lnTo>
                    <a:pt x="0" y="55141"/>
                  </a:lnTo>
                  <a:lnTo>
                    <a:pt x="1082" y="103557"/>
                  </a:lnTo>
                  <a:lnTo>
                    <a:pt x="13100" y="161572"/>
                  </a:lnTo>
                  <a:lnTo>
                    <a:pt x="24101" y="181385"/>
                  </a:lnTo>
                  <a:lnTo>
                    <a:pt x="31481" y="186432"/>
                  </a:lnTo>
                  <a:lnTo>
                    <a:pt x="49038" y="188925"/>
                  </a:lnTo>
                  <a:lnTo>
                    <a:pt x="65420" y="183015"/>
                  </a:lnTo>
                  <a:lnTo>
                    <a:pt x="80501" y="171416"/>
                  </a:lnTo>
                  <a:lnTo>
                    <a:pt x="116319" y="130935"/>
                  </a:lnTo>
                  <a:lnTo>
                    <a:pt x="124179" y="110056"/>
                  </a:lnTo>
                  <a:lnTo>
                    <a:pt x="126503" y="85180"/>
                  </a:lnTo>
                  <a:lnTo>
                    <a:pt x="123636" y="58524"/>
                  </a:lnTo>
                  <a:lnTo>
                    <a:pt x="112223" y="37319"/>
                  </a:lnTo>
                  <a:lnTo>
                    <a:pt x="104267" y="28389"/>
                  </a:lnTo>
                  <a:lnTo>
                    <a:pt x="82947" y="18467"/>
                  </a:lnTo>
                  <a:lnTo>
                    <a:pt x="22130" y="11575"/>
                  </a:lnTo>
                  <a:lnTo>
                    <a:pt x="4125" y="10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7412062" y="26269814"/>
              <a:ext cx="284271" cy="196159"/>
            </a:xfrm>
            <a:custGeom>
              <a:avLst/>
              <a:gdLst/>
              <a:ahLst/>
              <a:cxnLst/>
              <a:rect l="0" t="0" r="0" b="0"/>
              <a:pathLst>
                <a:path w="284271" h="196159">
                  <a:moveTo>
                    <a:pt x="0" y="39455"/>
                  </a:moveTo>
                  <a:lnTo>
                    <a:pt x="34747" y="93330"/>
                  </a:lnTo>
                  <a:lnTo>
                    <a:pt x="46821" y="125217"/>
                  </a:lnTo>
                  <a:lnTo>
                    <a:pt x="51493" y="177322"/>
                  </a:lnTo>
                  <a:lnTo>
                    <a:pt x="51876" y="191027"/>
                  </a:lnTo>
                  <a:lnTo>
                    <a:pt x="50962" y="195485"/>
                  </a:lnTo>
                  <a:lnTo>
                    <a:pt x="49183" y="193777"/>
                  </a:lnTo>
                  <a:lnTo>
                    <a:pt x="46826" y="187960"/>
                  </a:lnTo>
                  <a:lnTo>
                    <a:pt x="47328" y="172138"/>
                  </a:lnTo>
                  <a:lnTo>
                    <a:pt x="57182" y="111025"/>
                  </a:lnTo>
                  <a:lnTo>
                    <a:pt x="72576" y="54942"/>
                  </a:lnTo>
                  <a:lnTo>
                    <a:pt x="91527" y="25279"/>
                  </a:lnTo>
                  <a:lnTo>
                    <a:pt x="103133" y="12458"/>
                  </a:lnTo>
                  <a:lnTo>
                    <a:pt x="116718" y="5078"/>
                  </a:lnTo>
                  <a:lnTo>
                    <a:pt x="147411" y="0"/>
                  </a:lnTo>
                  <a:lnTo>
                    <a:pt x="160275" y="3792"/>
                  </a:lnTo>
                  <a:lnTo>
                    <a:pt x="180808" y="20485"/>
                  </a:lnTo>
                  <a:lnTo>
                    <a:pt x="191493" y="49739"/>
                  </a:lnTo>
                  <a:lnTo>
                    <a:pt x="203942" y="108948"/>
                  </a:lnTo>
                  <a:lnTo>
                    <a:pt x="218837" y="167738"/>
                  </a:lnTo>
                  <a:lnTo>
                    <a:pt x="230232" y="188493"/>
                  </a:lnTo>
                  <a:lnTo>
                    <a:pt x="237716" y="193795"/>
                  </a:lnTo>
                  <a:lnTo>
                    <a:pt x="246215" y="196158"/>
                  </a:lnTo>
                  <a:lnTo>
                    <a:pt x="262677" y="195668"/>
                  </a:lnTo>
                  <a:lnTo>
                    <a:pt x="284270" y="186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7746253" y="26057337"/>
              <a:ext cx="139593" cy="357216"/>
            </a:xfrm>
            <a:custGeom>
              <a:avLst/>
              <a:gdLst/>
              <a:ahLst/>
              <a:cxnLst/>
              <a:rect l="0" t="0" r="0" b="0"/>
              <a:pathLst>
                <a:path w="139593" h="357216">
                  <a:moveTo>
                    <a:pt x="139592" y="51888"/>
                  </a:moveTo>
                  <a:lnTo>
                    <a:pt x="134002" y="35120"/>
                  </a:lnTo>
                  <a:lnTo>
                    <a:pt x="113759" y="7928"/>
                  </a:lnTo>
                  <a:lnTo>
                    <a:pt x="104823" y="2694"/>
                  </a:lnTo>
                  <a:lnTo>
                    <a:pt x="85535" y="0"/>
                  </a:lnTo>
                  <a:lnTo>
                    <a:pt x="75477" y="4427"/>
                  </a:lnTo>
                  <a:lnTo>
                    <a:pt x="54944" y="21828"/>
                  </a:lnTo>
                  <a:lnTo>
                    <a:pt x="29244" y="63518"/>
                  </a:lnTo>
                  <a:lnTo>
                    <a:pt x="8004" y="120433"/>
                  </a:lnTo>
                  <a:lnTo>
                    <a:pt x="0" y="144357"/>
                  </a:lnTo>
                  <a:lnTo>
                    <a:pt x="95" y="199910"/>
                  </a:lnTo>
                  <a:lnTo>
                    <a:pt x="7533" y="262644"/>
                  </a:lnTo>
                  <a:lnTo>
                    <a:pt x="17144" y="314508"/>
                  </a:lnTo>
                  <a:lnTo>
                    <a:pt x="34307" y="3572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7717389" y="26203768"/>
              <a:ext cx="336913" cy="225882"/>
            </a:xfrm>
            <a:custGeom>
              <a:avLst/>
              <a:gdLst/>
              <a:ahLst/>
              <a:cxnLst/>
              <a:rect l="0" t="0" r="0" b="0"/>
              <a:pathLst>
                <a:path w="336913" h="225882">
                  <a:moveTo>
                    <a:pt x="0" y="63385"/>
                  </a:moveTo>
                  <a:lnTo>
                    <a:pt x="58617" y="87105"/>
                  </a:lnTo>
                  <a:lnTo>
                    <a:pt x="107895" y="100654"/>
                  </a:lnTo>
                  <a:lnTo>
                    <a:pt x="158311" y="102896"/>
                  </a:lnTo>
                  <a:lnTo>
                    <a:pt x="214805" y="93762"/>
                  </a:lnTo>
                  <a:lnTo>
                    <a:pt x="258228" y="80962"/>
                  </a:lnTo>
                  <a:lnTo>
                    <a:pt x="304342" y="55677"/>
                  </a:lnTo>
                  <a:lnTo>
                    <a:pt x="310519" y="46549"/>
                  </a:lnTo>
                  <a:lnTo>
                    <a:pt x="314264" y="23927"/>
                  </a:lnTo>
                  <a:lnTo>
                    <a:pt x="311285" y="14852"/>
                  </a:lnTo>
                  <a:lnTo>
                    <a:pt x="305789" y="7631"/>
                  </a:lnTo>
                  <a:lnTo>
                    <a:pt x="298616" y="1650"/>
                  </a:lnTo>
                  <a:lnTo>
                    <a:pt x="290324" y="0"/>
                  </a:lnTo>
                  <a:lnTo>
                    <a:pt x="271753" y="4409"/>
                  </a:lnTo>
                  <a:lnTo>
                    <a:pt x="239639" y="26302"/>
                  </a:lnTo>
                  <a:lnTo>
                    <a:pt x="225049" y="39495"/>
                  </a:lnTo>
                  <a:lnTo>
                    <a:pt x="203682" y="76845"/>
                  </a:lnTo>
                  <a:lnTo>
                    <a:pt x="193711" y="124954"/>
                  </a:lnTo>
                  <a:lnTo>
                    <a:pt x="196347" y="176256"/>
                  </a:lnTo>
                  <a:lnTo>
                    <a:pt x="204638" y="201678"/>
                  </a:lnTo>
                  <a:lnTo>
                    <a:pt x="210125" y="211730"/>
                  </a:lnTo>
                  <a:lnTo>
                    <a:pt x="218462" y="218433"/>
                  </a:lnTo>
                  <a:lnTo>
                    <a:pt x="240204" y="225881"/>
                  </a:lnTo>
                  <a:lnTo>
                    <a:pt x="265464" y="219835"/>
                  </a:lnTo>
                  <a:lnTo>
                    <a:pt x="308631" y="192946"/>
                  </a:lnTo>
                  <a:lnTo>
                    <a:pt x="336912" y="168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8130821" y="25993410"/>
              <a:ext cx="692061" cy="402140"/>
            </a:xfrm>
            <a:custGeom>
              <a:avLst/>
              <a:gdLst/>
              <a:ahLst/>
              <a:cxnLst/>
              <a:rect l="0" t="0" r="0" b="0"/>
              <a:pathLst>
                <a:path w="692061" h="402140">
                  <a:moveTo>
                    <a:pt x="176163" y="2"/>
                  </a:moveTo>
                  <a:lnTo>
                    <a:pt x="176163" y="0"/>
                  </a:lnTo>
                  <a:lnTo>
                    <a:pt x="190818" y="55143"/>
                  </a:lnTo>
                  <a:lnTo>
                    <a:pt x="195324" y="114736"/>
                  </a:lnTo>
                  <a:lnTo>
                    <a:pt x="196378" y="160569"/>
                  </a:lnTo>
                  <a:lnTo>
                    <a:pt x="196971" y="223052"/>
                  </a:lnTo>
                  <a:lnTo>
                    <a:pt x="191583" y="280496"/>
                  </a:lnTo>
                  <a:lnTo>
                    <a:pt x="186488" y="325858"/>
                  </a:lnTo>
                  <a:lnTo>
                    <a:pt x="184216" y="326035"/>
                  </a:lnTo>
                  <a:lnTo>
                    <a:pt x="153965" y="270940"/>
                  </a:lnTo>
                  <a:lnTo>
                    <a:pt x="139391" y="246762"/>
                  </a:lnTo>
                  <a:lnTo>
                    <a:pt x="121216" y="228214"/>
                  </a:lnTo>
                  <a:lnTo>
                    <a:pt x="109116" y="223504"/>
                  </a:lnTo>
                  <a:lnTo>
                    <a:pt x="80074" y="221387"/>
                  </a:lnTo>
                  <a:lnTo>
                    <a:pt x="57028" y="227467"/>
                  </a:lnTo>
                  <a:lnTo>
                    <a:pt x="47607" y="232366"/>
                  </a:lnTo>
                  <a:lnTo>
                    <a:pt x="30900" y="250284"/>
                  </a:lnTo>
                  <a:lnTo>
                    <a:pt x="6700" y="294325"/>
                  </a:lnTo>
                  <a:lnTo>
                    <a:pt x="0" y="337423"/>
                  </a:lnTo>
                  <a:lnTo>
                    <a:pt x="4672" y="364048"/>
                  </a:lnTo>
                  <a:lnTo>
                    <a:pt x="9194" y="376060"/>
                  </a:lnTo>
                  <a:lnTo>
                    <a:pt x="18058" y="385240"/>
                  </a:lnTo>
                  <a:lnTo>
                    <a:pt x="43503" y="398557"/>
                  </a:lnTo>
                  <a:lnTo>
                    <a:pt x="68071" y="402139"/>
                  </a:lnTo>
                  <a:lnTo>
                    <a:pt x="129205" y="394902"/>
                  </a:lnTo>
                  <a:lnTo>
                    <a:pt x="190891" y="374971"/>
                  </a:lnTo>
                  <a:lnTo>
                    <a:pt x="226931" y="360017"/>
                  </a:lnTo>
                  <a:lnTo>
                    <a:pt x="281202" y="320330"/>
                  </a:lnTo>
                  <a:lnTo>
                    <a:pt x="330939" y="281281"/>
                  </a:lnTo>
                  <a:lnTo>
                    <a:pt x="372810" y="229175"/>
                  </a:lnTo>
                  <a:lnTo>
                    <a:pt x="389573" y="183439"/>
                  </a:lnTo>
                  <a:lnTo>
                    <a:pt x="389796" y="172596"/>
                  </a:lnTo>
                  <a:lnTo>
                    <a:pt x="383806" y="154309"/>
                  </a:lnTo>
                  <a:lnTo>
                    <a:pt x="377763" y="150836"/>
                  </a:lnTo>
                  <a:lnTo>
                    <a:pt x="370224" y="150864"/>
                  </a:lnTo>
                  <a:lnTo>
                    <a:pt x="342848" y="162076"/>
                  </a:lnTo>
                  <a:lnTo>
                    <a:pt x="332910" y="167713"/>
                  </a:lnTo>
                  <a:lnTo>
                    <a:pt x="318749" y="183333"/>
                  </a:lnTo>
                  <a:lnTo>
                    <a:pt x="287833" y="234543"/>
                  </a:lnTo>
                  <a:lnTo>
                    <a:pt x="274148" y="264119"/>
                  </a:lnTo>
                  <a:lnTo>
                    <a:pt x="269625" y="296762"/>
                  </a:lnTo>
                  <a:lnTo>
                    <a:pt x="270057" y="313654"/>
                  </a:lnTo>
                  <a:lnTo>
                    <a:pt x="279895" y="341786"/>
                  </a:lnTo>
                  <a:lnTo>
                    <a:pt x="295966" y="363645"/>
                  </a:lnTo>
                  <a:lnTo>
                    <a:pt x="314807" y="377259"/>
                  </a:lnTo>
                  <a:lnTo>
                    <a:pt x="341118" y="380974"/>
                  </a:lnTo>
                  <a:lnTo>
                    <a:pt x="371140" y="376385"/>
                  </a:lnTo>
                  <a:lnTo>
                    <a:pt x="422301" y="347962"/>
                  </a:lnTo>
                  <a:lnTo>
                    <a:pt x="484745" y="291314"/>
                  </a:lnTo>
                  <a:lnTo>
                    <a:pt x="504811" y="269071"/>
                  </a:lnTo>
                  <a:lnTo>
                    <a:pt x="529036" y="211118"/>
                  </a:lnTo>
                  <a:lnTo>
                    <a:pt x="530735" y="213276"/>
                  </a:lnTo>
                  <a:lnTo>
                    <a:pt x="531867" y="219396"/>
                  </a:lnTo>
                  <a:lnTo>
                    <a:pt x="527619" y="271241"/>
                  </a:lnTo>
                  <a:lnTo>
                    <a:pt x="535619" y="331569"/>
                  </a:lnTo>
                  <a:lnTo>
                    <a:pt x="538634" y="343879"/>
                  </a:lnTo>
                  <a:lnTo>
                    <a:pt x="540643" y="346235"/>
                  </a:lnTo>
                  <a:lnTo>
                    <a:pt x="542875" y="333259"/>
                  </a:lnTo>
                  <a:lnTo>
                    <a:pt x="545478" y="270032"/>
                  </a:lnTo>
                  <a:lnTo>
                    <a:pt x="554132" y="218702"/>
                  </a:lnTo>
                  <a:lnTo>
                    <a:pt x="572164" y="175675"/>
                  </a:lnTo>
                  <a:lnTo>
                    <a:pt x="589640" y="155679"/>
                  </a:lnTo>
                  <a:lnTo>
                    <a:pt x="619209" y="136856"/>
                  </a:lnTo>
                  <a:lnTo>
                    <a:pt x="642915" y="134136"/>
                  </a:lnTo>
                  <a:lnTo>
                    <a:pt x="692060" y="136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8872134" y="26128442"/>
              <a:ext cx="256075" cy="223699"/>
            </a:xfrm>
            <a:custGeom>
              <a:avLst/>
              <a:gdLst/>
              <a:ahLst/>
              <a:cxnLst/>
              <a:rect l="0" t="0" r="0" b="0"/>
              <a:pathLst>
                <a:path w="256075" h="223699">
                  <a:moveTo>
                    <a:pt x="140260" y="86070"/>
                  </a:moveTo>
                  <a:lnTo>
                    <a:pt x="151438" y="63711"/>
                  </a:lnTo>
                  <a:lnTo>
                    <a:pt x="153807" y="40258"/>
                  </a:lnTo>
                  <a:lnTo>
                    <a:pt x="152800" y="27453"/>
                  </a:lnTo>
                  <a:lnTo>
                    <a:pt x="147451" y="17745"/>
                  </a:lnTo>
                  <a:lnTo>
                    <a:pt x="129028" y="3839"/>
                  </a:lnTo>
                  <a:lnTo>
                    <a:pt x="105243" y="0"/>
                  </a:lnTo>
                  <a:lnTo>
                    <a:pt x="92348" y="614"/>
                  </a:lnTo>
                  <a:lnTo>
                    <a:pt x="68663" y="13773"/>
                  </a:lnTo>
                  <a:lnTo>
                    <a:pt x="48778" y="34048"/>
                  </a:lnTo>
                  <a:lnTo>
                    <a:pt x="22293" y="86150"/>
                  </a:lnTo>
                  <a:lnTo>
                    <a:pt x="0" y="149247"/>
                  </a:lnTo>
                  <a:lnTo>
                    <a:pt x="566" y="192007"/>
                  </a:lnTo>
                  <a:lnTo>
                    <a:pt x="5016" y="203489"/>
                  </a:lnTo>
                  <a:lnTo>
                    <a:pt x="19320" y="219364"/>
                  </a:lnTo>
                  <a:lnTo>
                    <a:pt x="28048" y="222895"/>
                  </a:lnTo>
                  <a:lnTo>
                    <a:pt x="47105" y="223698"/>
                  </a:lnTo>
                  <a:lnTo>
                    <a:pt x="64152" y="217038"/>
                  </a:lnTo>
                  <a:lnTo>
                    <a:pt x="115552" y="173460"/>
                  </a:lnTo>
                  <a:lnTo>
                    <a:pt x="143742" y="120446"/>
                  </a:lnTo>
                  <a:lnTo>
                    <a:pt x="157795" y="87700"/>
                  </a:lnTo>
                  <a:lnTo>
                    <a:pt x="162479" y="82476"/>
                  </a:lnTo>
                  <a:lnTo>
                    <a:pt x="165601" y="84842"/>
                  </a:lnTo>
                  <a:lnTo>
                    <a:pt x="169996" y="116120"/>
                  </a:lnTo>
                  <a:lnTo>
                    <a:pt x="173363" y="145049"/>
                  </a:lnTo>
                  <a:lnTo>
                    <a:pt x="188413" y="185304"/>
                  </a:lnTo>
                  <a:lnTo>
                    <a:pt x="201046" y="204651"/>
                  </a:lnTo>
                  <a:lnTo>
                    <a:pt x="208860" y="209578"/>
                  </a:lnTo>
                  <a:lnTo>
                    <a:pt x="226901" y="211932"/>
                  </a:lnTo>
                  <a:lnTo>
                    <a:pt x="240379" y="209079"/>
                  </a:lnTo>
                  <a:lnTo>
                    <a:pt x="256074" y="2018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9212435" y="25940770"/>
              <a:ext cx="21058" cy="400085"/>
            </a:xfrm>
            <a:custGeom>
              <a:avLst/>
              <a:gdLst/>
              <a:ahLst/>
              <a:cxnLst/>
              <a:rect l="0" t="0" r="0" b="0"/>
              <a:pathLst>
                <a:path w="21058" h="400085">
                  <a:moveTo>
                    <a:pt x="0" y="0"/>
                  </a:moveTo>
                  <a:lnTo>
                    <a:pt x="0" y="55169"/>
                  </a:lnTo>
                  <a:lnTo>
                    <a:pt x="3120" y="107203"/>
                  </a:lnTo>
                  <a:lnTo>
                    <a:pt x="9066" y="161817"/>
                  </a:lnTo>
                  <a:lnTo>
                    <a:pt x="10240" y="224901"/>
                  </a:lnTo>
                  <a:lnTo>
                    <a:pt x="10472" y="283635"/>
                  </a:lnTo>
                  <a:lnTo>
                    <a:pt x="10518" y="345886"/>
                  </a:lnTo>
                  <a:lnTo>
                    <a:pt x="21057" y="4000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9065037" y="26077639"/>
              <a:ext cx="252684" cy="84232"/>
            </a:xfrm>
            <a:custGeom>
              <a:avLst/>
              <a:gdLst/>
              <a:ahLst/>
              <a:cxnLst/>
              <a:rect l="0" t="0" r="0" b="0"/>
              <a:pathLst>
                <a:path w="252684" h="84232">
                  <a:moveTo>
                    <a:pt x="252683" y="0"/>
                  </a:moveTo>
                  <a:lnTo>
                    <a:pt x="190591" y="14657"/>
                  </a:lnTo>
                  <a:lnTo>
                    <a:pt x="133893" y="34789"/>
                  </a:lnTo>
                  <a:lnTo>
                    <a:pt x="74693" y="58697"/>
                  </a:lnTo>
                  <a:lnTo>
                    <a:pt x="14125" y="79465"/>
                  </a:lnTo>
                  <a:lnTo>
                    <a:pt x="0" y="84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9362066" y="26077639"/>
              <a:ext cx="18827" cy="252687"/>
            </a:xfrm>
            <a:custGeom>
              <a:avLst/>
              <a:gdLst/>
              <a:ahLst/>
              <a:cxnLst/>
              <a:rect l="0" t="0" r="0" b="0"/>
              <a:pathLst>
                <a:path w="18827" h="252687">
                  <a:moveTo>
                    <a:pt x="18826" y="0"/>
                  </a:moveTo>
                  <a:lnTo>
                    <a:pt x="15706" y="52053"/>
                  </a:lnTo>
                  <a:lnTo>
                    <a:pt x="10492" y="101991"/>
                  </a:lnTo>
                  <a:lnTo>
                    <a:pt x="3141" y="155200"/>
                  </a:lnTo>
                  <a:lnTo>
                    <a:pt x="0" y="212806"/>
                  </a:lnTo>
                  <a:lnTo>
                    <a:pt x="8297" y="252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9465553" y="26077639"/>
              <a:ext cx="136705" cy="210652"/>
            </a:xfrm>
            <a:custGeom>
              <a:avLst/>
              <a:gdLst/>
              <a:ahLst/>
              <a:cxnLst/>
              <a:rect l="0" t="0" r="0" b="0"/>
              <a:pathLst>
                <a:path w="136705" h="210652">
                  <a:moveTo>
                    <a:pt x="10095" y="42116"/>
                  </a:moveTo>
                  <a:lnTo>
                    <a:pt x="1030" y="100732"/>
                  </a:lnTo>
                  <a:lnTo>
                    <a:pt x="0" y="146701"/>
                  </a:lnTo>
                  <a:lnTo>
                    <a:pt x="9118" y="173993"/>
                  </a:lnTo>
                  <a:lnTo>
                    <a:pt x="24868" y="195483"/>
                  </a:lnTo>
                  <a:lnTo>
                    <a:pt x="43567" y="208936"/>
                  </a:lnTo>
                  <a:lnTo>
                    <a:pt x="53467" y="210651"/>
                  </a:lnTo>
                  <a:lnTo>
                    <a:pt x="73825" y="206319"/>
                  </a:lnTo>
                  <a:lnTo>
                    <a:pt x="105018" y="185136"/>
                  </a:lnTo>
                  <a:lnTo>
                    <a:pt x="130897" y="145452"/>
                  </a:lnTo>
                  <a:lnTo>
                    <a:pt x="136704" y="116508"/>
                  </a:lnTo>
                  <a:lnTo>
                    <a:pt x="130901" y="65389"/>
                  </a:lnTo>
                  <a:lnTo>
                    <a:pt x="110620" y="32246"/>
                  </a:lnTo>
                  <a:lnTo>
                    <a:pt x="89088" y="17060"/>
                  </a:lnTo>
                  <a:lnTo>
                    <a:pt x="53777" y="5054"/>
                  </a:lnTo>
                  <a:lnTo>
                    <a:pt x="206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9707275" y="26046057"/>
              <a:ext cx="221204" cy="242153"/>
            </a:xfrm>
            <a:custGeom>
              <a:avLst/>
              <a:gdLst/>
              <a:ahLst/>
              <a:cxnLst/>
              <a:rect l="0" t="0" r="0" b="0"/>
              <a:pathLst>
                <a:path w="221204" h="242153">
                  <a:moveTo>
                    <a:pt x="0" y="242152"/>
                  </a:moveTo>
                  <a:lnTo>
                    <a:pt x="14654" y="187012"/>
                  </a:lnTo>
                  <a:lnTo>
                    <a:pt x="28197" y="123983"/>
                  </a:lnTo>
                  <a:lnTo>
                    <a:pt x="42138" y="72194"/>
                  </a:lnTo>
                  <a:lnTo>
                    <a:pt x="50313" y="47293"/>
                  </a:lnTo>
                  <a:lnTo>
                    <a:pt x="61746" y="28426"/>
                  </a:lnTo>
                  <a:lnTo>
                    <a:pt x="68069" y="27139"/>
                  </a:lnTo>
                  <a:lnTo>
                    <a:pt x="74626" y="30959"/>
                  </a:lnTo>
                  <a:lnTo>
                    <a:pt x="86979" y="47684"/>
                  </a:lnTo>
                  <a:lnTo>
                    <a:pt x="108233" y="104400"/>
                  </a:lnTo>
                  <a:lnTo>
                    <a:pt x="123892" y="146050"/>
                  </a:lnTo>
                  <a:lnTo>
                    <a:pt x="170244" y="207066"/>
                  </a:lnTo>
                  <a:lnTo>
                    <a:pt x="190307" y="224997"/>
                  </a:lnTo>
                  <a:lnTo>
                    <a:pt x="199401" y="228376"/>
                  </a:lnTo>
                  <a:lnTo>
                    <a:pt x="207804" y="228290"/>
                  </a:lnTo>
                  <a:lnTo>
                    <a:pt x="215745" y="225890"/>
                  </a:lnTo>
                  <a:lnTo>
                    <a:pt x="219869" y="217273"/>
                  </a:lnTo>
                  <a:lnTo>
                    <a:pt x="221203" y="159249"/>
                  </a:lnTo>
                  <a:lnTo>
                    <a:pt x="218805" y="131607"/>
                  </a:lnTo>
                  <a:lnTo>
                    <a:pt x="197385" y="68802"/>
                  </a:lnTo>
                  <a:lnTo>
                    <a:pt x="173883" y="22721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9538819" y="25772312"/>
              <a:ext cx="1" cy="3"/>
            </a:xfrm>
            <a:custGeom>
              <a:avLst/>
              <a:gdLst/>
              <a:ahLst/>
              <a:cxnLst/>
              <a:rect l="0" t="0" r="0" b="0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1464188" y="26898864"/>
              <a:ext cx="136145" cy="442197"/>
            </a:xfrm>
            <a:custGeom>
              <a:avLst/>
              <a:gdLst/>
              <a:ahLst/>
              <a:cxnLst/>
              <a:rect l="0" t="0" r="0" b="0"/>
              <a:pathLst>
                <a:path w="136145" h="442197">
                  <a:moveTo>
                    <a:pt x="136144" y="0"/>
                  </a:moveTo>
                  <a:lnTo>
                    <a:pt x="96456" y="2340"/>
                  </a:lnTo>
                  <a:lnTo>
                    <a:pt x="41707" y="29309"/>
                  </a:lnTo>
                  <a:lnTo>
                    <a:pt x="26711" y="48902"/>
                  </a:lnTo>
                  <a:lnTo>
                    <a:pt x="7553" y="105193"/>
                  </a:lnTo>
                  <a:lnTo>
                    <a:pt x="1726" y="155432"/>
                  </a:lnTo>
                  <a:lnTo>
                    <a:pt x="0" y="212951"/>
                  </a:lnTo>
                  <a:lnTo>
                    <a:pt x="6652" y="271220"/>
                  </a:lnTo>
                  <a:lnTo>
                    <a:pt x="11208" y="310300"/>
                  </a:lnTo>
                  <a:lnTo>
                    <a:pt x="23996" y="341244"/>
                  </a:lnTo>
                  <a:lnTo>
                    <a:pt x="29503" y="399203"/>
                  </a:lnTo>
                  <a:lnTo>
                    <a:pt x="30859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1347648" y="27081237"/>
              <a:ext cx="490492" cy="205126"/>
            </a:xfrm>
            <a:custGeom>
              <a:avLst/>
              <a:gdLst/>
              <a:ahLst/>
              <a:cxnLst/>
              <a:rect l="0" t="0" r="0" b="0"/>
              <a:pathLst>
                <a:path w="490492" h="205126">
                  <a:moveTo>
                    <a:pt x="0" y="101898"/>
                  </a:moveTo>
                  <a:lnTo>
                    <a:pt x="53875" y="65980"/>
                  </a:lnTo>
                  <a:lnTo>
                    <a:pt x="116625" y="31598"/>
                  </a:lnTo>
                  <a:lnTo>
                    <a:pt x="173772" y="12015"/>
                  </a:lnTo>
                  <a:lnTo>
                    <a:pt x="226308" y="0"/>
                  </a:lnTo>
                  <a:lnTo>
                    <a:pt x="269045" y="735"/>
                  </a:lnTo>
                  <a:lnTo>
                    <a:pt x="281139" y="2871"/>
                  </a:lnTo>
                  <a:lnTo>
                    <a:pt x="303935" y="14601"/>
                  </a:lnTo>
                  <a:lnTo>
                    <a:pt x="314927" y="22643"/>
                  </a:lnTo>
                  <a:lnTo>
                    <a:pt x="330260" y="47175"/>
                  </a:lnTo>
                  <a:lnTo>
                    <a:pt x="349636" y="110585"/>
                  </a:lnTo>
                  <a:lnTo>
                    <a:pt x="364728" y="169859"/>
                  </a:lnTo>
                  <a:lnTo>
                    <a:pt x="371891" y="194103"/>
                  </a:lnTo>
                  <a:lnTo>
                    <a:pt x="378949" y="200803"/>
                  </a:lnTo>
                  <a:lnTo>
                    <a:pt x="388333" y="204099"/>
                  </a:lnTo>
                  <a:lnTo>
                    <a:pt x="399269" y="205125"/>
                  </a:lnTo>
                  <a:lnTo>
                    <a:pt x="420778" y="196912"/>
                  </a:lnTo>
                  <a:lnTo>
                    <a:pt x="457593" y="168628"/>
                  </a:lnTo>
                  <a:lnTo>
                    <a:pt x="480164" y="136354"/>
                  </a:lnTo>
                  <a:lnTo>
                    <a:pt x="490491" y="97157"/>
                  </a:lnTo>
                  <a:lnTo>
                    <a:pt x="486667" y="72885"/>
                  </a:lnTo>
                  <a:lnTo>
                    <a:pt x="475999" y="51569"/>
                  </a:lnTo>
                  <a:lnTo>
                    <a:pt x="459560" y="34292"/>
                  </a:lnTo>
                  <a:lnTo>
                    <a:pt x="434316" y="25056"/>
                  </a:lnTo>
                  <a:lnTo>
                    <a:pt x="390339" y="22978"/>
                  </a:lnTo>
                  <a:lnTo>
                    <a:pt x="333557" y="32755"/>
                  </a:lnTo>
                  <a:lnTo>
                    <a:pt x="294798" y="38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1937244" y="26972561"/>
              <a:ext cx="126343" cy="252687"/>
            </a:xfrm>
            <a:custGeom>
              <a:avLst/>
              <a:gdLst/>
              <a:ahLst/>
              <a:cxnLst/>
              <a:rect l="0" t="0" r="0" b="0"/>
              <a:pathLst>
                <a:path w="126343" h="252687">
                  <a:moveTo>
                    <a:pt x="0" y="252686"/>
                  </a:moveTo>
                  <a:lnTo>
                    <a:pt x="3119" y="200639"/>
                  </a:lnTo>
                  <a:lnTo>
                    <a:pt x="14572" y="147579"/>
                  </a:lnTo>
                  <a:lnTo>
                    <a:pt x="33814" y="88423"/>
                  </a:lnTo>
                  <a:lnTo>
                    <a:pt x="50833" y="59476"/>
                  </a:lnTo>
                  <a:lnTo>
                    <a:pt x="87571" y="21500"/>
                  </a:lnTo>
                  <a:lnTo>
                    <a:pt x="110565" y="6369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2368912" y="26904128"/>
              <a:ext cx="228231" cy="445887"/>
            </a:xfrm>
            <a:custGeom>
              <a:avLst/>
              <a:gdLst/>
              <a:ahLst/>
              <a:cxnLst/>
              <a:rect l="0" t="0" r="0" b="0"/>
              <a:pathLst>
                <a:path w="228231" h="445887">
                  <a:moveTo>
                    <a:pt x="0" y="184250"/>
                  </a:moveTo>
                  <a:lnTo>
                    <a:pt x="11178" y="206605"/>
                  </a:lnTo>
                  <a:lnTo>
                    <a:pt x="18130" y="254044"/>
                  </a:lnTo>
                  <a:lnTo>
                    <a:pt x="20190" y="312552"/>
                  </a:lnTo>
                  <a:lnTo>
                    <a:pt x="20800" y="363166"/>
                  </a:lnTo>
                  <a:lnTo>
                    <a:pt x="13771" y="414952"/>
                  </a:lnTo>
                  <a:lnTo>
                    <a:pt x="11489" y="445886"/>
                  </a:lnTo>
                  <a:lnTo>
                    <a:pt x="10613" y="395108"/>
                  </a:lnTo>
                  <a:lnTo>
                    <a:pt x="13665" y="341539"/>
                  </a:lnTo>
                  <a:lnTo>
                    <a:pt x="25186" y="285899"/>
                  </a:lnTo>
                  <a:lnTo>
                    <a:pt x="31491" y="229847"/>
                  </a:lnTo>
                  <a:lnTo>
                    <a:pt x="45908" y="173714"/>
                  </a:lnTo>
                  <a:lnTo>
                    <a:pt x="65350" y="117565"/>
                  </a:lnTo>
                  <a:lnTo>
                    <a:pt x="98625" y="55712"/>
                  </a:lnTo>
                  <a:lnTo>
                    <a:pt x="132045" y="12502"/>
                  </a:lnTo>
                  <a:lnTo>
                    <a:pt x="153053" y="2633"/>
                  </a:lnTo>
                  <a:lnTo>
                    <a:pt x="165207" y="0"/>
                  </a:lnTo>
                  <a:lnTo>
                    <a:pt x="188069" y="3315"/>
                  </a:lnTo>
                  <a:lnTo>
                    <a:pt x="199079" y="7476"/>
                  </a:lnTo>
                  <a:lnTo>
                    <a:pt x="207588" y="14927"/>
                  </a:lnTo>
                  <a:lnTo>
                    <a:pt x="220163" y="35685"/>
                  </a:lnTo>
                  <a:lnTo>
                    <a:pt x="228230" y="84857"/>
                  </a:lnTo>
                  <a:lnTo>
                    <a:pt x="222551" y="139142"/>
                  </a:lnTo>
                  <a:lnTo>
                    <a:pt x="212300" y="171664"/>
                  </a:lnTo>
                  <a:lnTo>
                    <a:pt x="176208" y="222771"/>
                  </a:lnTo>
                  <a:lnTo>
                    <a:pt x="156694" y="239583"/>
                  </a:lnTo>
                  <a:lnTo>
                    <a:pt x="146577" y="245706"/>
                  </a:lnTo>
                  <a:lnTo>
                    <a:pt x="125976" y="249387"/>
                  </a:lnTo>
                  <a:lnTo>
                    <a:pt x="115570" y="248732"/>
                  </a:lnTo>
                  <a:lnTo>
                    <a:pt x="97768" y="241762"/>
                  </a:lnTo>
                  <a:lnTo>
                    <a:pt x="73700" y="226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2674239" y="27002780"/>
              <a:ext cx="221099" cy="222468"/>
            </a:xfrm>
            <a:custGeom>
              <a:avLst/>
              <a:gdLst/>
              <a:ahLst/>
              <a:cxnLst/>
              <a:rect l="0" t="0" r="0" b="0"/>
              <a:pathLst>
                <a:path w="221099" h="222468">
                  <a:moveTo>
                    <a:pt x="0" y="43482"/>
                  </a:moveTo>
                  <a:lnTo>
                    <a:pt x="14654" y="102099"/>
                  </a:lnTo>
                  <a:lnTo>
                    <a:pt x="28197" y="163509"/>
                  </a:lnTo>
                  <a:lnTo>
                    <a:pt x="35149" y="193144"/>
                  </a:lnTo>
                  <a:lnTo>
                    <a:pt x="42149" y="201749"/>
                  </a:lnTo>
                  <a:lnTo>
                    <a:pt x="51496" y="206313"/>
                  </a:lnTo>
                  <a:lnTo>
                    <a:pt x="62407" y="208189"/>
                  </a:lnTo>
                  <a:lnTo>
                    <a:pt x="70850" y="205928"/>
                  </a:lnTo>
                  <a:lnTo>
                    <a:pt x="77649" y="200911"/>
                  </a:lnTo>
                  <a:lnTo>
                    <a:pt x="88323" y="185982"/>
                  </a:lnTo>
                  <a:lnTo>
                    <a:pt x="112047" y="127282"/>
                  </a:lnTo>
                  <a:lnTo>
                    <a:pt x="129817" y="75012"/>
                  </a:lnTo>
                  <a:lnTo>
                    <a:pt x="155727" y="14086"/>
                  </a:lnTo>
                  <a:lnTo>
                    <a:pt x="159970" y="2827"/>
                  </a:lnTo>
                  <a:lnTo>
                    <a:pt x="162798" y="0"/>
                  </a:lnTo>
                  <a:lnTo>
                    <a:pt x="164684" y="2796"/>
                  </a:lnTo>
                  <a:lnTo>
                    <a:pt x="167959" y="63038"/>
                  </a:lnTo>
                  <a:lnTo>
                    <a:pt x="168308" y="119856"/>
                  </a:lnTo>
                  <a:lnTo>
                    <a:pt x="169582" y="177635"/>
                  </a:lnTo>
                  <a:lnTo>
                    <a:pt x="174025" y="206052"/>
                  </a:lnTo>
                  <a:lnTo>
                    <a:pt x="179188" y="213863"/>
                  </a:lnTo>
                  <a:lnTo>
                    <a:pt x="186139" y="217900"/>
                  </a:lnTo>
                  <a:lnTo>
                    <a:pt x="221098" y="2224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2991557" y="26930449"/>
              <a:ext cx="103822" cy="247329"/>
            </a:xfrm>
            <a:custGeom>
              <a:avLst/>
              <a:gdLst/>
              <a:ahLst/>
              <a:cxnLst/>
              <a:rect l="0" t="0" r="0" b="0"/>
              <a:pathLst>
                <a:path w="103822" h="247329">
                  <a:moveTo>
                    <a:pt x="9065" y="94757"/>
                  </a:moveTo>
                  <a:lnTo>
                    <a:pt x="7895" y="146360"/>
                  </a:lnTo>
                  <a:lnTo>
                    <a:pt x="1829" y="207402"/>
                  </a:lnTo>
                  <a:lnTo>
                    <a:pt x="0" y="241139"/>
                  </a:lnTo>
                  <a:lnTo>
                    <a:pt x="1852" y="247328"/>
                  </a:lnTo>
                  <a:lnTo>
                    <a:pt x="5426" y="246773"/>
                  </a:lnTo>
                  <a:lnTo>
                    <a:pt x="10148" y="241725"/>
                  </a:lnTo>
                  <a:lnTo>
                    <a:pt x="15395" y="223636"/>
                  </a:lnTo>
                  <a:lnTo>
                    <a:pt x="27446" y="165283"/>
                  </a:lnTo>
                  <a:lnTo>
                    <a:pt x="37388" y="115265"/>
                  </a:lnTo>
                  <a:lnTo>
                    <a:pt x="50082" y="75487"/>
                  </a:lnTo>
                  <a:lnTo>
                    <a:pt x="88946" y="17971"/>
                  </a:lnTo>
                  <a:lnTo>
                    <a:pt x="1038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Freeform 773"/>
            <p:cNvSpPr/>
            <p:nvPr/>
          </p:nvSpPr>
          <p:spPr>
            <a:xfrm>
              <a:off x="3221913" y="26929879"/>
              <a:ext cx="161179" cy="393794"/>
            </a:xfrm>
            <a:custGeom>
              <a:avLst/>
              <a:gdLst/>
              <a:ahLst/>
              <a:cxnLst/>
              <a:rect l="0" t="0" r="0" b="0"/>
              <a:pathLst>
                <a:path w="161179" h="393794">
                  <a:moveTo>
                    <a:pt x="10336" y="211140"/>
                  </a:moveTo>
                  <a:lnTo>
                    <a:pt x="10336" y="268402"/>
                  </a:lnTo>
                  <a:lnTo>
                    <a:pt x="10336" y="320910"/>
                  </a:lnTo>
                  <a:lnTo>
                    <a:pt x="7216" y="374687"/>
                  </a:lnTo>
                  <a:lnTo>
                    <a:pt x="4747" y="390360"/>
                  </a:lnTo>
                  <a:lnTo>
                    <a:pt x="3100" y="393793"/>
                  </a:lnTo>
                  <a:lnTo>
                    <a:pt x="458" y="345743"/>
                  </a:lnTo>
                  <a:lnTo>
                    <a:pt x="0" y="287288"/>
                  </a:lnTo>
                  <a:lnTo>
                    <a:pt x="2984" y="236041"/>
                  </a:lnTo>
                  <a:lnTo>
                    <a:pt x="8884" y="176804"/>
                  </a:lnTo>
                  <a:lnTo>
                    <a:pt x="19624" y="113977"/>
                  </a:lnTo>
                  <a:lnTo>
                    <a:pt x="44112" y="54282"/>
                  </a:lnTo>
                  <a:lnTo>
                    <a:pt x="67614" y="19716"/>
                  </a:lnTo>
                  <a:lnTo>
                    <a:pt x="81026" y="4790"/>
                  </a:lnTo>
                  <a:lnTo>
                    <a:pt x="91388" y="1045"/>
                  </a:lnTo>
                  <a:lnTo>
                    <a:pt x="118499" y="0"/>
                  </a:lnTo>
                  <a:lnTo>
                    <a:pt x="129237" y="4871"/>
                  </a:lnTo>
                  <a:lnTo>
                    <a:pt x="144289" y="22758"/>
                  </a:lnTo>
                  <a:lnTo>
                    <a:pt x="159340" y="64728"/>
                  </a:lnTo>
                  <a:lnTo>
                    <a:pt x="161178" y="91086"/>
                  </a:lnTo>
                  <a:lnTo>
                    <a:pt x="152826" y="136605"/>
                  </a:lnTo>
                  <a:lnTo>
                    <a:pt x="125041" y="189973"/>
                  </a:lnTo>
                  <a:lnTo>
                    <a:pt x="97854" y="226584"/>
                  </a:lnTo>
                  <a:lnTo>
                    <a:pt x="65773" y="254710"/>
                  </a:lnTo>
                  <a:lnTo>
                    <a:pt x="43164" y="265599"/>
                  </a:lnTo>
                  <a:lnTo>
                    <a:pt x="10336" y="274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Freeform 774"/>
            <p:cNvSpPr/>
            <p:nvPr/>
          </p:nvSpPr>
          <p:spPr>
            <a:xfrm>
              <a:off x="3474404" y="26938870"/>
              <a:ext cx="158840" cy="211818"/>
            </a:xfrm>
            <a:custGeom>
              <a:avLst/>
              <a:gdLst/>
              <a:ahLst/>
              <a:cxnLst/>
              <a:rect l="0" t="0" r="0" b="0"/>
              <a:pathLst>
                <a:path w="158840" h="211818">
                  <a:moveTo>
                    <a:pt x="10529" y="54751"/>
                  </a:moveTo>
                  <a:lnTo>
                    <a:pt x="13648" y="108893"/>
                  </a:lnTo>
                  <a:lnTo>
                    <a:pt x="25183" y="169432"/>
                  </a:lnTo>
                  <a:lnTo>
                    <a:pt x="38099" y="193849"/>
                  </a:lnTo>
                  <a:lnTo>
                    <a:pt x="46456" y="203634"/>
                  </a:lnTo>
                  <a:lnTo>
                    <a:pt x="55538" y="208989"/>
                  </a:lnTo>
                  <a:lnTo>
                    <a:pt x="74986" y="211817"/>
                  </a:lnTo>
                  <a:lnTo>
                    <a:pt x="95329" y="202937"/>
                  </a:lnTo>
                  <a:lnTo>
                    <a:pt x="105667" y="195657"/>
                  </a:lnTo>
                  <a:lnTo>
                    <a:pt x="131395" y="157461"/>
                  </a:lnTo>
                  <a:lnTo>
                    <a:pt x="153836" y="109101"/>
                  </a:lnTo>
                  <a:lnTo>
                    <a:pt x="158839" y="78126"/>
                  </a:lnTo>
                  <a:lnTo>
                    <a:pt x="155993" y="49932"/>
                  </a:lnTo>
                  <a:lnTo>
                    <a:pt x="146929" y="25701"/>
                  </a:lnTo>
                  <a:lnTo>
                    <a:pt x="128863" y="9476"/>
                  </a:lnTo>
                  <a:lnTo>
                    <a:pt x="117494" y="3510"/>
                  </a:lnTo>
                  <a:lnTo>
                    <a:pt x="92384" y="0"/>
                  </a:lnTo>
                  <a:lnTo>
                    <a:pt x="67966" y="3510"/>
                  </a:lnTo>
                  <a:lnTo>
                    <a:pt x="8921" y="30141"/>
                  </a:lnTo>
                  <a:lnTo>
                    <a:pt x="0" y="336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3758816" y="26867278"/>
              <a:ext cx="410470" cy="367216"/>
            </a:xfrm>
            <a:custGeom>
              <a:avLst/>
              <a:gdLst/>
              <a:ahLst/>
              <a:cxnLst/>
              <a:rect l="0" t="0" r="0" b="0"/>
              <a:pathLst>
                <a:path w="410470" h="367216">
                  <a:moveTo>
                    <a:pt x="52500" y="0"/>
                  </a:moveTo>
                  <a:lnTo>
                    <a:pt x="22649" y="55045"/>
                  </a:lnTo>
                  <a:lnTo>
                    <a:pt x="1932" y="91827"/>
                  </a:lnTo>
                  <a:lnTo>
                    <a:pt x="0" y="114511"/>
                  </a:lnTo>
                  <a:lnTo>
                    <a:pt x="4631" y="121965"/>
                  </a:lnTo>
                  <a:lnTo>
                    <a:pt x="12399" y="126932"/>
                  </a:lnTo>
                  <a:lnTo>
                    <a:pt x="45688" y="133927"/>
                  </a:lnTo>
                  <a:lnTo>
                    <a:pt x="93269" y="141880"/>
                  </a:lnTo>
                  <a:lnTo>
                    <a:pt x="131390" y="156939"/>
                  </a:lnTo>
                  <a:lnTo>
                    <a:pt x="152293" y="175816"/>
                  </a:lnTo>
                  <a:lnTo>
                    <a:pt x="161143" y="187399"/>
                  </a:lnTo>
                  <a:lnTo>
                    <a:pt x="167856" y="215869"/>
                  </a:lnTo>
                  <a:lnTo>
                    <a:pt x="165771" y="244512"/>
                  </a:lnTo>
                  <a:lnTo>
                    <a:pt x="139615" y="304518"/>
                  </a:lnTo>
                  <a:lnTo>
                    <a:pt x="108108" y="343362"/>
                  </a:lnTo>
                  <a:lnTo>
                    <a:pt x="81845" y="364818"/>
                  </a:lnTo>
                  <a:lnTo>
                    <a:pt x="73233" y="367215"/>
                  </a:lnTo>
                  <a:lnTo>
                    <a:pt x="65152" y="366471"/>
                  </a:lnTo>
                  <a:lnTo>
                    <a:pt x="57425" y="363637"/>
                  </a:lnTo>
                  <a:lnTo>
                    <a:pt x="53444" y="358238"/>
                  </a:lnTo>
                  <a:lnTo>
                    <a:pt x="51960" y="351129"/>
                  </a:lnTo>
                  <a:lnTo>
                    <a:pt x="55459" y="324355"/>
                  </a:lnTo>
                  <a:lnTo>
                    <a:pt x="62004" y="305594"/>
                  </a:lnTo>
                  <a:lnTo>
                    <a:pt x="80013" y="281880"/>
                  </a:lnTo>
                  <a:lnTo>
                    <a:pt x="142421" y="223360"/>
                  </a:lnTo>
                  <a:lnTo>
                    <a:pt x="204789" y="179183"/>
                  </a:lnTo>
                  <a:lnTo>
                    <a:pt x="262606" y="145358"/>
                  </a:lnTo>
                  <a:lnTo>
                    <a:pt x="320777" y="104883"/>
                  </a:lnTo>
                  <a:lnTo>
                    <a:pt x="353868" y="73580"/>
                  </a:lnTo>
                  <a:lnTo>
                    <a:pt x="366986" y="52589"/>
                  </a:lnTo>
                  <a:lnTo>
                    <a:pt x="368612" y="43250"/>
                  </a:lnTo>
                  <a:lnTo>
                    <a:pt x="367357" y="34683"/>
                  </a:lnTo>
                  <a:lnTo>
                    <a:pt x="364180" y="26631"/>
                  </a:lnTo>
                  <a:lnTo>
                    <a:pt x="358552" y="22433"/>
                  </a:lnTo>
                  <a:lnTo>
                    <a:pt x="351291" y="20805"/>
                  </a:lnTo>
                  <a:lnTo>
                    <a:pt x="342941" y="20889"/>
                  </a:lnTo>
                  <a:lnTo>
                    <a:pt x="314421" y="32187"/>
                  </a:lnTo>
                  <a:lnTo>
                    <a:pt x="289334" y="50350"/>
                  </a:lnTo>
                  <a:lnTo>
                    <a:pt x="253830" y="101494"/>
                  </a:lnTo>
                  <a:lnTo>
                    <a:pt x="233126" y="154753"/>
                  </a:lnTo>
                  <a:lnTo>
                    <a:pt x="227535" y="177574"/>
                  </a:lnTo>
                  <a:lnTo>
                    <a:pt x="228949" y="199414"/>
                  </a:lnTo>
                  <a:lnTo>
                    <a:pt x="241912" y="237030"/>
                  </a:lnTo>
                  <a:lnTo>
                    <a:pt x="260570" y="266635"/>
                  </a:lnTo>
                  <a:lnTo>
                    <a:pt x="292095" y="290221"/>
                  </a:lnTo>
                  <a:lnTo>
                    <a:pt x="320814" y="295495"/>
                  </a:lnTo>
                  <a:lnTo>
                    <a:pt x="381321" y="289347"/>
                  </a:lnTo>
                  <a:lnTo>
                    <a:pt x="410469" y="284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4569368" y="26680812"/>
              <a:ext cx="300440" cy="662258"/>
            </a:xfrm>
            <a:custGeom>
              <a:avLst/>
              <a:gdLst/>
              <a:ahLst/>
              <a:cxnLst/>
              <a:rect l="0" t="0" r="0" b="0"/>
              <a:pathLst>
                <a:path w="300440" h="662258">
                  <a:moveTo>
                    <a:pt x="0" y="270693"/>
                  </a:moveTo>
                  <a:lnTo>
                    <a:pt x="0" y="329310"/>
                  </a:lnTo>
                  <a:lnTo>
                    <a:pt x="11453" y="389027"/>
                  </a:lnTo>
                  <a:lnTo>
                    <a:pt x="24450" y="426250"/>
                  </a:lnTo>
                  <a:lnTo>
                    <a:pt x="30338" y="437570"/>
                  </a:lnTo>
                  <a:lnTo>
                    <a:pt x="37773" y="442776"/>
                  </a:lnTo>
                  <a:lnTo>
                    <a:pt x="46239" y="443908"/>
                  </a:lnTo>
                  <a:lnTo>
                    <a:pt x="55392" y="442323"/>
                  </a:lnTo>
                  <a:lnTo>
                    <a:pt x="62665" y="437756"/>
                  </a:lnTo>
                  <a:lnTo>
                    <a:pt x="73864" y="423323"/>
                  </a:lnTo>
                  <a:lnTo>
                    <a:pt x="86747" y="384286"/>
                  </a:lnTo>
                  <a:lnTo>
                    <a:pt x="86794" y="335675"/>
                  </a:lnTo>
                  <a:lnTo>
                    <a:pt x="73810" y="284227"/>
                  </a:lnTo>
                  <a:lnTo>
                    <a:pt x="56867" y="231254"/>
                  </a:lnTo>
                  <a:lnTo>
                    <a:pt x="33110" y="170699"/>
                  </a:lnTo>
                  <a:lnTo>
                    <a:pt x="16202" y="123171"/>
                  </a:lnTo>
                  <a:lnTo>
                    <a:pt x="13050" y="97113"/>
                  </a:lnTo>
                  <a:lnTo>
                    <a:pt x="22454" y="56133"/>
                  </a:lnTo>
                  <a:lnTo>
                    <a:pt x="40058" y="25536"/>
                  </a:lnTo>
                  <a:lnTo>
                    <a:pt x="56408" y="12387"/>
                  </a:lnTo>
                  <a:lnTo>
                    <a:pt x="65682" y="7243"/>
                  </a:lnTo>
                  <a:lnTo>
                    <a:pt x="106679" y="0"/>
                  </a:lnTo>
                  <a:lnTo>
                    <a:pt x="129691" y="4548"/>
                  </a:lnTo>
                  <a:lnTo>
                    <a:pt x="155800" y="20259"/>
                  </a:lnTo>
                  <a:lnTo>
                    <a:pt x="169850" y="34218"/>
                  </a:lnTo>
                  <a:lnTo>
                    <a:pt x="184337" y="62976"/>
                  </a:lnTo>
                  <a:lnTo>
                    <a:pt x="199712" y="117143"/>
                  </a:lnTo>
                  <a:lnTo>
                    <a:pt x="207353" y="169825"/>
                  </a:lnTo>
                  <a:lnTo>
                    <a:pt x="209617" y="226770"/>
                  </a:lnTo>
                  <a:lnTo>
                    <a:pt x="207168" y="283806"/>
                  </a:lnTo>
                  <a:lnTo>
                    <a:pt x="203209" y="325654"/>
                  </a:lnTo>
                  <a:lnTo>
                    <a:pt x="201449" y="371549"/>
                  </a:lnTo>
                  <a:lnTo>
                    <a:pt x="197548" y="416123"/>
                  </a:lnTo>
                  <a:lnTo>
                    <a:pt x="188774" y="477558"/>
                  </a:lnTo>
                  <a:lnTo>
                    <a:pt x="181885" y="532808"/>
                  </a:lnTo>
                  <a:lnTo>
                    <a:pt x="182964" y="583102"/>
                  </a:lnTo>
                  <a:lnTo>
                    <a:pt x="193808" y="642019"/>
                  </a:lnTo>
                  <a:lnTo>
                    <a:pt x="200565" y="651606"/>
                  </a:lnTo>
                  <a:lnTo>
                    <a:pt x="209750" y="657997"/>
                  </a:lnTo>
                  <a:lnTo>
                    <a:pt x="220551" y="662257"/>
                  </a:lnTo>
                  <a:lnTo>
                    <a:pt x="230093" y="660418"/>
                  </a:lnTo>
                  <a:lnTo>
                    <a:pt x="246933" y="645895"/>
                  </a:lnTo>
                  <a:lnTo>
                    <a:pt x="268402" y="606850"/>
                  </a:lnTo>
                  <a:lnTo>
                    <a:pt x="287538" y="549275"/>
                  </a:lnTo>
                  <a:lnTo>
                    <a:pt x="294534" y="494872"/>
                  </a:lnTo>
                  <a:lnTo>
                    <a:pt x="300439" y="454229"/>
                  </a:lnTo>
                  <a:lnTo>
                    <a:pt x="290183" y="392047"/>
                  </a:lnTo>
                  <a:lnTo>
                    <a:pt x="283532" y="382011"/>
                  </a:lnTo>
                  <a:lnTo>
                    <a:pt x="263665" y="367742"/>
                  </a:lnTo>
                  <a:lnTo>
                    <a:pt x="226172" y="358719"/>
                  </a:lnTo>
                  <a:lnTo>
                    <a:pt x="191016" y="361637"/>
                  </a:lnTo>
                  <a:lnTo>
                    <a:pt x="142800" y="380339"/>
                  </a:lnTo>
                  <a:lnTo>
                    <a:pt x="115813" y="397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5106321" y="26783050"/>
              <a:ext cx="387711" cy="332499"/>
            </a:xfrm>
            <a:custGeom>
              <a:avLst/>
              <a:gdLst/>
              <a:ahLst/>
              <a:cxnLst/>
              <a:rect l="0" t="0" r="0" b="0"/>
              <a:pathLst>
                <a:path w="387711" h="332499">
                  <a:moveTo>
                    <a:pt x="0" y="84228"/>
                  </a:moveTo>
                  <a:lnTo>
                    <a:pt x="14573" y="133158"/>
                  </a:lnTo>
                  <a:lnTo>
                    <a:pt x="26545" y="177884"/>
                  </a:lnTo>
                  <a:lnTo>
                    <a:pt x="36179" y="234919"/>
                  </a:lnTo>
                  <a:lnTo>
                    <a:pt x="49347" y="285180"/>
                  </a:lnTo>
                  <a:lnTo>
                    <a:pt x="56248" y="315870"/>
                  </a:lnTo>
                  <a:lnTo>
                    <a:pt x="62065" y="325224"/>
                  </a:lnTo>
                  <a:lnTo>
                    <a:pt x="69453" y="330290"/>
                  </a:lnTo>
                  <a:lnTo>
                    <a:pt x="77888" y="332498"/>
                  </a:lnTo>
                  <a:lnTo>
                    <a:pt x="85850" y="328120"/>
                  </a:lnTo>
                  <a:lnTo>
                    <a:pt x="107066" y="296351"/>
                  </a:lnTo>
                  <a:lnTo>
                    <a:pt x="129162" y="242358"/>
                  </a:lnTo>
                  <a:lnTo>
                    <a:pt x="150428" y="181205"/>
                  </a:lnTo>
                  <a:lnTo>
                    <a:pt x="175658" y="126635"/>
                  </a:lnTo>
                  <a:lnTo>
                    <a:pt x="187645" y="105417"/>
                  </a:lnTo>
                  <a:lnTo>
                    <a:pt x="195286" y="99523"/>
                  </a:lnTo>
                  <a:lnTo>
                    <a:pt x="203891" y="96764"/>
                  </a:lnTo>
                  <a:lnTo>
                    <a:pt x="213136" y="96097"/>
                  </a:lnTo>
                  <a:lnTo>
                    <a:pt x="220470" y="101498"/>
                  </a:lnTo>
                  <a:lnTo>
                    <a:pt x="244658" y="156968"/>
                  </a:lnTo>
                  <a:lnTo>
                    <a:pt x="263080" y="219804"/>
                  </a:lnTo>
                  <a:lnTo>
                    <a:pt x="271343" y="252109"/>
                  </a:lnTo>
                  <a:lnTo>
                    <a:pt x="282814" y="274266"/>
                  </a:lnTo>
                  <a:lnTo>
                    <a:pt x="301950" y="288792"/>
                  </a:lnTo>
                  <a:lnTo>
                    <a:pt x="313604" y="294305"/>
                  </a:lnTo>
                  <a:lnTo>
                    <a:pt x="323713" y="295638"/>
                  </a:lnTo>
                  <a:lnTo>
                    <a:pt x="341185" y="290882"/>
                  </a:lnTo>
                  <a:lnTo>
                    <a:pt x="356749" y="274731"/>
                  </a:lnTo>
                  <a:lnTo>
                    <a:pt x="370295" y="249613"/>
                  </a:lnTo>
                  <a:lnTo>
                    <a:pt x="383328" y="196013"/>
                  </a:lnTo>
                  <a:lnTo>
                    <a:pt x="387710" y="135679"/>
                  </a:lnTo>
                  <a:lnTo>
                    <a:pt x="386669" y="75686"/>
                  </a:lnTo>
                  <a:lnTo>
                    <a:pt x="372582" y="30743"/>
                  </a:lnTo>
                  <a:lnTo>
                    <a:pt x="3474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Freeform 778"/>
            <p:cNvSpPr/>
            <p:nvPr/>
          </p:nvSpPr>
          <p:spPr>
            <a:xfrm>
              <a:off x="5572155" y="26790315"/>
              <a:ext cx="197463" cy="297620"/>
            </a:xfrm>
            <a:custGeom>
              <a:avLst/>
              <a:gdLst/>
              <a:ahLst/>
              <a:cxnLst/>
              <a:rect l="0" t="0" r="0" b="0"/>
              <a:pathLst>
                <a:path w="197463" h="297620">
                  <a:moveTo>
                    <a:pt x="186933" y="34848"/>
                  </a:moveTo>
                  <a:lnTo>
                    <a:pt x="181344" y="18080"/>
                  </a:lnTo>
                  <a:lnTo>
                    <a:pt x="169242" y="6728"/>
                  </a:lnTo>
                  <a:lnTo>
                    <a:pt x="161101" y="2065"/>
                  </a:lnTo>
                  <a:lnTo>
                    <a:pt x="142697" y="0"/>
                  </a:lnTo>
                  <a:lnTo>
                    <a:pt x="121649" y="4152"/>
                  </a:lnTo>
                  <a:lnTo>
                    <a:pt x="96697" y="13798"/>
                  </a:lnTo>
                  <a:lnTo>
                    <a:pt x="73129" y="35241"/>
                  </a:lnTo>
                  <a:lnTo>
                    <a:pt x="40581" y="85489"/>
                  </a:lnTo>
                  <a:lnTo>
                    <a:pt x="19077" y="139871"/>
                  </a:lnTo>
                  <a:lnTo>
                    <a:pt x="2179" y="196252"/>
                  </a:lnTo>
                  <a:lnTo>
                    <a:pt x="0" y="247228"/>
                  </a:lnTo>
                  <a:lnTo>
                    <a:pt x="3636" y="278197"/>
                  </a:lnTo>
                  <a:lnTo>
                    <a:pt x="8583" y="287158"/>
                  </a:lnTo>
                  <a:lnTo>
                    <a:pt x="15391" y="291964"/>
                  </a:lnTo>
                  <a:lnTo>
                    <a:pt x="23438" y="293998"/>
                  </a:lnTo>
                  <a:lnTo>
                    <a:pt x="32313" y="289502"/>
                  </a:lnTo>
                  <a:lnTo>
                    <a:pt x="59231" y="257569"/>
                  </a:lnTo>
                  <a:lnTo>
                    <a:pt x="84054" y="203516"/>
                  </a:lnTo>
                  <a:lnTo>
                    <a:pt x="102560" y="142357"/>
                  </a:lnTo>
                  <a:lnTo>
                    <a:pt x="110071" y="99848"/>
                  </a:lnTo>
                  <a:lnTo>
                    <a:pt x="112297" y="49039"/>
                  </a:lnTo>
                  <a:lnTo>
                    <a:pt x="111648" y="27115"/>
                  </a:lnTo>
                  <a:lnTo>
                    <a:pt x="109837" y="26185"/>
                  </a:lnTo>
                  <a:lnTo>
                    <a:pt x="107460" y="29071"/>
                  </a:lnTo>
                  <a:lnTo>
                    <a:pt x="103644" y="81800"/>
                  </a:lnTo>
                  <a:lnTo>
                    <a:pt x="102983" y="128960"/>
                  </a:lnTo>
                  <a:lnTo>
                    <a:pt x="103957" y="188553"/>
                  </a:lnTo>
                  <a:lnTo>
                    <a:pt x="117294" y="245622"/>
                  </a:lnTo>
                  <a:lnTo>
                    <a:pt x="135494" y="281354"/>
                  </a:lnTo>
                  <a:lnTo>
                    <a:pt x="142112" y="290432"/>
                  </a:lnTo>
                  <a:lnTo>
                    <a:pt x="150033" y="295315"/>
                  </a:lnTo>
                  <a:lnTo>
                    <a:pt x="168193" y="297619"/>
                  </a:lnTo>
                  <a:lnTo>
                    <a:pt x="181724" y="294745"/>
                  </a:lnTo>
                  <a:lnTo>
                    <a:pt x="197462" y="2875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5885430" y="26709350"/>
              <a:ext cx="210571" cy="364893"/>
            </a:xfrm>
            <a:custGeom>
              <a:avLst/>
              <a:gdLst/>
              <a:ahLst/>
              <a:cxnLst/>
              <a:rect l="0" t="0" r="0" b="0"/>
              <a:pathLst>
                <a:path w="210571" h="364893">
                  <a:moveTo>
                    <a:pt x="0" y="105286"/>
                  </a:moveTo>
                  <a:lnTo>
                    <a:pt x="7236" y="164123"/>
                  </a:lnTo>
                  <a:lnTo>
                    <a:pt x="9553" y="227483"/>
                  </a:lnTo>
                  <a:lnTo>
                    <a:pt x="10239" y="278621"/>
                  </a:lnTo>
                  <a:lnTo>
                    <a:pt x="10443" y="329130"/>
                  </a:lnTo>
                  <a:lnTo>
                    <a:pt x="10503" y="364892"/>
                  </a:lnTo>
                  <a:lnTo>
                    <a:pt x="16114" y="311540"/>
                  </a:lnTo>
                  <a:lnTo>
                    <a:pt x="21980" y="268703"/>
                  </a:lnTo>
                  <a:lnTo>
                    <a:pt x="31859" y="207909"/>
                  </a:lnTo>
                  <a:lnTo>
                    <a:pt x="45315" y="163379"/>
                  </a:lnTo>
                  <a:lnTo>
                    <a:pt x="70395" y="106002"/>
                  </a:lnTo>
                  <a:lnTo>
                    <a:pt x="102265" y="58325"/>
                  </a:lnTo>
                  <a:lnTo>
                    <a:pt x="132288" y="28506"/>
                  </a:lnTo>
                  <a:lnTo>
                    <a:pt x="166578" y="9484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8" name="Group 797"/>
          <p:cNvGrpSpPr/>
          <p:nvPr/>
        </p:nvGrpSpPr>
        <p:grpSpPr>
          <a:xfrm>
            <a:off x="6296042" y="26467194"/>
            <a:ext cx="3263835" cy="652981"/>
            <a:chOff x="6296042" y="26467194"/>
            <a:chExt cx="3263835" cy="652981"/>
          </a:xfrm>
        </p:grpSpPr>
        <p:sp>
          <p:nvSpPr>
            <p:cNvPr id="782" name="Freeform 781"/>
            <p:cNvSpPr/>
            <p:nvPr/>
          </p:nvSpPr>
          <p:spPr>
            <a:xfrm>
              <a:off x="6296042" y="26898864"/>
              <a:ext cx="147400" cy="1"/>
            </a:xfrm>
            <a:custGeom>
              <a:avLst/>
              <a:gdLst/>
              <a:ahLst/>
              <a:cxnLst/>
              <a:rect l="0" t="0" r="0" b="0"/>
              <a:pathLst>
                <a:path w="147400" h="1">
                  <a:moveTo>
                    <a:pt x="0" y="0"/>
                  </a:moveTo>
                  <a:lnTo>
                    <a:pt x="58617" y="0"/>
                  </a:lnTo>
                  <a:lnTo>
                    <a:pt x="120427" y="0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6654011" y="26730409"/>
              <a:ext cx="31457" cy="369374"/>
            </a:xfrm>
            <a:custGeom>
              <a:avLst/>
              <a:gdLst/>
              <a:ahLst/>
              <a:cxnLst/>
              <a:rect l="0" t="0" r="0" b="0"/>
              <a:pathLst>
                <a:path w="31457" h="369374">
                  <a:moveTo>
                    <a:pt x="21057" y="0"/>
                  </a:moveTo>
                  <a:lnTo>
                    <a:pt x="30121" y="58616"/>
                  </a:lnTo>
                  <a:lnTo>
                    <a:pt x="31151" y="110173"/>
                  </a:lnTo>
                  <a:lnTo>
                    <a:pt x="31456" y="158725"/>
                  </a:lnTo>
                  <a:lnTo>
                    <a:pt x="25958" y="219515"/>
                  </a:lnTo>
                  <a:lnTo>
                    <a:pt x="22509" y="272622"/>
                  </a:lnTo>
                  <a:lnTo>
                    <a:pt x="21487" y="323580"/>
                  </a:lnTo>
                  <a:lnTo>
                    <a:pt x="15594" y="364548"/>
                  </a:lnTo>
                  <a:lnTo>
                    <a:pt x="12736" y="369373"/>
                  </a:lnTo>
                  <a:lnTo>
                    <a:pt x="9660" y="369081"/>
                  </a:lnTo>
                  <a:lnTo>
                    <a:pt x="6440" y="365376"/>
                  </a:lnTo>
                  <a:lnTo>
                    <a:pt x="0" y="315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6696125" y="26623361"/>
              <a:ext cx="526426" cy="496814"/>
            </a:xfrm>
            <a:custGeom>
              <a:avLst/>
              <a:gdLst/>
              <a:ahLst/>
              <a:cxnLst/>
              <a:rect l="0" t="0" r="0" b="0"/>
              <a:pathLst>
                <a:path w="526426" h="496814">
                  <a:moveTo>
                    <a:pt x="0" y="107048"/>
                  </a:moveTo>
                  <a:lnTo>
                    <a:pt x="42661" y="46174"/>
                  </a:lnTo>
                  <a:lnTo>
                    <a:pt x="57565" y="32029"/>
                  </a:lnTo>
                  <a:lnTo>
                    <a:pt x="111522" y="3941"/>
                  </a:lnTo>
                  <a:lnTo>
                    <a:pt x="134963" y="0"/>
                  </a:lnTo>
                  <a:lnTo>
                    <a:pt x="157079" y="3318"/>
                  </a:lnTo>
                  <a:lnTo>
                    <a:pt x="189261" y="19509"/>
                  </a:lnTo>
                  <a:lnTo>
                    <a:pt x="210458" y="36556"/>
                  </a:lnTo>
                  <a:lnTo>
                    <a:pt x="216345" y="48354"/>
                  </a:lnTo>
                  <a:lnTo>
                    <a:pt x="219765" y="77062"/>
                  </a:lnTo>
                  <a:lnTo>
                    <a:pt x="209525" y="131697"/>
                  </a:lnTo>
                  <a:lnTo>
                    <a:pt x="185103" y="187824"/>
                  </a:lnTo>
                  <a:lnTo>
                    <a:pt x="150790" y="243461"/>
                  </a:lnTo>
                  <a:lnTo>
                    <a:pt x="129816" y="269779"/>
                  </a:lnTo>
                  <a:lnTo>
                    <a:pt x="97605" y="292395"/>
                  </a:lnTo>
                  <a:lnTo>
                    <a:pt x="74966" y="297439"/>
                  </a:lnTo>
                  <a:lnTo>
                    <a:pt x="64015" y="297145"/>
                  </a:lnTo>
                  <a:lnTo>
                    <a:pt x="59054" y="293443"/>
                  </a:lnTo>
                  <a:lnTo>
                    <a:pt x="58087" y="287462"/>
                  </a:lnTo>
                  <a:lnTo>
                    <a:pt x="59781" y="279964"/>
                  </a:lnTo>
                  <a:lnTo>
                    <a:pt x="86548" y="243889"/>
                  </a:lnTo>
                  <a:lnTo>
                    <a:pt x="101247" y="227915"/>
                  </a:lnTo>
                  <a:lnTo>
                    <a:pt x="133854" y="211358"/>
                  </a:lnTo>
                  <a:lnTo>
                    <a:pt x="178741" y="210223"/>
                  </a:lnTo>
                  <a:lnTo>
                    <a:pt x="205782" y="220752"/>
                  </a:lnTo>
                  <a:lnTo>
                    <a:pt x="228329" y="238302"/>
                  </a:lnTo>
                  <a:lnTo>
                    <a:pt x="246149" y="261699"/>
                  </a:lnTo>
                  <a:lnTo>
                    <a:pt x="252509" y="293932"/>
                  </a:lnTo>
                  <a:lnTo>
                    <a:pt x="249513" y="345303"/>
                  </a:lnTo>
                  <a:lnTo>
                    <a:pt x="238019" y="398996"/>
                  </a:lnTo>
                  <a:lnTo>
                    <a:pt x="222342" y="432584"/>
                  </a:lnTo>
                  <a:lnTo>
                    <a:pt x="187678" y="474207"/>
                  </a:lnTo>
                  <a:lnTo>
                    <a:pt x="167641" y="490937"/>
                  </a:lnTo>
                  <a:lnTo>
                    <a:pt x="143916" y="496813"/>
                  </a:lnTo>
                  <a:lnTo>
                    <a:pt x="131039" y="496742"/>
                  </a:lnTo>
                  <a:lnTo>
                    <a:pt x="120115" y="493185"/>
                  </a:lnTo>
                  <a:lnTo>
                    <a:pt x="101738" y="479875"/>
                  </a:lnTo>
                  <a:lnTo>
                    <a:pt x="83827" y="452655"/>
                  </a:lnTo>
                  <a:lnTo>
                    <a:pt x="71111" y="416771"/>
                  </a:lnTo>
                  <a:lnTo>
                    <a:pt x="69819" y="393272"/>
                  </a:lnTo>
                  <a:lnTo>
                    <a:pt x="74314" y="372297"/>
                  </a:lnTo>
                  <a:lnTo>
                    <a:pt x="84111" y="355175"/>
                  </a:lnTo>
                  <a:lnTo>
                    <a:pt x="93508" y="350844"/>
                  </a:lnTo>
                  <a:lnTo>
                    <a:pt x="119548" y="349151"/>
                  </a:lnTo>
                  <a:lnTo>
                    <a:pt x="175519" y="357597"/>
                  </a:lnTo>
                  <a:lnTo>
                    <a:pt x="234754" y="367413"/>
                  </a:lnTo>
                  <a:lnTo>
                    <a:pt x="285195" y="366297"/>
                  </a:lnTo>
                  <a:lnTo>
                    <a:pt x="330947" y="355436"/>
                  </a:lnTo>
                  <a:lnTo>
                    <a:pt x="383437" y="325217"/>
                  </a:lnTo>
                  <a:lnTo>
                    <a:pt x="437533" y="279369"/>
                  </a:lnTo>
                  <a:lnTo>
                    <a:pt x="459403" y="246881"/>
                  </a:lnTo>
                  <a:lnTo>
                    <a:pt x="464272" y="224179"/>
                  </a:lnTo>
                  <a:lnTo>
                    <a:pt x="463933" y="213209"/>
                  </a:lnTo>
                  <a:lnTo>
                    <a:pt x="460196" y="204729"/>
                  </a:lnTo>
                  <a:lnTo>
                    <a:pt x="446687" y="192184"/>
                  </a:lnTo>
                  <a:lnTo>
                    <a:pt x="438171" y="191880"/>
                  </a:lnTo>
                  <a:lnTo>
                    <a:pt x="419350" y="200902"/>
                  </a:lnTo>
                  <a:lnTo>
                    <a:pt x="387078" y="228054"/>
                  </a:lnTo>
                  <a:lnTo>
                    <a:pt x="366463" y="257153"/>
                  </a:lnTo>
                  <a:lnTo>
                    <a:pt x="345305" y="308316"/>
                  </a:lnTo>
                  <a:lnTo>
                    <a:pt x="324532" y="357891"/>
                  </a:lnTo>
                  <a:lnTo>
                    <a:pt x="318426" y="407538"/>
                  </a:lnTo>
                  <a:lnTo>
                    <a:pt x="327794" y="455526"/>
                  </a:lnTo>
                  <a:lnTo>
                    <a:pt x="342218" y="478734"/>
                  </a:lnTo>
                  <a:lnTo>
                    <a:pt x="350978" y="488200"/>
                  </a:lnTo>
                  <a:lnTo>
                    <a:pt x="362667" y="493340"/>
                  </a:lnTo>
                  <a:lnTo>
                    <a:pt x="391252" y="495929"/>
                  </a:lnTo>
                  <a:lnTo>
                    <a:pt x="404725" y="491474"/>
                  </a:lnTo>
                  <a:lnTo>
                    <a:pt x="429052" y="474045"/>
                  </a:lnTo>
                  <a:lnTo>
                    <a:pt x="470890" y="412241"/>
                  </a:lnTo>
                  <a:lnTo>
                    <a:pt x="506852" y="349191"/>
                  </a:lnTo>
                  <a:lnTo>
                    <a:pt x="526425" y="2965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7243607" y="26867278"/>
              <a:ext cx="210571" cy="210571"/>
            </a:xfrm>
            <a:custGeom>
              <a:avLst/>
              <a:gdLst/>
              <a:ahLst/>
              <a:cxnLst/>
              <a:rect l="0" t="0" r="0" b="0"/>
              <a:pathLst>
                <a:path w="210571" h="210571">
                  <a:moveTo>
                    <a:pt x="0" y="0"/>
                  </a:moveTo>
                  <a:lnTo>
                    <a:pt x="5589" y="16768"/>
                  </a:lnTo>
                  <a:lnTo>
                    <a:pt x="5213" y="34361"/>
                  </a:lnTo>
                  <a:lnTo>
                    <a:pt x="1030" y="91014"/>
                  </a:lnTo>
                  <a:lnTo>
                    <a:pt x="305" y="149414"/>
                  </a:lnTo>
                  <a:lnTo>
                    <a:pt x="1230" y="205854"/>
                  </a:lnTo>
                  <a:lnTo>
                    <a:pt x="3160" y="205088"/>
                  </a:lnTo>
                  <a:lnTo>
                    <a:pt x="24751" y="146462"/>
                  </a:lnTo>
                  <a:lnTo>
                    <a:pt x="42138" y="91514"/>
                  </a:lnTo>
                  <a:lnTo>
                    <a:pt x="67334" y="32373"/>
                  </a:lnTo>
                  <a:lnTo>
                    <a:pt x="89197" y="11267"/>
                  </a:lnTo>
                  <a:lnTo>
                    <a:pt x="101579" y="4003"/>
                  </a:lnTo>
                  <a:lnTo>
                    <a:pt x="112173" y="1497"/>
                  </a:lnTo>
                  <a:lnTo>
                    <a:pt x="121575" y="2167"/>
                  </a:lnTo>
                  <a:lnTo>
                    <a:pt x="130182" y="4955"/>
                  </a:lnTo>
                  <a:lnTo>
                    <a:pt x="145986" y="23648"/>
                  </a:lnTo>
                  <a:lnTo>
                    <a:pt x="169606" y="72132"/>
                  </a:lnTo>
                  <a:lnTo>
                    <a:pt x="180869" y="134469"/>
                  </a:lnTo>
                  <a:lnTo>
                    <a:pt x="190714" y="192921"/>
                  </a:lnTo>
                  <a:lnTo>
                    <a:pt x="194993" y="198803"/>
                  </a:lnTo>
                  <a:lnTo>
                    <a:pt x="21057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7633161" y="26614593"/>
              <a:ext cx="20929" cy="379029"/>
            </a:xfrm>
            <a:custGeom>
              <a:avLst/>
              <a:gdLst/>
              <a:ahLst/>
              <a:cxnLst/>
              <a:rect l="0" t="0" r="0" b="0"/>
              <a:pathLst>
                <a:path w="20929" h="379029">
                  <a:moveTo>
                    <a:pt x="10528" y="0"/>
                  </a:moveTo>
                  <a:lnTo>
                    <a:pt x="18862" y="55171"/>
                  </a:lnTo>
                  <a:lnTo>
                    <a:pt x="20407" y="110325"/>
                  </a:lnTo>
                  <a:lnTo>
                    <a:pt x="20928" y="170882"/>
                  </a:lnTo>
                  <a:lnTo>
                    <a:pt x="15430" y="219347"/>
                  </a:lnTo>
                  <a:lnTo>
                    <a:pt x="11980" y="281933"/>
                  </a:lnTo>
                  <a:lnTo>
                    <a:pt x="10958" y="335570"/>
                  </a:lnTo>
                  <a:lnTo>
                    <a:pt x="7600" y="356982"/>
                  </a:lnTo>
                  <a:lnTo>
                    <a:pt x="0" y="3790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7559461" y="26597580"/>
              <a:ext cx="357971" cy="48599"/>
            </a:xfrm>
            <a:custGeom>
              <a:avLst/>
              <a:gdLst/>
              <a:ahLst/>
              <a:cxnLst/>
              <a:rect l="0" t="0" r="0" b="0"/>
              <a:pathLst>
                <a:path w="357971" h="48599">
                  <a:moveTo>
                    <a:pt x="0" y="48598"/>
                  </a:moveTo>
                  <a:lnTo>
                    <a:pt x="58617" y="33945"/>
                  </a:lnTo>
                  <a:lnTo>
                    <a:pt x="110175" y="23849"/>
                  </a:lnTo>
                  <a:lnTo>
                    <a:pt x="152692" y="16932"/>
                  </a:lnTo>
                  <a:lnTo>
                    <a:pt x="197715" y="9959"/>
                  </a:lnTo>
                  <a:lnTo>
                    <a:pt x="260183" y="626"/>
                  </a:lnTo>
                  <a:lnTo>
                    <a:pt x="321280" y="0"/>
                  </a:lnTo>
                  <a:lnTo>
                    <a:pt x="357970" y="6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7643689" y="26725166"/>
              <a:ext cx="431669" cy="211343"/>
            </a:xfrm>
            <a:custGeom>
              <a:avLst/>
              <a:gdLst/>
              <a:ahLst/>
              <a:cxnLst/>
              <a:rect l="0" t="0" r="0" b="0"/>
              <a:pathLst>
                <a:path w="431669" h="211343">
                  <a:moveTo>
                    <a:pt x="0" y="121056"/>
                  </a:moveTo>
                  <a:lnTo>
                    <a:pt x="16768" y="104288"/>
                  </a:lnTo>
                  <a:lnTo>
                    <a:pt x="55141" y="88270"/>
                  </a:lnTo>
                  <a:lnTo>
                    <a:pt x="103556" y="76116"/>
                  </a:lnTo>
                  <a:lnTo>
                    <a:pt x="163912" y="71102"/>
                  </a:lnTo>
                  <a:lnTo>
                    <a:pt x="192563" y="74677"/>
                  </a:lnTo>
                  <a:lnTo>
                    <a:pt x="214655" y="86404"/>
                  </a:lnTo>
                  <a:lnTo>
                    <a:pt x="231103" y="104483"/>
                  </a:lnTo>
                  <a:lnTo>
                    <a:pt x="242313" y="128119"/>
                  </a:lnTo>
                  <a:lnTo>
                    <a:pt x="250635" y="181418"/>
                  </a:lnTo>
                  <a:lnTo>
                    <a:pt x="252077" y="211342"/>
                  </a:lnTo>
                  <a:lnTo>
                    <a:pt x="261037" y="150372"/>
                  </a:lnTo>
                  <a:lnTo>
                    <a:pt x="277124" y="93873"/>
                  </a:lnTo>
                  <a:lnTo>
                    <a:pt x="308075" y="42636"/>
                  </a:lnTo>
                  <a:lnTo>
                    <a:pt x="337727" y="12554"/>
                  </a:lnTo>
                  <a:lnTo>
                    <a:pt x="361450" y="2641"/>
                  </a:lnTo>
                  <a:lnTo>
                    <a:pt x="374329" y="0"/>
                  </a:lnTo>
                  <a:lnTo>
                    <a:pt x="397995" y="3302"/>
                  </a:lnTo>
                  <a:lnTo>
                    <a:pt x="431668" y="15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8067706" y="26758661"/>
              <a:ext cx="260337" cy="203514"/>
            </a:xfrm>
            <a:custGeom>
              <a:avLst/>
              <a:gdLst/>
              <a:ahLst/>
              <a:cxnLst/>
              <a:rect l="0" t="0" r="0" b="0"/>
              <a:pathLst>
                <a:path w="260337" h="203514">
                  <a:moveTo>
                    <a:pt x="186637" y="55975"/>
                  </a:moveTo>
                  <a:lnTo>
                    <a:pt x="177061" y="31930"/>
                  </a:lnTo>
                  <a:lnTo>
                    <a:pt x="166393" y="17602"/>
                  </a:lnTo>
                  <a:lnTo>
                    <a:pt x="141644" y="1972"/>
                  </a:lnTo>
                  <a:lnTo>
                    <a:pt x="122186" y="0"/>
                  </a:lnTo>
                  <a:lnTo>
                    <a:pt x="81098" y="8263"/>
                  </a:lnTo>
                  <a:lnTo>
                    <a:pt x="49691" y="28969"/>
                  </a:lnTo>
                  <a:lnTo>
                    <a:pt x="23747" y="62920"/>
                  </a:lnTo>
                  <a:lnTo>
                    <a:pt x="6831" y="97030"/>
                  </a:lnTo>
                  <a:lnTo>
                    <a:pt x="0" y="140537"/>
                  </a:lnTo>
                  <a:lnTo>
                    <a:pt x="4642" y="167258"/>
                  </a:lnTo>
                  <a:lnTo>
                    <a:pt x="9154" y="179295"/>
                  </a:lnTo>
                  <a:lnTo>
                    <a:pt x="23527" y="195790"/>
                  </a:lnTo>
                  <a:lnTo>
                    <a:pt x="32273" y="201827"/>
                  </a:lnTo>
                  <a:lnTo>
                    <a:pt x="41614" y="203513"/>
                  </a:lnTo>
                  <a:lnTo>
                    <a:pt x="61351" y="199145"/>
                  </a:lnTo>
                  <a:lnTo>
                    <a:pt x="92193" y="172356"/>
                  </a:lnTo>
                  <a:lnTo>
                    <a:pt x="133111" y="114006"/>
                  </a:lnTo>
                  <a:lnTo>
                    <a:pt x="168973" y="59761"/>
                  </a:lnTo>
                  <a:lnTo>
                    <a:pt x="183075" y="41669"/>
                  </a:lnTo>
                  <a:lnTo>
                    <a:pt x="186602" y="40590"/>
                  </a:lnTo>
                  <a:lnTo>
                    <a:pt x="187783" y="44546"/>
                  </a:lnTo>
                  <a:lnTo>
                    <a:pt x="186863" y="95700"/>
                  </a:lnTo>
                  <a:lnTo>
                    <a:pt x="186704" y="147554"/>
                  </a:lnTo>
                  <a:lnTo>
                    <a:pt x="192246" y="188783"/>
                  </a:lnTo>
                  <a:lnTo>
                    <a:pt x="197395" y="195985"/>
                  </a:lnTo>
                  <a:lnTo>
                    <a:pt x="204337" y="199619"/>
                  </a:lnTo>
                  <a:lnTo>
                    <a:pt x="212475" y="200872"/>
                  </a:lnTo>
                  <a:lnTo>
                    <a:pt x="220239" y="199365"/>
                  </a:lnTo>
                  <a:lnTo>
                    <a:pt x="235107" y="191455"/>
                  </a:lnTo>
                  <a:lnTo>
                    <a:pt x="246393" y="177019"/>
                  </a:lnTo>
                  <a:lnTo>
                    <a:pt x="260336" y="1507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8386412" y="26760060"/>
              <a:ext cx="183786" cy="223032"/>
            </a:xfrm>
            <a:custGeom>
              <a:avLst/>
              <a:gdLst/>
              <a:ahLst/>
              <a:cxnLst/>
              <a:rect l="0" t="0" r="0" b="0"/>
              <a:pathLst>
                <a:path w="183786" h="223032">
                  <a:moveTo>
                    <a:pt x="25857" y="12461"/>
                  </a:moveTo>
                  <a:lnTo>
                    <a:pt x="25857" y="64510"/>
                  </a:lnTo>
                  <a:lnTo>
                    <a:pt x="22738" y="114452"/>
                  </a:lnTo>
                  <a:lnTo>
                    <a:pt x="11203" y="173248"/>
                  </a:lnTo>
                  <a:lnTo>
                    <a:pt x="0" y="213329"/>
                  </a:lnTo>
                  <a:lnTo>
                    <a:pt x="13801" y="165258"/>
                  </a:lnTo>
                  <a:lnTo>
                    <a:pt x="34352" y="102955"/>
                  </a:lnTo>
                  <a:lnTo>
                    <a:pt x="43671" y="79585"/>
                  </a:lnTo>
                  <a:lnTo>
                    <a:pt x="81077" y="26832"/>
                  </a:lnTo>
                  <a:lnTo>
                    <a:pt x="100703" y="9881"/>
                  </a:lnTo>
                  <a:lnTo>
                    <a:pt x="110849" y="3723"/>
                  </a:lnTo>
                  <a:lnTo>
                    <a:pt x="131482" y="0"/>
                  </a:lnTo>
                  <a:lnTo>
                    <a:pt x="141898" y="645"/>
                  </a:lnTo>
                  <a:lnTo>
                    <a:pt x="151181" y="5754"/>
                  </a:lnTo>
                  <a:lnTo>
                    <a:pt x="167734" y="23908"/>
                  </a:lnTo>
                  <a:lnTo>
                    <a:pt x="176652" y="53813"/>
                  </a:lnTo>
                  <a:lnTo>
                    <a:pt x="181671" y="110111"/>
                  </a:lnTo>
                  <a:lnTo>
                    <a:pt x="183159" y="168126"/>
                  </a:lnTo>
                  <a:lnTo>
                    <a:pt x="183785" y="223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Freeform 790"/>
            <p:cNvSpPr/>
            <p:nvPr/>
          </p:nvSpPr>
          <p:spPr>
            <a:xfrm>
              <a:off x="8697251" y="26583010"/>
              <a:ext cx="30875" cy="379026"/>
            </a:xfrm>
            <a:custGeom>
              <a:avLst/>
              <a:gdLst/>
              <a:ahLst/>
              <a:cxnLst/>
              <a:rect l="0" t="0" r="0" b="0"/>
              <a:pathLst>
                <a:path w="30875" h="379026">
                  <a:moveTo>
                    <a:pt x="30874" y="0"/>
                  </a:moveTo>
                  <a:lnTo>
                    <a:pt x="27754" y="52049"/>
                  </a:lnTo>
                  <a:lnTo>
                    <a:pt x="22541" y="101988"/>
                  </a:lnTo>
                  <a:lnTo>
                    <a:pt x="17876" y="149541"/>
                  </a:lnTo>
                  <a:lnTo>
                    <a:pt x="11409" y="212421"/>
                  </a:lnTo>
                  <a:lnTo>
                    <a:pt x="2895" y="269903"/>
                  </a:lnTo>
                  <a:lnTo>
                    <a:pt x="0" y="329437"/>
                  </a:lnTo>
                  <a:lnTo>
                    <a:pt x="1944" y="356986"/>
                  </a:lnTo>
                  <a:lnTo>
                    <a:pt x="5738" y="364331"/>
                  </a:lnTo>
                  <a:lnTo>
                    <a:pt x="20346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8732014" y="26688293"/>
              <a:ext cx="206682" cy="221101"/>
            </a:xfrm>
            <a:custGeom>
              <a:avLst/>
              <a:gdLst/>
              <a:ahLst/>
              <a:cxnLst/>
              <a:rect l="0" t="0" r="0" b="0"/>
              <a:pathLst>
                <a:path w="206682" h="221101">
                  <a:moveTo>
                    <a:pt x="122453" y="0"/>
                  </a:moveTo>
                  <a:lnTo>
                    <a:pt x="78490" y="58617"/>
                  </a:lnTo>
                  <a:lnTo>
                    <a:pt x="30573" y="120427"/>
                  </a:lnTo>
                  <a:lnTo>
                    <a:pt x="189" y="158840"/>
                  </a:lnTo>
                  <a:lnTo>
                    <a:pt x="0" y="165553"/>
                  </a:lnTo>
                  <a:lnTo>
                    <a:pt x="4553" y="170030"/>
                  </a:lnTo>
                  <a:lnTo>
                    <a:pt x="59440" y="185040"/>
                  </a:lnTo>
                  <a:lnTo>
                    <a:pt x="117632" y="191750"/>
                  </a:lnTo>
                  <a:lnTo>
                    <a:pt x="152610" y="203824"/>
                  </a:lnTo>
                  <a:lnTo>
                    <a:pt x="182081" y="215981"/>
                  </a:lnTo>
                  <a:lnTo>
                    <a:pt x="206681" y="221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9044109" y="26530365"/>
              <a:ext cx="31457" cy="368500"/>
            </a:xfrm>
            <a:custGeom>
              <a:avLst/>
              <a:gdLst/>
              <a:ahLst/>
              <a:cxnLst/>
              <a:rect l="0" t="0" r="0" b="0"/>
              <a:pathLst>
                <a:path w="31457" h="368500">
                  <a:moveTo>
                    <a:pt x="20928" y="0"/>
                  </a:moveTo>
                  <a:lnTo>
                    <a:pt x="17808" y="42692"/>
                  </a:lnTo>
                  <a:lnTo>
                    <a:pt x="11374" y="103240"/>
                  </a:lnTo>
                  <a:lnTo>
                    <a:pt x="10591" y="158220"/>
                  </a:lnTo>
                  <a:lnTo>
                    <a:pt x="4848" y="214136"/>
                  </a:lnTo>
                  <a:lnTo>
                    <a:pt x="854" y="270244"/>
                  </a:lnTo>
                  <a:lnTo>
                    <a:pt x="65" y="329506"/>
                  </a:lnTo>
                  <a:lnTo>
                    <a:pt x="0" y="346013"/>
                  </a:lnTo>
                  <a:lnTo>
                    <a:pt x="3467" y="355848"/>
                  </a:lnTo>
                  <a:lnTo>
                    <a:pt x="9287" y="361234"/>
                  </a:lnTo>
                  <a:lnTo>
                    <a:pt x="31456" y="3684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9207409" y="26688293"/>
              <a:ext cx="26084" cy="273743"/>
            </a:xfrm>
            <a:custGeom>
              <a:avLst/>
              <a:gdLst/>
              <a:ahLst/>
              <a:cxnLst/>
              <a:rect l="0" t="0" r="0" b="0"/>
              <a:pathLst>
                <a:path w="26084" h="273743">
                  <a:moveTo>
                    <a:pt x="26083" y="0"/>
                  </a:moveTo>
                  <a:lnTo>
                    <a:pt x="20494" y="62093"/>
                  </a:lnTo>
                  <a:lnTo>
                    <a:pt x="11429" y="111206"/>
                  </a:lnTo>
                  <a:lnTo>
                    <a:pt x="6924" y="159033"/>
                  </a:lnTo>
                  <a:lnTo>
                    <a:pt x="0" y="208428"/>
                  </a:lnTo>
                  <a:lnTo>
                    <a:pt x="1717" y="248931"/>
                  </a:lnTo>
                  <a:lnTo>
                    <a:pt x="6675" y="262713"/>
                  </a:lnTo>
                  <a:lnTo>
                    <a:pt x="15555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9370925" y="26756218"/>
              <a:ext cx="64406" cy="180905"/>
            </a:xfrm>
            <a:custGeom>
              <a:avLst/>
              <a:gdLst/>
              <a:ahLst/>
              <a:cxnLst/>
              <a:rect l="0" t="0" r="0" b="0"/>
              <a:pathLst>
                <a:path w="64406" h="180905">
                  <a:moveTo>
                    <a:pt x="20495" y="26832"/>
                  </a:moveTo>
                  <a:lnTo>
                    <a:pt x="17376" y="69521"/>
                  </a:lnTo>
                  <a:lnTo>
                    <a:pt x="5841" y="127943"/>
                  </a:lnTo>
                  <a:lnTo>
                    <a:pt x="702" y="180904"/>
                  </a:lnTo>
                  <a:lnTo>
                    <a:pt x="281" y="179849"/>
                  </a:lnTo>
                  <a:lnTo>
                    <a:pt x="0" y="174467"/>
                  </a:lnTo>
                  <a:lnTo>
                    <a:pt x="15190" y="118904"/>
                  </a:lnTo>
                  <a:lnTo>
                    <a:pt x="33788" y="67376"/>
                  </a:lnTo>
                  <a:lnTo>
                    <a:pt x="60417" y="5786"/>
                  </a:lnTo>
                  <a:lnTo>
                    <a:pt x="644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9557461" y="26929144"/>
              <a:ext cx="2416" cy="11836"/>
            </a:xfrm>
            <a:custGeom>
              <a:avLst/>
              <a:gdLst/>
              <a:ahLst/>
              <a:cxnLst/>
              <a:rect l="0" t="0" r="0" b="0"/>
              <a:pathLst>
                <a:path w="2416" h="11836">
                  <a:moveTo>
                    <a:pt x="0" y="0"/>
                  </a:moveTo>
                  <a:lnTo>
                    <a:pt x="2415" y="11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Freeform 796"/>
            <p:cNvSpPr/>
            <p:nvPr/>
          </p:nvSpPr>
          <p:spPr>
            <a:xfrm>
              <a:off x="9317720" y="26467194"/>
              <a:ext cx="31587" cy="10530"/>
            </a:xfrm>
            <a:custGeom>
              <a:avLst/>
              <a:gdLst/>
              <a:ahLst/>
              <a:cxnLst/>
              <a:rect l="0" t="0" r="0" b="0"/>
              <a:pathLst>
                <a:path w="31587" h="10530">
                  <a:moveTo>
                    <a:pt x="31586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0" name="Group 809"/>
          <p:cNvGrpSpPr/>
          <p:nvPr/>
        </p:nvGrpSpPr>
        <p:grpSpPr>
          <a:xfrm>
            <a:off x="2759941" y="27193661"/>
            <a:ext cx="2653880" cy="589596"/>
            <a:chOff x="2759941" y="27193661"/>
            <a:chExt cx="2653880" cy="589596"/>
          </a:xfrm>
        </p:grpSpPr>
        <p:sp>
          <p:nvSpPr>
            <p:cNvPr id="799" name="Freeform 798"/>
            <p:cNvSpPr/>
            <p:nvPr/>
          </p:nvSpPr>
          <p:spPr>
            <a:xfrm>
              <a:off x="2759941" y="27435817"/>
              <a:ext cx="156454" cy="270806"/>
            </a:xfrm>
            <a:custGeom>
              <a:avLst/>
              <a:gdLst/>
              <a:ahLst/>
              <a:cxnLst/>
              <a:rect l="0" t="0" r="0" b="0"/>
              <a:pathLst>
                <a:path w="156454" h="270806">
                  <a:moveTo>
                    <a:pt x="19582" y="105286"/>
                  </a:moveTo>
                  <a:lnTo>
                    <a:pt x="11249" y="159432"/>
                  </a:lnTo>
                  <a:lnTo>
                    <a:pt x="9488" y="214374"/>
                  </a:lnTo>
                  <a:lnTo>
                    <a:pt x="7970" y="269335"/>
                  </a:lnTo>
                  <a:lnTo>
                    <a:pt x="5992" y="270805"/>
                  </a:lnTo>
                  <a:lnTo>
                    <a:pt x="3503" y="268272"/>
                  </a:lnTo>
                  <a:lnTo>
                    <a:pt x="0" y="231176"/>
                  </a:lnTo>
                  <a:lnTo>
                    <a:pt x="6052" y="179803"/>
                  </a:lnTo>
                  <a:lnTo>
                    <a:pt x="14248" y="117540"/>
                  </a:lnTo>
                  <a:lnTo>
                    <a:pt x="28104" y="75211"/>
                  </a:lnTo>
                  <a:lnTo>
                    <a:pt x="58847" y="35756"/>
                  </a:lnTo>
                  <a:lnTo>
                    <a:pt x="85029" y="14235"/>
                  </a:lnTo>
                  <a:lnTo>
                    <a:pt x="111061" y="6325"/>
                  </a:lnTo>
                  <a:lnTo>
                    <a:pt x="15645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3025016" y="27397134"/>
              <a:ext cx="144063" cy="280988"/>
            </a:xfrm>
            <a:custGeom>
              <a:avLst/>
              <a:gdLst/>
              <a:ahLst/>
              <a:cxnLst/>
              <a:rect l="0" t="0" r="0" b="0"/>
              <a:pathLst>
                <a:path w="144063" h="280988">
                  <a:moveTo>
                    <a:pt x="7191" y="165025"/>
                  </a:moveTo>
                  <a:lnTo>
                    <a:pt x="49883" y="150453"/>
                  </a:lnTo>
                  <a:lnTo>
                    <a:pt x="69449" y="137492"/>
                  </a:lnTo>
                  <a:lnTo>
                    <a:pt x="122746" y="78225"/>
                  </a:lnTo>
                  <a:lnTo>
                    <a:pt x="129851" y="68554"/>
                  </a:lnTo>
                  <a:lnTo>
                    <a:pt x="137746" y="45327"/>
                  </a:lnTo>
                  <a:lnTo>
                    <a:pt x="139851" y="32584"/>
                  </a:lnTo>
                  <a:lnTo>
                    <a:pt x="135952" y="12185"/>
                  </a:lnTo>
                  <a:lnTo>
                    <a:pt x="131636" y="3473"/>
                  </a:lnTo>
                  <a:lnTo>
                    <a:pt x="125249" y="0"/>
                  </a:lnTo>
                  <a:lnTo>
                    <a:pt x="117482" y="28"/>
                  </a:lnTo>
                  <a:lnTo>
                    <a:pt x="100663" y="6294"/>
                  </a:lnTo>
                  <a:lnTo>
                    <a:pt x="78041" y="24147"/>
                  </a:lnTo>
                  <a:lnTo>
                    <a:pt x="57690" y="51144"/>
                  </a:lnTo>
                  <a:lnTo>
                    <a:pt x="30320" y="107699"/>
                  </a:lnTo>
                  <a:lnTo>
                    <a:pt x="7926" y="164408"/>
                  </a:lnTo>
                  <a:lnTo>
                    <a:pt x="0" y="202667"/>
                  </a:lnTo>
                  <a:lnTo>
                    <a:pt x="486" y="232057"/>
                  </a:lnTo>
                  <a:lnTo>
                    <a:pt x="8500" y="256818"/>
                  </a:lnTo>
                  <a:lnTo>
                    <a:pt x="22981" y="273279"/>
                  </a:lnTo>
                  <a:lnTo>
                    <a:pt x="31756" y="279310"/>
                  </a:lnTo>
                  <a:lnTo>
                    <a:pt x="42285" y="280987"/>
                  </a:lnTo>
                  <a:lnTo>
                    <a:pt x="66463" y="276616"/>
                  </a:lnTo>
                  <a:lnTo>
                    <a:pt x="124585" y="243018"/>
                  </a:lnTo>
                  <a:lnTo>
                    <a:pt x="144062" y="228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3337534" y="27435817"/>
              <a:ext cx="21058" cy="347440"/>
            </a:xfrm>
            <a:custGeom>
              <a:avLst/>
              <a:gdLst/>
              <a:ahLst/>
              <a:cxnLst/>
              <a:rect l="0" t="0" r="0" b="0"/>
              <a:pathLst>
                <a:path w="21058" h="347440">
                  <a:moveTo>
                    <a:pt x="21057" y="0"/>
                  </a:moveTo>
                  <a:lnTo>
                    <a:pt x="15468" y="58616"/>
                  </a:lnTo>
                  <a:lnTo>
                    <a:pt x="11504" y="112790"/>
                  </a:lnTo>
                  <a:lnTo>
                    <a:pt x="7601" y="168551"/>
                  </a:lnTo>
                  <a:lnTo>
                    <a:pt x="1501" y="224625"/>
                  </a:lnTo>
                  <a:lnTo>
                    <a:pt x="296" y="280764"/>
                  </a:lnTo>
                  <a:lnTo>
                    <a:pt x="58" y="327555"/>
                  </a:lnTo>
                  <a:lnTo>
                    <a:pt x="0" y="347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3476668" y="27403323"/>
              <a:ext cx="168408" cy="287034"/>
            </a:xfrm>
            <a:custGeom>
              <a:avLst/>
              <a:gdLst/>
              <a:ahLst/>
              <a:cxnLst/>
              <a:rect l="0" t="0" r="0" b="0"/>
              <a:pathLst>
                <a:path w="168408" h="287034">
                  <a:moveTo>
                    <a:pt x="8265" y="85136"/>
                  </a:moveTo>
                  <a:lnTo>
                    <a:pt x="35821" y="92372"/>
                  </a:lnTo>
                  <a:lnTo>
                    <a:pt x="88924" y="91895"/>
                  </a:lnTo>
                  <a:lnTo>
                    <a:pt x="111964" y="85799"/>
                  </a:lnTo>
                  <a:lnTo>
                    <a:pt x="133902" y="75291"/>
                  </a:lnTo>
                  <a:lnTo>
                    <a:pt x="149111" y="59705"/>
                  </a:lnTo>
                  <a:lnTo>
                    <a:pt x="168407" y="21099"/>
                  </a:lnTo>
                  <a:lnTo>
                    <a:pt x="167669" y="13199"/>
                  </a:lnTo>
                  <a:lnTo>
                    <a:pt x="163667" y="6762"/>
                  </a:lnTo>
                  <a:lnTo>
                    <a:pt x="157490" y="1299"/>
                  </a:lnTo>
                  <a:lnTo>
                    <a:pt x="148692" y="0"/>
                  </a:lnTo>
                  <a:lnTo>
                    <a:pt x="126439" y="4793"/>
                  </a:lnTo>
                  <a:lnTo>
                    <a:pt x="98782" y="20646"/>
                  </a:lnTo>
                  <a:lnTo>
                    <a:pt x="61273" y="56957"/>
                  </a:lnTo>
                  <a:lnTo>
                    <a:pt x="27030" y="113878"/>
                  </a:lnTo>
                  <a:lnTo>
                    <a:pt x="5378" y="168991"/>
                  </a:lnTo>
                  <a:lnTo>
                    <a:pt x="0" y="217608"/>
                  </a:lnTo>
                  <a:lnTo>
                    <a:pt x="4981" y="246958"/>
                  </a:lnTo>
                  <a:lnTo>
                    <a:pt x="9585" y="259699"/>
                  </a:lnTo>
                  <a:lnTo>
                    <a:pt x="17334" y="269360"/>
                  </a:lnTo>
                  <a:lnTo>
                    <a:pt x="38422" y="283217"/>
                  </a:lnTo>
                  <a:lnTo>
                    <a:pt x="63392" y="287033"/>
                  </a:lnTo>
                  <a:lnTo>
                    <a:pt x="87748" y="283663"/>
                  </a:lnTo>
                  <a:lnTo>
                    <a:pt x="119328" y="265556"/>
                  </a:lnTo>
                  <a:lnTo>
                    <a:pt x="134607" y="253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3774184" y="27372645"/>
              <a:ext cx="152947" cy="260882"/>
            </a:xfrm>
            <a:custGeom>
              <a:avLst/>
              <a:gdLst/>
              <a:ahLst/>
              <a:cxnLst/>
              <a:rect l="0" t="0" r="0" b="0"/>
              <a:pathLst>
                <a:path w="152947" h="260882">
                  <a:moveTo>
                    <a:pt x="131889" y="0"/>
                  </a:moveTo>
                  <a:lnTo>
                    <a:pt x="117234" y="49551"/>
                  </a:lnTo>
                  <a:lnTo>
                    <a:pt x="113930" y="52921"/>
                  </a:lnTo>
                  <a:lnTo>
                    <a:pt x="110558" y="50487"/>
                  </a:lnTo>
                  <a:lnTo>
                    <a:pt x="96740" y="18551"/>
                  </a:lnTo>
                  <a:lnTo>
                    <a:pt x="89739" y="13538"/>
                  </a:lnTo>
                  <a:lnTo>
                    <a:pt x="69482" y="11088"/>
                  </a:lnTo>
                  <a:lnTo>
                    <a:pt x="61038" y="14412"/>
                  </a:lnTo>
                  <a:lnTo>
                    <a:pt x="48537" y="27462"/>
                  </a:lnTo>
                  <a:lnTo>
                    <a:pt x="14414" y="84792"/>
                  </a:lnTo>
                  <a:lnTo>
                    <a:pt x="6129" y="134860"/>
                  </a:lnTo>
                  <a:lnTo>
                    <a:pt x="0" y="177090"/>
                  </a:lnTo>
                  <a:lnTo>
                    <a:pt x="5723" y="223788"/>
                  </a:lnTo>
                  <a:lnTo>
                    <a:pt x="15764" y="249201"/>
                  </a:lnTo>
                  <a:lnTo>
                    <a:pt x="25226" y="256211"/>
                  </a:lnTo>
                  <a:lnTo>
                    <a:pt x="51338" y="260881"/>
                  </a:lnTo>
                  <a:lnTo>
                    <a:pt x="73082" y="255938"/>
                  </a:lnTo>
                  <a:lnTo>
                    <a:pt x="90544" y="244773"/>
                  </a:lnTo>
                  <a:lnTo>
                    <a:pt x="139137" y="189973"/>
                  </a:lnTo>
                  <a:lnTo>
                    <a:pt x="152946" y="168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4032415" y="27235776"/>
              <a:ext cx="73700" cy="347441"/>
            </a:xfrm>
            <a:custGeom>
              <a:avLst/>
              <a:gdLst/>
              <a:ahLst/>
              <a:cxnLst/>
              <a:rect l="0" t="0" r="0" b="0"/>
              <a:pathLst>
                <a:path w="73700" h="347441">
                  <a:moveTo>
                    <a:pt x="73699" y="0"/>
                  </a:moveTo>
                  <a:lnTo>
                    <a:pt x="65366" y="37477"/>
                  </a:lnTo>
                  <a:lnTo>
                    <a:pt x="58015" y="88900"/>
                  </a:lnTo>
                  <a:lnTo>
                    <a:pt x="45298" y="144119"/>
                  </a:lnTo>
                  <a:lnTo>
                    <a:pt x="34641" y="203207"/>
                  </a:lnTo>
                  <a:lnTo>
                    <a:pt x="26599" y="259677"/>
                  </a:lnTo>
                  <a:lnTo>
                    <a:pt x="20981" y="311863"/>
                  </a:lnTo>
                  <a:lnTo>
                    <a:pt x="15954" y="335140"/>
                  </a:lnTo>
                  <a:lnTo>
                    <a:pt x="12976" y="341579"/>
                  </a:lnTo>
                  <a:lnTo>
                    <a:pt x="9820" y="344702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4000829" y="27328211"/>
              <a:ext cx="379027" cy="303604"/>
            </a:xfrm>
            <a:custGeom>
              <a:avLst/>
              <a:gdLst/>
              <a:ahLst/>
              <a:cxnLst/>
              <a:rect l="0" t="0" r="0" b="0"/>
              <a:pathLst>
                <a:path w="379027" h="303604">
                  <a:moveTo>
                    <a:pt x="0" y="118135"/>
                  </a:moveTo>
                  <a:lnTo>
                    <a:pt x="17981" y="133775"/>
                  </a:lnTo>
                  <a:lnTo>
                    <a:pt x="34898" y="141855"/>
                  </a:lnTo>
                  <a:lnTo>
                    <a:pt x="75331" y="147389"/>
                  </a:lnTo>
                  <a:lnTo>
                    <a:pt x="124585" y="140853"/>
                  </a:lnTo>
                  <a:lnTo>
                    <a:pt x="178753" y="124910"/>
                  </a:lnTo>
                  <a:lnTo>
                    <a:pt x="234354" y="102660"/>
                  </a:lnTo>
                  <a:lnTo>
                    <a:pt x="294022" y="61857"/>
                  </a:lnTo>
                  <a:lnTo>
                    <a:pt x="310441" y="47889"/>
                  </a:lnTo>
                  <a:lnTo>
                    <a:pt x="314585" y="39718"/>
                  </a:lnTo>
                  <a:lnTo>
                    <a:pt x="316071" y="21279"/>
                  </a:lnTo>
                  <a:lnTo>
                    <a:pt x="312490" y="13791"/>
                  </a:lnTo>
                  <a:lnTo>
                    <a:pt x="299152" y="2350"/>
                  </a:lnTo>
                  <a:lnTo>
                    <a:pt x="290682" y="0"/>
                  </a:lnTo>
                  <a:lnTo>
                    <a:pt x="271912" y="508"/>
                  </a:lnTo>
                  <a:lnTo>
                    <a:pt x="251871" y="13993"/>
                  </a:lnTo>
                  <a:lnTo>
                    <a:pt x="209510" y="58406"/>
                  </a:lnTo>
                  <a:lnTo>
                    <a:pt x="183017" y="118436"/>
                  </a:lnTo>
                  <a:lnTo>
                    <a:pt x="171679" y="163429"/>
                  </a:lnTo>
                  <a:lnTo>
                    <a:pt x="169092" y="222616"/>
                  </a:lnTo>
                  <a:lnTo>
                    <a:pt x="178098" y="253088"/>
                  </a:lnTo>
                  <a:lnTo>
                    <a:pt x="193798" y="278721"/>
                  </a:lnTo>
                  <a:lnTo>
                    <a:pt x="212475" y="294010"/>
                  </a:lnTo>
                  <a:lnTo>
                    <a:pt x="235593" y="301585"/>
                  </a:lnTo>
                  <a:lnTo>
                    <a:pt x="248309" y="303603"/>
                  </a:lnTo>
                  <a:lnTo>
                    <a:pt x="268677" y="299610"/>
                  </a:lnTo>
                  <a:lnTo>
                    <a:pt x="293298" y="284209"/>
                  </a:lnTo>
                  <a:lnTo>
                    <a:pt x="335761" y="242776"/>
                  </a:lnTo>
                  <a:lnTo>
                    <a:pt x="379026" y="181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4397747" y="27193661"/>
              <a:ext cx="224265" cy="422744"/>
            </a:xfrm>
            <a:custGeom>
              <a:avLst/>
              <a:gdLst/>
              <a:ahLst/>
              <a:cxnLst/>
              <a:rect l="0" t="0" r="0" b="0"/>
              <a:pathLst>
                <a:path w="224265" h="422744">
                  <a:moveTo>
                    <a:pt x="224264" y="0"/>
                  </a:moveTo>
                  <a:lnTo>
                    <a:pt x="224264" y="58617"/>
                  </a:lnTo>
                  <a:lnTo>
                    <a:pt x="224264" y="121354"/>
                  </a:lnTo>
                  <a:lnTo>
                    <a:pt x="218674" y="176857"/>
                  </a:lnTo>
                  <a:lnTo>
                    <a:pt x="215199" y="228526"/>
                  </a:lnTo>
                  <a:lnTo>
                    <a:pt x="214169" y="275292"/>
                  </a:lnTo>
                  <a:lnTo>
                    <a:pt x="208274" y="329964"/>
                  </a:lnTo>
                  <a:lnTo>
                    <a:pt x="205415" y="339300"/>
                  </a:lnTo>
                  <a:lnTo>
                    <a:pt x="202340" y="342013"/>
                  </a:lnTo>
                  <a:lnTo>
                    <a:pt x="199119" y="340314"/>
                  </a:lnTo>
                  <a:lnTo>
                    <a:pt x="163935" y="278594"/>
                  </a:lnTo>
                  <a:lnTo>
                    <a:pt x="143347" y="243594"/>
                  </a:lnTo>
                  <a:lnTo>
                    <a:pt x="132885" y="236097"/>
                  </a:lnTo>
                  <a:lnTo>
                    <a:pt x="105662" y="227766"/>
                  </a:lnTo>
                  <a:lnTo>
                    <a:pt x="83424" y="230302"/>
                  </a:lnTo>
                  <a:lnTo>
                    <a:pt x="64572" y="240398"/>
                  </a:lnTo>
                  <a:lnTo>
                    <a:pt x="36568" y="265810"/>
                  </a:lnTo>
                  <a:lnTo>
                    <a:pt x="11348" y="316198"/>
                  </a:lnTo>
                  <a:lnTo>
                    <a:pt x="0" y="353132"/>
                  </a:lnTo>
                  <a:lnTo>
                    <a:pt x="2148" y="379995"/>
                  </a:lnTo>
                  <a:lnTo>
                    <a:pt x="5997" y="393712"/>
                  </a:lnTo>
                  <a:lnTo>
                    <a:pt x="19631" y="412068"/>
                  </a:lnTo>
                  <a:lnTo>
                    <a:pt x="28181" y="418601"/>
                  </a:lnTo>
                  <a:lnTo>
                    <a:pt x="56397" y="422743"/>
                  </a:lnTo>
                  <a:lnTo>
                    <a:pt x="114936" y="415866"/>
                  </a:lnTo>
                  <a:lnTo>
                    <a:pt x="171621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4885223" y="27520044"/>
              <a:ext cx="21058" cy="10531"/>
            </a:xfrm>
            <a:custGeom>
              <a:avLst/>
              <a:gdLst/>
              <a:ahLst/>
              <a:cxnLst/>
              <a:rect l="0" t="0" r="0" b="0"/>
              <a:pathLst>
                <a:path w="21058" h="10531">
                  <a:moveTo>
                    <a:pt x="0" y="0"/>
                  </a:moveTo>
                  <a:lnTo>
                    <a:pt x="21057" y="10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5116850" y="27435817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Freeform 808"/>
            <p:cNvSpPr/>
            <p:nvPr/>
          </p:nvSpPr>
          <p:spPr>
            <a:xfrm>
              <a:off x="5401120" y="274358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1" name="Freeform 810"/>
          <p:cNvSpPr/>
          <p:nvPr/>
        </p:nvSpPr>
        <p:spPr>
          <a:xfrm>
            <a:off x="9405359" y="26649676"/>
            <a:ext cx="204469" cy="379872"/>
          </a:xfrm>
          <a:custGeom>
            <a:avLst/>
            <a:gdLst/>
            <a:ahLst/>
            <a:cxnLst/>
            <a:rect l="0" t="0" r="0" b="0"/>
            <a:pathLst>
              <a:path w="204469" h="379872">
                <a:moveTo>
                  <a:pt x="28175" y="169301"/>
                </a:moveTo>
                <a:lnTo>
                  <a:pt x="4151" y="114259"/>
                </a:lnTo>
                <a:lnTo>
                  <a:pt x="0" y="77474"/>
                </a:lnTo>
                <a:lnTo>
                  <a:pt x="3174" y="54790"/>
                </a:lnTo>
                <a:lnTo>
                  <a:pt x="11605" y="36131"/>
                </a:lnTo>
                <a:lnTo>
                  <a:pt x="17129" y="27877"/>
                </a:lnTo>
                <a:lnTo>
                  <a:pt x="47259" y="5085"/>
                </a:lnTo>
                <a:lnTo>
                  <a:pt x="72532" y="0"/>
                </a:lnTo>
                <a:lnTo>
                  <a:pt x="98192" y="2812"/>
                </a:lnTo>
                <a:lnTo>
                  <a:pt x="121294" y="11859"/>
                </a:lnTo>
                <a:lnTo>
                  <a:pt x="148442" y="35694"/>
                </a:lnTo>
                <a:lnTo>
                  <a:pt x="177407" y="89662"/>
                </a:lnTo>
                <a:lnTo>
                  <a:pt x="199458" y="147464"/>
                </a:lnTo>
                <a:lnTo>
                  <a:pt x="204468" y="207016"/>
                </a:lnTo>
                <a:lnTo>
                  <a:pt x="198303" y="256644"/>
                </a:lnTo>
                <a:lnTo>
                  <a:pt x="182620" y="312808"/>
                </a:lnTo>
                <a:lnTo>
                  <a:pt x="158255" y="370172"/>
                </a:lnTo>
                <a:lnTo>
                  <a:pt x="154517" y="3798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1" name="Group 830"/>
          <p:cNvGrpSpPr/>
          <p:nvPr/>
        </p:nvGrpSpPr>
        <p:grpSpPr>
          <a:xfrm>
            <a:off x="263212" y="27229591"/>
            <a:ext cx="2758223" cy="631097"/>
            <a:chOff x="263212" y="27229591"/>
            <a:chExt cx="2758223" cy="631097"/>
          </a:xfrm>
        </p:grpSpPr>
        <p:sp>
          <p:nvSpPr>
            <p:cNvPr id="812" name="Freeform 811"/>
            <p:cNvSpPr/>
            <p:nvPr/>
          </p:nvSpPr>
          <p:spPr>
            <a:xfrm>
              <a:off x="263212" y="27566503"/>
              <a:ext cx="333798" cy="294185"/>
            </a:xfrm>
            <a:custGeom>
              <a:avLst/>
              <a:gdLst/>
              <a:ahLst/>
              <a:cxnLst/>
              <a:rect l="0" t="0" r="0" b="0"/>
              <a:pathLst>
                <a:path w="333798" h="294185">
                  <a:moveTo>
                    <a:pt x="0" y="42113"/>
                  </a:moveTo>
                  <a:lnTo>
                    <a:pt x="17959" y="98326"/>
                  </a:lnTo>
                  <a:lnTo>
                    <a:pt x="31667" y="160015"/>
                  </a:lnTo>
                  <a:lnTo>
                    <a:pt x="51229" y="222939"/>
                  </a:lnTo>
                  <a:lnTo>
                    <a:pt x="70811" y="255048"/>
                  </a:lnTo>
                  <a:lnTo>
                    <a:pt x="79963" y="260109"/>
                  </a:lnTo>
                  <a:lnTo>
                    <a:pt x="102610" y="262614"/>
                  </a:lnTo>
                  <a:lnTo>
                    <a:pt x="122034" y="256704"/>
                  </a:lnTo>
                  <a:lnTo>
                    <a:pt x="130489" y="251855"/>
                  </a:lnTo>
                  <a:lnTo>
                    <a:pt x="153567" y="222672"/>
                  </a:lnTo>
                  <a:lnTo>
                    <a:pt x="189401" y="160329"/>
                  </a:lnTo>
                  <a:lnTo>
                    <a:pt x="196458" y="148999"/>
                  </a:lnTo>
                  <a:lnTo>
                    <a:pt x="203502" y="143787"/>
                  </a:lnTo>
                  <a:lnTo>
                    <a:pt x="210537" y="142652"/>
                  </a:lnTo>
                  <a:lnTo>
                    <a:pt x="217567" y="144233"/>
                  </a:lnTo>
                  <a:lnTo>
                    <a:pt x="223424" y="148798"/>
                  </a:lnTo>
                  <a:lnTo>
                    <a:pt x="233051" y="163228"/>
                  </a:lnTo>
                  <a:lnTo>
                    <a:pt x="249933" y="223965"/>
                  </a:lnTo>
                  <a:lnTo>
                    <a:pt x="274584" y="277211"/>
                  </a:lnTo>
                  <a:lnTo>
                    <a:pt x="281322" y="286581"/>
                  </a:lnTo>
                  <a:lnTo>
                    <a:pt x="289324" y="291660"/>
                  </a:lnTo>
                  <a:lnTo>
                    <a:pt x="307573" y="294184"/>
                  </a:lnTo>
                  <a:lnTo>
                    <a:pt x="315013" y="290879"/>
                  </a:lnTo>
                  <a:lnTo>
                    <a:pt x="326399" y="277847"/>
                  </a:lnTo>
                  <a:lnTo>
                    <a:pt x="333797" y="239601"/>
                  </a:lnTo>
                  <a:lnTo>
                    <a:pt x="329061" y="188749"/>
                  </a:lnTo>
                  <a:lnTo>
                    <a:pt x="323793" y="131044"/>
                  </a:lnTo>
                  <a:lnTo>
                    <a:pt x="317423" y="79565"/>
                  </a:lnTo>
                  <a:lnTo>
                    <a:pt x="316062" y="19736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Freeform 812"/>
            <p:cNvSpPr/>
            <p:nvPr/>
          </p:nvSpPr>
          <p:spPr>
            <a:xfrm>
              <a:off x="705409" y="27513859"/>
              <a:ext cx="94758" cy="242156"/>
            </a:xfrm>
            <a:custGeom>
              <a:avLst/>
              <a:gdLst/>
              <a:ahLst/>
              <a:cxnLst/>
              <a:rect l="0" t="0" r="0" b="0"/>
              <a:pathLst>
                <a:path w="94758" h="242156">
                  <a:moveTo>
                    <a:pt x="0" y="242155"/>
                  </a:moveTo>
                  <a:lnTo>
                    <a:pt x="3120" y="181771"/>
                  </a:lnTo>
                  <a:lnTo>
                    <a:pt x="11453" y="127167"/>
                  </a:lnTo>
                  <a:lnTo>
                    <a:pt x="24451" y="77065"/>
                  </a:lnTo>
                  <a:lnTo>
                    <a:pt x="37773" y="49460"/>
                  </a:lnTo>
                  <a:lnTo>
                    <a:pt x="63835" y="21933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Freeform 813"/>
            <p:cNvSpPr/>
            <p:nvPr/>
          </p:nvSpPr>
          <p:spPr>
            <a:xfrm>
              <a:off x="821223" y="27511468"/>
              <a:ext cx="139446" cy="169150"/>
            </a:xfrm>
            <a:custGeom>
              <a:avLst/>
              <a:gdLst/>
              <a:ahLst/>
              <a:cxnLst/>
              <a:rect l="0" t="0" r="0" b="0"/>
              <a:pathLst>
                <a:path w="139446" h="169150">
                  <a:moveTo>
                    <a:pt x="21057" y="65562"/>
                  </a:moveTo>
                  <a:lnTo>
                    <a:pt x="21057" y="124178"/>
                  </a:lnTo>
                  <a:lnTo>
                    <a:pt x="26646" y="158967"/>
                  </a:lnTo>
                  <a:lnTo>
                    <a:pt x="34142" y="165267"/>
                  </a:lnTo>
                  <a:lnTo>
                    <a:pt x="58068" y="169149"/>
                  </a:lnTo>
                  <a:lnTo>
                    <a:pt x="69127" y="166207"/>
                  </a:lnTo>
                  <a:lnTo>
                    <a:pt x="97041" y="145297"/>
                  </a:lnTo>
                  <a:lnTo>
                    <a:pt x="124679" y="115705"/>
                  </a:lnTo>
                  <a:lnTo>
                    <a:pt x="136521" y="90968"/>
                  </a:lnTo>
                  <a:lnTo>
                    <a:pt x="139445" y="67494"/>
                  </a:lnTo>
                  <a:lnTo>
                    <a:pt x="135675" y="45365"/>
                  </a:lnTo>
                  <a:lnTo>
                    <a:pt x="126200" y="23828"/>
                  </a:lnTo>
                  <a:lnTo>
                    <a:pt x="111071" y="8799"/>
                  </a:lnTo>
                  <a:lnTo>
                    <a:pt x="102123" y="3156"/>
                  </a:lnTo>
                  <a:lnTo>
                    <a:pt x="82823" y="0"/>
                  </a:lnTo>
                  <a:lnTo>
                    <a:pt x="41836" y="7510"/>
                  </a:lnTo>
                  <a:lnTo>
                    <a:pt x="0" y="23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Freeform 814"/>
            <p:cNvSpPr/>
            <p:nvPr/>
          </p:nvSpPr>
          <p:spPr>
            <a:xfrm>
              <a:off x="1042321" y="27387519"/>
              <a:ext cx="10530" cy="357970"/>
            </a:xfrm>
            <a:custGeom>
              <a:avLst/>
              <a:gdLst/>
              <a:ahLst/>
              <a:cxnLst/>
              <a:rect l="0" t="0" r="0" b="0"/>
              <a:pathLst>
                <a:path w="10530" h="357970">
                  <a:moveTo>
                    <a:pt x="10529" y="0"/>
                  </a:moveTo>
                  <a:lnTo>
                    <a:pt x="10529" y="52050"/>
                  </a:lnTo>
                  <a:lnTo>
                    <a:pt x="10529" y="101988"/>
                  </a:lnTo>
                  <a:lnTo>
                    <a:pt x="4940" y="160784"/>
                  </a:lnTo>
                  <a:lnTo>
                    <a:pt x="976" y="217460"/>
                  </a:lnTo>
                  <a:lnTo>
                    <a:pt x="193" y="276833"/>
                  </a:lnTo>
                  <a:lnTo>
                    <a:pt x="57" y="321059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Freeform 815"/>
            <p:cNvSpPr/>
            <p:nvPr/>
          </p:nvSpPr>
          <p:spPr>
            <a:xfrm>
              <a:off x="1031793" y="27474444"/>
              <a:ext cx="231853" cy="243753"/>
            </a:xfrm>
            <a:custGeom>
              <a:avLst/>
              <a:gdLst/>
              <a:ahLst/>
              <a:cxnLst/>
              <a:rect l="0" t="0" r="0" b="0"/>
              <a:pathLst>
                <a:path w="231853" h="243753">
                  <a:moveTo>
                    <a:pt x="0" y="60471"/>
                  </a:moveTo>
                  <a:lnTo>
                    <a:pt x="5589" y="82829"/>
                  </a:lnTo>
                  <a:lnTo>
                    <a:pt x="17692" y="100047"/>
                  </a:lnTo>
                  <a:lnTo>
                    <a:pt x="35939" y="114325"/>
                  </a:lnTo>
                  <a:lnTo>
                    <a:pt x="72520" y="127772"/>
                  </a:lnTo>
                  <a:lnTo>
                    <a:pt x="99301" y="131325"/>
                  </a:lnTo>
                  <a:lnTo>
                    <a:pt x="123682" y="126668"/>
                  </a:lnTo>
                  <a:lnTo>
                    <a:pt x="167930" y="104614"/>
                  </a:lnTo>
                  <a:lnTo>
                    <a:pt x="209296" y="69320"/>
                  </a:lnTo>
                  <a:lnTo>
                    <a:pt x="225991" y="49197"/>
                  </a:lnTo>
                  <a:lnTo>
                    <a:pt x="231852" y="25434"/>
                  </a:lnTo>
                  <a:lnTo>
                    <a:pt x="231777" y="12548"/>
                  </a:lnTo>
                  <a:lnTo>
                    <a:pt x="228217" y="5125"/>
                  </a:lnTo>
                  <a:lnTo>
                    <a:pt x="222335" y="1349"/>
                  </a:lnTo>
                  <a:lnTo>
                    <a:pt x="214904" y="0"/>
                  </a:lnTo>
                  <a:lnTo>
                    <a:pt x="206440" y="3780"/>
                  </a:lnTo>
                  <a:lnTo>
                    <a:pt x="170760" y="40348"/>
                  </a:lnTo>
                  <a:lnTo>
                    <a:pt x="140835" y="92893"/>
                  </a:lnTo>
                  <a:lnTo>
                    <a:pt x="119458" y="142478"/>
                  </a:lnTo>
                  <a:lnTo>
                    <a:pt x="114703" y="173741"/>
                  </a:lnTo>
                  <a:lnTo>
                    <a:pt x="115073" y="188627"/>
                  </a:lnTo>
                  <a:lnTo>
                    <a:pt x="124843" y="214523"/>
                  </a:lnTo>
                  <a:lnTo>
                    <a:pt x="132362" y="226343"/>
                  </a:lnTo>
                  <a:lnTo>
                    <a:pt x="143223" y="234224"/>
                  </a:lnTo>
                  <a:lnTo>
                    <a:pt x="170889" y="242980"/>
                  </a:lnTo>
                  <a:lnTo>
                    <a:pt x="193324" y="243752"/>
                  </a:lnTo>
                  <a:lnTo>
                    <a:pt x="221098" y="239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Freeform 816"/>
            <p:cNvSpPr/>
            <p:nvPr/>
          </p:nvSpPr>
          <p:spPr>
            <a:xfrm>
              <a:off x="1421347" y="27534915"/>
              <a:ext cx="10530" cy="200044"/>
            </a:xfrm>
            <a:custGeom>
              <a:avLst/>
              <a:gdLst/>
              <a:ahLst/>
              <a:cxnLst/>
              <a:rect l="0" t="0" r="0" b="0"/>
              <a:pathLst>
                <a:path w="10530" h="200044">
                  <a:moveTo>
                    <a:pt x="10529" y="0"/>
                  </a:moveTo>
                  <a:lnTo>
                    <a:pt x="10529" y="49262"/>
                  </a:lnTo>
                  <a:lnTo>
                    <a:pt x="7409" y="110294"/>
                  </a:lnTo>
                  <a:lnTo>
                    <a:pt x="976" y="172628"/>
                  </a:lnTo>
                  <a:lnTo>
                    <a:pt x="0" y="2000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Freeform 817"/>
            <p:cNvSpPr/>
            <p:nvPr/>
          </p:nvSpPr>
          <p:spPr>
            <a:xfrm>
              <a:off x="1600332" y="27429631"/>
              <a:ext cx="42115" cy="315858"/>
            </a:xfrm>
            <a:custGeom>
              <a:avLst/>
              <a:gdLst/>
              <a:ahLst/>
              <a:cxnLst/>
              <a:rect l="0" t="0" r="0" b="0"/>
              <a:pathLst>
                <a:path w="42115" h="315858">
                  <a:moveTo>
                    <a:pt x="42114" y="0"/>
                  </a:moveTo>
                  <a:lnTo>
                    <a:pt x="38994" y="42692"/>
                  </a:lnTo>
                  <a:lnTo>
                    <a:pt x="25325" y="96004"/>
                  </a:lnTo>
                  <a:lnTo>
                    <a:pt x="18780" y="148338"/>
                  </a:lnTo>
                  <a:lnTo>
                    <a:pt x="12158" y="203737"/>
                  </a:lnTo>
                  <a:lnTo>
                    <a:pt x="2410" y="265432"/>
                  </a:lnTo>
                  <a:lnTo>
                    <a:pt x="0" y="315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Freeform 818"/>
            <p:cNvSpPr/>
            <p:nvPr/>
          </p:nvSpPr>
          <p:spPr>
            <a:xfrm>
              <a:off x="1547689" y="27545444"/>
              <a:ext cx="115815" cy="5592"/>
            </a:xfrm>
            <a:custGeom>
              <a:avLst/>
              <a:gdLst/>
              <a:ahLst/>
              <a:cxnLst/>
              <a:rect l="0" t="0" r="0" b="0"/>
              <a:pathLst>
                <a:path w="115815" h="5592">
                  <a:moveTo>
                    <a:pt x="0" y="0"/>
                  </a:moveTo>
                  <a:lnTo>
                    <a:pt x="16768" y="5591"/>
                  </a:lnTo>
                  <a:lnTo>
                    <a:pt x="68346" y="2319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Freeform 819"/>
            <p:cNvSpPr/>
            <p:nvPr/>
          </p:nvSpPr>
          <p:spPr>
            <a:xfrm>
              <a:off x="1821430" y="27577030"/>
              <a:ext cx="157929" cy="10530"/>
            </a:xfrm>
            <a:custGeom>
              <a:avLst/>
              <a:gdLst/>
              <a:ahLst/>
              <a:cxnLst/>
              <a:rect l="0" t="0" r="0" b="0"/>
              <a:pathLst>
                <a:path w="157929" h="10530">
                  <a:moveTo>
                    <a:pt x="0" y="0"/>
                  </a:moveTo>
                  <a:lnTo>
                    <a:pt x="27556" y="7237"/>
                  </a:lnTo>
                  <a:lnTo>
                    <a:pt x="86898" y="9878"/>
                  </a:lnTo>
                  <a:lnTo>
                    <a:pt x="128303" y="10334"/>
                  </a:lnTo>
                  <a:lnTo>
                    <a:pt x="157928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Freeform 820"/>
            <p:cNvSpPr/>
            <p:nvPr/>
          </p:nvSpPr>
          <p:spPr>
            <a:xfrm>
              <a:off x="1452933" y="27366460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21057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Freeform 821"/>
            <p:cNvSpPr/>
            <p:nvPr/>
          </p:nvSpPr>
          <p:spPr>
            <a:xfrm>
              <a:off x="2118824" y="27450687"/>
              <a:ext cx="60576" cy="294802"/>
            </a:xfrm>
            <a:custGeom>
              <a:avLst/>
              <a:gdLst/>
              <a:ahLst/>
              <a:cxnLst/>
              <a:rect l="0" t="0" r="0" b="0"/>
              <a:pathLst>
                <a:path w="60576" h="294802">
                  <a:moveTo>
                    <a:pt x="60575" y="0"/>
                  </a:moveTo>
                  <a:lnTo>
                    <a:pt x="43807" y="11178"/>
                  </a:lnTo>
                  <a:lnTo>
                    <a:pt x="32456" y="32265"/>
                  </a:lnTo>
                  <a:lnTo>
                    <a:pt x="15636" y="93461"/>
                  </a:lnTo>
                  <a:lnTo>
                    <a:pt x="2219" y="155811"/>
                  </a:lnTo>
                  <a:lnTo>
                    <a:pt x="0" y="209556"/>
                  </a:lnTo>
                  <a:lnTo>
                    <a:pt x="12246" y="272222"/>
                  </a:lnTo>
                  <a:lnTo>
                    <a:pt x="18461" y="294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Freeform 822"/>
            <p:cNvSpPr/>
            <p:nvPr/>
          </p:nvSpPr>
          <p:spPr>
            <a:xfrm>
              <a:off x="2232041" y="27534915"/>
              <a:ext cx="90576" cy="152283"/>
            </a:xfrm>
            <a:custGeom>
              <a:avLst/>
              <a:gdLst/>
              <a:ahLst/>
              <a:cxnLst/>
              <a:rect l="0" t="0" r="0" b="0"/>
              <a:pathLst>
                <a:path w="90576" h="152283">
                  <a:moveTo>
                    <a:pt x="31586" y="31588"/>
                  </a:moveTo>
                  <a:lnTo>
                    <a:pt x="14798" y="86630"/>
                  </a:lnTo>
                  <a:lnTo>
                    <a:pt x="12426" y="111422"/>
                  </a:lnTo>
                  <a:lnTo>
                    <a:pt x="17611" y="134922"/>
                  </a:lnTo>
                  <a:lnTo>
                    <a:pt x="22269" y="146099"/>
                  </a:lnTo>
                  <a:lnTo>
                    <a:pt x="28885" y="151212"/>
                  </a:lnTo>
                  <a:lnTo>
                    <a:pt x="36804" y="152282"/>
                  </a:lnTo>
                  <a:lnTo>
                    <a:pt x="45593" y="150654"/>
                  </a:lnTo>
                  <a:lnTo>
                    <a:pt x="61598" y="136370"/>
                  </a:lnTo>
                  <a:lnTo>
                    <a:pt x="75340" y="113252"/>
                  </a:lnTo>
                  <a:lnTo>
                    <a:pt x="90575" y="53869"/>
                  </a:lnTo>
                  <a:lnTo>
                    <a:pt x="90559" y="27452"/>
                  </a:lnTo>
                  <a:lnTo>
                    <a:pt x="82753" y="7915"/>
                  </a:lnTo>
                  <a:lnTo>
                    <a:pt x="73886" y="2936"/>
                  </a:lnTo>
                  <a:lnTo>
                    <a:pt x="26987" y="23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Freeform 823"/>
            <p:cNvSpPr/>
            <p:nvPr/>
          </p:nvSpPr>
          <p:spPr>
            <a:xfrm>
              <a:off x="2379440" y="27429631"/>
              <a:ext cx="10530" cy="200042"/>
            </a:xfrm>
            <a:custGeom>
              <a:avLst/>
              <a:gdLst/>
              <a:ahLst/>
              <a:cxnLst/>
              <a:rect l="0" t="0" r="0" b="0"/>
              <a:pathLst>
                <a:path w="10530" h="200042">
                  <a:moveTo>
                    <a:pt x="0" y="0"/>
                  </a:moveTo>
                  <a:lnTo>
                    <a:pt x="7236" y="28727"/>
                  </a:lnTo>
                  <a:lnTo>
                    <a:pt x="9553" y="77924"/>
                  </a:lnTo>
                  <a:lnTo>
                    <a:pt x="9070" y="128895"/>
                  </a:lnTo>
                  <a:lnTo>
                    <a:pt x="5258" y="179273"/>
                  </a:lnTo>
                  <a:lnTo>
                    <a:pt x="10529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Freeform 824"/>
            <p:cNvSpPr/>
            <p:nvPr/>
          </p:nvSpPr>
          <p:spPr>
            <a:xfrm>
              <a:off x="2442612" y="27443463"/>
              <a:ext cx="87593" cy="119370"/>
            </a:xfrm>
            <a:custGeom>
              <a:avLst/>
              <a:gdLst/>
              <a:ahLst/>
              <a:cxnLst/>
              <a:rect l="0" t="0" r="0" b="0"/>
              <a:pathLst>
                <a:path w="87593" h="119370">
                  <a:moveTo>
                    <a:pt x="21056" y="17754"/>
                  </a:moveTo>
                  <a:lnTo>
                    <a:pt x="21056" y="71896"/>
                  </a:lnTo>
                  <a:lnTo>
                    <a:pt x="23396" y="96800"/>
                  </a:lnTo>
                  <a:lnTo>
                    <a:pt x="32235" y="115664"/>
                  </a:lnTo>
                  <a:lnTo>
                    <a:pt x="37867" y="119292"/>
                  </a:lnTo>
                  <a:lnTo>
                    <a:pt x="43962" y="119369"/>
                  </a:lnTo>
                  <a:lnTo>
                    <a:pt x="50365" y="117084"/>
                  </a:lnTo>
                  <a:lnTo>
                    <a:pt x="63718" y="102065"/>
                  </a:lnTo>
                  <a:lnTo>
                    <a:pt x="81270" y="67301"/>
                  </a:lnTo>
                  <a:lnTo>
                    <a:pt x="87592" y="40943"/>
                  </a:lnTo>
                  <a:lnTo>
                    <a:pt x="86503" y="13633"/>
                  </a:lnTo>
                  <a:lnTo>
                    <a:pt x="81065" y="5646"/>
                  </a:lnTo>
                  <a:lnTo>
                    <a:pt x="72761" y="1494"/>
                  </a:lnTo>
                  <a:lnTo>
                    <a:pt x="52225" y="0"/>
                  </a:lnTo>
                  <a:lnTo>
                    <a:pt x="0" y="7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Freeform 825"/>
            <p:cNvSpPr/>
            <p:nvPr/>
          </p:nvSpPr>
          <p:spPr>
            <a:xfrm>
              <a:off x="2549360" y="27393702"/>
              <a:ext cx="114351" cy="112226"/>
            </a:xfrm>
            <a:custGeom>
              <a:avLst/>
              <a:gdLst/>
              <a:ahLst/>
              <a:cxnLst/>
              <a:rect l="0" t="0" r="0" b="0"/>
              <a:pathLst>
                <a:path w="114351" h="112226">
                  <a:moveTo>
                    <a:pt x="9065" y="56985"/>
                  </a:moveTo>
                  <a:lnTo>
                    <a:pt x="5945" y="99677"/>
                  </a:lnTo>
                  <a:lnTo>
                    <a:pt x="3476" y="110015"/>
                  </a:lnTo>
                  <a:lnTo>
                    <a:pt x="1829" y="112225"/>
                  </a:lnTo>
                  <a:lnTo>
                    <a:pt x="0" y="102204"/>
                  </a:lnTo>
                  <a:lnTo>
                    <a:pt x="13319" y="45805"/>
                  </a:lnTo>
                  <a:lnTo>
                    <a:pt x="23323" y="14681"/>
                  </a:lnTo>
                  <a:lnTo>
                    <a:pt x="30269" y="7726"/>
                  </a:lnTo>
                  <a:lnTo>
                    <a:pt x="50464" y="0"/>
                  </a:lnTo>
                  <a:lnTo>
                    <a:pt x="58891" y="1448"/>
                  </a:lnTo>
                  <a:lnTo>
                    <a:pt x="65679" y="5922"/>
                  </a:lnTo>
                  <a:lnTo>
                    <a:pt x="76341" y="20253"/>
                  </a:lnTo>
                  <a:lnTo>
                    <a:pt x="103651" y="82646"/>
                  </a:lnTo>
                  <a:lnTo>
                    <a:pt x="114350" y="9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Freeform 826"/>
            <p:cNvSpPr/>
            <p:nvPr/>
          </p:nvSpPr>
          <p:spPr>
            <a:xfrm>
              <a:off x="2716352" y="27355930"/>
              <a:ext cx="10530" cy="105288"/>
            </a:xfrm>
            <a:custGeom>
              <a:avLst/>
              <a:gdLst/>
              <a:ahLst/>
              <a:cxnLst/>
              <a:rect l="0" t="0" r="0" b="0"/>
              <a:pathLst>
                <a:path w="10530" h="105288">
                  <a:moveTo>
                    <a:pt x="0" y="0"/>
                  </a:moveTo>
                  <a:lnTo>
                    <a:pt x="3120" y="42692"/>
                  </a:lnTo>
                  <a:lnTo>
                    <a:pt x="10529" y="1052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Freeform 827"/>
            <p:cNvSpPr/>
            <p:nvPr/>
          </p:nvSpPr>
          <p:spPr>
            <a:xfrm>
              <a:off x="2779523" y="27277234"/>
              <a:ext cx="106186" cy="131342"/>
            </a:xfrm>
            <a:custGeom>
              <a:avLst/>
              <a:gdLst/>
              <a:ahLst/>
              <a:cxnLst/>
              <a:rect l="0" t="0" r="0" b="0"/>
              <a:pathLst>
                <a:path w="106186" h="131342">
                  <a:moveTo>
                    <a:pt x="0" y="57640"/>
                  </a:moveTo>
                  <a:lnTo>
                    <a:pt x="11179" y="68818"/>
                  </a:lnTo>
                  <a:lnTo>
                    <a:pt x="17981" y="70942"/>
                  </a:lnTo>
                  <a:lnTo>
                    <a:pt x="34898" y="70182"/>
                  </a:lnTo>
                  <a:lnTo>
                    <a:pt x="64153" y="57587"/>
                  </a:lnTo>
                  <a:lnTo>
                    <a:pt x="89458" y="39037"/>
                  </a:lnTo>
                  <a:lnTo>
                    <a:pt x="106185" y="13134"/>
                  </a:lnTo>
                  <a:lnTo>
                    <a:pt x="104715" y="6911"/>
                  </a:lnTo>
                  <a:lnTo>
                    <a:pt x="99056" y="2766"/>
                  </a:lnTo>
                  <a:lnTo>
                    <a:pt x="90604" y="0"/>
                  </a:lnTo>
                  <a:lnTo>
                    <a:pt x="82630" y="1665"/>
                  </a:lnTo>
                  <a:lnTo>
                    <a:pt x="67530" y="12874"/>
                  </a:lnTo>
                  <a:lnTo>
                    <a:pt x="39942" y="48667"/>
                  </a:lnTo>
                  <a:lnTo>
                    <a:pt x="30231" y="68861"/>
                  </a:lnTo>
                  <a:lnTo>
                    <a:pt x="28254" y="92655"/>
                  </a:lnTo>
                  <a:lnTo>
                    <a:pt x="29365" y="105550"/>
                  </a:lnTo>
                  <a:lnTo>
                    <a:pt x="33615" y="114148"/>
                  </a:lnTo>
                  <a:lnTo>
                    <a:pt x="39957" y="119878"/>
                  </a:lnTo>
                  <a:lnTo>
                    <a:pt x="63172" y="131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Freeform 828"/>
            <p:cNvSpPr/>
            <p:nvPr/>
          </p:nvSpPr>
          <p:spPr>
            <a:xfrm>
              <a:off x="2949669" y="27240117"/>
              <a:ext cx="71766" cy="115814"/>
            </a:xfrm>
            <a:custGeom>
              <a:avLst/>
              <a:gdLst/>
              <a:ahLst/>
              <a:cxnLst/>
              <a:rect l="0" t="0" r="0" b="0"/>
              <a:pathLst>
                <a:path w="71766" h="115814">
                  <a:moveTo>
                    <a:pt x="19367" y="0"/>
                  </a:moveTo>
                  <a:lnTo>
                    <a:pt x="2600" y="5590"/>
                  </a:lnTo>
                  <a:lnTo>
                    <a:pt x="0" y="9575"/>
                  </a:lnTo>
                  <a:lnTo>
                    <a:pt x="607" y="14573"/>
                  </a:lnTo>
                  <a:lnTo>
                    <a:pt x="3351" y="20244"/>
                  </a:lnTo>
                  <a:lnTo>
                    <a:pt x="15759" y="29667"/>
                  </a:lnTo>
                  <a:lnTo>
                    <a:pt x="52320" y="50834"/>
                  </a:lnTo>
                  <a:lnTo>
                    <a:pt x="66378" y="67047"/>
                  </a:lnTo>
                  <a:lnTo>
                    <a:pt x="71765" y="76284"/>
                  </a:lnTo>
                  <a:lnTo>
                    <a:pt x="70677" y="84779"/>
                  </a:lnTo>
                  <a:lnTo>
                    <a:pt x="65272" y="92785"/>
                  </a:lnTo>
                  <a:lnTo>
                    <a:pt x="44667" y="108989"/>
                  </a:lnTo>
                  <a:lnTo>
                    <a:pt x="29896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Freeform 829"/>
            <p:cNvSpPr/>
            <p:nvPr/>
          </p:nvSpPr>
          <p:spPr>
            <a:xfrm>
              <a:off x="2590011" y="27229591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316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95300"/>
            <a:ext cx="8382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Closure: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Why did the colonists oppose the  Albany Plan of Union? Why did the  British oppose it?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1495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25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- 36</vt:lpstr>
      <vt:lpstr>Calibri</vt:lpstr>
      <vt:lpstr>Comic Sans MS - 35</vt:lpstr>
      <vt:lpstr>Comic Sans MS - 36</vt:lpstr>
      <vt:lpstr>Comic Sans MS - 23</vt:lpstr>
      <vt:lpstr>Comic Sans MS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2013-09-19T18:14:27Z</dcterms:created>
  <dcterms:modified xsi:type="dcterms:W3CDTF">2013-09-19T18:14:35Z</dcterms:modified>
</cp:coreProperties>
</file>